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7.svg" ContentType="image/sv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01" r:id="rId4"/>
    <p:sldMasterId id="2147483938" r:id="rId5"/>
  </p:sldMasterIdLst>
  <p:notesMasterIdLst>
    <p:notesMasterId r:id="rId21"/>
  </p:notesMasterIdLst>
  <p:handoutMasterIdLst>
    <p:handoutMasterId r:id="rId22"/>
  </p:handoutMasterIdLst>
  <p:sldIdLst>
    <p:sldId id="256" r:id="rId6"/>
    <p:sldId id="465" r:id="rId7"/>
    <p:sldId id="424" r:id="rId8"/>
    <p:sldId id="2147041176" r:id="rId9"/>
    <p:sldId id="2147041165" r:id="rId10"/>
    <p:sldId id="485" r:id="rId11"/>
    <p:sldId id="468" r:id="rId12"/>
    <p:sldId id="473" r:id="rId13"/>
    <p:sldId id="487" r:id="rId14"/>
    <p:sldId id="483" r:id="rId15"/>
    <p:sldId id="2147041172" r:id="rId16"/>
    <p:sldId id="478" r:id="rId17"/>
    <p:sldId id="476" r:id="rId18"/>
    <p:sldId id="477" r:id="rId19"/>
    <p:sldId id="441"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B56"/>
    <a:srgbClr val="00308C"/>
    <a:srgbClr val="70D34B"/>
    <a:srgbClr val="009741"/>
    <a:srgbClr val="69B4F6"/>
    <a:srgbClr val="0047C7"/>
    <a:srgbClr val="CFE3FA"/>
    <a:srgbClr val="EDF5FC"/>
    <a:srgbClr val="E1251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98059F-7CD4-4E39-A7DE-7E16B7F7C1DC}" v="3" dt="2024-03-18T15:13:47.795"/>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2" autoAdjust="0"/>
    <p:restoredTop sz="96327"/>
  </p:normalViewPr>
  <p:slideViewPr>
    <p:cSldViewPr snapToGrid="0">
      <p:cViewPr varScale="1">
        <p:scale>
          <a:sx n="60" d="100"/>
          <a:sy n="60" d="100"/>
        </p:scale>
        <p:origin x="1116" y="4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4" d="100"/>
          <a:sy n="94" d="100"/>
        </p:scale>
        <p:origin x="37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F4704-5D18-48F5-8185-F175EE04563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3E9280D-487B-4A13-A0B1-82520CEBF555}">
      <dgm:prSet phldrT="[Text]" custT="1"/>
      <dgm:spPr/>
      <dgm:t>
        <a:bodyPr/>
        <a:lstStyle/>
        <a:p>
          <a:r>
            <a:rPr lang="en-US" sz="1000"/>
            <a:t>President</a:t>
          </a:r>
          <a:endParaRPr lang="en-US" sz="1000" dirty="0"/>
        </a:p>
        <a:p>
          <a:r>
            <a:rPr lang="en-US" sz="1000" dirty="0"/>
            <a:t>Patricia O’Brien</a:t>
          </a:r>
          <a:endParaRPr lang="en-US" sz="600" dirty="0"/>
        </a:p>
      </dgm:t>
    </dgm:pt>
    <dgm:pt modelId="{DEDEEAEC-4A9B-4B93-8F90-ADF38D862988}" type="parTrans" cxnId="{3F6B03A2-36E1-45C3-B470-35D6D8DCA8C8}">
      <dgm:prSet/>
      <dgm:spPr/>
      <dgm:t>
        <a:bodyPr/>
        <a:lstStyle/>
        <a:p>
          <a:endParaRPr lang="en-US"/>
        </a:p>
      </dgm:t>
    </dgm:pt>
    <dgm:pt modelId="{7AE4568F-CA46-4D13-A631-488DDEAC7AEF}" type="sibTrans" cxnId="{3F6B03A2-36E1-45C3-B470-35D6D8DCA8C8}">
      <dgm:prSet/>
      <dgm:spPr/>
      <dgm:t>
        <a:bodyPr/>
        <a:lstStyle/>
        <a:p>
          <a:endParaRPr lang="en-US"/>
        </a:p>
      </dgm:t>
    </dgm:pt>
    <dgm:pt modelId="{A806FB25-9085-40BA-B7E4-367145AA748F}" type="asst">
      <dgm:prSet phldrT="[Text]" custT="1"/>
      <dgm:spPr/>
      <dgm:t>
        <a:bodyPr/>
        <a:lstStyle/>
        <a:p>
          <a:r>
            <a:rPr lang="en-US" sz="1000" dirty="0"/>
            <a:t>Executive Assistant</a:t>
          </a:r>
        </a:p>
      </dgm:t>
    </dgm:pt>
    <dgm:pt modelId="{82CE13C5-8BAA-4F93-B484-50B119025AB4}" type="parTrans" cxnId="{1EF79284-73B5-4C35-A723-DB9F32738588}">
      <dgm:prSet/>
      <dgm:spPr/>
      <dgm:t>
        <a:bodyPr/>
        <a:lstStyle/>
        <a:p>
          <a:endParaRPr lang="en-US"/>
        </a:p>
      </dgm:t>
    </dgm:pt>
    <dgm:pt modelId="{FB3475C1-E490-483B-939C-97FEC81C335E}" type="sibTrans" cxnId="{1EF79284-73B5-4C35-A723-DB9F32738588}">
      <dgm:prSet/>
      <dgm:spPr/>
      <dgm:t>
        <a:bodyPr/>
        <a:lstStyle/>
        <a:p>
          <a:endParaRPr lang="en-US"/>
        </a:p>
      </dgm:t>
    </dgm:pt>
    <dgm:pt modelId="{0515FC81-2F43-402A-BA90-CC86C8E9EEB0}">
      <dgm:prSet phldrT="[Text]" custT="1"/>
      <dgm:spPr/>
      <dgm:t>
        <a:bodyPr/>
        <a:lstStyle/>
        <a:p>
          <a:r>
            <a:rPr lang="en-US" sz="1000" dirty="0"/>
            <a:t>Chief Medical Officer</a:t>
          </a:r>
        </a:p>
        <a:p>
          <a:endParaRPr lang="en-US" sz="700" dirty="0"/>
        </a:p>
      </dgm:t>
    </dgm:pt>
    <dgm:pt modelId="{B287A4A6-9803-4591-9399-F06D2B8F2339}" type="parTrans" cxnId="{33A9A661-54BE-4F4C-A001-BBCD3310A958}">
      <dgm:prSet/>
      <dgm:spPr/>
      <dgm:t>
        <a:bodyPr/>
        <a:lstStyle/>
        <a:p>
          <a:endParaRPr lang="en-US"/>
        </a:p>
      </dgm:t>
    </dgm:pt>
    <dgm:pt modelId="{5D21501F-6210-4E6D-82BE-12C67E1199C4}" type="sibTrans" cxnId="{33A9A661-54BE-4F4C-A001-BBCD3310A958}">
      <dgm:prSet/>
      <dgm:spPr/>
      <dgm:t>
        <a:bodyPr/>
        <a:lstStyle/>
        <a:p>
          <a:endParaRPr lang="en-US"/>
        </a:p>
      </dgm:t>
    </dgm:pt>
    <dgm:pt modelId="{F1DE8772-D6D3-45C2-9286-7A05E9E10C02}">
      <dgm:prSet custT="1"/>
      <dgm:spPr/>
      <dgm:t>
        <a:bodyPr/>
        <a:lstStyle/>
        <a:p>
          <a:r>
            <a:rPr lang="en-US" sz="1000" dirty="0"/>
            <a:t>VP of Quality, Compliance &amp; Risk</a:t>
          </a:r>
        </a:p>
      </dgm:t>
    </dgm:pt>
    <dgm:pt modelId="{BFFFD6AA-4AFC-4428-96E8-4C5CFD3CDAFA}" type="parTrans" cxnId="{3493C521-FFC1-4511-B9F2-9309B97DD224}">
      <dgm:prSet/>
      <dgm:spPr/>
      <dgm:t>
        <a:bodyPr/>
        <a:lstStyle/>
        <a:p>
          <a:endParaRPr lang="en-US"/>
        </a:p>
      </dgm:t>
    </dgm:pt>
    <dgm:pt modelId="{1549D6F6-3FA6-4E8B-83EE-A22A14C38844}" type="sibTrans" cxnId="{3493C521-FFC1-4511-B9F2-9309B97DD224}">
      <dgm:prSet/>
      <dgm:spPr/>
      <dgm:t>
        <a:bodyPr/>
        <a:lstStyle/>
        <a:p>
          <a:endParaRPr lang="en-US"/>
        </a:p>
      </dgm:t>
    </dgm:pt>
    <dgm:pt modelId="{4980F918-9777-43C7-8CE0-6B35B0201EE0}">
      <dgm:prSet custT="1"/>
      <dgm:spPr/>
      <dgm:t>
        <a:bodyPr/>
        <a:lstStyle/>
        <a:p>
          <a:r>
            <a:rPr lang="en-US" sz="1000" dirty="0"/>
            <a:t>Clinical Operations Manager</a:t>
          </a:r>
        </a:p>
      </dgm:t>
    </dgm:pt>
    <dgm:pt modelId="{915D1EF6-6CA0-4D24-84D3-C3B56E4D5D48}" type="parTrans" cxnId="{162E681D-629B-4147-AE87-4640DF7CFB02}">
      <dgm:prSet/>
      <dgm:spPr/>
      <dgm:t>
        <a:bodyPr/>
        <a:lstStyle/>
        <a:p>
          <a:endParaRPr lang="en-US"/>
        </a:p>
      </dgm:t>
    </dgm:pt>
    <dgm:pt modelId="{831B4B65-F4AD-40D6-B718-FBAA10EDE3BC}" type="sibTrans" cxnId="{162E681D-629B-4147-AE87-4640DF7CFB02}">
      <dgm:prSet/>
      <dgm:spPr/>
      <dgm:t>
        <a:bodyPr/>
        <a:lstStyle/>
        <a:p>
          <a:endParaRPr lang="en-US"/>
        </a:p>
      </dgm:t>
    </dgm:pt>
    <dgm:pt modelId="{3470FB20-20BB-4683-A524-4BAA3C93FDD2}">
      <dgm:prSet phldrT="[Text]" custT="1"/>
      <dgm:spPr/>
      <dgm:t>
        <a:bodyPr/>
        <a:lstStyle/>
        <a:p>
          <a:r>
            <a:rPr lang="en-US" sz="1000" dirty="0"/>
            <a:t>Dir of Referral  Mgt &amp; Transitions of Care</a:t>
          </a:r>
        </a:p>
      </dgm:t>
    </dgm:pt>
    <dgm:pt modelId="{5A20BDF7-54F9-4EB8-94B8-CB7DE3A71347}" type="parTrans" cxnId="{8891AEE6-05E7-4111-8323-878AC9D0437C}">
      <dgm:prSet/>
      <dgm:spPr/>
      <dgm:t>
        <a:bodyPr/>
        <a:lstStyle/>
        <a:p>
          <a:endParaRPr lang="en-US"/>
        </a:p>
      </dgm:t>
    </dgm:pt>
    <dgm:pt modelId="{07761547-70C5-4AAB-838A-F8DC27FEBB20}" type="sibTrans" cxnId="{8891AEE6-05E7-4111-8323-878AC9D0437C}">
      <dgm:prSet/>
      <dgm:spPr/>
      <dgm:t>
        <a:bodyPr/>
        <a:lstStyle/>
        <a:p>
          <a:endParaRPr lang="en-US"/>
        </a:p>
      </dgm:t>
    </dgm:pt>
    <dgm:pt modelId="{6D64959A-440F-43CC-BF19-361A47B88EFF}">
      <dgm:prSet phldrT="[Text]" custT="1"/>
      <dgm:spPr/>
      <dgm:t>
        <a:bodyPr/>
        <a:lstStyle/>
        <a:p>
          <a:r>
            <a:rPr lang="en-US" sz="1000" dirty="0"/>
            <a:t>VP, </a:t>
          </a:r>
        </a:p>
        <a:p>
          <a:r>
            <a:rPr lang="en-US" sz="1000" dirty="0"/>
            <a:t>Home Health Services</a:t>
          </a:r>
        </a:p>
        <a:p>
          <a:endParaRPr lang="en-US" sz="800" dirty="0"/>
        </a:p>
      </dgm:t>
    </dgm:pt>
    <dgm:pt modelId="{57833A4C-B938-4EA7-982C-1DF88EFDF73F}" type="parTrans" cxnId="{586D3548-548A-4F60-B01D-B43415D95391}">
      <dgm:prSet/>
      <dgm:spPr/>
      <dgm:t>
        <a:bodyPr/>
        <a:lstStyle/>
        <a:p>
          <a:endParaRPr lang="en-US"/>
        </a:p>
      </dgm:t>
    </dgm:pt>
    <dgm:pt modelId="{F30B7E19-8B57-4DC3-B8EB-9E9A44329B9A}" type="sibTrans" cxnId="{586D3548-548A-4F60-B01D-B43415D95391}">
      <dgm:prSet/>
      <dgm:spPr/>
      <dgm:t>
        <a:bodyPr/>
        <a:lstStyle/>
        <a:p>
          <a:endParaRPr lang="en-US"/>
        </a:p>
      </dgm:t>
    </dgm:pt>
    <dgm:pt modelId="{AF28CECC-1135-4FA8-B67B-6D25E74F0DEB}">
      <dgm:prSet phldrT="[Text]" custT="1"/>
      <dgm:spPr/>
      <dgm:t>
        <a:bodyPr/>
        <a:lstStyle/>
        <a:p>
          <a:r>
            <a:rPr lang="en-US" sz="1000" dirty="0"/>
            <a:t>Home Health Clinical Directors</a:t>
          </a:r>
        </a:p>
      </dgm:t>
    </dgm:pt>
    <dgm:pt modelId="{83464503-6A35-42B9-AA1B-24E5A5C647D7}" type="parTrans" cxnId="{EEB08C6D-F7BF-4E84-8575-D66FA38A3A26}">
      <dgm:prSet/>
      <dgm:spPr/>
      <dgm:t>
        <a:bodyPr/>
        <a:lstStyle/>
        <a:p>
          <a:endParaRPr lang="en-US"/>
        </a:p>
      </dgm:t>
    </dgm:pt>
    <dgm:pt modelId="{52B5E6FB-076B-44E7-B064-0A18A3151CA8}" type="sibTrans" cxnId="{EEB08C6D-F7BF-4E84-8575-D66FA38A3A26}">
      <dgm:prSet/>
      <dgm:spPr/>
      <dgm:t>
        <a:bodyPr/>
        <a:lstStyle/>
        <a:p>
          <a:endParaRPr lang="en-US"/>
        </a:p>
      </dgm:t>
    </dgm:pt>
    <dgm:pt modelId="{524E6C90-C365-49D6-A3FB-AA584511414B}">
      <dgm:prSet phldrT="[Text]" custT="1"/>
      <dgm:spPr/>
      <dgm:t>
        <a:bodyPr/>
        <a:lstStyle/>
        <a:p>
          <a:r>
            <a:rPr lang="en-US" sz="1000" dirty="0"/>
            <a:t>Director of Supportive Care</a:t>
          </a:r>
        </a:p>
      </dgm:t>
    </dgm:pt>
    <dgm:pt modelId="{0591A159-947C-4867-A1AA-C14D39E40CB8}" type="parTrans" cxnId="{494EFE43-D4FD-48E6-BFAB-165369EF6ABC}">
      <dgm:prSet/>
      <dgm:spPr/>
      <dgm:t>
        <a:bodyPr/>
        <a:lstStyle/>
        <a:p>
          <a:endParaRPr lang="en-US"/>
        </a:p>
      </dgm:t>
    </dgm:pt>
    <dgm:pt modelId="{877A922C-3FFE-4CFF-B104-CFF36F6C68FF}" type="sibTrans" cxnId="{494EFE43-D4FD-48E6-BFAB-165369EF6ABC}">
      <dgm:prSet/>
      <dgm:spPr/>
      <dgm:t>
        <a:bodyPr/>
        <a:lstStyle/>
        <a:p>
          <a:endParaRPr lang="en-US"/>
        </a:p>
      </dgm:t>
    </dgm:pt>
    <dgm:pt modelId="{AE217B9B-5A82-4041-83B9-D98014B650F6}">
      <dgm:prSet phldrT="[Text]" custT="1"/>
      <dgm:spPr/>
      <dgm:t>
        <a:bodyPr/>
        <a:lstStyle/>
        <a:p>
          <a:r>
            <a:rPr lang="en-US" sz="1000" dirty="0"/>
            <a:t>Senior Hospice Clinical Manager</a:t>
          </a:r>
        </a:p>
      </dgm:t>
    </dgm:pt>
    <dgm:pt modelId="{B9431137-6ADD-429E-94D9-97BA8F02B2FB}" type="parTrans" cxnId="{AD5CE961-4F80-4B74-98B3-310AA566811B}">
      <dgm:prSet/>
      <dgm:spPr/>
      <dgm:t>
        <a:bodyPr/>
        <a:lstStyle/>
        <a:p>
          <a:endParaRPr lang="en-US"/>
        </a:p>
      </dgm:t>
    </dgm:pt>
    <dgm:pt modelId="{E658C117-DAD8-4055-B67E-88413CC3B75C}" type="sibTrans" cxnId="{AD5CE961-4F80-4B74-98B3-310AA566811B}">
      <dgm:prSet/>
      <dgm:spPr/>
      <dgm:t>
        <a:bodyPr/>
        <a:lstStyle/>
        <a:p>
          <a:endParaRPr lang="en-US"/>
        </a:p>
      </dgm:t>
    </dgm:pt>
    <dgm:pt modelId="{DC55A0DC-C605-4D8C-A810-FB515731FF32}">
      <dgm:prSet phldrT="[Text]" custT="1"/>
      <dgm:spPr/>
      <dgm:t>
        <a:bodyPr/>
        <a:lstStyle/>
        <a:p>
          <a:r>
            <a:rPr lang="en-US" sz="1000" dirty="0"/>
            <a:t>Referral/  Transitions of Care Manager</a:t>
          </a:r>
        </a:p>
      </dgm:t>
    </dgm:pt>
    <dgm:pt modelId="{74A4852E-6DE8-46D9-8B8B-10245B4D6B12}" type="parTrans" cxnId="{9B7D719D-41D5-46E8-9F40-9137E019CB69}">
      <dgm:prSet/>
      <dgm:spPr/>
      <dgm:t>
        <a:bodyPr/>
        <a:lstStyle/>
        <a:p>
          <a:endParaRPr lang="en-US"/>
        </a:p>
      </dgm:t>
    </dgm:pt>
    <dgm:pt modelId="{9859F28B-1A66-4A21-91F8-91447AD0895F}" type="sibTrans" cxnId="{9B7D719D-41D5-46E8-9F40-9137E019CB69}">
      <dgm:prSet/>
      <dgm:spPr/>
      <dgm:t>
        <a:bodyPr/>
        <a:lstStyle/>
        <a:p>
          <a:endParaRPr lang="en-US"/>
        </a:p>
      </dgm:t>
    </dgm:pt>
    <dgm:pt modelId="{EA05E412-5097-4B87-BE12-11FC00ACD161}">
      <dgm:prSet phldrT="[Text]" custT="1"/>
      <dgm:spPr/>
      <dgm:t>
        <a:bodyPr/>
        <a:lstStyle/>
        <a:p>
          <a:r>
            <a:rPr lang="en-US" sz="900" dirty="0"/>
            <a:t>HHA </a:t>
          </a:r>
        </a:p>
        <a:p>
          <a:r>
            <a:rPr lang="en-US" sz="900" dirty="0"/>
            <a:t>Manager  </a:t>
          </a:r>
        </a:p>
      </dgm:t>
    </dgm:pt>
    <dgm:pt modelId="{5A3A8D0E-BCCC-4586-A5BF-9E413B713A07}" type="parTrans" cxnId="{69A12488-3228-44F3-9A31-8FAD9E5039C6}">
      <dgm:prSet/>
      <dgm:spPr/>
      <dgm:t>
        <a:bodyPr/>
        <a:lstStyle/>
        <a:p>
          <a:endParaRPr lang="en-US"/>
        </a:p>
      </dgm:t>
    </dgm:pt>
    <dgm:pt modelId="{D22D26C1-1FB1-455A-9FC4-4DDDBB5511F1}" type="sibTrans" cxnId="{69A12488-3228-44F3-9A31-8FAD9E5039C6}">
      <dgm:prSet/>
      <dgm:spPr/>
      <dgm:t>
        <a:bodyPr/>
        <a:lstStyle/>
        <a:p>
          <a:endParaRPr lang="en-US"/>
        </a:p>
      </dgm:t>
    </dgm:pt>
    <dgm:pt modelId="{22E03E41-CE72-4B14-8F08-2649703AB091}">
      <dgm:prSet phldrT="[Text]" custT="1"/>
      <dgm:spPr/>
      <dgm:t>
        <a:bodyPr/>
        <a:lstStyle/>
        <a:p>
          <a:r>
            <a:rPr lang="en-US" sz="1000" dirty="0"/>
            <a:t>Home Health Clinical Managers</a:t>
          </a:r>
        </a:p>
      </dgm:t>
    </dgm:pt>
    <dgm:pt modelId="{49065694-DFD5-4551-B554-EF20AB5165E6}" type="parTrans" cxnId="{B96AC6E3-C721-433F-8E99-7F0E62192EBD}">
      <dgm:prSet/>
      <dgm:spPr/>
      <dgm:t>
        <a:bodyPr/>
        <a:lstStyle/>
        <a:p>
          <a:endParaRPr lang="en-US"/>
        </a:p>
      </dgm:t>
    </dgm:pt>
    <dgm:pt modelId="{9B176D28-EF99-4B18-A745-A13FF37AA716}" type="sibTrans" cxnId="{B96AC6E3-C721-433F-8E99-7F0E62192EBD}">
      <dgm:prSet/>
      <dgm:spPr/>
      <dgm:t>
        <a:bodyPr/>
        <a:lstStyle/>
        <a:p>
          <a:endParaRPr lang="en-US"/>
        </a:p>
      </dgm:t>
    </dgm:pt>
    <dgm:pt modelId="{11A999F7-E6BA-4A32-9A62-0A7DD1D9D833}">
      <dgm:prSet phldrT="[Text]" custT="1"/>
      <dgm:spPr>
        <a:solidFill>
          <a:srgbClr val="00B050"/>
        </a:solidFill>
      </dgm:spPr>
      <dgm:t>
        <a:bodyPr/>
        <a:lstStyle/>
        <a:p>
          <a:r>
            <a:rPr lang="en-US" sz="1000" dirty="0"/>
            <a:t>HR Director </a:t>
          </a:r>
        </a:p>
      </dgm:t>
    </dgm:pt>
    <dgm:pt modelId="{3CD879AD-C2FC-4F7E-A571-E1F2BCC137A3}" type="parTrans" cxnId="{1A7ECA29-C7F0-476C-AD73-D75561A80325}">
      <dgm:prSet/>
      <dgm:spPr/>
      <dgm:t>
        <a:bodyPr/>
        <a:lstStyle/>
        <a:p>
          <a:endParaRPr lang="en-US"/>
        </a:p>
      </dgm:t>
    </dgm:pt>
    <dgm:pt modelId="{DD33A2AF-C6F7-4442-8F10-929546A09ECA}" type="sibTrans" cxnId="{1A7ECA29-C7F0-476C-AD73-D75561A80325}">
      <dgm:prSet/>
      <dgm:spPr/>
      <dgm:t>
        <a:bodyPr/>
        <a:lstStyle/>
        <a:p>
          <a:endParaRPr lang="en-US"/>
        </a:p>
      </dgm:t>
    </dgm:pt>
    <dgm:pt modelId="{D35C8E32-2FDC-4EE7-B615-DF7D38312FBA}">
      <dgm:prSet phldrT="[Text]" custT="1"/>
      <dgm:spPr>
        <a:solidFill>
          <a:srgbClr val="00B050"/>
        </a:solidFill>
      </dgm:spPr>
      <dgm:t>
        <a:bodyPr/>
        <a:lstStyle/>
        <a:p>
          <a:r>
            <a:rPr lang="en-US" sz="1000" dirty="0"/>
            <a:t>Sr Director of Revenue Cycle </a:t>
          </a:r>
        </a:p>
      </dgm:t>
    </dgm:pt>
    <dgm:pt modelId="{29B9F90D-300C-4742-8FFE-C44445C9E505}" type="parTrans" cxnId="{BC3B7B19-A80E-43F0-BD65-06B402A1C30D}">
      <dgm:prSet/>
      <dgm:spPr/>
      <dgm:t>
        <a:bodyPr/>
        <a:lstStyle/>
        <a:p>
          <a:endParaRPr lang="en-US"/>
        </a:p>
      </dgm:t>
    </dgm:pt>
    <dgm:pt modelId="{F3E6AE47-AD07-4278-9A67-50E843B4360F}" type="sibTrans" cxnId="{BC3B7B19-A80E-43F0-BD65-06B402A1C30D}">
      <dgm:prSet/>
      <dgm:spPr/>
      <dgm:t>
        <a:bodyPr/>
        <a:lstStyle/>
        <a:p>
          <a:endParaRPr lang="en-US"/>
        </a:p>
      </dgm:t>
    </dgm:pt>
    <dgm:pt modelId="{60C1B063-E253-4EF3-9AC6-5F3E4F9CA828}">
      <dgm:prSet phldrT="[Text]" custT="1"/>
      <dgm:spPr>
        <a:solidFill>
          <a:srgbClr val="00B050"/>
        </a:solidFill>
      </dgm:spPr>
      <dgm:t>
        <a:bodyPr/>
        <a:lstStyle/>
        <a:p>
          <a:r>
            <a:rPr lang="en-US" sz="1000" dirty="0"/>
            <a:t>Director,  Dev &amp; Corp Comm</a:t>
          </a:r>
        </a:p>
      </dgm:t>
    </dgm:pt>
    <dgm:pt modelId="{D634EAD4-E0AD-4DA5-B28A-197D0D1B1545}" type="sibTrans" cxnId="{031B6783-3687-4E7A-83F3-4BDDB79965D6}">
      <dgm:prSet/>
      <dgm:spPr/>
      <dgm:t>
        <a:bodyPr/>
        <a:lstStyle/>
        <a:p>
          <a:endParaRPr lang="en-US"/>
        </a:p>
      </dgm:t>
    </dgm:pt>
    <dgm:pt modelId="{169829EF-E7D1-4938-8D8E-80695EF39B24}" type="parTrans" cxnId="{031B6783-3687-4E7A-83F3-4BDDB79965D6}">
      <dgm:prSet/>
      <dgm:spPr/>
      <dgm:t>
        <a:bodyPr/>
        <a:lstStyle/>
        <a:p>
          <a:endParaRPr lang="en-US"/>
        </a:p>
      </dgm:t>
    </dgm:pt>
    <dgm:pt modelId="{67FB254D-F973-402B-A57D-143C24BD51EE}">
      <dgm:prSet phldrT="[Text]" custT="1"/>
      <dgm:spPr>
        <a:solidFill>
          <a:srgbClr val="00B050"/>
        </a:solidFill>
      </dgm:spPr>
      <dgm:t>
        <a:bodyPr/>
        <a:lstStyle/>
        <a:p>
          <a:r>
            <a:rPr lang="en-US" sz="1000"/>
            <a:t>Senior Director of Finance</a:t>
          </a:r>
          <a:endParaRPr lang="en-US" sz="1000" dirty="0"/>
        </a:p>
      </dgm:t>
    </dgm:pt>
    <dgm:pt modelId="{5CB6375B-3723-444F-839B-321266F3339B}" type="parTrans" cxnId="{268D0CD1-9DB2-4A6C-B008-649DD508AD45}">
      <dgm:prSet/>
      <dgm:spPr/>
      <dgm:t>
        <a:bodyPr/>
        <a:lstStyle/>
        <a:p>
          <a:endParaRPr lang="en-US"/>
        </a:p>
      </dgm:t>
    </dgm:pt>
    <dgm:pt modelId="{E2215BEA-ECF9-4B33-8504-E649C87D0274}" type="sibTrans" cxnId="{268D0CD1-9DB2-4A6C-B008-649DD508AD45}">
      <dgm:prSet/>
      <dgm:spPr/>
      <dgm:t>
        <a:bodyPr/>
        <a:lstStyle/>
        <a:p>
          <a:endParaRPr lang="en-US"/>
        </a:p>
      </dgm:t>
    </dgm:pt>
    <dgm:pt modelId="{19004969-05DC-40FB-B015-A2C01AA5BDE5}">
      <dgm:prSet phldrT="[Text]" custT="1"/>
      <dgm:spPr/>
      <dgm:t>
        <a:bodyPr/>
        <a:lstStyle/>
        <a:p>
          <a:r>
            <a:rPr lang="en-US" sz="1000" dirty="0"/>
            <a:t>Interim Hospice Director </a:t>
          </a:r>
        </a:p>
      </dgm:t>
    </dgm:pt>
    <dgm:pt modelId="{2652ED45-7156-4F96-9DB7-C77EBF33A134}" type="parTrans" cxnId="{57CA3BFB-A8CA-4278-AB38-C15C2D4474EA}">
      <dgm:prSet/>
      <dgm:spPr/>
      <dgm:t>
        <a:bodyPr/>
        <a:lstStyle/>
        <a:p>
          <a:endParaRPr lang="en-US"/>
        </a:p>
      </dgm:t>
    </dgm:pt>
    <dgm:pt modelId="{CA16DC08-A3C6-4DEB-A985-88658A3B541F}" type="sibTrans" cxnId="{57CA3BFB-A8CA-4278-AB38-C15C2D4474EA}">
      <dgm:prSet/>
      <dgm:spPr/>
      <dgm:t>
        <a:bodyPr/>
        <a:lstStyle/>
        <a:p>
          <a:endParaRPr lang="en-US"/>
        </a:p>
      </dgm:t>
    </dgm:pt>
    <dgm:pt modelId="{0DF28CB4-A147-4023-96D2-42D2C5B1BD6E}">
      <dgm:prSet phldrT="[Text]" custT="1"/>
      <dgm:spPr>
        <a:solidFill>
          <a:srgbClr val="00B050"/>
        </a:solidFill>
      </dgm:spPr>
      <dgm:t>
        <a:bodyPr/>
        <a:lstStyle/>
        <a:p>
          <a:r>
            <a:rPr lang="en-US" sz="1000" dirty="0"/>
            <a:t>A/P Manager</a:t>
          </a:r>
        </a:p>
      </dgm:t>
    </dgm:pt>
    <dgm:pt modelId="{A54A238A-0E87-4EBA-BE17-B4BC04FD422E}" type="parTrans" cxnId="{769EB26E-C352-4FE4-B842-1640BCFF1861}">
      <dgm:prSet/>
      <dgm:spPr/>
      <dgm:t>
        <a:bodyPr/>
        <a:lstStyle/>
        <a:p>
          <a:endParaRPr lang="en-US"/>
        </a:p>
      </dgm:t>
    </dgm:pt>
    <dgm:pt modelId="{61CC1832-1492-4C7D-9E60-F8D0BFEB61E5}" type="sibTrans" cxnId="{769EB26E-C352-4FE4-B842-1640BCFF1861}">
      <dgm:prSet/>
      <dgm:spPr/>
      <dgm:t>
        <a:bodyPr/>
        <a:lstStyle/>
        <a:p>
          <a:endParaRPr lang="en-US"/>
        </a:p>
      </dgm:t>
    </dgm:pt>
    <dgm:pt modelId="{54DCDFB6-1E73-47B0-8B30-A3937ADAB318}">
      <dgm:prSet phldrT="[Text]" custT="1"/>
      <dgm:spPr>
        <a:solidFill>
          <a:srgbClr val="00B050"/>
        </a:solidFill>
      </dgm:spPr>
      <dgm:t>
        <a:bodyPr/>
        <a:lstStyle/>
        <a:p>
          <a:r>
            <a:rPr lang="en-US" sz="1000" dirty="0"/>
            <a:t>Patient Access Manager</a:t>
          </a:r>
        </a:p>
      </dgm:t>
    </dgm:pt>
    <dgm:pt modelId="{F0B6F1C8-B779-4509-8645-77DFAC8E8E12}" type="parTrans" cxnId="{CF0BC9D9-0391-44D9-9727-37380A98651D}">
      <dgm:prSet/>
      <dgm:spPr/>
      <dgm:t>
        <a:bodyPr/>
        <a:lstStyle/>
        <a:p>
          <a:endParaRPr lang="en-US"/>
        </a:p>
      </dgm:t>
    </dgm:pt>
    <dgm:pt modelId="{2A648531-4EDA-438C-9934-7025C7167E48}" type="sibTrans" cxnId="{CF0BC9D9-0391-44D9-9727-37380A98651D}">
      <dgm:prSet/>
      <dgm:spPr/>
      <dgm:t>
        <a:bodyPr/>
        <a:lstStyle/>
        <a:p>
          <a:endParaRPr lang="en-US"/>
        </a:p>
      </dgm:t>
    </dgm:pt>
    <dgm:pt modelId="{E115FEF0-4214-4E13-BA96-29069B6B5ADB}">
      <dgm:prSet phldrT="[Text]" custT="1"/>
      <dgm:spPr/>
      <dgm:t>
        <a:bodyPr/>
        <a:lstStyle/>
        <a:p>
          <a:r>
            <a:rPr lang="en-US" sz="1000" dirty="0"/>
            <a:t>HPH Building Manager</a:t>
          </a:r>
        </a:p>
      </dgm:t>
    </dgm:pt>
    <dgm:pt modelId="{FDCDEB45-5691-4547-88E8-410EB8F3E292}" type="parTrans" cxnId="{BFB55E50-C4F1-4E31-B97E-06A9C5D3E216}">
      <dgm:prSet/>
      <dgm:spPr/>
      <dgm:t>
        <a:bodyPr/>
        <a:lstStyle/>
        <a:p>
          <a:endParaRPr lang="en-US"/>
        </a:p>
      </dgm:t>
    </dgm:pt>
    <dgm:pt modelId="{E3B01EDB-041A-463E-A4CB-E981ED493FB0}" type="sibTrans" cxnId="{BFB55E50-C4F1-4E31-B97E-06A9C5D3E216}">
      <dgm:prSet/>
      <dgm:spPr/>
      <dgm:t>
        <a:bodyPr/>
        <a:lstStyle/>
        <a:p>
          <a:endParaRPr lang="en-US"/>
        </a:p>
      </dgm:t>
    </dgm:pt>
    <dgm:pt modelId="{B99450B9-296C-4ADF-B22F-1667411C69BA}">
      <dgm:prSet phldrT="[Text]" custT="1"/>
      <dgm:spPr/>
      <dgm:t>
        <a:bodyPr/>
        <a:lstStyle/>
        <a:p>
          <a:r>
            <a:rPr lang="en-US" sz="1000" dirty="0"/>
            <a:t>Manager of Bereavement Services </a:t>
          </a:r>
        </a:p>
      </dgm:t>
    </dgm:pt>
    <dgm:pt modelId="{949ED450-053D-445C-B46F-1F5459993652}" type="parTrans" cxnId="{3063A074-903C-41F9-8322-183AE7E88C9D}">
      <dgm:prSet/>
      <dgm:spPr/>
      <dgm:t>
        <a:bodyPr/>
        <a:lstStyle/>
        <a:p>
          <a:endParaRPr lang="en-US"/>
        </a:p>
      </dgm:t>
    </dgm:pt>
    <dgm:pt modelId="{7E890CC2-8DE3-468E-B7BC-8941B40DC8B7}" type="sibTrans" cxnId="{3063A074-903C-41F9-8322-183AE7E88C9D}">
      <dgm:prSet/>
      <dgm:spPr/>
      <dgm:t>
        <a:bodyPr/>
        <a:lstStyle/>
        <a:p>
          <a:endParaRPr lang="en-US"/>
        </a:p>
      </dgm:t>
    </dgm:pt>
    <dgm:pt modelId="{5A3A5B4C-46F0-4482-AA1C-2AA53D202242}">
      <dgm:prSet phldrT="[Text]" custT="1"/>
      <dgm:spPr>
        <a:solidFill>
          <a:srgbClr val="00B050"/>
        </a:solidFill>
      </dgm:spPr>
      <dgm:t>
        <a:bodyPr/>
        <a:lstStyle/>
        <a:p>
          <a:r>
            <a:rPr lang="en-US" sz="1000" dirty="0"/>
            <a:t>Health Information &amp; Compliance Manager</a:t>
          </a:r>
        </a:p>
      </dgm:t>
    </dgm:pt>
    <dgm:pt modelId="{C1ADCDAD-BA4C-4F4C-9622-53AA72A82D4A}" type="parTrans" cxnId="{118BCA28-DBCB-42EE-8AD0-7FAF5AD25651}">
      <dgm:prSet/>
      <dgm:spPr/>
      <dgm:t>
        <a:bodyPr/>
        <a:lstStyle/>
        <a:p>
          <a:endParaRPr lang="en-US"/>
        </a:p>
      </dgm:t>
    </dgm:pt>
    <dgm:pt modelId="{5A22B13E-6DF1-49A9-AD15-B93F0C8D9882}" type="sibTrans" cxnId="{118BCA28-DBCB-42EE-8AD0-7FAF5AD25651}">
      <dgm:prSet/>
      <dgm:spPr/>
      <dgm:t>
        <a:bodyPr/>
        <a:lstStyle/>
        <a:p>
          <a:endParaRPr lang="en-US"/>
        </a:p>
      </dgm:t>
    </dgm:pt>
    <dgm:pt modelId="{DEED4DF4-9DE3-4066-A121-FDE21CBF35E4}">
      <dgm:prSet phldrT="[Text]" custT="1"/>
      <dgm:spPr>
        <a:solidFill>
          <a:srgbClr val="00B050"/>
        </a:solidFill>
      </dgm:spPr>
      <dgm:t>
        <a:bodyPr/>
        <a:lstStyle/>
        <a:p>
          <a:r>
            <a:rPr lang="en-US" sz="1000" dirty="0"/>
            <a:t>Accounting Supervisor</a:t>
          </a:r>
        </a:p>
      </dgm:t>
    </dgm:pt>
    <dgm:pt modelId="{92C8BEC3-CEB3-4576-AFC3-7AA850B84D20}" type="parTrans" cxnId="{3F292323-AA48-4569-A51E-5A5D5B72C930}">
      <dgm:prSet/>
      <dgm:spPr/>
      <dgm:t>
        <a:bodyPr/>
        <a:lstStyle/>
        <a:p>
          <a:endParaRPr lang="en-US"/>
        </a:p>
      </dgm:t>
    </dgm:pt>
    <dgm:pt modelId="{83C8D152-5A47-4BDD-9285-85A958C43137}" type="sibTrans" cxnId="{3F292323-AA48-4569-A51E-5A5D5B72C930}">
      <dgm:prSet/>
      <dgm:spPr/>
      <dgm:t>
        <a:bodyPr/>
        <a:lstStyle/>
        <a:p>
          <a:endParaRPr lang="en-US"/>
        </a:p>
      </dgm:t>
    </dgm:pt>
    <dgm:pt modelId="{3006B7B5-997A-4F97-BBAE-025DFD3867F6}" type="pres">
      <dgm:prSet presAssocID="{5A0F4704-5D18-48F5-8185-F175EE04563B}" presName="hierChild1" presStyleCnt="0">
        <dgm:presLayoutVars>
          <dgm:orgChart val="1"/>
          <dgm:chPref val="1"/>
          <dgm:dir/>
          <dgm:animOne val="branch"/>
          <dgm:animLvl val="lvl"/>
          <dgm:resizeHandles/>
        </dgm:presLayoutVars>
      </dgm:prSet>
      <dgm:spPr/>
    </dgm:pt>
    <dgm:pt modelId="{FC8929F8-7E62-4852-AA01-836C61EFB976}" type="pres">
      <dgm:prSet presAssocID="{33E9280D-487B-4A13-A0B1-82520CEBF555}" presName="hierRoot1" presStyleCnt="0">
        <dgm:presLayoutVars>
          <dgm:hierBranch val="init"/>
        </dgm:presLayoutVars>
      </dgm:prSet>
      <dgm:spPr/>
    </dgm:pt>
    <dgm:pt modelId="{7F5ABFB6-598B-425F-888E-39DE179F73B1}" type="pres">
      <dgm:prSet presAssocID="{33E9280D-487B-4A13-A0B1-82520CEBF555}" presName="rootComposite1" presStyleCnt="0"/>
      <dgm:spPr/>
    </dgm:pt>
    <dgm:pt modelId="{EECE25E6-0BF4-4897-A763-7097A2CB50EB}" type="pres">
      <dgm:prSet presAssocID="{33E9280D-487B-4A13-A0B1-82520CEBF555}" presName="rootText1" presStyleLbl="node0" presStyleIdx="0" presStyleCnt="1" custScaleX="239051" custScaleY="190810">
        <dgm:presLayoutVars>
          <dgm:chPref val="3"/>
        </dgm:presLayoutVars>
      </dgm:prSet>
      <dgm:spPr/>
    </dgm:pt>
    <dgm:pt modelId="{9BE150D3-CD44-4A04-906D-82E3DDB11729}" type="pres">
      <dgm:prSet presAssocID="{33E9280D-487B-4A13-A0B1-82520CEBF555}" presName="rootConnector1" presStyleLbl="node1" presStyleIdx="0" presStyleCnt="0"/>
      <dgm:spPr/>
    </dgm:pt>
    <dgm:pt modelId="{A61434DA-73DB-4C54-913F-4573A31A001C}" type="pres">
      <dgm:prSet presAssocID="{33E9280D-487B-4A13-A0B1-82520CEBF555}" presName="hierChild2" presStyleCnt="0"/>
      <dgm:spPr/>
    </dgm:pt>
    <dgm:pt modelId="{DF4DCC05-52B9-4584-861D-9C29E1820E1E}" type="pres">
      <dgm:prSet presAssocID="{3CD879AD-C2FC-4F7E-A571-E1F2BCC137A3}" presName="Name37" presStyleLbl="parChTrans1D2" presStyleIdx="0" presStyleCnt="11"/>
      <dgm:spPr/>
    </dgm:pt>
    <dgm:pt modelId="{ABEA97ED-EB4C-4413-9E47-55DC53C1672E}" type="pres">
      <dgm:prSet presAssocID="{11A999F7-E6BA-4A32-9A62-0A7DD1D9D833}" presName="hierRoot2" presStyleCnt="0">
        <dgm:presLayoutVars>
          <dgm:hierBranch val="init"/>
        </dgm:presLayoutVars>
      </dgm:prSet>
      <dgm:spPr/>
    </dgm:pt>
    <dgm:pt modelId="{37E13674-25D6-4899-957E-E3BA03C6FE3A}" type="pres">
      <dgm:prSet presAssocID="{11A999F7-E6BA-4A32-9A62-0A7DD1D9D833}" presName="rootComposite" presStyleCnt="0"/>
      <dgm:spPr/>
    </dgm:pt>
    <dgm:pt modelId="{08EEA2E1-F15D-4387-9C4C-B7CA07B82E27}" type="pres">
      <dgm:prSet presAssocID="{11A999F7-E6BA-4A32-9A62-0A7DD1D9D833}" presName="rootText" presStyleLbl="node2" presStyleIdx="0" presStyleCnt="10" custScaleY="203596">
        <dgm:presLayoutVars>
          <dgm:chPref val="3"/>
        </dgm:presLayoutVars>
      </dgm:prSet>
      <dgm:spPr/>
    </dgm:pt>
    <dgm:pt modelId="{B775BFEF-E44A-4AF0-B34F-1BA535F1D510}" type="pres">
      <dgm:prSet presAssocID="{11A999F7-E6BA-4A32-9A62-0A7DD1D9D833}" presName="rootConnector" presStyleLbl="node2" presStyleIdx="0" presStyleCnt="10"/>
      <dgm:spPr/>
    </dgm:pt>
    <dgm:pt modelId="{28FBC84B-7EA0-4EF8-B3FA-F224F33A7AB4}" type="pres">
      <dgm:prSet presAssocID="{11A999F7-E6BA-4A32-9A62-0A7DD1D9D833}" presName="hierChild4" presStyleCnt="0"/>
      <dgm:spPr/>
    </dgm:pt>
    <dgm:pt modelId="{084A06C7-29F9-4EF4-9ABA-FED783A966E3}" type="pres">
      <dgm:prSet presAssocID="{11A999F7-E6BA-4A32-9A62-0A7DD1D9D833}" presName="hierChild5" presStyleCnt="0"/>
      <dgm:spPr/>
    </dgm:pt>
    <dgm:pt modelId="{83C2950B-0545-406A-AFBF-83CE9244EAB2}" type="pres">
      <dgm:prSet presAssocID="{29B9F90D-300C-4742-8FFE-C44445C9E505}" presName="Name37" presStyleLbl="parChTrans1D2" presStyleIdx="1" presStyleCnt="11"/>
      <dgm:spPr/>
    </dgm:pt>
    <dgm:pt modelId="{FDA92EE6-9D1F-474C-A013-426212AC2955}" type="pres">
      <dgm:prSet presAssocID="{D35C8E32-2FDC-4EE7-B615-DF7D38312FBA}" presName="hierRoot2" presStyleCnt="0">
        <dgm:presLayoutVars>
          <dgm:hierBranch val="init"/>
        </dgm:presLayoutVars>
      </dgm:prSet>
      <dgm:spPr/>
    </dgm:pt>
    <dgm:pt modelId="{767DDC33-D349-414E-8A1D-05A33B85FFB6}" type="pres">
      <dgm:prSet presAssocID="{D35C8E32-2FDC-4EE7-B615-DF7D38312FBA}" presName="rootComposite" presStyleCnt="0"/>
      <dgm:spPr/>
    </dgm:pt>
    <dgm:pt modelId="{95E364F7-B02E-4C42-90D0-A268869CD241}" type="pres">
      <dgm:prSet presAssocID="{D35C8E32-2FDC-4EE7-B615-DF7D38312FBA}" presName="rootText" presStyleLbl="node2" presStyleIdx="1" presStyleCnt="10" custScaleX="112043" custScaleY="201278">
        <dgm:presLayoutVars>
          <dgm:chPref val="3"/>
        </dgm:presLayoutVars>
      </dgm:prSet>
      <dgm:spPr/>
    </dgm:pt>
    <dgm:pt modelId="{F62AE14E-F763-48EF-B166-6CAE97BA75A1}" type="pres">
      <dgm:prSet presAssocID="{D35C8E32-2FDC-4EE7-B615-DF7D38312FBA}" presName="rootConnector" presStyleLbl="node2" presStyleIdx="1" presStyleCnt="10"/>
      <dgm:spPr/>
    </dgm:pt>
    <dgm:pt modelId="{A6A02320-FC57-43E5-AC17-171DDAAC2848}" type="pres">
      <dgm:prSet presAssocID="{D35C8E32-2FDC-4EE7-B615-DF7D38312FBA}" presName="hierChild4" presStyleCnt="0"/>
      <dgm:spPr/>
    </dgm:pt>
    <dgm:pt modelId="{40E227B9-5990-4BFD-8420-8770AAB67605}" type="pres">
      <dgm:prSet presAssocID="{A54A238A-0E87-4EBA-BE17-B4BC04FD422E}" presName="Name37" presStyleLbl="parChTrans1D3" presStyleIdx="0" presStyleCnt="9"/>
      <dgm:spPr/>
    </dgm:pt>
    <dgm:pt modelId="{FC2B35B5-8D6D-45DD-B2BB-2B8E8C1005D3}" type="pres">
      <dgm:prSet presAssocID="{0DF28CB4-A147-4023-96D2-42D2C5B1BD6E}" presName="hierRoot2" presStyleCnt="0">
        <dgm:presLayoutVars>
          <dgm:hierBranch val="init"/>
        </dgm:presLayoutVars>
      </dgm:prSet>
      <dgm:spPr/>
    </dgm:pt>
    <dgm:pt modelId="{D2AF3F8D-CA9A-4DA2-A3D0-F17DAA7429BF}" type="pres">
      <dgm:prSet presAssocID="{0DF28CB4-A147-4023-96D2-42D2C5B1BD6E}" presName="rootComposite" presStyleCnt="0"/>
      <dgm:spPr/>
    </dgm:pt>
    <dgm:pt modelId="{FF56D85F-38A2-470A-AEFB-B0BA9644C10F}" type="pres">
      <dgm:prSet presAssocID="{0DF28CB4-A147-4023-96D2-42D2C5B1BD6E}" presName="rootText" presStyleLbl="node3" presStyleIdx="0" presStyleCnt="9">
        <dgm:presLayoutVars>
          <dgm:chPref val="3"/>
        </dgm:presLayoutVars>
      </dgm:prSet>
      <dgm:spPr/>
    </dgm:pt>
    <dgm:pt modelId="{52E04748-C22A-40E9-B81B-8FDB29D503BA}" type="pres">
      <dgm:prSet presAssocID="{0DF28CB4-A147-4023-96D2-42D2C5B1BD6E}" presName="rootConnector" presStyleLbl="node3" presStyleIdx="0" presStyleCnt="9"/>
      <dgm:spPr/>
    </dgm:pt>
    <dgm:pt modelId="{2D5D19A2-1533-41B1-BC14-2A23202222E9}" type="pres">
      <dgm:prSet presAssocID="{0DF28CB4-A147-4023-96D2-42D2C5B1BD6E}" presName="hierChild4" presStyleCnt="0"/>
      <dgm:spPr/>
    </dgm:pt>
    <dgm:pt modelId="{6463FA0A-383C-41C0-B107-D358B2FCB4BF}" type="pres">
      <dgm:prSet presAssocID="{0DF28CB4-A147-4023-96D2-42D2C5B1BD6E}" presName="hierChild5" presStyleCnt="0"/>
      <dgm:spPr/>
    </dgm:pt>
    <dgm:pt modelId="{FF1C3075-044D-4C72-AB44-155CE132E729}" type="pres">
      <dgm:prSet presAssocID="{F0B6F1C8-B779-4509-8645-77DFAC8E8E12}" presName="Name37" presStyleLbl="parChTrans1D3" presStyleIdx="1" presStyleCnt="9"/>
      <dgm:spPr/>
    </dgm:pt>
    <dgm:pt modelId="{39FB4A36-7B15-4FB5-A8DB-A2C779ADD85F}" type="pres">
      <dgm:prSet presAssocID="{54DCDFB6-1E73-47B0-8B30-A3937ADAB318}" presName="hierRoot2" presStyleCnt="0">
        <dgm:presLayoutVars>
          <dgm:hierBranch val="init"/>
        </dgm:presLayoutVars>
      </dgm:prSet>
      <dgm:spPr/>
    </dgm:pt>
    <dgm:pt modelId="{2D36EEDF-341F-426E-B88D-EB4FBD3B2CE8}" type="pres">
      <dgm:prSet presAssocID="{54DCDFB6-1E73-47B0-8B30-A3937ADAB318}" presName="rootComposite" presStyleCnt="0"/>
      <dgm:spPr/>
    </dgm:pt>
    <dgm:pt modelId="{641072EA-5DF6-49D2-A925-D42F6C86088A}" type="pres">
      <dgm:prSet presAssocID="{54DCDFB6-1E73-47B0-8B30-A3937ADAB318}" presName="rootText" presStyleLbl="node3" presStyleIdx="1" presStyleCnt="9" custScaleY="149576">
        <dgm:presLayoutVars>
          <dgm:chPref val="3"/>
        </dgm:presLayoutVars>
      </dgm:prSet>
      <dgm:spPr/>
    </dgm:pt>
    <dgm:pt modelId="{1DEC63E5-705C-4135-9097-149AD67FB694}" type="pres">
      <dgm:prSet presAssocID="{54DCDFB6-1E73-47B0-8B30-A3937ADAB318}" presName="rootConnector" presStyleLbl="node3" presStyleIdx="1" presStyleCnt="9"/>
      <dgm:spPr/>
    </dgm:pt>
    <dgm:pt modelId="{674A6D1D-3618-4EF8-91C1-7E01CFEB16CC}" type="pres">
      <dgm:prSet presAssocID="{54DCDFB6-1E73-47B0-8B30-A3937ADAB318}" presName="hierChild4" presStyleCnt="0"/>
      <dgm:spPr/>
    </dgm:pt>
    <dgm:pt modelId="{6F207D11-6A83-492A-B059-70FA9EF9006D}" type="pres">
      <dgm:prSet presAssocID="{54DCDFB6-1E73-47B0-8B30-A3937ADAB318}" presName="hierChild5" presStyleCnt="0"/>
      <dgm:spPr/>
    </dgm:pt>
    <dgm:pt modelId="{62A3A7F5-0A74-4DC5-91A8-A2444F9200FB}" type="pres">
      <dgm:prSet presAssocID="{C1ADCDAD-BA4C-4F4C-9622-53AA72A82D4A}" presName="Name37" presStyleLbl="parChTrans1D3" presStyleIdx="2" presStyleCnt="9"/>
      <dgm:spPr/>
    </dgm:pt>
    <dgm:pt modelId="{CB8C6FBA-D2F8-4A3C-8DA8-227E2558B98C}" type="pres">
      <dgm:prSet presAssocID="{5A3A5B4C-46F0-4482-AA1C-2AA53D202242}" presName="hierRoot2" presStyleCnt="0">
        <dgm:presLayoutVars>
          <dgm:hierBranch val="init"/>
        </dgm:presLayoutVars>
      </dgm:prSet>
      <dgm:spPr/>
    </dgm:pt>
    <dgm:pt modelId="{2C19D6A8-BCE8-4382-AF67-8FD373ED667B}" type="pres">
      <dgm:prSet presAssocID="{5A3A5B4C-46F0-4482-AA1C-2AA53D202242}" presName="rootComposite" presStyleCnt="0"/>
      <dgm:spPr/>
    </dgm:pt>
    <dgm:pt modelId="{3CB2BC73-3B44-495F-9208-51D5504F5140}" type="pres">
      <dgm:prSet presAssocID="{5A3A5B4C-46F0-4482-AA1C-2AA53D202242}" presName="rootText" presStyleLbl="node3" presStyleIdx="2" presStyleCnt="9" custScaleY="176153">
        <dgm:presLayoutVars>
          <dgm:chPref val="3"/>
        </dgm:presLayoutVars>
      </dgm:prSet>
      <dgm:spPr/>
    </dgm:pt>
    <dgm:pt modelId="{1AD6907D-4658-4FCA-A7B7-61ED9502D93F}" type="pres">
      <dgm:prSet presAssocID="{5A3A5B4C-46F0-4482-AA1C-2AA53D202242}" presName="rootConnector" presStyleLbl="node3" presStyleIdx="2" presStyleCnt="9"/>
      <dgm:spPr/>
    </dgm:pt>
    <dgm:pt modelId="{6F9D2987-B16A-40FA-B4F2-4B9EE0771BE6}" type="pres">
      <dgm:prSet presAssocID="{5A3A5B4C-46F0-4482-AA1C-2AA53D202242}" presName="hierChild4" presStyleCnt="0"/>
      <dgm:spPr/>
    </dgm:pt>
    <dgm:pt modelId="{556CA125-1E3F-49C9-A47F-989F29CAF00A}" type="pres">
      <dgm:prSet presAssocID="{5A3A5B4C-46F0-4482-AA1C-2AA53D202242}" presName="hierChild5" presStyleCnt="0"/>
      <dgm:spPr/>
    </dgm:pt>
    <dgm:pt modelId="{BBFF5CE7-E373-48CD-8C56-96FCC2B4CC2B}" type="pres">
      <dgm:prSet presAssocID="{D35C8E32-2FDC-4EE7-B615-DF7D38312FBA}" presName="hierChild5" presStyleCnt="0"/>
      <dgm:spPr/>
    </dgm:pt>
    <dgm:pt modelId="{91E72155-9067-47AB-B2C3-F0BDECED73AC}" type="pres">
      <dgm:prSet presAssocID="{169829EF-E7D1-4938-8D8E-80695EF39B24}" presName="Name37" presStyleLbl="parChTrans1D2" presStyleIdx="2" presStyleCnt="11"/>
      <dgm:spPr/>
    </dgm:pt>
    <dgm:pt modelId="{94D8226D-08C1-48C8-849A-C783E8449C6D}" type="pres">
      <dgm:prSet presAssocID="{60C1B063-E253-4EF3-9AC6-5F3E4F9CA828}" presName="hierRoot2" presStyleCnt="0">
        <dgm:presLayoutVars>
          <dgm:hierBranch val="init"/>
        </dgm:presLayoutVars>
      </dgm:prSet>
      <dgm:spPr/>
    </dgm:pt>
    <dgm:pt modelId="{59A2A85C-4B99-44EE-9F94-3E69F5FC7F81}" type="pres">
      <dgm:prSet presAssocID="{60C1B063-E253-4EF3-9AC6-5F3E4F9CA828}" presName="rootComposite" presStyleCnt="0"/>
      <dgm:spPr/>
    </dgm:pt>
    <dgm:pt modelId="{9E5B472C-2419-48EF-BF79-A4396C62D002}" type="pres">
      <dgm:prSet presAssocID="{60C1B063-E253-4EF3-9AC6-5F3E4F9CA828}" presName="rootText" presStyleLbl="node2" presStyleIdx="2" presStyleCnt="10" custScaleX="112011" custScaleY="206317">
        <dgm:presLayoutVars>
          <dgm:chPref val="3"/>
        </dgm:presLayoutVars>
      </dgm:prSet>
      <dgm:spPr/>
    </dgm:pt>
    <dgm:pt modelId="{2AF14EE5-0A84-4C0D-AACB-AB44D78841D0}" type="pres">
      <dgm:prSet presAssocID="{60C1B063-E253-4EF3-9AC6-5F3E4F9CA828}" presName="rootConnector" presStyleLbl="node2" presStyleIdx="2" presStyleCnt="10"/>
      <dgm:spPr/>
    </dgm:pt>
    <dgm:pt modelId="{6EA966B0-A80E-4F4C-B521-159066EDDB23}" type="pres">
      <dgm:prSet presAssocID="{60C1B063-E253-4EF3-9AC6-5F3E4F9CA828}" presName="hierChild4" presStyleCnt="0"/>
      <dgm:spPr/>
    </dgm:pt>
    <dgm:pt modelId="{0EFA119C-FA2E-48AB-88A7-872E6FA831F7}" type="pres">
      <dgm:prSet presAssocID="{60C1B063-E253-4EF3-9AC6-5F3E4F9CA828}" presName="hierChild5" presStyleCnt="0"/>
      <dgm:spPr/>
    </dgm:pt>
    <dgm:pt modelId="{0E6437CE-D00C-419B-BE1A-35870419D4EA}" type="pres">
      <dgm:prSet presAssocID="{5CB6375B-3723-444F-839B-321266F3339B}" presName="Name37" presStyleLbl="parChTrans1D2" presStyleIdx="3" presStyleCnt="11"/>
      <dgm:spPr/>
    </dgm:pt>
    <dgm:pt modelId="{33D3443C-3BC1-4BC5-967A-1CB1E62DB0A5}" type="pres">
      <dgm:prSet presAssocID="{67FB254D-F973-402B-A57D-143C24BD51EE}" presName="hierRoot2" presStyleCnt="0">
        <dgm:presLayoutVars>
          <dgm:hierBranch val="init"/>
        </dgm:presLayoutVars>
      </dgm:prSet>
      <dgm:spPr/>
    </dgm:pt>
    <dgm:pt modelId="{73438B60-2457-4CEA-9C8D-638B7EEA4D94}" type="pres">
      <dgm:prSet presAssocID="{67FB254D-F973-402B-A57D-143C24BD51EE}" presName="rootComposite" presStyleCnt="0"/>
      <dgm:spPr/>
    </dgm:pt>
    <dgm:pt modelId="{09337286-7E91-408E-8FAE-FC8CCD2C96FF}" type="pres">
      <dgm:prSet presAssocID="{67FB254D-F973-402B-A57D-143C24BD51EE}" presName="rootText" presStyleLbl="node2" presStyleIdx="3" presStyleCnt="10" custScaleX="151671" custScaleY="206318">
        <dgm:presLayoutVars>
          <dgm:chPref val="3"/>
        </dgm:presLayoutVars>
      </dgm:prSet>
      <dgm:spPr/>
    </dgm:pt>
    <dgm:pt modelId="{8D9F07A5-FB9C-442D-A9A9-41F780BE1EBB}" type="pres">
      <dgm:prSet presAssocID="{67FB254D-F973-402B-A57D-143C24BD51EE}" presName="rootConnector" presStyleLbl="node2" presStyleIdx="3" presStyleCnt="10"/>
      <dgm:spPr/>
    </dgm:pt>
    <dgm:pt modelId="{15DAE21B-CB6F-43B2-B293-11CC1A7F2A43}" type="pres">
      <dgm:prSet presAssocID="{67FB254D-F973-402B-A57D-143C24BD51EE}" presName="hierChild4" presStyleCnt="0"/>
      <dgm:spPr/>
    </dgm:pt>
    <dgm:pt modelId="{24B7C86F-6409-4BA2-86BB-551796D4257A}" type="pres">
      <dgm:prSet presAssocID="{92C8BEC3-CEB3-4576-AFC3-7AA850B84D20}" presName="Name37" presStyleLbl="parChTrans1D3" presStyleIdx="3" presStyleCnt="9"/>
      <dgm:spPr/>
    </dgm:pt>
    <dgm:pt modelId="{58CF3B1C-90C2-43FB-8A72-7996044D0E34}" type="pres">
      <dgm:prSet presAssocID="{DEED4DF4-9DE3-4066-A121-FDE21CBF35E4}" presName="hierRoot2" presStyleCnt="0">
        <dgm:presLayoutVars>
          <dgm:hierBranch val="init"/>
        </dgm:presLayoutVars>
      </dgm:prSet>
      <dgm:spPr/>
    </dgm:pt>
    <dgm:pt modelId="{60BBE30E-6720-480D-AE5B-22E0DC13BB7C}" type="pres">
      <dgm:prSet presAssocID="{DEED4DF4-9DE3-4066-A121-FDE21CBF35E4}" presName="rootComposite" presStyleCnt="0"/>
      <dgm:spPr/>
    </dgm:pt>
    <dgm:pt modelId="{EFE63CB8-909E-4BAB-A071-3B8CA10A4E3A}" type="pres">
      <dgm:prSet presAssocID="{DEED4DF4-9DE3-4066-A121-FDE21CBF35E4}" presName="rootText" presStyleLbl="node3" presStyleIdx="3" presStyleCnt="9">
        <dgm:presLayoutVars>
          <dgm:chPref val="3"/>
        </dgm:presLayoutVars>
      </dgm:prSet>
      <dgm:spPr/>
    </dgm:pt>
    <dgm:pt modelId="{6482E26E-1A47-479B-A6A8-4644851D4656}" type="pres">
      <dgm:prSet presAssocID="{DEED4DF4-9DE3-4066-A121-FDE21CBF35E4}" presName="rootConnector" presStyleLbl="node3" presStyleIdx="3" presStyleCnt="9"/>
      <dgm:spPr/>
    </dgm:pt>
    <dgm:pt modelId="{B0F196DB-6CDE-4101-A3FC-84D7018B933D}" type="pres">
      <dgm:prSet presAssocID="{DEED4DF4-9DE3-4066-A121-FDE21CBF35E4}" presName="hierChild4" presStyleCnt="0"/>
      <dgm:spPr/>
    </dgm:pt>
    <dgm:pt modelId="{3E0FE411-DECD-4593-B4C1-30A52CFC2FA7}" type="pres">
      <dgm:prSet presAssocID="{DEED4DF4-9DE3-4066-A121-FDE21CBF35E4}" presName="hierChild5" presStyleCnt="0"/>
      <dgm:spPr/>
    </dgm:pt>
    <dgm:pt modelId="{DB19AE10-6158-4076-948B-81392995EAFB}" type="pres">
      <dgm:prSet presAssocID="{67FB254D-F973-402B-A57D-143C24BD51EE}" presName="hierChild5" presStyleCnt="0"/>
      <dgm:spPr/>
    </dgm:pt>
    <dgm:pt modelId="{073E1039-C222-488E-97D0-FB2883A4AC22}" type="pres">
      <dgm:prSet presAssocID="{2652ED45-7156-4F96-9DB7-C77EBF33A134}" presName="Name37" presStyleLbl="parChTrans1D2" presStyleIdx="4" presStyleCnt="11"/>
      <dgm:spPr/>
    </dgm:pt>
    <dgm:pt modelId="{9E48D5D0-1112-490C-8AD6-488CE7E4A722}" type="pres">
      <dgm:prSet presAssocID="{19004969-05DC-40FB-B015-A2C01AA5BDE5}" presName="hierRoot2" presStyleCnt="0">
        <dgm:presLayoutVars>
          <dgm:hierBranch val="init"/>
        </dgm:presLayoutVars>
      </dgm:prSet>
      <dgm:spPr/>
    </dgm:pt>
    <dgm:pt modelId="{DCA49075-75EF-4CA8-83CB-D2973F0749B7}" type="pres">
      <dgm:prSet presAssocID="{19004969-05DC-40FB-B015-A2C01AA5BDE5}" presName="rootComposite" presStyleCnt="0"/>
      <dgm:spPr/>
    </dgm:pt>
    <dgm:pt modelId="{3F08EB17-9077-4CF8-BB25-C581AFE358F7}" type="pres">
      <dgm:prSet presAssocID="{19004969-05DC-40FB-B015-A2C01AA5BDE5}" presName="rootText" presStyleLbl="node2" presStyleIdx="4" presStyleCnt="10" custScaleX="141694" custScaleY="161057">
        <dgm:presLayoutVars>
          <dgm:chPref val="3"/>
        </dgm:presLayoutVars>
      </dgm:prSet>
      <dgm:spPr/>
    </dgm:pt>
    <dgm:pt modelId="{135679EC-142E-4C8E-A44D-259048C285DD}" type="pres">
      <dgm:prSet presAssocID="{19004969-05DC-40FB-B015-A2C01AA5BDE5}" presName="rootConnector" presStyleLbl="node2" presStyleIdx="4" presStyleCnt="10"/>
      <dgm:spPr/>
    </dgm:pt>
    <dgm:pt modelId="{78AF56ED-BAB6-48A5-8426-1DCF8E25C7D8}" type="pres">
      <dgm:prSet presAssocID="{19004969-05DC-40FB-B015-A2C01AA5BDE5}" presName="hierChild4" presStyleCnt="0"/>
      <dgm:spPr/>
    </dgm:pt>
    <dgm:pt modelId="{F9514F64-9FD4-4619-8D4F-86207755A16F}" type="pres">
      <dgm:prSet presAssocID="{0591A159-947C-4867-A1AA-C14D39E40CB8}" presName="Name37" presStyleLbl="parChTrans1D3" presStyleIdx="4" presStyleCnt="9"/>
      <dgm:spPr/>
    </dgm:pt>
    <dgm:pt modelId="{43B654D6-AEBD-462D-A12B-C70ACEE52DDB}" type="pres">
      <dgm:prSet presAssocID="{524E6C90-C365-49D6-A3FB-AA584511414B}" presName="hierRoot2" presStyleCnt="0">
        <dgm:presLayoutVars>
          <dgm:hierBranch val="init"/>
        </dgm:presLayoutVars>
      </dgm:prSet>
      <dgm:spPr/>
    </dgm:pt>
    <dgm:pt modelId="{5E1A131C-D1DD-492A-B397-86AF7B0CBD92}" type="pres">
      <dgm:prSet presAssocID="{524E6C90-C365-49D6-A3FB-AA584511414B}" presName="rootComposite" presStyleCnt="0"/>
      <dgm:spPr/>
    </dgm:pt>
    <dgm:pt modelId="{323FBFFB-C631-411D-9950-5A0D20E220AF}" type="pres">
      <dgm:prSet presAssocID="{524E6C90-C365-49D6-A3FB-AA584511414B}" presName="rootText" presStyleLbl="node3" presStyleIdx="4" presStyleCnt="9" custScaleY="190793">
        <dgm:presLayoutVars>
          <dgm:chPref val="3"/>
        </dgm:presLayoutVars>
      </dgm:prSet>
      <dgm:spPr/>
    </dgm:pt>
    <dgm:pt modelId="{39D75FD2-CB32-46D9-970F-9FA26D8936C3}" type="pres">
      <dgm:prSet presAssocID="{524E6C90-C365-49D6-A3FB-AA584511414B}" presName="rootConnector" presStyleLbl="node3" presStyleIdx="4" presStyleCnt="9"/>
      <dgm:spPr/>
    </dgm:pt>
    <dgm:pt modelId="{0D3E8EF7-516A-4A74-A583-D2702587EEB4}" type="pres">
      <dgm:prSet presAssocID="{524E6C90-C365-49D6-A3FB-AA584511414B}" presName="hierChild4" presStyleCnt="0"/>
      <dgm:spPr/>
    </dgm:pt>
    <dgm:pt modelId="{FBD2C260-6930-42E9-AA7C-4A4AB1200361}" type="pres">
      <dgm:prSet presAssocID="{949ED450-053D-445C-B46F-1F5459993652}" presName="Name37" presStyleLbl="parChTrans1D4" presStyleIdx="0" presStyleCnt="3"/>
      <dgm:spPr/>
    </dgm:pt>
    <dgm:pt modelId="{555291AE-42C5-45A8-9C26-180B85899C38}" type="pres">
      <dgm:prSet presAssocID="{B99450B9-296C-4ADF-B22F-1667411C69BA}" presName="hierRoot2" presStyleCnt="0">
        <dgm:presLayoutVars>
          <dgm:hierBranch val="init"/>
        </dgm:presLayoutVars>
      </dgm:prSet>
      <dgm:spPr/>
    </dgm:pt>
    <dgm:pt modelId="{BB4B8812-61BC-4605-B18D-F906642F59AD}" type="pres">
      <dgm:prSet presAssocID="{B99450B9-296C-4ADF-B22F-1667411C69BA}" presName="rootComposite" presStyleCnt="0"/>
      <dgm:spPr/>
    </dgm:pt>
    <dgm:pt modelId="{D4A7BED2-B8BA-4D03-81CB-37128CDF4A03}" type="pres">
      <dgm:prSet presAssocID="{B99450B9-296C-4ADF-B22F-1667411C69BA}" presName="rootText" presStyleLbl="node4" presStyleIdx="0" presStyleCnt="3" custScaleY="136772">
        <dgm:presLayoutVars>
          <dgm:chPref val="3"/>
        </dgm:presLayoutVars>
      </dgm:prSet>
      <dgm:spPr/>
    </dgm:pt>
    <dgm:pt modelId="{F244C4BC-84E0-489D-8080-E5966C0667C1}" type="pres">
      <dgm:prSet presAssocID="{B99450B9-296C-4ADF-B22F-1667411C69BA}" presName="rootConnector" presStyleLbl="node4" presStyleIdx="0" presStyleCnt="3"/>
      <dgm:spPr/>
    </dgm:pt>
    <dgm:pt modelId="{9A32F7C1-3C3E-4B4B-B37E-F3875B4EA6DB}" type="pres">
      <dgm:prSet presAssocID="{B99450B9-296C-4ADF-B22F-1667411C69BA}" presName="hierChild4" presStyleCnt="0"/>
      <dgm:spPr/>
    </dgm:pt>
    <dgm:pt modelId="{34CA58DA-26F9-434B-AC4E-5F4BBD157402}" type="pres">
      <dgm:prSet presAssocID="{B99450B9-296C-4ADF-B22F-1667411C69BA}" presName="hierChild5" presStyleCnt="0"/>
      <dgm:spPr/>
    </dgm:pt>
    <dgm:pt modelId="{A858D34C-449D-4109-872F-199BC8FAF8B8}" type="pres">
      <dgm:prSet presAssocID="{FDCDEB45-5691-4547-88E8-410EB8F3E292}" presName="Name37" presStyleLbl="parChTrans1D4" presStyleIdx="1" presStyleCnt="3"/>
      <dgm:spPr/>
    </dgm:pt>
    <dgm:pt modelId="{CB817E7F-A3E8-4CBC-AACF-81B9986929B3}" type="pres">
      <dgm:prSet presAssocID="{E115FEF0-4214-4E13-BA96-29069B6B5ADB}" presName="hierRoot2" presStyleCnt="0">
        <dgm:presLayoutVars>
          <dgm:hierBranch val="init"/>
        </dgm:presLayoutVars>
      </dgm:prSet>
      <dgm:spPr/>
    </dgm:pt>
    <dgm:pt modelId="{C07956F0-77E9-4B91-A24B-F6517AFBC3CB}" type="pres">
      <dgm:prSet presAssocID="{E115FEF0-4214-4E13-BA96-29069B6B5ADB}" presName="rootComposite" presStyleCnt="0"/>
      <dgm:spPr/>
    </dgm:pt>
    <dgm:pt modelId="{37FE96BA-1762-4B79-AB19-DE2EE8D970B8}" type="pres">
      <dgm:prSet presAssocID="{E115FEF0-4214-4E13-BA96-29069B6B5ADB}" presName="rootText" presStyleLbl="node4" presStyleIdx="1" presStyleCnt="3" custScaleY="150746">
        <dgm:presLayoutVars>
          <dgm:chPref val="3"/>
        </dgm:presLayoutVars>
      </dgm:prSet>
      <dgm:spPr/>
    </dgm:pt>
    <dgm:pt modelId="{03FD4BF2-29BD-4D8C-B7FC-22AB1339F173}" type="pres">
      <dgm:prSet presAssocID="{E115FEF0-4214-4E13-BA96-29069B6B5ADB}" presName="rootConnector" presStyleLbl="node4" presStyleIdx="1" presStyleCnt="3"/>
      <dgm:spPr/>
    </dgm:pt>
    <dgm:pt modelId="{67FBE550-9240-406A-BB72-BA9D317B02F1}" type="pres">
      <dgm:prSet presAssocID="{E115FEF0-4214-4E13-BA96-29069B6B5ADB}" presName="hierChild4" presStyleCnt="0"/>
      <dgm:spPr/>
    </dgm:pt>
    <dgm:pt modelId="{AE226C06-22D3-4A10-84ED-1D29FA9C63F0}" type="pres">
      <dgm:prSet presAssocID="{E115FEF0-4214-4E13-BA96-29069B6B5ADB}" presName="hierChild5" presStyleCnt="0"/>
      <dgm:spPr/>
    </dgm:pt>
    <dgm:pt modelId="{5ADA0FB6-8052-442E-9E17-E8326C56BA14}" type="pres">
      <dgm:prSet presAssocID="{524E6C90-C365-49D6-A3FB-AA584511414B}" presName="hierChild5" presStyleCnt="0"/>
      <dgm:spPr/>
    </dgm:pt>
    <dgm:pt modelId="{0A040322-0DC1-4903-B83A-D8ECCE861135}" type="pres">
      <dgm:prSet presAssocID="{B9431137-6ADD-429E-94D9-97BA8F02B2FB}" presName="Name37" presStyleLbl="parChTrans1D3" presStyleIdx="5" presStyleCnt="9"/>
      <dgm:spPr/>
    </dgm:pt>
    <dgm:pt modelId="{CBC41A12-0307-427C-BD90-36E5533A724C}" type="pres">
      <dgm:prSet presAssocID="{AE217B9B-5A82-4041-83B9-D98014B650F6}" presName="hierRoot2" presStyleCnt="0">
        <dgm:presLayoutVars>
          <dgm:hierBranch val="init"/>
        </dgm:presLayoutVars>
      </dgm:prSet>
      <dgm:spPr/>
    </dgm:pt>
    <dgm:pt modelId="{AE18FA38-068E-43A6-AEE4-A756B9D26DDE}" type="pres">
      <dgm:prSet presAssocID="{AE217B9B-5A82-4041-83B9-D98014B650F6}" presName="rootComposite" presStyleCnt="0"/>
      <dgm:spPr/>
    </dgm:pt>
    <dgm:pt modelId="{AD90F5D6-0171-4536-AADC-D0723EFF7BD0}" type="pres">
      <dgm:prSet presAssocID="{AE217B9B-5A82-4041-83B9-D98014B650F6}" presName="rootText" presStyleLbl="node3" presStyleIdx="5" presStyleCnt="9" custScaleX="114741" custScaleY="203663" custLinFactNeighborX="1105" custLinFactNeighborY="2374">
        <dgm:presLayoutVars>
          <dgm:chPref val="3"/>
        </dgm:presLayoutVars>
      </dgm:prSet>
      <dgm:spPr/>
    </dgm:pt>
    <dgm:pt modelId="{D2BB8402-706F-448B-BE56-B91BCE95226E}" type="pres">
      <dgm:prSet presAssocID="{AE217B9B-5A82-4041-83B9-D98014B650F6}" presName="rootConnector" presStyleLbl="node3" presStyleIdx="5" presStyleCnt="9"/>
      <dgm:spPr/>
    </dgm:pt>
    <dgm:pt modelId="{619CA696-0E88-447B-8066-1A040BC2B6F3}" type="pres">
      <dgm:prSet presAssocID="{AE217B9B-5A82-4041-83B9-D98014B650F6}" presName="hierChild4" presStyleCnt="0"/>
      <dgm:spPr/>
    </dgm:pt>
    <dgm:pt modelId="{6154246B-F89B-4568-9858-8717040C5665}" type="pres">
      <dgm:prSet presAssocID="{AE217B9B-5A82-4041-83B9-D98014B650F6}" presName="hierChild5" presStyleCnt="0"/>
      <dgm:spPr/>
    </dgm:pt>
    <dgm:pt modelId="{8E1DE66B-0B53-410E-9508-8B6AE27DBC98}" type="pres">
      <dgm:prSet presAssocID="{19004969-05DC-40FB-B015-A2C01AA5BDE5}" presName="hierChild5" presStyleCnt="0"/>
      <dgm:spPr/>
    </dgm:pt>
    <dgm:pt modelId="{98429964-2C85-458A-82D6-BFDA036D2893}" type="pres">
      <dgm:prSet presAssocID="{5A20BDF7-54F9-4EB8-94B8-CB7DE3A71347}" presName="Name37" presStyleLbl="parChTrans1D2" presStyleIdx="5" presStyleCnt="11"/>
      <dgm:spPr/>
    </dgm:pt>
    <dgm:pt modelId="{37580DF4-C3DE-41FD-9484-0E8E0C2D5E4B}" type="pres">
      <dgm:prSet presAssocID="{3470FB20-20BB-4683-A524-4BAA3C93FDD2}" presName="hierRoot2" presStyleCnt="0">
        <dgm:presLayoutVars>
          <dgm:hierBranch val="init"/>
        </dgm:presLayoutVars>
      </dgm:prSet>
      <dgm:spPr/>
    </dgm:pt>
    <dgm:pt modelId="{681E94B7-9C45-4DC3-8A74-E1A29CE463CD}" type="pres">
      <dgm:prSet presAssocID="{3470FB20-20BB-4683-A524-4BAA3C93FDD2}" presName="rootComposite" presStyleCnt="0"/>
      <dgm:spPr/>
    </dgm:pt>
    <dgm:pt modelId="{B9449B15-C589-49E5-8DC9-B293A8DC4640}" type="pres">
      <dgm:prSet presAssocID="{3470FB20-20BB-4683-A524-4BAA3C93FDD2}" presName="rootText" presStyleLbl="node2" presStyleIdx="5" presStyleCnt="10" custScaleX="121037" custScaleY="181363">
        <dgm:presLayoutVars>
          <dgm:chPref val="3"/>
        </dgm:presLayoutVars>
      </dgm:prSet>
      <dgm:spPr/>
    </dgm:pt>
    <dgm:pt modelId="{BF102828-AE58-41A4-AE57-7401D7D4552B}" type="pres">
      <dgm:prSet presAssocID="{3470FB20-20BB-4683-A524-4BAA3C93FDD2}" presName="rootConnector" presStyleLbl="node2" presStyleIdx="5" presStyleCnt="10"/>
      <dgm:spPr/>
    </dgm:pt>
    <dgm:pt modelId="{BEE294E6-5E9F-421F-B64B-9266AF24A015}" type="pres">
      <dgm:prSet presAssocID="{3470FB20-20BB-4683-A524-4BAA3C93FDD2}" presName="hierChild4" presStyleCnt="0"/>
      <dgm:spPr/>
    </dgm:pt>
    <dgm:pt modelId="{A3AB5F1F-5DA2-40B5-8A84-7F91A1B7F511}" type="pres">
      <dgm:prSet presAssocID="{74A4852E-6DE8-46D9-8B8B-10245B4D6B12}" presName="Name37" presStyleLbl="parChTrans1D3" presStyleIdx="6" presStyleCnt="9"/>
      <dgm:spPr/>
    </dgm:pt>
    <dgm:pt modelId="{9F2240FE-BED2-4856-A3C4-418E25712034}" type="pres">
      <dgm:prSet presAssocID="{DC55A0DC-C605-4D8C-A810-FB515731FF32}" presName="hierRoot2" presStyleCnt="0">
        <dgm:presLayoutVars>
          <dgm:hierBranch val="init"/>
        </dgm:presLayoutVars>
      </dgm:prSet>
      <dgm:spPr/>
    </dgm:pt>
    <dgm:pt modelId="{B18FCD7A-2823-4D7C-B5BE-2A48C18F56D2}" type="pres">
      <dgm:prSet presAssocID="{DC55A0DC-C605-4D8C-A810-FB515731FF32}" presName="rootComposite" presStyleCnt="0"/>
      <dgm:spPr/>
    </dgm:pt>
    <dgm:pt modelId="{11C6297A-3A6D-4A6C-827C-43F05E7B86E0}" type="pres">
      <dgm:prSet presAssocID="{DC55A0DC-C605-4D8C-A810-FB515731FF32}" presName="rootText" presStyleLbl="node3" presStyleIdx="6" presStyleCnt="9" custScaleX="120860" custScaleY="153907">
        <dgm:presLayoutVars>
          <dgm:chPref val="3"/>
        </dgm:presLayoutVars>
      </dgm:prSet>
      <dgm:spPr/>
    </dgm:pt>
    <dgm:pt modelId="{B3AD19F2-D81D-412D-B1C6-9235670C6406}" type="pres">
      <dgm:prSet presAssocID="{DC55A0DC-C605-4D8C-A810-FB515731FF32}" presName="rootConnector" presStyleLbl="node3" presStyleIdx="6" presStyleCnt="9"/>
      <dgm:spPr/>
    </dgm:pt>
    <dgm:pt modelId="{E27238B5-220E-4826-AB15-7ACA686A6592}" type="pres">
      <dgm:prSet presAssocID="{DC55A0DC-C605-4D8C-A810-FB515731FF32}" presName="hierChild4" presStyleCnt="0"/>
      <dgm:spPr/>
    </dgm:pt>
    <dgm:pt modelId="{89D06B28-C3E4-4BF4-8EF0-71294830861A}" type="pres">
      <dgm:prSet presAssocID="{DC55A0DC-C605-4D8C-A810-FB515731FF32}" presName="hierChild5" presStyleCnt="0"/>
      <dgm:spPr/>
    </dgm:pt>
    <dgm:pt modelId="{D88472CE-1D5F-40F1-849A-35533E5153EA}" type="pres">
      <dgm:prSet presAssocID="{3470FB20-20BB-4683-A524-4BAA3C93FDD2}" presName="hierChild5" presStyleCnt="0"/>
      <dgm:spPr/>
    </dgm:pt>
    <dgm:pt modelId="{50F84F7E-E5B7-495B-BF3F-62BFD02BBC00}" type="pres">
      <dgm:prSet presAssocID="{B287A4A6-9803-4591-9399-F06D2B8F2339}" presName="Name37" presStyleLbl="parChTrans1D2" presStyleIdx="6" presStyleCnt="11"/>
      <dgm:spPr/>
    </dgm:pt>
    <dgm:pt modelId="{7C4EE346-AE43-40C2-A9D4-CCD25D2885A8}" type="pres">
      <dgm:prSet presAssocID="{0515FC81-2F43-402A-BA90-CC86C8E9EEB0}" presName="hierRoot2" presStyleCnt="0">
        <dgm:presLayoutVars>
          <dgm:hierBranch val="init"/>
        </dgm:presLayoutVars>
      </dgm:prSet>
      <dgm:spPr/>
    </dgm:pt>
    <dgm:pt modelId="{B2F6CED3-BC72-4980-8C61-7A60CED8816A}" type="pres">
      <dgm:prSet presAssocID="{0515FC81-2F43-402A-BA90-CC86C8E9EEB0}" presName="rootComposite" presStyleCnt="0"/>
      <dgm:spPr/>
    </dgm:pt>
    <dgm:pt modelId="{A12EBDC3-12F4-4F2B-B4FB-0E81ACD1B466}" type="pres">
      <dgm:prSet presAssocID="{0515FC81-2F43-402A-BA90-CC86C8E9EEB0}" presName="rootText" presStyleLbl="node2" presStyleIdx="6" presStyleCnt="10" custScaleX="122503" custScaleY="196330" custLinFactNeighborY="-2147">
        <dgm:presLayoutVars>
          <dgm:chPref val="3"/>
        </dgm:presLayoutVars>
      </dgm:prSet>
      <dgm:spPr/>
    </dgm:pt>
    <dgm:pt modelId="{936FEF20-2D05-4069-B9A3-F8D71B9DB4C5}" type="pres">
      <dgm:prSet presAssocID="{0515FC81-2F43-402A-BA90-CC86C8E9EEB0}" presName="rootConnector" presStyleLbl="node2" presStyleIdx="6" presStyleCnt="10"/>
      <dgm:spPr/>
    </dgm:pt>
    <dgm:pt modelId="{50C447C8-94DA-43A2-929B-8020873ADC5C}" type="pres">
      <dgm:prSet presAssocID="{0515FC81-2F43-402A-BA90-CC86C8E9EEB0}" presName="hierChild4" presStyleCnt="0"/>
      <dgm:spPr/>
    </dgm:pt>
    <dgm:pt modelId="{51CF40A5-4291-4D5B-AC70-9933BB0E42BB}" type="pres">
      <dgm:prSet presAssocID="{0515FC81-2F43-402A-BA90-CC86C8E9EEB0}" presName="hierChild5" presStyleCnt="0"/>
      <dgm:spPr/>
    </dgm:pt>
    <dgm:pt modelId="{81C67EB7-3A99-4C0C-AF9C-F0B0ED15D3FF}" type="pres">
      <dgm:prSet presAssocID="{BFFFD6AA-4AFC-4428-96E8-4C5CFD3CDAFA}" presName="Name37" presStyleLbl="parChTrans1D2" presStyleIdx="7" presStyleCnt="11"/>
      <dgm:spPr/>
    </dgm:pt>
    <dgm:pt modelId="{C0B88251-D672-41C1-ADD2-544A694A5F69}" type="pres">
      <dgm:prSet presAssocID="{F1DE8772-D6D3-45C2-9286-7A05E9E10C02}" presName="hierRoot2" presStyleCnt="0">
        <dgm:presLayoutVars>
          <dgm:hierBranch val="init"/>
        </dgm:presLayoutVars>
      </dgm:prSet>
      <dgm:spPr/>
    </dgm:pt>
    <dgm:pt modelId="{DF9C8F15-43A5-4838-A922-0044A8942D27}" type="pres">
      <dgm:prSet presAssocID="{F1DE8772-D6D3-45C2-9286-7A05E9E10C02}" presName="rootComposite" presStyleCnt="0"/>
      <dgm:spPr/>
    </dgm:pt>
    <dgm:pt modelId="{B4F4FEA5-4605-4A1F-915E-89B6813143BE}" type="pres">
      <dgm:prSet presAssocID="{F1DE8772-D6D3-45C2-9286-7A05E9E10C02}" presName="rootText" presStyleLbl="node2" presStyleIdx="7" presStyleCnt="10" custScaleY="188260">
        <dgm:presLayoutVars>
          <dgm:chPref val="3"/>
        </dgm:presLayoutVars>
      </dgm:prSet>
      <dgm:spPr/>
    </dgm:pt>
    <dgm:pt modelId="{FF7154D6-5A7E-43EB-9F61-86A0A670BED3}" type="pres">
      <dgm:prSet presAssocID="{F1DE8772-D6D3-45C2-9286-7A05E9E10C02}" presName="rootConnector" presStyleLbl="node2" presStyleIdx="7" presStyleCnt="10"/>
      <dgm:spPr/>
    </dgm:pt>
    <dgm:pt modelId="{E84B85C6-81A2-4E61-8BC7-81191ABAA059}" type="pres">
      <dgm:prSet presAssocID="{F1DE8772-D6D3-45C2-9286-7A05E9E10C02}" presName="hierChild4" presStyleCnt="0"/>
      <dgm:spPr/>
    </dgm:pt>
    <dgm:pt modelId="{E1FA173E-201B-4D3C-B0AF-604F4DD61FC3}" type="pres">
      <dgm:prSet presAssocID="{F1DE8772-D6D3-45C2-9286-7A05E9E10C02}" presName="hierChild5" presStyleCnt="0"/>
      <dgm:spPr/>
    </dgm:pt>
    <dgm:pt modelId="{B9325AE3-6B3B-4611-B6D3-D4A469CC5247}" type="pres">
      <dgm:prSet presAssocID="{915D1EF6-6CA0-4D24-84D3-C3B56E4D5D48}" presName="Name37" presStyleLbl="parChTrans1D2" presStyleIdx="8" presStyleCnt="11"/>
      <dgm:spPr/>
    </dgm:pt>
    <dgm:pt modelId="{A54CDA29-30DE-48ED-B7E4-243247AD4375}" type="pres">
      <dgm:prSet presAssocID="{4980F918-9777-43C7-8CE0-6B35B0201EE0}" presName="hierRoot2" presStyleCnt="0">
        <dgm:presLayoutVars>
          <dgm:hierBranch val="init"/>
        </dgm:presLayoutVars>
      </dgm:prSet>
      <dgm:spPr/>
    </dgm:pt>
    <dgm:pt modelId="{7DA4D093-9D36-44BF-B3EC-2E63DB1969B6}" type="pres">
      <dgm:prSet presAssocID="{4980F918-9777-43C7-8CE0-6B35B0201EE0}" presName="rootComposite" presStyleCnt="0"/>
      <dgm:spPr/>
    </dgm:pt>
    <dgm:pt modelId="{8DA19E10-EDAF-413C-B26E-E17D0452C9B4}" type="pres">
      <dgm:prSet presAssocID="{4980F918-9777-43C7-8CE0-6B35B0201EE0}" presName="rootText" presStyleLbl="node2" presStyleIdx="8" presStyleCnt="10" custScaleY="187489">
        <dgm:presLayoutVars>
          <dgm:chPref val="3"/>
        </dgm:presLayoutVars>
      </dgm:prSet>
      <dgm:spPr/>
    </dgm:pt>
    <dgm:pt modelId="{B93467AA-0DE2-4CBE-A62F-A55BAF96DCD8}" type="pres">
      <dgm:prSet presAssocID="{4980F918-9777-43C7-8CE0-6B35B0201EE0}" presName="rootConnector" presStyleLbl="node2" presStyleIdx="8" presStyleCnt="10"/>
      <dgm:spPr/>
    </dgm:pt>
    <dgm:pt modelId="{A487321E-55D8-4A24-B9CC-1B20A5083983}" type="pres">
      <dgm:prSet presAssocID="{4980F918-9777-43C7-8CE0-6B35B0201EE0}" presName="hierChild4" presStyleCnt="0"/>
      <dgm:spPr/>
    </dgm:pt>
    <dgm:pt modelId="{6A1B9F0F-20AD-4CE7-AFDA-912987E5B75F}" type="pres">
      <dgm:prSet presAssocID="{4980F918-9777-43C7-8CE0-6B35B0201EE0}" presName="hierChild5" presStyleCnt="0"/>
      <dgm:spPr/>
    </dgm:pt>
    <dgm:pt modelId="{0FB6EF5D-4AC3-4735-9D97-15D137AEC0C8}" type="pres">
      <dgm:prSet presAssocID="{57833A4C-B938-4EA7-982C-1DF88EFDF73F}" presName="Name37" presStyleLbl="parChTrans1D2" presStyleIdx="9" presStyleCnt="11"/>
      <dgm:spPr/>
    </dgm:pt>
    <dgm:pt modelId="{09E9CB55-DC20-4EA2-BB46-EFA5EA55C5A9}" type="pres">
      <dgm:prSet presAssocID="{6D64959A-440F-43CC-BF19-361A47B88EFF}" presName="hierRoot2" presStyleCnt="0">
        <dgm:presLayoutVars>
          <dgm:hierBranch val="init"/>
        </dgm:presLayoutVars>
      </dgm:prSet>
      <dgm:spPr/>
    </dgm:pt>
    <dgm:pt modelId="{CD97504C-BC99-4211-B912-623D374E131F}" type="pres">
      <dgm:prSet presAssocID="{6D64959A-440F-43CC-BF19-361A47B88EFF}" presName="rootComposite" presStyleCnt="0"/>
      <dgm:spPr/>
    </dgm:pt>
    <dgm:pt modelId="{FA1C12B2-FFA8-4389-963C-ECE3B0131A14}" type="pres">
      <dgm:prSet presAssocID="{6D64959A-440F-43CC-BF19-361A47B88EFF}" presName="rootText" presStyleLbl="node2" presStyleIdx="9" presStyleCnt="10" custScaleX="124396" custScaleY="183134">
        <dgm:presLayoutVars>
          <dgm:chPref val="3"/>
        </dgm:presLayoutVars>
      </dgm:prSet>
      <dgm:spPr/>
    </dgm:pt>
    <dgm:pt modelId="{0D8F17D8-8D73-49E4-B980-80F7481188E7}" type="pres">
      <dgm:prSet presAssocID="{6D64959A-440F-43CC-BF19-361A47B88EFF}" presName="rootConnector" presStyleLbl="node2" presStyleIdx="9" presStyleCnt="10"/>
      <dgm:spPr/>
    </dgm:pt>
    <dgm:pt modelId="{CF60681E-C1FC-481B-A0F8-7F991F5DB81D}" type="pres">
      <dgm:prSet presAssocID="{6D64959A-440F-43CC-BF19-361A47B88EFF}" presName="hierChild4" presStyleCnt="0"/>
      <dgm:spPr/>
    </dgm:pt>
    <dgm:pt modelId="{C797357D-E38B-4E27-8B25-D936D3DA14B0}" type="pres">
      <dgm:prSet presAssocID="{83464503-6A35-42B9-AA1B-24E5A5C647D7}" presName="Name37" presStyleLbl="parChTrans1D3" presStyleIdx="7" presStyleCnt="9"/>
      <dgm:spPr/>
    </dgm:pt>
    <dgm:pt modelId="{158C86E3-1443-406E-A6B3-6F19BDF9FA8E}" type="pres">
      <dgm:prSet presAssocID="{AF28CECC-1135-4FA8-B67B-6D25E74F0DEB}" presName="hierRoot2" presStyleCnt="0">
        <dgm:presLayoutVars>
          <dgm:hierBranch val="init"/>
        </dgm:presLayoutVars>
      </dgm:prSet>
      <dgm:spPr/>
    </dgm:pt>
    <dgm:pt modelId="{9284125E-7CBB-4A53-9D25-A97F10EA291C}" type="pres">
      <dgm:prSet presAssocID="{AF28CECC-1135-4FA8-B67B-6D25E74F0DEB}" presName="rootComposite" presStyleCnt="0"/>
      <dgm:spPr/>
    </dgm:pt>
    <dgm:pt modelId="{6A4D3D80-C083-4E12-AD8B-1053537A7425}" type="pres">
      <dgm:prSet presAssocID="{AF28CECC-1135-4FA8-B67B-6D25E74F0DEB}" presName="rootText" presStyleLbl="node3" presStyleIdx="7" presStyleCnt="9" custScaleX="118734" custScaleY="204177">
        <dgm:presLayoutVars>
          <dgm:chPref val="3"/>
        </dgm:presLayoutVars>
      </dgm:prSet>
      <dgm:spPr/>
    </dgm:pt>
    <dgm:pt modelId="{387F674E-F71F-4937-87AA-99334781BBE4}" type="pres">
      <dgm:prSet presAssocID="{AF28CECC-1135-4FA8-B67B-6D25E74F0DEB}" presName="rootConnector" presStyleLbl="node3" presStyleIdx="7" presStyleCnt="9"/>
      <dgm:spPr/>
    </dgm:pt>
    <dgm:pt modelId="{377A4394-A3CA-419C-800D-920930ED26F8}" type="pres">
      <dgm:prSet presAssocID="{AF28CECC-1135-4FA8-B67B-6D25E74F0DEB}" presName="hierChild4" presStyleCnt="0"/>
      <dgm:spPr/>
    </dgm:pt>
    <dgm:pt modelId="{A9196C44-8F68-45AD-8D02-13F350E8D915}" type="pres">
      <dgm:prSet presAssocID="{49065694-DFD5-4551-B554-EF20AB5165E6}" presName="Name37" presStyleLbl="parChTrans1D4" presStyleIdx="2" presStyleCnt="3"/>
      <dgm:spPr/>
    </dgm:pt>
    <dgm:pt modelId="{D7218788-B59C-481F-8867-E0D63DC38583}" type="pres">
      <dgm:prSet presAssocID="{22E03E41-CE72-4B14-8F08-2649703AB091}" presName="hierRoot2" presStyleCnt="0">
        <dgm:presLayoutVars>
          <dgm:hierBranch val="init"/>
        </dgm:presLayoutVars>
      </dgm:prSet>
      <dgm:spPr/>
    </dgm:pt>
    <dgm:pt modelId="{83F46156-5796-4C98-A8B4-58DE7467104D}" type="pres">
      <dgm:prSet presAssocID="{22E03E41-CE72-4B14-8F08-2649703AB091}" presName="rootComposite" presStyleCnt="0"/>
      <dgm:spPr/>
    </dgm:pt>
    <dgm:pt modelId="{08A416FC-AF35-4B83-8570-C6A94CEF4ADF}" type="pres">
      <dgm:prSet presAssocID="{22E03E41-CE72-4B14-8F08-2649703AB091}" presName="rootText" presStyleLbl="node4" presStyleIdx="2" presStyleCnt="3" custScaleX="127067" custScaleY="151048">
        <dgm:presLayoutVars>
          <dgm:chPref val="3"/>
        </dgm:presLayoutVars>
      </dgm:prSet>
      <dgm:spPr/>
    </dgm:pt>
    <dgm:pt modelId="{E55D78F7-69D5-4CA3-A706-98B36F75B2C5}" type="pres">
      <dgm:prSet presAssocID="{22E03E41-CE72-4B14-8F08-2649703AB091}" presName="rootConnector" presStyleLbl="node4" presStyleIdx="2" presStyleCnt="3"/>
      <dgm:spPr/>
    </dgm:pt>
    <dgm:pt modelId="{4B41CACD-ABA4-43D5-B314-C939EFC5EC11}" type="pres">
      <dgm:prSet presAssocID="{22E03E41-CE72-4B14-8F08-2649703AB091}" presName="hierChild4" presStyleCnt="0"/>
      <dgm:spPr/>
    </dgm:pt>
    <dgm:pt modelId="{B57BAEF8-2D9E-4ADE-9177-650EB2053C79}" type="pres">
      <dgm:prSet presAssocID="{22E03E41-CE72-4B14-8F08-2649703AB091}" presName="hierChild5" presStyleCnt="0"/>
      <dgm:spPr/>
    </dgm:pt>
    <dgm:pt modelId="{A2A0A597-6A12-49F4-BC82-B0D1061A0A4B}" type="pres">
      <dgm:prSet presAssocID="{AF28CECC-1135-4FA8-B67B-6D25E74F0DEB}" presName="hierChild5" presStyleCnt="0"/>
      <dgm:spPr/>
    </dgm:pt>
    <dgm:pt modelId="{2A4CDEC8-E4F8-4F40-84ED-90F1DBE3614A}" type="pres">
      <dgm:prSet presAssocID="{5A3A8D0E-BCCC-4586-A5BF-9E413B713A07}" presName="Name37" presStyleLbl="parChTrans1D3" presStyleIdx="8" presStyleCnt="9"/>
      <dgm:spPr/>
    </dgm:pt>
    <dgm:pt modelId="{7CBCC7F0-17CD-4DAA-B43D-4513AFEE591A}" type="pres">
      <dgm:prSet presAssocID="{EA05E412-5097-4B87-BE12-11FC00ACD161}" presName="hierRoot2" presStyleCnt="0">
        <dgm:presLayoutVars>
          <dgm:hierBranch val="init"/>
        </dgm:presLayoutVars>
      </dgm:prSet>
      <dgm:spPr/>
    </dgm:pt>
    <dgm:pt modelId="{770BF9BF-F644-431D-B42E-DFE46983CB84}" type="pres">
      <dgm:prSet presAssocID="{EA05E412-5097-4B87-BE12-11FC00ACD161}" presName="rootComposite" presStyleCnt="0"/>
      <dgm:spPr/>
    </dgm:pt>
    <dgm:pt modelId="{84A2621B-B9B9-4BFD-9DDD-6DD2DD85BCB7}" type="pres">
      <dgm:prSet presAssocID="{EA05E412-5097-4B87-BE12-11FC00ACD161}" presName="rootText" presStyleLbl="node3" presStyleIdx="8" presStyleCnt="9" custScaleY="185370">
        <dgm:presLayoutVars>
          <dgm:chPref val="3"/>
        </dgm:presLayoutVars>
      </dgm:prSet>
      <dgm:spPr/>
    </dgm:pt>
    <dgm:pt modelId="{F4B1B405-961F-4A28-B98B-37E1A6454EDB}" type="pres">
      <dgm:prSet presAssocID="{EA05E412-5097-4B87-BE12-11FC00ACD161}" presName="rootConnector" presStyleLbl="node3" presStyleIdx="8" presStyleCnt="9"/>
      <dgm:spPr/>
    </dgm:pt>
    <dgm:pt modelId="{21143992-B465-48FE-BA98-2042CDAF1B0D}" type="pres">
      <dgm:prSet presAssocID="{EA05E412-5097-4B87-BE12-11FC00ACD161}" presName="hierChild4" presStyleCnt="0"/>
      <dgm:spPr/>
    </dgm:pt>
    <dgm:pt modelId="{ECE4A0F4-159E-4EEC-8DE0-A5993B3C07F2}" type="pres">
      <dgm:prSet presAssocID="{EA05E412-5097-4B87-BE12-11FC00ACD161}" presName="hierChild5" presStyleCnt="0"/>
      <dgm:spPr/>
    </dgm:pt>
    <dgm:pt modelId="{FD008C46-E6F3-40F3-8B20-9BD9F157606D}" type="pres">
      <dgm:prSet presAssocID="{6D64959A-440F-43CC-BF19-361A47B88EFF}" presName="hierChild5" presStyleCnt="0"/>
      <dgm:spPr/>
    </dgm:pt>
    <dgm:pt modelId="{B90959F1-F1F7-497D-964D-7B2CF482D014}" type="pres">
      <dgm:prSet presAssocID="{33E9280D-487B-4A13-A0B1-82520CEBF555}" presName="hierChild3" presStyleCnt="0"/>
      <dgm:spPr/>
    </dgm:pt>
    <dgm:pt modelId="{75155D40-6E94-4D0B-A3CB-F351059194F5}" type="pres">
      <dgm:prSet presAssocID="{82CE13C5-8BAA-4F93-B484-50B119025AB4}" presName="Name111" presStyleLbl="parChTrans1D2" presStyleIdx="10" presStyleCnt="11"/>
      <dgm:spPr/>
    </dgm:pt>
    <dgm:pt modelId="{F97F3319-FED8-40BA-A6BE-3FF8FCE1E1E1}" type="pres">
      <dgm:prSet presAssocID="{A806FB25-9085-40BA-B7E4-367145AA748F}" presName="hierRoot3" presStyleCnt="0">
        <dgm:presLayoutVars>
          <dgm:hierBranch val="init"/>
        </dgm:presLayoutVars>
      </dgm:prSet>
      <dgm:spPr/>
    </dgm:pt>
    <dgm:pt modelId="{AD95DE8B-292D-408B-99A7-708BD1933291}" type="pres">
      <dgm:prSet presAssocID="{A806FB25-9085-40BA-B7E4-367145AA748F}" presName="rootComposite3" presStyleCnt="0"/>
      <dgm:spPr/>
    </dgm:pt>
    <dgm:pt modelId="{43CF803B-9B0E-499D-B845-FC7FD37458F0}" type="pres">
      <dgm:prSet presAssocID="{A806FB25-9085-40BA-B7E4-367145AA748F}" presName="rootText3" presStyleLbl="asst1" presStyleIdx="0" presStyleCnt="1" custScaleX="205185">
        <dgm:presLayoutVars>
          <dgm:chPref val="3"/>
        </dgm:presLayoutVars>
      </dgm:prSet>
      <dgm:spPr/>
    </dgm:pt>
    <dgm:pt modelId="{F7A0FFF1-47F1-4066-A57F-E1227ECED11E}" type="pres">
      <dgm:prSet presAssocID="{A806FB25-9085-40BA-B7E4-367145AA748F}" presName="rootConnector3" presStyleLbl="asst1" presStyleIdx="0" presStyleCnt="1"/>
      <dgm:spPr/>
    </dgm:pt>
    <dgm:pt modelId="{95B2C4C5-A1BE-4030-8B7D-00A86663B3DC}" type="pres">
      <dgm:prSet presAssocID="{A806FB25-9085-40BA-B7E4-367145AA748F}" presName="hierChild6" presStyleCnt="0"/>
      <dgm:spPr/>
    </dgm:pt>
    <dgm:pt modelId="{C80640C4-94F6-4659-A2D5-FFA925359785}" type="pres">
      <dgm:prSet presAssocID="{A806FB25-9085-40BA-B7E4-367145AA748F}" presName="hierChild7" presStyleCnt="0"/>
      <dgm:spPr/>
    </dgm:pt>
  </dgm:ptLst>
  <dgm:cxnLst>
    <dgm:cxn modelId="{A968340C-48C2-4811-B8E4-081B3D399AA9}" type="presOf" srcId="{0591A159-947C-4867-A1AA-C14D39E40CB8}" destId="{F9514F64-9FD4-4619-8D4F-86207755A16F}" srcOrd="0" destOrd="0" presId="urn:microsoft.com/office/officeart/2005/8/layout/orgChart1"/>
    <dgm:cxn modelId="{9E2F2F16-22B6-4F26-A322-4335AEDEE624}" type="presOf" srcId="{DEED4DF4-9DE3-4066-A121-FDE21CBF35E4}" destId="{EFE63CB8-909E-4BAB-A071-3B8CA10A4E3A}" srcOrd="0" destOrd="0" presId="urn:microsoft.com/office/officeart/2005/8/layout/orgChart1"/>
    <dgm:cxn modelId="{D61AAA18-E17B-4ADA-A70D-42D877C5B326}" type="presOf" srcId="{54DCDFB6-1E73-47B0-8B30-A3937ADAB318}" destId="{1DEC63E5-705C-4135-9097-149AD67FB694}" srcOrd="1" destOrd="0" presId="urn:microsoft.com/office/officeart/2005/8/layout/orgChart1"/>
    <dgm:cxn modelId="{BC3B7B19-A80E-43F0-BD65-06B402A1C30D}" srcId="{33E9280D-487B-4A13-A0B1-82520CEBF555}" destId="{D35C8E32-2FDC-4EE7-B615-DF7D38312FBA}" srcOrd="2" destOrd="0" parTransId="{29B9F90D-300C-4742-8FFE-C44445C9E505}" sibTransId="{F3E6AE47-AD07-4278-9A67-50E843B4360F}"/>
    <dgm:cxn modelId="{162E681D-629B-4147-AE87-4640DF7CFB02}" srcId="{33E9280D-487B-4A13-A0B1-82520CEBF555}" destId="{4980F918-9777-43C7-8CE0-6B35B0201EE0}" srcOrd="9" destOrd="0" parTransId="{915D1EF6-6CA0-4D24-84D3-C3B56E4D5D48}" sibTransId="{831B4B65-F4AD-40D6-B718-FBAA10EDE3BC}"/>
    <dgm:cxn modelId="{10754F1D-C68C-4E88-9F99-8B5B08292A06}" type="presOf" srcId="{19004969-05DC-40FB-B015-A2C01AA5BDE5}" destId="{3F08EB17-9077-4CF8-BB25-C581AFE358F7}" srcOrd="0" destOrd="0" presId="urn:microsoft.com/office/officeart/2005/8/layout/orgChart1"/>
    <dgm:cxn modelId="{406C351E-0071-45EE-A0A6-AF58A6B051BC}" type="presOf" srcId="{915D1EF6-6CA0-4D24-84D3-C3B56E4D5D48}" destId="{B9325AE3-6B3B-4611-B6D3-D4A469CC5247}" srcOrd="0" destOrd="0" presId="urn:microsoft.com/office/officeart/2005/8/layout/orgChart1"/>
    <dgm:cxn modelId="{F980421E-3F18-4721-92DF-1AA7F910E971}" type="presOf" srcId="{57833A4C-B938-4EA7-982C-1DF88EFDF73F}" destId="{0FB6EF5D-4AC3-4735-9D97-15D137AEC0C8}" srcOrd="0" destOrd="0" presId="urn:microsoft.com/office/officeart/2005/8/layout/orgChart1"/>
    <dgm:cxn modelId="{3493C521-FFC1-4511-B9F2-9309B97DD224}" srcId="{33E9280D-487B-4A13-A0B1-82520CEBF555}" destId="{F1DE8772-D6D3-45C2-9286-7A05E9E10C02}" srcOrd="8" destOrd="0" parTransId="{BFFFD6AA-4AFC-4428-96E8-4C5CFD3CDAFA}" sibTransId="{1549D6F6-3FA6-4E8B-83EE-A22A14C38844}"/>
    <dgm:cxn modelId="{3F292323-AA48-4569-A51E-5A5D5B72C930}" srcId="{67FB254D-F973-402B-A57D-143C24BD51EE}" destId="{DEED4DF4-9DE3-4066-A121-FDE21CBF35E4}" srcOrd="0" destOrd="0" parTransId="{92C8BEC3-CEB3-4576-AFC3-7AA850B84D20}" sibTransId="{83C8D152-5A47-4BDD-9285-85A958C43137}"/>
    <dgm:cxn modelId="{37CCB924-D95B-4187-8C65-701883DA800F}" type="presOf" srcId="{6D64959A-440F-43CC-BF19-361A47B88EFF}" destId="{0D8F17D8-8D73-49E4-B980-80F7481188E7}" srcOrd="1" destOrd="0" presId="urn:microsoft.com/office/officeart/2005/8/layout/orgChart1"/>
    <dgm:cxn modelId="{82022026-0708-402F-AF5C-43D5625409C4}" type="presOf" srcId="{54DCDFB6-1E73-47B0-8B30-A3937ADAB318}" destId="{641072EA-5DF6-49D2-A925-D42F6C86088A}" srcOrd="0" destOrd="0" presId="urn:microsoft.com/office/officeart/2005/8/layout/orgChart1"/>
    <dgm:cxn modelId="{118BCA28-DBCB-42EE-8AD0-7FAF5AD25651}" srcId="{D35C8E32-2FDC-4EE7-B615-DF7D38312FBA}" destId="{5A3A5B4C-46F0-4482-AA1C-2AA53D202242}" srcOrd="2" destOrd="0" parTransId="{C1ADCDAD-BA4C-4F4C-9622-53AA72A82D4A}" sibTransId="{5A22B13E-6DF1-49A9-AD15-B93F0C8D9882}"/>
    <dgm:cxn modelId="{1A7ECA29-C7F0-476C-AD73-D75561A80325}" srcId="{33E9280D-487B-4A13-A0B1-82520CEBF555}" destId="{11A999F7-E6BA-4A32-9A62-0A7DD1D9D833}" srcOrd="1" destOrd="0" parTransId="{3CD879AD-C2FC-4F7E-A571-E1F2BCC137A3}" sibTransId="{DD33A2AF-C6F7-4442-8F10-929546A09ECA}"/>
    <dgm:cxn modelId="{C5D5162B-26E3-423A-92EB-C78B9A25AE25}" type="presOf" srcId="{B99450B9-296C-4ADF-B22F-1667411C69BA}" destId="{D4A7BED2-B8BA-4D03-81CB-37128CDF4A03}" srcOrd="0" destOrd="0" presId="urn:microsoft.com/office/officeart/2005/8/layout/orgChart1"/>
    <dgm:cxn modelId="{2A193B2F-4039-4614-B533-0D6AF61A2EBB}" type="presOf" srcId="{0515FC81-2F43-402A-BA90-CC86C8E9EEB0}" destId="{A12EBDC3-12F4-4F2B-B4FB-0E81ACD1B466}" srcOrd="0" destOrd="0" presId="urn:microsoft.com/office/officeart/2005/8/layout/orgChart1"/>
    <dgm:cxn modelId="{D654992F-7982-46B9-A03B-5B868D683953}" type="presOf" srcId="{67FB254D-F973-402B-A57D-143C24BD51EE}" destId="{09337286-7E91-408E-8FAE-FC8CCD2C96FF}" srcOrd="0" destOrd="0" presId="urn:microsoft.com/office/officeart/2005/8/layout/orgChart1"/>
    <dgm:cxn modelId="{349D1833-9540-4166-B1CD-4A1C9E0C9B9C}" type="presOf" srcId="{B9431137-6ADD-429E-94D9-97BA8F02B2FB}" destId="{0A040322-0DC1-4903-B83A-D8ECCE861135}" srcOrd="0" destOrd="0" presId="urn:microsoft.com/office/officeart/2005/8/layout/orgChart1"/>
    <dgm:cxn modelId="{CD5B5A38-A5EC-47EC-9EDB-1A1AE1C7F5FB}" type="presOf" srcId="{5CB6375B-3723-444F-839B-321266F3339B}" destId="{0E6437CE-D00C-419B-BE1A-35870419D4EA}" srcOrd="0" destOrd="0" presId="urn:microsoft.com/office/officeart/2005/8/layout/orgChart1"/>
    <dgm:cxn modelId="{04879438-B7F3-4DD3-B6E5-D9ED8D6891FA}" type="presOf" srcId="{A806FB25-9085-40BA-B7E4-367145AA748F}" destId="{F7A0FFF1-47F1-4066-A57F-E1227ECED11E}" srcOrd="1" destOrd="0" presId="urn:microsoft.com/office/officeart/2005/8/layout/orgChart1"/>
    <dgm:cxn modelId="{6FDE733D-2459-4DD5-AC8E-5281DA16E78D}" type="presOf" srcId="{74A4852E-6DE8-46D9-8B8B-10245B4D6B12}" destId="{A3AB5F1F-5DA2-40B5-8A84-7F91A1B7F511}" srcOrd="0" destOrd="0" presId="urn:microsoft.com/office/officeart/2005/8/layout/orgChart1"/>
    <dgm:cxn modelId="{ECD57260-4BBF-402F-B29A-3B6C1F125672}" type="presOf" srcId="{A54A238A-0E87-4EBA-BE17-B4BC04FD422E}" destId="{40E227B9-5990-4BFD-8420-8770AAB67605}" srcOrd="0" destOrd="0" presId="urn:microsoft.com/office/officeart/2005/8/layout/orgChart1"/>
    <dgm:cxn modelId="{4C65C960-0FFD-43D4-98FD-5EDEE12B2FFD}" type="presOf" srcId="{E115FEF0-4214-4E13-BA96-29069B6B5ADB}" destId="{03FD4BF2-29BD-4D8C-B7FC-22AB1339F173}" srcOrd="1" destOrd="0" presId="urn:microsoft.com/office/officeart/2005/8/layout/orgChart1"/>
    <dgm:cxn modelId="{33A9A661-54BE-4F4C-A001-BBCD3310A958}" srcId="{33E9280D-487B-4A13-A0B1-82520CEBF555}" destId="{0515FC81-2F43-402A-BA90-CC86C8E9EEB0}" srcOrd="7" destOrd="0" parTransId="{B287A4A6-9803-4591-9399-F06D2B8F2339}" sibTransId="{5D21501F-6210-4E6D-82BE-12C67E1199C4}"/>
    <dgm:cxn modelId="{0E40CB41-172A-4800-9F19-6D57F74D8400}" type="presOf" srcId="{33E9280D-487B-4A13-A0B1-82520CEBF555}" destId="{9BE150D3-CD44-4A04-906D-82E3DDB11729}" srcOrd="1" destOrd="0" presId="urn:microsoft.com/office/officeart/2005/8/layout/orgChart1"/>
    <dgm:cxn modelId="{AD5CE961-4F80-4B74-98B3-310AA566811B}" srcId="{19004969-05DC-40FB-B015-A2C01AA5BDE5}" destId="{AE217B9B-5A82-4041-83B9-D98014B650F6}" srcOrd="1" destOrd="0" parTransId="{B9431137-6ADD-429E-94D9-97BA8F02B2FB}" sibTransId="{E658C117-DAD8-4055-B67E-88413CC3B75C}"/>
    <dgm:cxn modelId="{494EFE43-D4FD-48E6-BFAB-165369EF6ABC}" srcId="{19004969-05DC-40FB-B015-A2C01AA5BDE5}" destId="{524E6C90-C365-49D6-A3FB-AA584511414B}" srcOrd="0" destOrd="0" parTransId="{0591A159-947C-4867-A1AA-C14D39E40CB8}" sibTransId="{877A922C-3FFE-4CFF-B104-CFF36F6C68FF}"/>
    <dgm:cxn modelId="{036FAD44-FE3B-4823-86BB-42FB2DA1098A}" type="presOf" srcId="{DEED4DF4-9DE3-4066-A121-FDE21CBF35E4}" destId="{6482E26E-1A47-479B-A6A8-4644851D4656}" srcOrd="1" destOrd="0" presId="urn:microsoft.com/office/officeart/2005/8/layout/orgChart1"/>
    <dgm:cxn modelId="{9662BA44-8BCC-4E76-9FD2-70F6F1F7FA1D}" type="presOf" srcId="{5A3A5B4C-46F0-4482-AA1C-2AA53D202242}" destId="{3CB2BC73-3B44-495F-9208-51D5504F5140}" srcOrd="0" destOrd="0" presId="urn:microsoft.com/office/officeart/2005/8/layout/orgChart1"/>
    <dgm:cxn modelId="{C75DA746-370F-46D0-9AA6-61C71D249CCE}" type="presOf" srcId="{22E03E41-CE72-4B14-8F08-2649703AB091}" destId="{08A416FC-AF35-4B83-8570-C6A94CEF4ADF}" srcOrd="0" destOrd="0" presId="urn:microsoft.com/office/officeart/2005/8/layout/orgChart1"/>
    <dgm:cxn modelId="{E2032D47-4692-4C60-A0BD-049DF1D98039}" type="presOf" srcId="{22E03E41-CE72-4B14-8F08-2649703AB091}" destId="{E55D78F7-69D5-4CA3-A706-98B36F75B2C5}" srcOrd="1" destOrd="0" presId="urn:microsoft.com/office/officeart/2005/8/layout/orgChart1"/>
    <dgm:cxn modelId="{4D8D0F48-A25C-45D9-8B17-C5E6BFE850F8}" type="presOf" srcId="{19004969-05DC-40FB-B015-A2C01AA5BDE5}" destId="{135679EC-142E-4C8E-A44D-259048C285DD}" srcOrd="1" destOrd="0" presId="urn:microsoft.com/office/officeart/2005/8/layout/orgChart1"/>
    <dgm:cxn modelId="{586D3548-548A-4F60-B01D-B43415D95391}" srcId="{33E9280D-487B-4A13-A0B1-82520CEBF555}" destId="{6D64959A-440F-43CC-BF19-361A47B88EFF}" srcOrd="10" destOrd="0" parTransId="{57833A4C-B938-4EA7-982C-1DF88EFDF73F}" sibTransId="{F30B7E19-8B57-4DC3-B8EB-9E9A44329B9A}"/>
    <dgm:cxn modelId="{C5913F49-AC47-41E4-B379-D5825273871E}" type="presOf" srcId="{D35C8E32-2FDC-4EE7-B615-DF7D38312FBA}" destId="{95E364F7-B02E-4C42-90D0-A268869CD241}" srcOrd="0" destOrd="0" presId="urn:microsoft.com/office/officeart/2005/8/layout/orgChart1"/>
    <dgm:cxn modelId="{843C3C6D-13E8-46CB-8658-7B9733CF8A99}" type="presOf" srcId="{169829EF-E7D1-4938-8D8E-80695EF39B24}" destId="{91E72155-9067-47AB-B2C3-F0BDECED73AC}" srcOrd="0" destOrd="0" presId="urn:microsoft.com/office/officeart/2005/8/layout/orgChart1"/>
    <dgm:cxn modelId="{EEB08C6D-F7BF-4E84-8575-D66FA38A3A26}" srcId="{6D64959A-440F-43CC-BF19-361A47B88EFF}" destId="{AF28CECC-1135-4FA8-B67B-6D25E74F0DEB}" srcOrd="0" destOrd="0" parTransId="{83464503-6A35-42B9-AA1B-24E5A5C647D7}" sibTransId="{52B5E6FB-076B-44E7-B064-0A18A3151CA8}"/>
    <dgm:cxn modelId="{0862D66D-AF65-462D-B5E7-971472D1CE49}" type="presOf" srcId="{524E6C90-C365-49D6-A3FB-AA584511414B}" destId="{323FBFFB-C631-411D-9950-5A0D20E220AF}" srcOrd="0" destOrd="0" presId="urn:microsoft.com/office/officeart/2005/8/layout/orgChart1"/>
    <dgm:cxn modelId="{E650A86E-8911-4AD6-A584-D2004CA2C714}" type="presOf" srcId="{60C1B063-E253-4EF3-9AC6-5F3E4F9CA828}" destId="{2AF14EE5-0A84-4C0D-AACB-AB44D78841D0}" srcOrd="1" destOrd="0" presId="urn:microsoft.com/office/officeart/2005/8/layout/orgChart1"/>
    <dgm:cxn modelId="{769EB26E-C352-4FE4-B842-1640BCFF1861}" srcId="{D35C8E32-2FDC-4EE7-B615-DF7D38312FBA}" destId="{0DF28CB4-A147-4023-96D2-42D2C5B1BD6E}" srcOrd="0" destOrd="0" parTransId="{A54A238A-0E87-4EBA-BE17-B4BC04FD422E}" sibTransId="{61CC1832-1492-4C7D-9E60-F8D0BFEB61E5}"/>
    <dgm:cxn modelId="{733EF86F-F74E-45EA-A8E3-BD5B3522D2C9}" type="presOf" srcId="{4980F918-9777-43C7-8CE0-6B35B0201EE0}" destId="{B93467AA-0DE2-4CBE-A62F-A55BAF96DCD8}" srcOrd="1" destOrd="0" presId="urn:microsoft.com/office/officeart/2005/8/layout/orgChart1"/>
    <dgm:cxn modelId="{BFB55E50-C4F1-4E31-B97E-06A9C5D3E216}" srcId="{524E6C90-C365-49D6-A3FB-AA584511414B}" destId="{E115FEF0-4214-4E13-BA96-29069B6B5ADB}" srcOrd="1" destOrd="0" parTransId="{FDCDEB45-5691-4547-88E8-410EB8F3E292}" sibTransId="{E3B01EDB-041A-463E-A4CB-E981ED493FB0}"/>
    <dgm:cxn modelId="{E2FB5A50-B9F3-4EE8-9784-BD7B900D3B7F}" type="presOf" srcId="{6D64959A-440F-43CC-BF19-361A47B88EFF}" destId="{FA1C12B2-FFA8-4389-963C-ECE3B0131A14}" srcOrd="0" destOrd="0" presId="urn:microsoft.com/office/officeart/2005/8/layout/orgChart1"/>
    <dgm:cxn modelId="{3063A074-903C-41F9-8322-183AE7E88C9D}" srcId="{524E6C90-C365-49D6-A3FB-AA584511414B}" destId="{B99450B9-296C-4ADF-B22F-1667411C69BA}" srcOrd="0" destOrd="0" parTransId="{949ED450-053D-445C-B46F-1F5459993652}" sibTransId="{7E890CC2-8DE3-468E-B7BC-8941B40DC8B7}"/>
    <dgm:cxn modelId="{7282BB57-73DF-4596-B0D0-0107F5EEAA19}" type="presOf" srcId="{3CD879AD-C2FC-4F7E-A571-E1F2BCC137A3}" destId="{DF4DCC05-52B9-4584-861D-9C29E1820E1E}" srcOrd="0" destOrd="0" presId="urn:microsoft.com/office/officeart/2005/8/layout/orgChart1"/>
    <dgm:cxn modelId="{3DFB347C-F9E9-48AE-AEEA-6C134BC1AEAC}" type="presOf" srcId="{BFFFD6AA-4AFC-4428-96E8-4C5CFD3CDAFA}" destId="{81C67EB7-3A99-4C0C-AF9C-F0B0ED15D3FF}" srcOrd="0" destOrd="0" presId="urn:microsoft.com/office/officeart/2005/8/layout/orgChart1"/>
    <dgm:cxn modelId="{8EFEB07D-77D4-4283-9232-1B4350519CFE}" type="presOf" srcId="{A806FB25-9085-40BA-B7E4-367145AA748F}" destId="{43CF803B-9B0E-499D-B845-FC7FD37458F0}" srcOrd="0" destOrd="0" presId="urn:microsoft.com/office/officeart/2005/8/layout/orgChart1"/>
    <dgm:cxn modelId="{47FB8D7E-7BDD-4D3D-8EB2-CFAE4E8FF5E0}" type="presOf" srcId="{AE217B9B-5A82-4041-83B9-D98014B650F6}" destId="{AD90F5D6-0171-4536-AADC-D0723EFF7BD0}" srcOrd="0" destOrd="0" presId="urn:microsoft.com/office/officeart/2005/8/layout/orgChart1"/>
    <dgm:cxn modelId="{86724D80-D2F4-440B-898B-189FF8391518}" type="presOf" srcId="{4980F918-9777-43C7-8CE0-6B35B0201EE0}" destId="{8DA19E10-EDAF-413C-B26E-E17D0452C9B4}" srcOrd="0" destOrd="0" presId="urn:microsoft.com/office/officeart/2005/8/layout/orgChart1"/>
    <dgm:cxn modelId="{FDB4EB81-3AC5-4A4D-BB17-44C150CC49EF}" type="presOf" srcId="{3470FB20-20BB-4683-A524-4BAA3C93FDD2}" destId="{B9449B15-C589-49E5-8DC9-B293A8DC4640}" srcOrd="0" destOrd="0" presId="urn:microsoft.com/office/officeart/2005/8/layout/orgChart1"/>
    <dgm:cxn modelId="{88F03482-DBEA-41B6-987E-71A64CEA9234}" type="presOf" srcId="{AF28CECC-1135-4FA8-B67B-6D25E74F0DEB}" destId="{387F674E-F71F-4937-87AA-99334781BBE4}" srcOrd="1" destOrd="0" presId="urn:microsoft.com/office/officeart/2005/8/layout/orgChart1"/>
    <dgm:cxn modelId="{031B6783-3687-4E7A-83F3-4BDDB79965D6}" srcId="{33E9280D-487B-4A13-A0B1-82520CEBF555}" destId="{60C1B063-E253-4EF3-9AC6-5F3E4F9CA828}" srcOrd="3" destOrd="0" parTransId="{169829EF-E7D1-4938-8D8E-80695EF39B24}" sibTransId="{D634EAD4-E0AD-4DA5-B28A-197D0D1B1545}"/>
    <dgm:cxn modelId="{1EF79284-73B5-4C35-A723-DB9F32738588}" srcId="{33E9280D-487B-4A13-A0B1-82520CEBF555}" destId="{A806FB25-9085-40BA-B7E4-367145AA748F}" srcOrd="0" destOrd="0" parTransId="{82CE13C5-8BAA-4F93-B484-50B119025AB4}" sibTransId="{FB3475C1-E490-483B-939C-97FEC81C335E}"/>
    <dgm:cxn modelId="{52481385-5DCE-4225-B536-BFCFA9ED862E}" type="presOf" srcId="{2652ED45-7156-4F96-9DB7-C77EBF33A134}" destId="{073E1039-C222-488E-97D0-FB2883A4AC22}" srcOrd="0" destOrd="0" presId="urn:microsoft.com/office/officeart/2005/8/layout/orgChart1"/>
    <dgm:cxn modelId="{B545A885-4E2A-4866-B681-ACDE457ADB8A}" type="presOf" srcId="{92C8BEC3-CEB3-4576-AFC3-7AA850B84D20}" destId="{24B7C86F-6409-4BA2-86BB-551796D4257A}" srcOrd="0" destOrd="0" presId="urn:microsoft.com/office/officeart/2005/8/layout/orgChart1"/>
    <dgm:cxn modelId="{69A12488-3228-44F3-9A31-8FAD9E5039C6}" srcId="{6D64959A-440F-43CC-BF19-361A47B88EFF}" destId="{EA05E412-5097-4B87-BE12-11FC00ACD161}" srcOrd="1" destOrd="0" parTransId="{5A3A8D0E-BCCC-4586-A5BF-9E413B713A07}" sibTransId="{D22D26C1-1FB1-455A-9FC4-4DDDBB5511F1}"/>
    <dgm:cxn modelId="{296B2389-B459-408B-8414-1A3C9015799C}" type="presOf" srcId="{0515FC81-2F43-402A-BA90-CC86C8E9EEB0}" destId="{936FEF20-2D05-4069-B9A3-F8D71B9DB4C5}" srcOrd="1" destOrd="0" presId="urn:microsoft.com/office/officeart/2005/8/layout/orgChart1"/>
    <dgm:cxn modelId="{2898EC9B-525D-4E47-A2B2-E31CF61439E5}" type="presOf" srcId="{67FB254D-F973-402B-A57D-143C24BD51EE}" destId="{8D9F07A5-FB9C-442D-A9A9-41F780BE1EBB}" srcOrd="1" destOrd="0" presId="urn:microsoft.com/office/officeart/2005/8/layout/orgChart1"/>
    <dgm:cxn modelId="{95EC459D-CDF8-41C2-8D7C-B113BD46527B}" type="presOf" srcId="{11A999F7-E6BA-4A32-9A62-0A7DD1D9D833}" destId="{B775BFEF-E44A-4AF0-B34F-1BA535F1D510}" srcOrd="1" destOrd="0" presId="urn:microsoft.com/office/officeart/2005/8/layout/orgChart1"/>
    <dgm:cxn modelId="{9B7D719D-41D5-46E8-9F40-9137E019CB69}" srcId="{3470FB20-20BB-4683-A524-4BAA3C93FDD2}" destId="{DC55A0DC-C605-4D8C-A810-FB515731FF32}" srcOrd="0" destOrd="0" parTransId="{74A4852E-6DE8-46D9-8B8B-10245B4D6B12}" sibTransId="{9859F28B-1A66-4A21-91F8-91447AD0895F}"/>
    <dgm:cxn modelId="{8FBA109E-B75A-43C9-AC35-3694D4BB8417}" type="presOf" srcId="{29B9F90D-300C-4742-8FFE-C44445C9E505}" destId="{83C2950B-0545-406A-AFBF-83CE9244EAB2}" srcOrd="0" destOrd="0" presId="urn:microsoft.com/office/officeart/2005/8/layout/orgChart1"/>
    <dgm:cxn modelId="{C4E9DBA0-9DE3-45F3-A5EC-94106DE93E39}" type="presOf" srcId="{11A999F7-E6BA-4A32-9A62-0A7DD1D9D833}" destId="{08EEA2E1-F15D-4387-9C4C-B7CA07B82E27}" srcOrd="0" destOrd="0" presId="urn:microsoft.com/office/officeart/2005/8/layout/orgChart1"/>
    <dgm:cxn modelId="{6ED10EA1-C7F8-4A04-AEB7-627DF924507C}" type="presOf" srcId="{AF28CECC-1135-4FA8-B67B-6D25E74F0DEB}" destId="{6A4D3D80-C083-4E12-AD8B-1053537A7425}" srcOrd="0" destOrd="0" presId="urn:microsoft.com/office/officeart/2005/8/layout/orgChart1"/>
    <dgm:cxn modelId="{3F6B03A2-36E1-45C3-B470-35D6D8DCA8C8}" srcId="{5A0F4704-5D18-48F5-8185-F175EE04563B}" destId="{33E9280D-487B-4A13-A0B1-82520CEBF555}" srcOrd="0" destOrd="0" parTransId="{DEDEEAEC-4A9B-4B93-8F90-ADF38D862988}" sibTransId="{7AE4568F-CA46-4D13-A631-488DDEAC7AEF}"/>
    <dgm:cxn modelId="{FA8D54A4-010D-4CE0-8DF5-DD61A8A54AFE}" type="presOf" srcId="{3470FB20-20BB-4683-A524-4BAA3C93FDD2}" destId="{BF102828-AE58-41A4-AE57-7401D7D4552B}" srcOrd="1" destOrd="0" presId="urn:microsoft.com/office/officeart/2005/8/layout/orgChart1"/>
    <dgm:cxn modelId="{673BCBA4-AEB3-49D1-9790-6F0757906FF9}" type="presOf" srcId="{EA05E412-5097-4B87-BE12-11FC00ACD161}" destId="{F4B1B405-961F-4A28-B98B-37E1A6454EDB}" srcOrd="1" destOrd="0" presId="urn:microsoft.com/office/officeart/2005/8/layout/orgChart1"/>
    <dgm:cxn modelId="{B6C406AC-A48E-4E01-9828-86241AC26CE8}" type="presOf" srcId="{82CE13C5-8BAA-4F93-B484-50B119025AB4}" destId="{75155D40-6E94-4D0B-A3CB-F351059194F5}" srcOrd="0" destOrd="0" presId="urn:microsoft.com/office/officeart/2005/8/layout/orgChart1"/>
    <dgm:cxn modelId="{FB8A83AC-C0B9-4813-9512-AA3867F0EA8D}" type="presOf" srcId="{524E6C90-C365-49D6-A3FB-AA584511414B}" destId="{39D75FD2-CB32-46D9-970F-9FA26D8936C3}" srcOrd="1" destOrd="0" presId="urn:microsoft.com/office/officeart/2005/8/layout/orgChart1"/>
    <dgm:cxn modelId="{ABE8EEAC-A255-4D6C-802B-230F1FF2F709}" type="presOf" srcId="{B287A4A6-9803-4591-9399-F06D2B8F2339}" destId="{50F84F7E-E5B7-495B-BF3F-62BFD02BBC00}" srcOrd="0" destOrd="0" presId="urn:microsoft.com/office/officeart/2005/8/layout/orgChart1"/>
    <dgm:cxn modelId="{D1B034AF-A246-4F2D-B3CC-3524EA4F78CD}" type="presOf" srcId="{83464503-6A35-42B9-AA1B-24E5A5C647D7}" destId="{C797357D-E38B-4E27-8B25-D936D3DA14B0}" srcOrd="0" destOrd="0" presId="urn:microsoft.com/office/officeart/2005/8/layout/orgChart1"/>
    <dgm:cxn modelId="{D4AE45B5-FED8-4B2F-AD3B-13AFEEE1E292}" type="presOf" srcId="{FDCDEB45-5691-4547-88E8-410EB8F3E292}" destId="{A858D34C-449D-4109-872F-199BC8FAF8B8}" srcOrd="0" destOrd="0" presId="urn:microsoft.com/office/officeart/2005/8/layout/orgChart1"/>
    <dgm:cxn modelId="{556615BD-79BB-4D0A-97AF-9EBF837C062B}" type="presOf" srcId="{5A20BDF7-54F9-4EB8-94B8-CB7DE3A71347}" destId="{98429964-2C85-458A-82D6-BFDA036D2893}" srcOrd="0" destOrd="0" presId="urn:microsoft.com/office/officeart/2005/8/layout/orgChart1"/>
    <dgm:cxn modelId="{DCBFE0C1-6C7F-449A-8823-7F702C3D28C8}" type="presOf" srcId="{B99450B9-296C-4ADF-B22F-1667411C69BA}" destId="{F244C4BC-84E0-489D-8080-E5966C0667C1}" srcOrd="1" destOrd="0" presId="urn:microsoft.com/office/officeart/2005/8/layout/orgChart1"/>
    <dgm:cxn modelId="{96A405C3-A89A-48AF-B7BF-B7066403023E}" type="presOf" srcId="{5A3A5B4C-46F0-4482-AA1C-2AA53D202242}" destId="{1AD6907D-4658-4FCA-A7B7-61ED9502D93F}" srcOrd="1" destOrd="0" presId="urn:microsoft.com/office/officeart/2005/8/layout/orgChart1"/>
    <dgm:cxn modelId="{DB87C9C5-07CD-4C2E-B7CF-7A37D542BDE9}" type="presOf" srcId="{33E9280D-487B-4A13-A0B1-82520CEBF555}" destId="{EECE25E6-0BF4-4897-A763-7097A2CB50EB}" srcOrd="0" destOrd="0" presId="urn:microsoft.com/office/officeart/2005/8/layout/orgChart1"/>
    <dgm:cxn modelId="{9AF21BCA-F0C9-4C80-A4D9-0097ED0ABC86}" type="presOf" srcId="{D35C8E32-2FDC-4EE7-B615-DF7D38312FBA}" destId="{F62AE14E-F763-48EF-B166-6CAE97BA75A1}" srcOrd="1" destOrd="0" presId="urn:microsoft.com/office/officeart/2005/8/layout/orgChart1"/>
    <dgm:cxn modelId="{268D0CD1-9DB2-4A6C-B008-649DD508AD45}" srcId="{33E9280D-487B-4A13-A0B1-82520CEBF555}" destId="{67FB254D-F973-402B-A57D-143C24BD51EE}" srcOrd="4" destOrd="0" parTransId="{5CB6375B-3723-444F-839B-321266F3339B}" sibTransId="{E2215BEA-ECF9-4B33-8504-E649C87D0274}"/>
    <dgm:cxn modelId="{296F34D5-48B8-4B08-9F6C-5F81B1552E71}" type="presOf" srcId="{60C1B063-E253-4EF3-9AC6-5F3E4F9CA828}" destId="{9E5B472C-2419-48EF-BF79-A4396C62D002}" srcOrd="0" destOrd="0" presId="urn:microsoft.com/office/officeart/2005/8/layout/orgChart1"/>
    <dgm:cxn modelId="{736366D7-655D-4B5E-A6F6-48C75D17A474}" type="presOf" srcId="{0DF28CB4-A147-4023-96D2-42D2C5B1BD6E}" destId="{FF56D85F-38A2-470A-AEFB-B0BA9644C10F}" srcOrd="0" destOrd="0" presId="urn:microsoft.com/office/officeart/2005/8/layout/orgChart1"/>
    <dgm:cxn modelId="{49F810D8-545F-4CAF-91EC-B905329F7016}" type="presOf" srcId="{0DF28CB4-A147-4023-96D2-42D2C5B1BD6E}" destId="{52E04748-C22A-40E9-B81B-8FDB29D503BA}" srcOrd="1" destOrd="0" presId="urn:microsoft.com/office/officeart/2005/8/layout/orgChart1"/>
    <dgm:cxn modelId="{4D0299D9-9F2F-4570-A220-84DB5514DC0B}" type="presOf" srcId="{EA05E412-5097-4B87-BE12-11FC00ACD161}" destId="{84A2621B-B9B9-4BFD-9DDD-6DD2DD85BCB7}" srcOrd="0" destOrd="0" presId="urn:microsoft.com/office/officeart/2005/8/layout/orgChart1"/>
    <dgm:cxn modelId="{CF0BC9D9-0391-44D9-9727-37380A98651D}" srcId="{D35C8E32-2FDC-4EE7-B615-DF7D38312FBA}" destId="{54DCDFB6-1E73-47B0-8B30-A3937ADAB318}" srcOrd="1" destOrd="0" parTransId="{F0B6F1C8-B779-4509-8645-77DFAC8E8E12}" sibTransId="{2A648531-4EDA-438C-9934-7025C7167E48}"/>
    <dgm:cxn modelId="{A0406ADB-B547-4E06-98FA-0D5B91C59A16}" type="presOf" srcId="{F1DE8772-D6D3-45C2-9286-7A05E9E10C02}" destId="{FF7154D6-5A7E-43EB-9F61-86A0A670BED3}" srcOrd="1" destOrd="0" presId="urn:microsoft.com/office/officeart/2005/8/layout/orgChart1"/>
    <dgm:cxn modelId="{A9CA68DE-1717-4674-A8BC-2C6240F7259C}" type="presOf" srcId="{F0B6F1C8-B779-4509-8645-77DFAC8E8E12}" destId="{FF1C3075-044D-4C72-AB44-155CE132E729}" srcOrd="0" destOrd="0" presId="urn:microsoft.com/office/officeart/2005/8/layout/orgChart1"/>
    <dgm:cxn modelId="{42CB81E0-9789-4FCD-B23E-681279444DFC}" type="presOf" srcId="{5A3A8D0E-BCCC-4586-A5BF-9E413B713A07}" destId="{2A4CDEC8-E4F8-4F40-84ED-90F1DBE3614A}" srcOrd="0" destOrd="0" presId="urn:microsoft.com/office/officeart/2005/8/layout/orgChart1"/>
    <dgm:cxn modelId="{B96AC6E3-C721-433F-8E99-7F0E62192EBD}" srcId="{AF28CECC-1135-4FA8-B67B-6D25E74F0DEB}" destId="{22E03E41-CE72-4B14-8F08-2649703AB091}" srcOrd="0" destOrd="0" parTransId="{49065694-DFD5-4551-B554-EF20AB5165E6}" sibTransId="{9B176D28-EF99-4B18-A745-A13FF37AA716}"/>
    <dgm:cxn modelId="{697EABE5-8E2F-4718-8791-DAF07CA6311A}" type="presOf" srcId="{949ED450-053D-445C-B46F-1F5459993652}" destId="{FBD2C260-6930-42E9-AA7C-4A4AB1200361}" srcOrd="0" destOrd="0" presId="urn:microsoft.com/office/officeart/2005/8/layout/orgChart1"/>
    <dgm:cxn modelId="{8891AEE6-05E7-4111-8323-878AC9D0437C}" srcId="{33E9280D-487B-4A13-A0B1-82520CEBF555}" destId="{3470FB20-20BB-4683-A524-4BAA3C93FDD2}" srcOrd="6" destOrd="0" parTransId="{5A20BDF7-54F9-4EB8-94B8-CB7DE3A71347}" sibTransId="{07761547-70C5-4AAB-838A-F8DC27FEBB20}"/>
    <dgm:cxn modelId="{89FFB1E6-8AEE-42D9-BAC0-F85D22D8D593}" type="presOf" srcId="{5A0F4704-5D18-48F5-8185-F175EE04563B}" destId="{3006B7B5-997A-4F97-BBAE-025DFD3867F6}" srcOrd="0" destOrd="0" presId="urn:microsoft.com/office/officeart/2005/8/layout/orgChart1"/>
    <dgm:cxn modelId="{D10282E7-F235-42A0-85EE-15F6EF619E9C}" type="presOf" srcId="{F1DE8772-D6D3-45C2-9286-7A05E9E10C02}" destId="{B4F4FEA5-4605-4A1F-915E-89B6813143BE}" srcOrd="0" destOrd="0" presId="urn:microsoft.com/office/officeart/2005/8/layout/orgChart1"/>
    <dgm:cxn modelId="{E3B32AED-A3C5-4407-8DCF-F7B71A652393}" type="presOf" srcId="{DC55A0DC-C605-4D8C-A810-FB515731FF32}" destId="{11C6297A-3A6D-4A6C-827C-43F05E7B86E0}" srcOrd="0" destOrd="0" presId="urn:microsoft.com/office/officeart/2005/8/layout/orgChart1"/>
    <dgm:cxn modelId="{701085F1-E8D5-43DC-B034-095CFF7BB632}" type="presOf" srcId="{E115FEF0-4214-4E13-BA96-29069B6B5ADB}" destId="{37FE96BA-1762-4B79-AB19-DE2EE8D970B8}" srcOrd="0" destOrd="0" presId="urn:microsoft.com/office/officeart/2005/8/layout/orgChart1"/>
    <dgm:cxn modelId="{6ED756F3-E4C1-44B9-B3F8-69845B2C2583}" type="presOf" srcId="{AE217B9B-5A82-4041-83B9-D98014B650F6}" destId="{D2BB8402-706F-448B-BE56-B91BCE95226E}" srcOrd="1" destOrd="0" presId="urn:microsoft.com/office/officeart/2005/8/layout/orgChart1"/>
    <dgm:cxn modelId="{C6BC78F4-90E6-4529-9735-2C55BEC32077}" type="presOf" srcId="{49065694-DFD5-4551-B554-EF20AB5165E6}" destId="{A9196C44-8F68-45AD-8D02-13F350E8D915}" srcOrd="0" destOrd="0" presId="urn:microsoft.com/office/officeart/2005/8/layout/orgChart1"/>
    <dgm:cxn modelId="{3FB69CF4-1C2A-45A6-87DB-97CA5E62631B}" type="presOf" srcId="{C1ADCDAD-BA4C-4F4C-9622-53AA72A82D4A}" destId="{62A3A7F5-0A74-4DC5-91A8-A2444F9200FB}" srcOrd="0" destOrd="0" presId="urn:microsoft.com/office/officeart/2005/8/layout/orgChart1"/>
    <dgm:cxn modelId="{00C578F8-A3BD-42F0-A536-EFFA0C0A9043}" type="presOf" srcId="{DC55A0DC-C605-4D8C-A810-FB515731FF32}" destId="{B3AD19F2-D81D-412D-B1C6-9235670C6406}" srcOrd="1" destOrd="0" presId="urn:microsoft.com/office/officeart/2005/8/layout/orgChart1"/>
    <dgm:cxn modelId="{57CA3BFB-A8CA-4278-AB38-C15C2D4474EA}" srcId="{33E9280D-487B-4A13-A0B1-82520CEBF555}" destId="{19004969-05DC-40FB-B015-A2C01AA5BDE5}" srcOrd="5" destOrd="0" parTransId="{2652ED45-7156-4F96-9DB7-C77EBF33A134}" sibTransId="{CA16DC08-A3C6-4DEB-A985-88658A3B541F}"/>
    <dgm:cxn modelId="{AC3724D9-5DE5-4E79-97BB-8A3860B52F33}" type="presParOf" srcId="{3006B7B5-997A-4F97-BBAE-025DFD3867F6}" destId="{FC8929F8-7E62-4852-AA01-836C61EFB976}" srcOrd="0" destOrd="0" presId="urn:microsoft.com/office/officeart/2005/8/layout/orgChart1"/>
    <dgm:cxn modelId="{804C3752-7DAD-49D2-B1B9-0B685A39AF3B}" type="presParOf" srcId="{FC8929F8-7E62-4852-AA01-836C61EFB976}" destId="{7F5ABFB6-598B-425F-888E-39DE179F73B1}" srcOrd="0" destOrd="0" presId="urn:microsoft.com/office/officeart/2005/8/layout/orgChart1"/>
    <dgm:cxn modelId="{DE3F3200-172E-49D4-839D-AAE30EC03AF8}" type="presParOf" srcId="{7F5ABFB6-598B-425F-888E-39DE179F73B1}" destId="{EECE25E6-0BF4-4897-A763-7097A2CB50EB}" srcOrd="0" destOrd="0" presId="urn:microsoft.com/office/officeart/2005/8/layout/orgChart1"/>
    <dgm:cxn modelId="{C5153FD0-683A-4C91-9DBD-4082378CBDFF}" type="presParOf" srcId="{7F5ABFB6-598B-425F-888E-39DE179F73B1}" destId="{9BE150D3-CD44-4A04-906D-82E3DDB11729}" srcOrd="1" destOrd="0" presId="urn:microsoft.com/office/officeart/2005/8/layout/orgChart1"/>
    <dgm:cxn modelId="{6AC6C458-4D69-42F7-81F6-231DDE9662C4}" type="presParOf" srcId="{FC8929F8-7E62-4852-AA01-836C61EFB976}" destId="{A61434DA-73DB-4C54-913F-4573A31A001C}" srcOrd="1" destOrd="0" presId="urn:microsoft.com/office/officeart/2005/8/layout/orgChart1"/>
    <dgm:cxn modelId="{C9561AC7-20DC-40E8-9A56-D30FFF6BE806}" type="presParOf" srcId="{A61434DA-73DB-4C54-913F-4573A31A001C}" destId="{DF4DCC05-52B9-4584-861D-9C29E1820E1E}" srcOrd="0" destOrd="0" presId="urn:microsoft.com/office/officeart/2005/8/layout/orgChart1"/>
    <dgm:cxn modelId="{83A58BA4-F270-47BE-BC5E-5455D9776849}" type="presParOf" srcId="{A61434DA-73DB-4C54-913F-4573A31A001C}" destId="{ABEA97ED-EB4C-4413-9E47-55DC53C1672E}" srcOrd="1" destOrd="0" presId="urn:microsoft.com/office/officeart/2005/8/layout/orgChart1"/>
    <dgm:cxn modelId="{00A62BE2-7366-4BB7-84D6-C262B4A41D7D}" type="presParOf" srcId="{ABEA97ED-EB4C-4413-9E47-55DC53C1672E}" destId="{37E13674-25D6-4899-957E-E3BA03C6FE3A}" srcOrd="0" destOrd="0" presId="urn:microsoft.com/office/officeart/2005/8/layout/orgChart1"/>
    <dgm:cxn modelId="{E9DE7B43-B784-4076-98A0-E56B87BCB60F}" type="presParOf" srcId="{37E13674-25D6-4899-957E-E3BA03C6FE3A}" destId="{08EEA2E1-F15D-4387-9C4C-B7CA07B82E27}" srcOrd="0" destOrd="0" presId="urn:microsoft.com/office/officeart/2005/8/layout/orgChart1"/>
    <dgm:cxn modelId="{18247247-500F-4A51-8A52-3F4415BBCC09}" type="presParOf" srcId="{37E13674-25D6-4899-957E-E3BA03C6FE3A}" destId="{B775BFEF-E44A-4AF0-B34F-1BA535F1D510}" srcOrd="1" destOrd="0" presId="urn:microsoft.com/office/officeart/2005/8/layout/orgChart1"/>
    <dgm:cxn modelId="{2083939C-76E8-4912-A9FD-0C069719ADFD}" type="presParOf" srcId="{ABEA97ED-EB4C-4413-9E47-55DC53C1672E}" destId="{28FBC84B-7EA0-4EF8-B3FA-F224F33A7AB4}" srcOrd="1" destOrd="0" presId="urn:microsoft.com/office/officeart/2005/8/layout/orgChart1"/>
    <dgm:cxn modelId="{7A5B455E-5A5D-49AC-BE1A-7DC3051E5062}" type="presParOf" srcId="{ABEA97ED-EB4C-4413-9E47-55DC53C1672E}" destId="{084A06C7-29F9-4EF4-9ABA-FED783A966E3}" srcOrd="2" destOrd="0" presId="urn:microsoft.com/office/officeart/2005/8/layout/orgChart1"/>
    <dgm:cxn modelId="{04CA4A98-06AE-47D1-8C5D-44259FCF7112}" type="presParOf" srcId="{A61434DA-73DB-4C54-913F-4573A31A001C}" destId="{83C2950B-0545-406A-AFBF-83CE9244EAB2}" srcOrd="2" destOrd="0" presId="urn:microsoft.com/office/officeart/2005/8/layout/orgChart1"/>
    <dgm:cxn modelId="{3A42C07B-5518-4203-8DCB-0778115AE869}" type="presParOf" srcId="{A61434DA-73DB-4C54-913F-4573A31A001C}" destId="{FDA92EE6-9D1F-474C-A013-426212AC2955}" srcOrd="3" destOrd="0" presId="urn:microsoft.com/office/officeart/2005/8/layout/orgChart1"/>
    <dgm:cxn modelId="{1553E595-B777-44D4-8A8F-405D9016035D}" type="presParOf" srcId="{FDA92EE6-9D1F-474C-A013-426212AC2955}" destId="{767DDC33-D349-414E-8A1D-05A33B85FFB6}" srcOrd="0" destOrd="0" presId="urn:microsoft.com/office/officeart/2005/8/layout/orgChart1"/>
    <dgm:cxn modelId="{FB5DEBF2-FD4E-4C04-A1BB-70300AA648E0}" type="presParOf" srcId="{767DDC33-D349-414E-8A1D-05A33B85FFB6}" destId="{95E364F7-B02E-4C42-90D0-A268869CD241}" srcOrd="0" destOrd="0" presId="urn:microsoft.com/office/officeart/2005/8/layout/orgChart1"/>
    <dgm:cxn modelId="{77D9419D-6BF9-46F0-A2F2-2C337FFA5E9A}" type="presParOf" srcId="{767DDC33-D349-414E-8A1D-05A33B85FFB6}" destId="{F62AE14E-F763-48EF-B166-6CAE97BA75A1}" srcOrd="1" destOrd="0" presId="urn:microsoft.com/office/officeart/2005/8/layout/orgChart1"/>
    <dgm:cxn modelId="{C5CC3481-21B8-41CC-96B7-4AC810046016}" type="presParOf" srcId="{FDA92EE6-9D1F-474C-A013-426212AC2955}" destId="{A6A02320-FC57-43E5-AC17-171DDAAC2848}" srcOrd="1" destOrd="0" presId="urn:microsoft.com/office/officeart/2005/8/layout/orgChart1"/>
    <dgm:cxn modelId="{F1217992-EB0C-4642-B5ED-D424B3A8FE7E}" type="presParOf" srcId="{A6A02320-FC57-43E5-AC17-171DDAAC2848}" destId="{40E227B9-5990-4BFD-8420-8770AAB67605}" srcOrd="0" destOrd="0" presId="urn:microsoft.com/office/officeart/2005/8/layout/orgChart1"/>
    <dgm:cxn modelId="{B29A6EA1-01E5-48A6-A023-7AF59606AC51}" type="presParOf" srcId="{A6A02320-FC57-43E5-AC17-171DDAAC2848}" destId="{FC2B35B5-8D6D-45DD-B2BB-2B8E8C1005D3}" srcOrd="1" destOrd="0" presId="urn:microsoft.com/office/officeart/2005/8/layout/orgChart1"/>
    <dgm:cxn modelId="{DF277EC2-356C-4838-BE56-F8E95A44EA57}" type="presParOf" srcId="{FC2B35B5-8D6D-45DD-B2BB-2B8E8C1005D3}" destId="{D2AF3F8D-CA9A-4DA2-A3D0-F17DAA7429BF}" srcOrd="0" destOrd="0" presId="urn:microsoft.com/office/officeart/2005/8/layout/orgChart1"/>
    <dgm:cxn modelId="{AE36AEE0-937B-4451-A710-56EFF5572B82}" type="presParOf" srcId="{D2AF3F8D-CA9A-4DA2-A3D0-F17DAA7429BF}" destId="{FF56D85F-38A2-470A-AEFB-B0BA9644C10F}" srcOrd="0" destOrd="0" presId="urn:microsoft.com/office/officeart/2005/8/layout/orgChart1"/>
    <dgm:cxn modelId="{B4665EBA-B8F5-4047-A3D4-76BC757D14E1}" type="presParOf" srcId="{D2AF3F8D-CA9A-4DA2-A3D0-F17DAA7429BF}" destId="{52E04748-C22A-40E9-B81B-8FDB29D503BA}" srcOrd="1" destOrd="0" presId="urn:microsoft.com/office/officeart/2005/8/layout/orgChart1"/>
    <dgm:cxn modelId="{4B382CEE-3936-40E9-9BD3-FA80089FEE2A}" type="presParOf" srcId="{FC2B35B5-8D6D-45DD-B2BB-2B8E8C1005D3}" destId="{2D5D19A2-1533-41B1-BC14-2A23202222E9}" srcOrd="1" destOrd="0" presId="urn:microsoft.com/office/officeart/2005/8/layout/orgChart1"/>
    <dgm:cxn modelId="{FEAE6B8D-1BA9-47AE-A9C6-1C5879529CFA}" type="presParOf" srcId="{FC2B35B5-8D6D-45DD-B2BB-2B8E8C1005D3}" destId="{6463FA0A-383C-41C0-B107-D358B2FCB4BF}" srcOrd="2" destOrd="0" presId="urn:microsoft.com/office/officeart/2005/8/layout/orgChart1"/>
    <dgm:cxn modelId="{4500869C-8555-43E0-8005-007EFFA67284}" type="presParOf" srcId="{A6A02320-FC57-43E5-AC17-171DDAAC2848}" destId="{FF1C3075-044D-4C72-AB44-155CE132E729}" srcOrd="2" destOrd="0" presId="urn:microsoft.com/office/officeart/2005/8/layout/orgChart1"/>
    <dgm:cxn modelId="{3F5348F1-99EA-449D-84D3-4A0E9DF752E9}" type="presParOf" srcId="{A6A02320-FC57-43E5-AC17-171DDAAC2848}" destId="{39FB4A36-7B15-4FB5-A8DB-A2C779ADD85F}" srcOrd="3" destOrd="0" presId="urn:microsoft.com/office/officeart/2005/8/layout/orgChart1"/>
    <dgm:cxn modelId="{85491FBD-D462-4530-A7A3-ABAA51107A11}" type="presParOf" srcId="{39FB4A36-7B15-4FB5-A8DB-A2C779ADD85F}" destId="{2D36EEDF-341F-426E-B88D-EB4FBD3B2CE8}" srcOrd="0" destOrd="0" presId="urn:microsoft.com/office/officeart/2005/8/layout/orgChart1"/>
    <dgm:cxn modelId="{ED53233F-6A26-47E2-90B2-7EB5C001EAFC}" type="presParOf" srcId="{2D36EEDF-341F-426E-B88D-EB4FBD3B2CE8}" destId="{641072EA-5DF6-49D2-A925-D42F6C86088A}" srcOrd="0" destOrd="0" presId="urn:microsoft.com/office/officeart/2005/8/layout/orgChart1"/>
    <dgm:cxn modelId="{FF6952AE-6453-4039-9202-9D6CD189CFD9}" type="presParOf" srcId="{2D36EEDF-341F-426E-B88D-EB4FBD3B2CE8}" destId="{1DEC63E5-705C-4135-9097-149AD67FB694}" srcOrd="1" destOrd="0" presId="urn:microsoft.com/office/officeart/2005/8/layout/orgChart1"/>
    <dgm:cxn modelId="{B8B9D327-9F59-4AAD-ABE7-6D0A671DFAE1}" type="presParOf" srcId="{39FB4A36-7B15-4FB5-A8DB-A2C779ADD85F}" destId="{674A6D1D-3618-4EF8-91C1-7E01CFEB16CC}" srcOrd="1" destOrd="0" presId="urn:microsoft.com/office/officeart/2005/8/layout/orgChart1"/>
    <dgm:cxn modelId="{3320DBFA-2572-468C-8FD6-97014E4A7B67}" type="presParOf" srcId="{39FB4A36-7B15-4FB5-A8DB-A2C779ADD85F}" destId="{6F207D11-6A83-492A-B059-70FA9EF9006D}" srcOrd="2" destOrd="0" presId="urn:microsoft.com/office/officeart/2005/8/layout/orgChart1"/>
    <dgm:cxn modelId="{79EBDAFF-6844-4BB9-BA07-19342530B8E7}" type="presParOf" srcId="{A6A02320-FC57-43E5-AC17-171DDAAC2848}" destId="{62A3A7F5-0A74-4DC5-91A8-A2444F9200FB}" srcOrd="4" destOrd="0" presId="urn:microsoft.com/office/officeart/2005/8/layout/orgChart1"/>
    <dgm:cxn modelId="{5241BEAB-1E19-4E46-A9C7-7129E872FE52}" type="presParOf" srcId="{A6A02320-FC57-43E5-AC17-171DDAAC2848}" destId="{CB8C6FBA-D2F8-4A3C-8DA8-227E2558B98C}" srcOrd="5" destOrd="0" presId="urn:microsoft.com/office/officeart/2005/8/layout/orgChart1"/>
    <dgm:cxn modelId="{B9B3D4A6-42F4-4BEC-A816-C7E6D254374A}" type="presParOf" srcId="{CB8C6FBA-D2F8-4A3C-8DA8-227E2558B98C}" destId="{2C19D6A8-BCE8-4382-AF67-8FD373ED667B}" srcOrd="0" destOrd="0" presId="urn:microsoft.com/office/officeart/2005/8/layout/orgChart1"/>
    <dgm:cxn modelId="{7088058B-93B3-40CD-9D60-A3067538CE10}" type="presParOf" srcId="{2C19D6A8-BCE8-4382-AF67-8FD373ED667B}" destId="{3CB2BC73-3B44-495F-9208-51D5504F5140}" srcOrd="0" destOrd="0" presId="urn:microsoft.com/office/officeart/2005/8/layout/orgChart1"/>
    <dgm:cxn modelId="{5009A5B7-7485-4680-81E5-C873BAFFDE19}" type="presParOf" srcId="{2C19D6A8-BCE8-4382-AF67-8FD373ED667B}" destId="{1AD6907D-4658-4FCA-A7B7-61ED9502D93F}" srcOrd="1" destOrd="0" presId="urn:microsoft.com/office/officeart/2005/8/layout/orgChart1"/>
    <dgm:cxn modelId="{B93D29AC-F1F1-4C13-AC54-B42E0A24D762}" type="presParOf" srcId="{CB8C6FBA-D2F8-4A3C-8DA8-227E2558B98C}" destId="{6F9D2987-B16A-40FA-B4F2-4B9EE0771BE6}" srcOrd="1" destOrd="0" presId="urn:microsoft.com/office/officeart/2005/8/layout/orgChart1"/>
    <dgm:cxn modelId="{88B64DDE-0B5D-4BE0-81AA-CDFA57F90711}" type="presParOf" srcId="{CB8C6FBA-D2F8-4A3C-8DA8-227E2558B98C}" destId="{556CA125-1E3F-49C9-A47F-989F29CAF00A}" srcOrd="2" destOrd="0" presId="urn:microsoft.com/office/officeart/2005/8/layout/orgChart1"/>
    <dgm:cxn modelId="{A7BFFF71-FEC8-4B90-8C8B-42A678144682}" type="presParOf" srcId="{FDA92EE6-9D1F-474C-A013-426212AC2955}" destId="{BBFF5CE7-E373-48CD-8C56-96FCC2B4CC2B}" srcOrd="2" destOrd="0" presId="urn:microsoft.com/office/officeart/2005/8/layout/orgChart1"/>
    <dgm:cxn modelId="{2ABFF02E-A093-4BF0-BAA4-A366724A52D7}" type="presParOf" srcId="{A61434DA-73DB-4C54-913F-4573A31A001C}" destId="{91E72155-9067-47AB-B2C3-F0BDECED73AC}" srcOrd="4" destOrd="0" presId="urn:microsoft.com/office/officeart/2005/8/layout/orgChart1"/>
    <dgm:cxn modelId="{BC0E3637-59D5-48E6-93C1-D7E1E2C4CEC3}" type="presParOf" srcId="{A61434DA-73DB-4C54-913F-4573A31A001C}" destId="{94D8226D-08C1-48C8-849A-C783E8449C6D}" srcOrd="5" destOrd="0" presId="urn:microsoft.com/office/officeart/2005/8/layout/orgChart1"/>
    <dgm:cxn modelId="{8695612E-C6C7-41E1-B564-36518ECC78A2}" type="presParOf" srcId="{94D8226D-08C1-48C8-849A-C783E8449C6D}" destId="{59A2A85C-4B99-44EE-9F94-3E69F5FC7F81}" srcOrd="0" destOrd="0" presId="urn:microsoft.com/office/officeart/2005/8/layout/orgChart1"/>
    <dgm:cxn modelId="{C2443F7D-3E07-45D3-BBB5-1DE873257806}" type="presParOf" srcId="{59A2A85C-4B99-44EE-9F94-3E69F5FC7F81}" destId="{9E5B472C-2419-48EF-BF79-A4396C62D002}" srcOrd="0" destOrd="0" presId="urn:microsoft.com/office/officeart/2005/8/layout/orgChart1"/>
    <dgm:cxn modelId="{6B5845D9-0690-4976-96FE-B0E7627C3AB9}" type="presParOf" srcId="{59A2A85C-4B99-44EE-9F94-3E69F5FC7F81}" destId="{2AF14EE5-0A84-4C0D-AACB-AB44D78841D0}" srcOrd="1" destOrd="0" presId="urn:microsoft.com/office/officeart/2005/8/layout/orgChart1"/>
    <dgm:cxn modelId="{746E0954-A2D5-403C-BD92-C6C8A6DB3675}" type="presParOf" srcId="{94D8226D-08C1-48C8-849A-C783E8449C6D}" destId="{6EA966B0-A80E-4F4C-B521-159066EDDB23}" srcOrd="1" destOrd="0" presId="urn:microsoft.com/office/officeart/2005/8/layout/orgChart1"/>
    <dgm:cxn modelId="{2DF128F6-BE81-4AE8-9DC5-916E79037323}" type="presParOf" srcId="{94D8226D-08C1-48C8-849A-C783E8449C6D}" destId="{0EFA119C-FA2E-48AB-88A7-872E6FA831F7}" srcOrd="2" destOrd="0" presId="urn:microsoft.com/office/officeart/2005/8/layout/orgChart1"/>
    <dgm:cxn modelId="{73BA92B8-0E1B-4676-A34A-DD64F3047E75}" type="presParOf" srcId="{A61434DA-73DB-4C54-913F-4573A31A001C}" destId="{0E6437CE-D00C-419B-BE1A-35870419D4EA}" srcOrd="6" destOrd="0" presId="urn:microsoft.com/office/officeart/2005/8/layout/orgChart1"/>
    <dgm:cxn modelId="{C887BCDE-1B81-480E-9183-C4BF7AA1B9BE}" type="presParOf" srcId="{A61434DA-73DB-4C54-913F-4573A31A001C}" destId="{33D3443C-3BC1-4BC5-967A-1CB1E62DB0A5}" srcOrd="7" destOrd="0" presId="urn:microsoft.com/office/officeart/2005/8/layout/orgChart1"/>
    <dgm:cxn modelId="{77280A8C-03DA-41F1-A50E-EF08182AFB20}" type="presParOf" srcId="{33D3443C-3BC1-4BC5-967A-1CB1E62DB0A5}" destId="{73438B60-2457-4CEA-9C8D-638B7EEA4D94}" srcOrd="0" destOrd="0" presId="urn:microsoft.com/office/officeart/2005/8/layout/orgChart1"/>
    <dgm:cxn modelId="{C0E56C7E-8F42-4FD4-AFCC-ECABEDFEEE65}" type="presParOf" srcId="{73438B60-2457-4CEA-9C8D-638B7EEA4D94}" destId="{09337286-7E91-408E-8FAE-FC8CCD2C96FF}" srcOrd="0" destOrd="0" presId="urn:microsoft.com/office/officeart/2005/8/layout/orgChart1"/>
    <dgm:cxn modelId="{FCD1C2C5-CA66-4452-83DC-979B1ABEF91D}" type="presParOf" srcId="{73438B60-2457-4CEA-9C8D-638B7EEA4D94}" destId="{8D9F07A5-FB9C-442D-A9A9-41F780BE1EBB}" srcOrd="1" destOrd="0" presId="urn:microsoft.com/office/officeart/2005/8/layout/orgChart1"/>
    <dgm:cxn modelId="{E2CA5BE5-73CE-4595-816C-F1191136DC4A}" type="presParOf" srcId="{33D3443C-3BC1-4BC5-967A-1CB1E62DB0A5}" destId="{15DAE21B-CB6F-43B2-B293-11CC1A7F2A43}" srcOrd="1" destOrd="0" presId="urn:microsoft.com/office/officeart/2005/8/layout/orgChart1"/>
    <dgm:cxn modelId="{B5215B38-D8BF-4FCA-BB0C-4BB6435608C2}" type="presParOf" srcId="{15DAE21B-CB6F-43B2-B293-11CC1A7F2A43}" destId="{24B7C86F-6409-4BA2-86BB-551796D4257A}" srcOrd="0" destOrd="0" presId="urn:microsoft.com/office/officeart/2005/8/layout/orgChart1"/>
    <dgm:cxn modelId="{8956DBCE-6C26-49E4-BDD5-8BF1F83E78CE}" type="presParOf" srcId="{15DAE21B-CB6F-43B2-B293-11CC1A7F2A43}" destId="{58CF3B1C-90C2-43FB-8A72-7996044D0E34}" srcOrd="1" destOrd="0" presId="urn:microsoft.com/office/officeart/2005/8/layout/orgChart1"/>
    <dgm:cxn modelId="{1F6386A6-B9AE-4247-B352-A44686758AAA}" type="presParOf" srcId="{58CF3B1C-90C2-43FB-8A72-7996044D0E34}" destId="{60BBE30E-6720-480D-AE5B-22E0DC13BB7C}" srcOrd="0" destOrd="0" presId="urn:microsoft.com/office/officeart/2005/8/layout/orgChart1"/>
    <dgm:cxn modelId="{48B21A9E-A473-4356-A943-731E74A23648}" type="presParOf" srcId="{60BBE30E-6720-480D-AE5B-22E0DC13BB7C}" destId="{EFE63CB8-909E-4BAB-A071-3B8CA10A4E3A}" srcOrd="0" destOrd="0" presId="urn:microsoft.com/office/officeart/2005/8/layout/orgChart1"/>
    <dgm:cxn modelId="{B29AB67F-D0F1-4B80-B9D6-8FD140E92017}" type="presParOf" srcId="{60BBE30E-6720-480D-AE5B-22E0DC13BB7C}" destId="{6482E26E-1A47-479B-A6A8-4644851D4656}" srcOrd="1" destOrd="0" presId="urn:microsoft.com/office/officeart/2005/8/layout/orgChart1"/>
    <dgm:cxn modelId="{A400D78F-0204-4554-BD64-EB0FDC294A08}" type="presParOf" srcId="{58CF3B1C-90C2-43FB-8A72-7996044D0E34}" destId="{B0F196DB-6CDE-4101-A3FC-84D7018B933D}" srcOrd="1" destOrd="0" presId="urn:microsoft.com/office/officeart/2005/8/layout/orgChart1"/>
    <dgm:cxn modelId="{7F784E23-9D6A-412C-9AA6-6213DAA5EF4C}" type="presParOf" srcId="{58CF3B1C-90C2-43FB-8A72-7996044D0E34}" destId="{3E0FE411-DECD-4593-B4C1-30A52CFC2FA7}" srcOrd="2" destOrd="0" presId="urn:microsoft.com/office/officeart/2005/8/layout/orgChart1"/>
    <dgm:cxn modelId="{FB3D7E38-37EB-4617-9D2E-9C65A8912B0E}" type="presParOf" srcId="{33D3443C-3BC1-4BC5-967A-1CB1E62DB0A5}" destId="{DB19AE10-6158-4076-948B-81392995EAFB}" srcOrd="2" destOrd="0" presId="urn:microsoft.com/office/officeart/2005/8/layout/orgChart1"/>
    <dgm:cxn modelId="{78FF8D65-66FF-4659-99E3-92BE8DE05A87}" type="presParOf" srcId="{A61434DA-73DB-4C54-913F-4573A31A001C}" destId="{073E1039-C222-488E-97D0-FB2883A4AC22}" srcOrd="8" destOrd="0" presId="urn:microsoft.com/office/officeart/2005/8/layout/orgChart1"/>
    <dgm:cxn modelId="{08BE085F-E5F0-4AF3-ADCB-D3550A00B8DB}" type="presParOf" srcId="{A61434DA-73DB-4C54-913F-4573A31A001C}" destId="{9E48D5D0-1112-490C-8AD6-488CE7E4A722}" srcOrd="9" destOrd="0" presId="urn:microsoft.com/office/officeart/2005/8/layout/orgChart1"/>
    <dgm:cxn modelId="{649690DB-1A5A-4AA3-9B34-B16E9DDEF24F}" type="presParOf" srcId="{9E48D5D0-1112-490C-8AD6-488CE7E4A722}" destId="{DCA49075-75EF-4CA8-83CB-D2973F0749B7}" srcOrd="0" destOrd="0" presId="urn:microsoft.com/office/officeart/2005/8/layout/orgChart1"/>
    <dgm:cxn modelId="{F184B5DA-8CA2-4038-8D8B-B63CE566774A}" type="presParOf" srcId="{DCA49075-75EF-4CA8-83CB-D2973F0749B7}" destId="{3F08EB17-9077-4CF8-BB25-C581AFE358F7}" srcOrd="0" destOrd="0" presId="urn:microsoft.com/office/officeart/2005/8/layout/orgChart1"/>
    <dgm:cxn modelId="{A5C6E768-9806-4972-BC0B-B93C73027B2B}" type="presParOf" srcId="{DCA49075-75EF-4CA8-83CB-D2973F0749B7}" destId="{135679EC-142E-4C8E-A44D-259048C285DD}" srcOrd="1" destOrd="0" presId="urn:microsoft.com/office/officeart/2005/8/layout/orgChart1"/>
    <dgm:cxn modelId="{A544BB7A-634D-439F-9841-486D164EDD65}" type="presParOf" srcId="{9E48D5D0-1112-490C-8AD6-488CE7E4A722}" destId="{78AF56ED-BAB6-48A5-8426-1DCF8E25C7D8}" srcOrd="1" destOrd="0" presId="urn:microsoft.com/office/officeart/2005/8/layout/orgChart1"/>
    <dgm:cxn modelId="{F8205546-2AFF-4114-AFCE-B4DD029B9AF7}" type="presParOf" srcId="{78AF56ED-BAB6-48A5-8426-1DCF8E25C7D8}" destId="{F9514F64-9FD4-4619-8D4F-86207755A16F}" srcOrd="0" destOrd="0" presId="urn:microsoft.com/office/officeart/2005/8/layout/orgChart1"/>
    <dgm:cxn modelId="{083984B2-4B61-4EF8-9B2D-D95127897391}" type="presParOf" srcId="{78AF56ED-BAB6-48A5-8426-1DCF8E25C7D8}" destId="{43B654D6-AEBD-462D-A12B-C70ACEE52DDB}" srcOrd="1" destOrd="0" presId="urn:microsoft.com/office/officeart/2005/8/layout/orgChart1"/>
    <dgm:cxn modelId="{548C5038-654E-4DFC-9780-BEA48D193AF4}" type="presParOf" srcId="{43B654D6-AEBD-462D-A12B-C70ACEE52DDB}" destId="{5E1A131C-D1DD-492A-B397-86AF7B0CBD92}" srcOrd="0" destOrd="0" presId="urn:microsoft.com/office/officeart/2005/8/layout/orgChart1"/>
    <dgm:cxn modelId="{950232F5-9D97-4A28-A800-16FBDF808958}" type="presParOf" srcId="{5E1A131C-D1DD-492A-B397-86AF7B0CBD92}" destId="{323FBFFB-C631-411D-9950-5A0D20E220AF}" srcOrd="0" destOrd="0" presId="urn:microsoft.com/office/officeart/2005/8/layout/orgChart1"/>
    <dgm:cxn modelId="{FEA89F7F-C848-4BA7-9693-E9E914F02218}" type="presParOf" srcId="{5E1A131C-D1DD-492A-B397-86AF7B0CBD92}" destId="{39D75FD2-CB32-46D9-970F-9FA26D8936C3}" srcOrd="1" destOrd="0" presId="urn:microsoft.com/office/officeart/2005/8/layout/orgChart1"/>
    <dgm:cxn modelId="{D151B818-1466-4F04-B5EE-AF3ED87BFA9E}" type="presParOf" srcId="{43B654D6-AEBD-462D-A12B-C70ACEE52DDB}" destId="{0D3E8EF7-516A-4A74-A583-D2702587EEB4}" srcOrd="1" destOrd="0" presId="urn:microsoft.com/office/officeart/2005/8/layout/orgChart1"/>
    <dgm:cxn modelId="{2E818500-78BA-4E35-9B68-CD6A14B475AA}" type="presParOf" srcId="{0D3E8EF7-516A-4A74-A583-D2702587EEB4}" destId="{FBD2C260-6930-42E9-AA7C-4A4AB1200361}" srcOrd="0" destOrd="0" presId="urn:microsoft.com/office/officeart/2005/8/layout/orgChart1"/>
    <dgm:cxn modelId="{8E107862-BB53-401B-98AC-7C409E82B539}" type="presParOf" srcId="{0D3E8EF7-516A-4A74-A583-D2702587EEB4}" destId="{555291AE-42C5-45A8-9C26-180B85899C38}" srcOrd="1" destOrd="0" presId="urn:microsoft.com/office/officeart/2005/8/layout/orgChart1"/>
    <dgm:cxn modelId="{B719B12A-AFB0-41F5-BBE4-4B99FFA8ACDC}" type="presParOf" srcId="{555291AE-42C5-45A8-9C26-180B85899C38}" destId="{BB4B8812-61BC-4605-B18D-F906642F59AD}" srcOrd="0" destOrd="0" presId="urn:microsoft.com/office/officeart/2005/8/layout/orgChart1"/>
    <dgm:cxn modelId="{999E634F-1E7F-4AE1-BF12-C17C177B4CDC}" type="presParOf" srcId="{BB4B8812-61BC-4605-B18D-F906642F59AD}" destId="{D4A7BED2-B8BA-4D03-81CB-37128CDF4A03}" srcOrd="0" destOrd="0" presId="urn:microsoft.com/office/officeart/2005/8/layout/orgChart1"/>
    <dgm:cxn modelId="{5B5E01B5-54DA-45E5-8564-02F2DD69FECF}" type="presParOf" srcId="{BB4B8812-61BC-4605-B18D-F906642F59AD}" destId="{F244C4BC-84E0-489D-8080-E5966C0667C1}" srcOrd="1" destOrd="0" presId="urn:microsoft.com/office/officeart/2005/8/layout/orgChart1"/>
    <dgm:cxn modelId="{379B314C-0402-40F1-8BCB-5AA84BCDD966}" type="presParOf" srcId="{555291AE-42C5-45A8-9C26-180B85899C38}" destId="{9A32F7C1-3C3E-4B4B-B37E-F3875B4EA6DB}" srcOrd="1" destOrd="0" presId="urn:microsoft.com/office/officeart/2005/8/layout/orgChart1"/>
    <dgm:cxn modelId="{3A755487-1D11-4BC4-97B9-CA8E70B94AC8}" type="presParOf" srcId="{555291AE-42C5-45A8-9C26-180B85899C38}" destId="{34CA58DA-26F9-434B-AC4E-5F4BBD157402}" srcOrd="2" destOrd="0" presId="urn:microsoft.com/office/officeart/2005/8/layout/orgChart1"/>
    <dgm:cxn modelId="{39688731-0AD0-4D0A-95E8-B269F253D20F}" type="presParOf" srcId="{0D3E8EF7-516A-4A74-A583-D2702587EEB4}" destId="{A858D34C-449D-4109-872F-199BC8FAF8B8}" srcOrd="2" destOrd="0" presId="urn:microsoft.com/office/officeart/2005/8/layout/orgChart1"/>
    <dgm:cxn modelId="{FA2DF37C-101E-4987-9F48-A71777010B10}" type="presParOf" srcId="{0D3E8EF7-516A-4A74-A583-D2702587EEB4}" destId="{CB817E7F-A3E8-4CBC-AACF-81B9986929B3}" srcOrd="3" destOrd="0" presId="urn:microsoft.com/office/officeart/2005/8/layout/orgChart1"/>
    <dgm:cxn modelId="{AC1CB270-64CE-4C5C-9E47-D09311A6DE03}" type="presParOf" srcId="{CB817E7F-A3E8-4CBC-AACF-81B9986929B3}" destId="{C07956F0-77E9-4B91-A24B-F6517AFBC3CB}" srcOrd="0" destOrd="0" presId="urn:microsoft.com/office/officeart/2005/8/layout/orgChart1"/>
    <dgm:cxn modelId="{CACBA72C-76B2-4142-BA88-7613BF504527}" type="presParOf" srcId="{C07956F0-77E9-4B91-A24B-F6517AFBC3CB}" destId="{37FE96BA-1762-4B79-AB19-DE2EE8D970B8}" srcOrd="0" destOrd="0" presId="urn:microsoft.com/office/officeart/2005/8/layout/orgChart1"/>
    <dgm:cxn modelId="{FBB7A600-3B73-4B7D-AC93-6D7C1FD1714B}" type="presParOf" srcId="{C07956F0-77E9-4B91-A24B-F6517AFBC3CB}" destId="{03FD4BF2-29BD-4D8C-B7FC-22AB1339F173}" srcOrd="1" destOrd="0" presId="urn:microsoft.com/office/officeart/2005/8/layout/orgChart1"/>
    <dgm:cxn modelId="{053020D6-58AB-4282-AC16-D1E86212C071}" type="presParOf" srcId="{CB817E7F-A3E8-4CBC-AACF-81B9986929B3}" destId="{67FBE550-9240-406A-BB72-BA9D317B02F1}" srcOrd="1" destOrd="0" presId="urn:microsoft.com/office/officeart/2005/8/layout/orgChart1"/>
    <dgm:cxn modelId="{48C7B99F-EE2B-4D1A-8C73-A4385222610B}" type="presParOf" srcId="{CB817E7F-A3E8-4CBC-AACF-81B9986929B3}" destId="{AE226C06-22D3-4A10-84ED-1D29FA9C63F0}" srcOrd="2" destOrd="0" presId="urn:microsoft.com/office/officeart/2005/8/layout/orgChart1"/>
    <dgm:cxn modelId="{963D0E3A-8E51-420A-8272-B32484310983}" type="presParOf" srcId="{43B654D6-AEBD-462D-A12B-C70ACEE52DDB}" destId="{5ADA0FB6-8052-442E-9E17-E8326C56BA14}" srcOrd="2" destOrd="0" presId="urn:microsoft.com/office/officeart/2005/8/layout/orgChart1"/>
    <dgm:cxn modelId="{424DA0B8-E6D0-44E7-8013-078E05860B69}" type="presParOf" srcId="{78AF56ED-BAB6-48A5-8426-1DCF8E25C7D8}" destId="{0A040322-0DC1-4903-B83A-D8ECCE861135}" srcOrd="2" destOrd="0" presId="urn:microsoft.com/office/officeart/2005/8/layout/orgChart1"/>
    <dgm:cxn modelId="{B614561D-86FE-4E42-AE1F-34DBBA27CEE1}" type="presParOf" srcId="{78AF56ED-BAB6-48A5-8426-1DCF8E25C7D8}" destId="{CBC41A12-0307-427C-BD90-36E5533A724C}" srcOrd="3" destOrd="0" presId="urn:microsoft.com/office/officeart/2005/8/layout/orgChart1"/>
    <dgm:cxn modelId="{04E48669-AE17-4FD9-A2E7-B8AFDE1C737E}" type="presParOf" srcId="{CBC41A12-0307-427C-BD90-36E5533A724C}" destId="{AE18FA38-068E-43A6-AEE4-A756B9D26DDE}" srcOrd="0" destOrd="0" presId="urn:microsoft.com/office/officeart/2005/8/layout/orgChart1"/>
    <dgm:cxn modelId="{95F5D51D-9015-4493-BA71-71BA8C439D0D}" type="presParOf" srcId="{AE18FA38-068E-43A6-AEE4-A756B9D26DDE}" destId="{AD90F5D6-0171-4536-AADC-D0723EFF7BD0}" srcOrd="0" destOrd="0" presId="urn:microsoft.com/office/officeart/2005/8/layout/orgChart1"/>
    <dgm:cxn modelId="{2067831C-D4E7-4D1F-B7A3-1CB9546FD53A}" type="presParOf" srcId="{AE18FA38-068E-43A6-AEE4-A756B9D26DDE}" destId="{D2BB8402-706F-448B-BE56-B91BCE95226E}" srcOrd="1" destOrd="0" presId="urn:microsoft.com/office/officeart/2005/8/layout/orgChart1"/>
    <dgm:cxn modelId="{ABC28448-4384-42F9-AD52-E8BA2FA90331}" type="presParOf" srcId="{CBC41A12-0307-427C-BD90-36E5533A724C}" destId="{619CA696-0E88-447B-8066-1A040BC2B6F3}" srcOrd="1" destOrd="0" presId="urn:microsoft.com/office/officeart/2005/8/layout/orgChart1"/>
    <dgm:cxn modelId="{700FCCDD-2B96-4D33-B23A-3D67368280C3}" type="presParOf" srcId="{CBC41A12-0307-427C-BD90-36E5533A724C}" destId="{6154246B-F89B-4568-9858-8717040C5665}" srcOrd="2" destOrd="0" presId="urn:microsoft.com/office/officeart/2005/8/layout/orgChart1"/>
    <dgm:cxn modelId="{C026FA82-C95A-45B9-8830-4655E1F69A4B}" type="presParOf" srcId="{9E48D5D0-1112-490C-8AD6-488CE7E4A722}" destId="{8E1DE66B-0B53-410E-9508-8B6AE27DBC98}" srcOrd="2" destOrd="0" presId="urn:microsoft.com/office/officeart/2005/8/layout/orgChart1"/>
    <dgm:cxn modelId="{DB8E79FB-FEFF-4A5C-B8A5-BC701EAEEBB1}" type="presParOf" srcId="{A61434DA-73DB-4C54-913F-4573A31A001C}" destId="{98429964-2C85-458A-82D6-BFDA036D2893}" srcOrd="10" destOrd="0" presId="urn:microsoft.com/office/officeart/2005/8/layout/orgChart1"/>
    <dgm:cxn modelId="{E86EEC30-A4FF-4F60-A1F4-2195F012E735}" type="presParOf" srcId="{A61434DA-73DB-4C54-913F-4573A31A001C}" destId="{37580DF4-C3DE-41FD-9484-0E8E0C2D5E4B}" srcOrd="11" destOrd="0" presId="urn:microsoft.com/office/officeart/2005/8/layout/orgChart1"/>
    <dgm:cxn modelId="{C509EC18-FFCB-46ED-B0B2-BA14EB727DCF}" type="presParOf" srcId="{37580DF4-C3DE-41FD-9484-0E8E0C2D5E4B}" destId="{681E94B7-9C45-4DC3-8A74-E1A29CE463CD}" srcOrd="0" destOrd="0" presId="urn:microsoft.com/office/officeart/2005/8/layout/orgChart1"/>
    <dgm:cxn modelId="{B249BA52-94BC-4AA1-A7AC-0AEFC3CB0F8D}" type="presParOf" srcId="{681E94B7-9C45-4DC3-8A74-E1A29CE463CD}" destId="{B9449B15-C589-49E5-8DC9-B293A8DC4640}" srcOrd="0" destOrd="0" presId="urn:microsoft.com/office/officeart/2005/8/layout/orgChart1"/>
    <dgm:cxn modelId="{62E8897E-7213-45A7-B009-CCF86D089642}" type="presParOf" srcId="{681E94B7-9C45-4DC3-8A74-E1A29CE463CD}" destId="{BF102828-AE58-41A4-AE57-7401D7D4552B}" srcOrd="1" destOrd="0" presId="urn:microsoft.com/office/officeart/2005/8/layout/orgChart1"/>
    <dgm:cxn modelId="{A01B42D6-6C0D-4DF7-8A6A-995C286964A0}" type="presParOf" srcId="{37580DF4-C3DE-41FD-9484-0E8E0C2D5E4B}" destId="{BEE294E6-5E9F-421F-B64B-9266AF24A015}" srcOrd="1" destOrd="0" presId="urn:microsoft.com/office/officeart/2005/8/layout/orgChart1"/>
    <dgm:cxn modelId="{3A63320B-832E-4BB1-BB86-CA0B83003882}" type="presParOf" srcId="{BEE294E6-5E9F-421F-B64B-9266AF24A015}" destId="{A3AB5F1F-5DA2-40B5-8A84-7F91A1B7F511}" srcOrd="0" destOrd="0" presId="urn:microsoft.com/office/officeart/2005/8/layout/orgChart1"/>
    <dgm:cxn modelId="{88253E74-5EDB-429B-BAF4-EBD911548C05}" type="presParOf" srcId="{BEE294E6-5E9F-421F-B64B-9266AF24A015}" destId="{9F2240FE-BED2-4856-A3C4-418E25712034}" srcOrd="1" destOrd="0" presId="urn:microsoft.com/office/officeart/2005/8/layout/orgChart1"/>
    <dgm:cxn modelId="{00CF94DF-CE7F-410E-B2CA-799B3BE51BFA}" type="presParOf" srcId="{9F2240FE-BED2-4856-A3C4-418E25712034}" destId="{B18FCD7A-2823-4D7C-B5BE-2A48C18F56D2}" srcOrd="0" destOrd="0" presId="urn:microsoft.com/office/officeart/2005/8/layout/orgChart1"/>
    <dgm:cxn modelId="{E1279B74-D723-4C36-8D34-02AFD403FFA0}" type="presParOf" srcId="{B18FCD7A-2823-4D7C-B5BE-2A48C18F56D2}" destId="{11C6297A-3A6D-4A6C-827C-43F05E7B86E0}" srcOrd="0" destOrd="0" presId="urn:microsoft.com/office/officeart/2005/8/layout/orgChart1"/>
    <dgm:cxn modelId="{2ADEF552-02A6-46FF-922D-5783A1A13C9D}" type="presParOf" srcId="{B18FCD7A-2823-4D7C-B5BE-2A48C18F56D2}" destId="{B3AD19F2-D81D-412D-B1C6-9235670C6406}" srcOrd="1" destOrd="0" presId="urn:microsoft.com/office/officeart/2005/8/layout/orgChart1"/>
    <dgm:cxn modelId="{509CF225-600D-4510-B0E6-B95059BBB31C}" type="presParOf" srcId="{9F2240FE-BED2-4856-A3C4-418E25712034}" destId="{E27238B5-220E-4826-AB15-7ACA686A6592}" srcOrd="1" destOrd="0" presId="urn:microsoft.com/office/officeart/2005/8/layout/orgChart1"/>
    <dgm:cxn modelId="{7B46B788-1A29-4BAA-83F3-BC20FB7866D0}" type="presParOf" srcId="{9F2240FE-BED2-4856-A3C4-418E25712034}" destId="{89D06B28-C3E4-4BF4-8EF0-71294830861A}" srcOrd="2" destOrd="0" presId="urn:microsoft.com/office/officeart/2005/8/layout/orgChart1"/>
    <dgm:cxn modelId="{CC2E3A07-0B84-4910-8E43-4852F5656945}" type="presParOf" srcId="{37580DF4-C3DE-41FD-9484-0E8E0C2D5E4B}" destId="{D88472CE-1D5F-40F1-849A-35533E5153EA}" srcOrd="2" destOrd="0" presId="urn:microsoft.com/office/officeart/2005/8/layout/orgChart1"/>
    <dgm:cxn modelId="{AEEEDB01-9249-488B-9C2E-A442FC172F50}" type="presParOf" srcId="{A61434DA-73DB-4C54-913F-4573A31A001C}" destId="{50F84F7E-E5B7-495B-BF3F-62BFD02BBC00}" srcOrd="12" destOrd="0" presId="urn:microsoft.com/office/officeart/2005/8/layout/orgChart1"/>
    <dgm:cxn modelId="{58424210-981F-4270-830A-960DB024F8EB}" type="presParOf" srcId="{A61434DA-73DB-4C54-913F-4573A31A001C}" destId="{7C4EE346-AE43-40C2-A9D4-CCD25D2885A8}" srcOrd="13" destOrd="0" presId="urn:microsoft.com/office/officeart/2005/8/layout/orgChart1"/>
    <dgm:cxn modelId="{16D238F4-7122-4D2B-B6A7-44DF359AD165}" type="presParOf" srcId="{7C4EE346-AE43-40C2-A9D4-CCD25D2885A8}" destId="{B2F6CED3-BC72-4980-8C61-7A60CED8816A}" srcOrd="0" destOrd="0" presId="urn:microsoft.com/office/officeart/2005/8/layout/orgChart1"/>
    <dgm:cxn modelId="{45625064-54B3-43DB-9931-8AB4A20B52BD}" type="presParOf" srcId="{B2F6CED3-BC72-4980-8C61-7A60CED8816A}" destId="{A12EBDC3-12F4-4F2B-B4FB-0E81ACD1B466}" srcOrd="0" destOrd="0" presId="urn:microsoft.com/office/officeart/2005/8/layout/orgChart1"/>
    <dgm:cxn modelId="{EAAB586B-203B-43BF-8CB2-F7E81BCBF853}" type="presParOf" srcId="{B2F6CED3-BC72-4980-8C61-7A60CED8816A}" destId="{936FEF20-2D05-4069-B9A3-F8D71B9DB4C5}" srcOrd="1" destOrd="0" presId="urn:microsoft.com/office/officeart/2005/8/layout/orgChart1"/>
    <dgm:cxn modelId="{7B8162C7-2E48-41E7-A9B6-2C582BCFB793}" type="presParOf" srcId="{7C4EE346-AE43-40C2-A9D4-CCD25D2885A8}" destId="{50C447C8-94DA-43A2-929B-8020873ADC5C}" srcOrd="1" destOrd="0" presId="urn:microsoft.com/office/officeart/2005/8/layout/orgChart1"/>
    <dgm:cxn modelId="{7BC0095A-FBE7-4483-A870-943A73B53CD3}" type="presParOf" srcId="{7C4EE346-AE43-40C2-A9D4-CCD25D2885A8}" destId="{51CF40A5-4291-4D5B-AC70-9933BB0E42BB}" srcOrd="2" destOrd="0" presId="urn:microsoft.com/office/officeart/2005/8/layout/orgChart1"/>
    <dgm:cxn modelId="{FDD03A3F-055A-4453-BFB1-B94BE4EE961C}" type="presParOf" srcId="{A61434DA-73DB-4C54-913F-4573A31A001C}" destId="{81C67EB7-3A99-4C0C-AF9C-F0B0ED15D3FF}" srcOrd="14" destOrd="0" presId="urn:microsoft.com/office/officeart/2005/8/layout/orgChart1"/>
    <dgm:cxn modelId="{E9F97ECE-0F06-4FDD-903B-0C938B75175E}" type="presParOf" srcId="{A61434DA-73DB-4C54-913F-4573A31A001C}" destId="{C0B88251-D672-41C1-ADD2-544A694A5F69}" srcOrd="15" destOrd="0" presId="urn:microsoft.com/office/officeart/2005/8/layout/orgChart1"/>
    <dgm:cxn modelId="{75572377-23C9-4E80-908F-E71B10A3149E}" type="presParOf" srcId="{C0B88251-D672-41C1-ADD2-544A694A5F69}" destId="{DF9C8F15-43A5-4838-A922-0044A8942D27}" srcOrd="0" destOrd="0" presId="urn:microsoft.com/office/officeart/2005/8/layout/orgChart1"/>
    <dgm:cxn modelId="{07B2440D-C34A-485D-8747-34A54AFA5792}" type="presParOf" srcId="{DF9C8F15-43A5-4838-A922-0044A8942D27}" destId="{B4F4FEA5-4605-4A1F-915E-89B6813143BE}" srcOrd="0" destOrd="0" presId="urn:microsoft.com/office/officeart/2005/8/layout/orgChart1"/>
    <dgm:cxn modelId="{00DB23C4-73EA-4BCE-B369-40E25F617A6E}" type="presParOf" srcId="{DF9C8F15-43A5-4838-A922-0044A8942D27}" destId="{FF7154D6-5A7E-43EB-9F61-86A0A670BED3}" srcOrd="1" destOrd="0" presId="urn:microsoft.com/office/officeart/2005/8/layout/orgChart1"/>
    <dgm:cxn modelId="{26742096-801B-4026-8065-98E2A74F5187}" type="presParOf" srcId="{C0B88251-D672-41C1-ADD2-544A694A5F69}" destId="{E84B85C6-81A2-4E61-8BC7-81191ABAA059}" srcOrd="1" destOrd="0" presId="urn:microsoft.com/office/officeart/2005/8/layout/orgChart1"/>
    <dgm:cxn modelId="{EE3B8B95-5DBF-4FB9-8014-47E51015CDDF}" type="presParOf" srcId="{C0B88251-D672-41C1-ADD2-544A694A5F69}" destId="{E1FA173E-201B-4D3C-B0AF-604F4DD61FC3}" srcOrd="2" destOrd="0" presId="urn:microsoft.com/office/officeart/2005/8/layout/orgChart1"/>
    <dgm:cxn modelId="{72D79C2F-FEC6-4271-A722-1414F578A33C}" type="presParOf" srcId="{A61434DA-73DB-4C54-913F-4573A31A001C}" destId="{B9325AE3-6B3B-4611-B6D3-D4A469CC5247}" srcOrd="16" destOrd="0" presId="urn:microsoft.com/office/officeart/2005/8/layout/orgChart1"/>
    <dgm:cxn modelId="{2827C81A-60B6-40D4-BD81-707024746DD2}" type="presParOf" srcId="{A61434DA-73DB-4C54-913F-4573A31A001C}" destId="{A54CDA29-30DE-48ED-B7E4-243247AD4375}" srcOrd="17" destOrd="0" presId="urn:microsoft.com/office/officeart/2005/8/layout/orgChart1"/>
    <dgm:cxn modelId="{189496C9-28FC-4C42-993B-D6C29C67A309}" type="presParOf" srcId="{A54CDA29-30DE-48ED-B7E4-243247AD4375}" destId="{7DA4D093-9D36-44BF-B3EC-2E63DB1969B6}" srcOrd="0" destOrd="0" presId="urn:microsoft.com/office/officeart/2005/8/layout/orgChart1"/>
    <dgm:cxn modelId="{4E31C536-98A7-436D-8EAD-EA53C775324B}" type="presParOf" srcId="{7DA4D093-9D36-44BF-B3EC-2E63DB1969B6}" destId="{8DA19E10-EDAF-413C-B26E-E17D0452C9B4}" srcOrd="0" destOrd="0" presId="urn:microsoft.com/office/officeart/2005/8/layout/orgChart1"/>
    <dgm:cxn modelId="{7AB2B541-3159-4DAD-AC93-E8FC7AE498BB}" type="presParOf" srcId="{7DA4D093-9D36-44BF-B3EC-2E63DB1969B6}" destId="{B93467AA-0DE2-4CBE-A62F-A55BAF96DCD8}" srcOrd="1" destOrd="0" presId="urn:microsoft.com/office/officeart/2005/8/layout/orgChart1"/>
    <dgm:cxn modelId="{3E0D63A2-841D-483B-86E5-04886A0F8ABF}" type="presParOf" srcId="{A54CDA29-30DE-48ED-B7E4-243247AD4375}" destId="{A487321E-55D8-4A24-B9CC-1B20A5083983}" srcOrd="1" destOrd="0" presId="urn:microsoft.com/office/officeart/2005/8/layout/orgChart1"/>
    <dgm:cxn modelId="{A699B5A1-C52A-463E-B91B-4A3F18732115}" type="presParOf" srcId="{A54CDA29-30DE-48ED-B7E4-243247AD4375}" destId="{6A1B9F0F-20AD-4CE7-AFDA-912987E5B75F}" srcOrd="2" destOrd="0" presId="urn:microsoft.com/office/officeart/2005/8/layout/orgChart1"/>
    <dgm:cxn modelId="{B2CAE068-0E46-4A8B-BDBD-F2A277DBC5C4}" type="presParOf" srcId="{A61434DA-73DB-4C54-913F-4573A31A001C}" destId="{0FB6EF5D-4AC3-4735-9D97-15D137AEC0C8}" srcOrd="18" destOrd="0" presId="urn:microsoft.com/office/officeart/2005/8/layout/orgChart1"/>
    <dgm:cxn modelId="{B51CA2E1-A67E-4CFC-92A4-9933C91EF0B6}" type="presParOf" srcId="{A61434DA-73DB-4C54-913F-4573A31A001C}" destId="{09E9CB55-DC20-4EA2-BB46-EFA5EA55C5A9}" srcOrd="19" destOrd="0" presId="urn:microsoft.com/office/officeart/2005/8/layout/orgChart1"/>
    <dgm:cxn modelId="{FBDDE74E-BEBD-43D6-8579-30F99321FA53}" type="presParOf" srcId="{09E9CB55-DC20-4EA2-BB46-EFA5EA55C5A9}" destId="{CD97504C-BC99-4211-B912-623D374E131F}" srcOrd="0" destOrd="0" presId="urn:microsoft.com/office/officeart/2005/8/layout/orgChart1"/>
    <dgm:cxn modelId="{C94979F3-36AB-4AD0-925F-6DA522E2EAC0}" type="presParOf" srcId="{CD97504C-BC99-4211-B912-623D374E131F}" destId="{FA1C12B2-FFA8-4389-963C-ECE3B0131A14}" srcOrd="0" destOrd="0" presId="urn:microsoft.com/office/officeart/2005/8/layout/orgChart1"/>
    <dgm:cxn modelId="{99B04A37-0D5F-4289-845D-C79B46CA3F7B}" type="presParOf" srcId="{CD97504C-BC99-4211-B912-623D374E131F}" destId="{0D8F17D8-8D73-49E4-B980-80F7481188E7}" srcOrd="1" destOrd="0" presId="urn:microsoft.com/office/officeart/2005/8/layout/orgChart1"/>
    <dgm:cxn modelId="{75895B6E-C74C-455F-8432-9CE111DD8137}" type="presParOf" srcId="{09E9CB55-DC20-4EA2-BB46-EFA5EA55C5A9}" destId="{CF60681E-C1FC-481B-A0F8-7F991F5DB81D}" srcOrd="1" destOrd="0" presId="urn:microsoft.com/office/officeart/2005/8/layout/orgChart1"/>
    <dgm:cxn modelId="{2E7BB7A7-E8A8-49CA-AFFB-B6712B2D1213}" type="presParOf" srcId="{CF60681E-C1FC-481B-A0F8-7F991F5DB81D}" destId="{C797357D-E38B-4E27-8B25-D936D3DA14B0}" srcOrd="0" destOrd="0" presId="urn:microsoft.com/office/officeart/2005/8/layout/orgChart1"/>
    <dgm:cxn modelId="{F7F24568-081D-4A5D-B945-A84877BCC58D}" type="presParOf" srcId="{CF60681E-C1FC-481B-A0F8-7F991F5DB81D}" destId="{158C86E3-1443-406E-A6B3-6F19BDF9FA8E}" srcOrd="1" destOrd="0" presId="urn:microsoft.com/office/officeart/2005/8/layout/orgChart1"/>
    <dgm:cxn modelId="{D29D65B0-B3C3-4147-8596-B9389FCCFA9C}" type="presParOf" srcId="{158C86E3-1443-406E-A6B3-6F19BDF9FA8E}" destId="{9284125E-7CBB-4A53-9D25-A97F10EA291C}" srcOrd="0" destOrd="0" presId="urn:microsoft.com/office/officeart/2005/8/layout/orgChart1"/>
    <dgm:cxn modelId="{9D0CC878-5C85-4028-99F3-576DDFE15AB9}" type="presParOf" srcId="{9284125E-7CBB-4A53-9D25-A97F10EA291C}" destId="{6A4D3D80-C083-4E12-AD8B-1053537A7425}" srcOrd="0" destOrd="0" presId="urn:microsoft.com/office/officeart/2005/8/layout/orgChart1"/>
    <dgm:cxn modelId="{2F1545EA-0E4B-49EE-B3BF-0222F776BD86}" type="presParOf" srcId="{9284125E-7CBB-4A53-9D25-A97F10EA291C}" destId="{387F674E-F71F-4937-87AA-99334781BBE4}" srcOrd="1" destOrd="0" presId="urn:microsoft.com/office/officeart/2005/8/layout/orgChart1"/>
    <dgm:cxn modelId="{C1D917CD-ED56-4489-A098-2135481FAF7F}" type="presParOf" srcId="{158C86E3-1443-406E-A6B3-6F19BDF9FA8E}" destId="{377A4394-A3CA-419C-800D-920930ED26F8}" srcOrd="1" destOrd="0" presId="urn:microsoft.com/office/officeart/2005/8/layout/orgChart1"/>
    <dgm:cxn modelId="{68985FC3-9AEA-4BB0-9181-A9DD35187E8A}" type="presParOf" srcId="{377A4394-A3CA-419C-800D-920930ED26F8}" destId="{A9196C44-8F68-45AD-8D02-13F350E8D915}" srcOrd="0" destOrd="0" presId="urn:microsoft.com/office/officeart/2005/8/layout/orgChart1"/>
    <dgm:cxn modelId="{D3197F89-E858-425C-9986-84129D1E3A50}" type="presParOf" srcId="{377A4394-A3CA-419C-800D-920930ED26F8}" destId="{D7218788-B59C-481F-8867-E0D63DC38583}" srcOrd="1" destOrd="0" presId="urn:microsoft.com/office/officeart/2005/8/layout/orgChart1"/>
    <dgm:cxn modelId="{C22F790F-3FB1-4925-AE53-E82CE768B727}" type="presParOf" srcId="{D7218788-B59C-481F-8867-E0D63DC38583}" destId="{83F46156-5796-4C98-A8B4-58DE7467104D}" srcOrd="0" destOrd="0" presId="urn:microsoft.com/office/officeart/2005/8/layout/orgChart1"/>
    <dgm:cxn modelId="{888CF502-A88D-47A4-9B17-AE0A1CD4CC0C}" type="presParOf" srcId="{83F46156-5796-4C98-A8B4-58DE7467104D}" destId="{08A416FC-AF35-4B83-8570-C6A94CEF4ADF}" srcOrd="0" destOrd="0" presId="urn:microsoft.com/office/officeart/2005/8/layout/orgChart1"/>
    <dgm:cxn modelId="{85BFC8FB-B7E4-4854-874F-A9B859DA1168}" type="presParOf" srcId="{83F46156-5796-4C98-A8B4-58DE7467104D}" destId="{E55D78F7-69D5-4CA3-A706-98B36F75B2C5}" srcOrd="1" destOrd="0" presId="urn:microsoft.com/office/officeart/2005/8/layout/orgChart1"/>
    <dgm:cxn modelId="{3B9AB633-2971-48EA-B8CB-F64FAFA446D2}" type="presParOf" srcId="{D7218788-B59C-481F-8867-E0D63DC38583}" destId="{4B41CACD-ABA4-43D5-B314-C939EFC5EC11}" srcOrd="1" destOrd="0" presId="urn:microsoft.com/office/officeart/2005/8/layout/orgChart1"/>
    <dgm:cxn modelId="{A660ED0B-9EB9-4F1D-A837-A7AD47E7C0E4}" type="presParOf" srcId="{D7218788-B59C-481F-8867-E0D63DC38583}" destId="{B57BAEF8-2D9E-4ADE-9177-650EB2053C79}" srcOrd="2" destOrd="0" presId="urn:microsoft.com/office/officeart/2005/8/layout/orgChart1"/>
    <dgm:cxn modelId="{CBD1130E-5428-482F-963C-0B5B1A2AFD15}" type="presParOf" srcId="{158C86E3-1443-406E-A6B3-6F19BDF9FA8E}" destId="{A2A0A597-6A12-49F4-BC82-B0D1061A0A4B}" srcOrd="2" destOrd="0" presId="urn:microsoft.com/office/officeart/2005/8/layout/orgChart1"/>
    <dgm:cxn modelId="{2016C157-353D-4095-B7E9-BDAC9765464B}" type="presParOf" srcId="{CF60681E-C1FC-481B-A0F8-7F991F5DB81D}" destId="{2A4CDEC8-E4F8-4F40-84ED-90F1DBE3614A}" srcOrd="2" destOrd="0" presId="urn:microsoft.com/office/officeart/2005/8/layout/orgChart1"/>
    <dgm:cxn modelId="{CD5B2782-77AD-40DF-BB02-FDA1F209DACA}" type="presParOf" srcId="{CF60681E-C1FC-481B-A0F8-7F991F5DB81D}" destId="{7CBCC7F0-17CD-4DAA-B43D-4513AFEE591A}" srcOrd="3" destOrd="0" presId="urn:microsoft.com/office/officeart/2005/8/layout/orgChart1"/>
    <dgm:cxn modelId="{3576868F-F9CA-435D-95F3-44B5134696D8}" type="presParOf" srcId="{7CBCC7F0-17CD-4DAA-B43D-4513AFEE591A}" destId="{770BF9BF-F644-431D-B42E-DFE46983CB84}" srcOrd="0" destOrd="0" presId="urn:microsoft.com/office/officeart/2005/8/layout/orgChart1"/>
    <dgm:cxn modelId="{92E2FB40-0A7D-43CC-8E0B-F95306A2D20F}" type="presParOf" srcId="{770BF9BF-F644-431D-B42E-DFE46983CB84}" destId="{84A2621B-B9B9-4BFD-9DDD-6DD2DD85BCB7}" srcOrd="0" destOrd="0" presId="urn:microsoft.com/office/officeart/2005/8/layout/orgChart1"/>
    <dgm:cxn modelId="{77448F69-FD2B-4F2D-91D8-548F744B4B73}" type="presParOf" srcId="{770BF9BF-F644-431D-B42E-DFE46983CB84}" destId="{F4B1B405-961F-4A28-B98B-37E1A6454EDB}" srcOrd="1" destOrd="0" presId="urn:microsoft.com/office/officeart/2005/8/layout/orgChart1"/>
    <dgm:cxn modelId="{A5CEBC13-DAB6-48CD-9F5C-074E087FA4BE}" type="presParOf" srcId="{7CBCC7F0-17CD-4DAA-B43D-4513AFEE591A}" destId="{21143992-B465-48FE-BA98-2042CDAF1B0D}" srcOrd="1" destOrd="0" presId="urn:microsoft.com/office/officeart/2005/8/layout/orgChart1"/>
    <dgm:cxn modelId="{AEC407A8-6C95-4D28-8AE7-C90529794483}" type="presParOf" srcId="{7CBCC7F0-17CD-4DAA-B43D-4513AFEE591A}" destId="{ECE4A0F4-159E-4EEC-8DE0-A5993B3C07F2}" srcOrd="2" destOrd="0" presId="urn:microsoft.com/office/officeart/2005/8/layout/orgChart1"/>
    <dgm:cxn modelId="{7662D3B7-1309-4092-9915-4BA1BFEED1F8}" type="presParOf" srcId="{09E9CB55-DC20-4EA2-BB46-EFA5EA55C5A9}" destId="{FD008C46-E6F3-40F3-8B20-9BD9F157606D}" srcOrd="2" destOrd="0" presId="urn:microsoft.com/office/officeart/2005/8/layout/orgChart1"/>
    <dgm:cxn modelId="{40BF8469-DE88-4487-A9EE-CB11A4F6C90D}" type="presParOf" srcId="{FC8929F8-7E62-4852-AA01-836C61EFB976}" destId="{B90959F1-F1F7-497D-964D-7B2CF482D014}" srcOrd="2" destOrd="0" presId="urn:microsoft.com/office/officeart/2005/8/layout/orgChart1"/>
    <dgm:cxn modelId="{BE0F1FC2-59A9-439B-A685-053B87DCB259}" type="presParOf" srcId="{B90959F1-F1F7-497D-964D-7B2CF482D014}" destId="{75155D40-6E94-4D0B-A3CB-F351059194F5}" srcOrd="0" destOrd="0" presId="urn:microsoft.com/office/officeart/2005/8/layout/orgChart1"/>
    <dgm:cxn modelId="{9E6A17CB-FFB2-47D8-9090-AA808CDBB38D}" type="presParOf" srcId="{B90959F1-F1F7-497D-964D-7B2CF482D014}" destId="{F97F3319-FED8-40BA-A6BE-3FF8FCE1E1E1}" srcOrd="1" destOrd="0" presId="urn:microsoft.com/office/officeart/2005/8/layout/orgChart1"/>
    <dgm:cxn modelId="{EA499031-97DE-412F-A3F7-8AC3AAB99E84}" type="presParOf" srcId="{F97F3319-FED8-40BA-A6BE-3FF8FCE1E1E1}" destId="{AD95DE8B-292D-408B-99A7-708BD1933291}" srcOrd="0" destOrd="0" presId="urn:microsoft.com/office/officeart/2005/8/layout/orgChart1"/>
    <dgm:cxn modelId="{F30E94AC-5D1F-4D02-BC65-53DBC329EC3F}" type="presParOf" srcId="{AD95DE8B-292D-408B-99A7-708BD1933291}" destId="{43CF803B-9B0E-499D-B845-FC7FD37458F0}" srcOrd="0" destOrd="0" presId="urn:microsoft.com/office/officeart/2005/8/layout/orgChart1"/>
    <dgm:cxn modelId="{F6F19CD6-9A49-438D-B906-45270FB504CC}" type="presParOf" srcId="{AD95DE8B-292D-408B-99A7-708BD1933291}" destId="{F7A0FFF1-47F1-4066-A57F-E1227ECED11E}" srcOrd="1" destOrd="0" presId="urn:microsoft.com/office/officeart/2005/8/layout/orgChart1"/>
    <dgm:cxn modelId="{56B87558-A860-4DAE-B0C5-AD96BB23AD16}" type="presParOf" srcId="{F97F3319-FED8-40BA-A6BE-3FF8FCE1E1E1}" destId="{95B2C4C5-A1BE-4030-8B7D-00A86663B3DC}" srcOrd="1" destOrd="0" presId="urn:microsoft.com/office/officeart/2005/8/layout/orgChart1"/>
    <dgm:cxn modelId="{23821637-5A93-4AD8-A910-F95785D1ED09}" type="presParOf" srcId="{F97F3319-FED8-40BA-A6BE-3FF8FCE1E1E1}" destId="{C80640C4-94F6-4659-A2D5-FFA925359785}"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55D40-6E94-4D0B-A3CB-F351059194F5}">
      <dsp:nvSpPr>
        <dsp:cNvPr id="0" name=""/>
        <dsp:cNvSpPr/>
      </dsp:nvSpPr>
      <dsp:spPr>
        <a:xfrm>
          <a:off x="5123342" y="1771683"/>
          <a:ext cx="91440" cy="335467"/>
        </a:xfrm>
        <a:custGeom>
          <a:avLst/>
          <a:gdLst/>
          <a:ahLst/>
          <a:cxnLst/>
          <a:rect l="0" t="0" r="0" b="0"/>
          <a:pathLst>
            <a:path>
              <a:moveTo>
                <a:pt x="122294" y="0"/>
              </a:moveTo>
              <a:lnTo>
                <a:pt x="122294" y="335467"/>
              </a:lnTo>
              <a:lnTo>
                <a:pt x="45720" y="3354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4CDEC8-E4F8-4F40-84ED-90F1DBE3614A}">
      <dsp:nvSpPr>
        <dsp:cNvPr id="0" name=""/>
        <dsp:cNvSpPr/>
      </dsp:nvSpPr>
      <dsp:spPr>
        <a:xfrm>
          <a:off x="10036059" y="3110394"/>
          <a:ext cx="509523" cy="153148"/>
        </a:xfrm>
        <a:custGeom>
          <a:avLst/>
          <a:gdLst/>
          <a:ahLst/>
          <a:cxnLst/>
          <a:rect l="0" t="0" r="0" b="0"/>
          <a:pathLst>
            <a:path>
              <a:moveTo>
                <a:pt x="0" y="0"/>
              </a:moveTo>
              <a:lnTo>
                <a:pt x="0" y="76574"/>
              </a:lnTo>
              <a:lnTo>
                <a:pt x="509523" y="76574"/>
              </a:lnTo>
              <a:lnTo>
                <a:pt x="509523"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196C44-8F68-45AD-8D02-13F350E8D915}">
      <dsp:nvSpPr>
        <dsp:cNvPr id="0" name=""/>
        <dsp:cNvSpPr/>
      </dsp:nvSpPr>
      <dsp:spPr>
        <a:xfrm>
          <a:off x="9248487" y="4008050"/>
          <a:ext cx="129884" cy="428537"/>
        </a:xfrm>
        <a:custGeom>
          <a:avLst/>
          <a:gdLst/>
          <a:ahLst/>
          <a:cxnLst/>
          <a:rect l="0" t="0" r="0" b="0"/>
          <a:pathLst>
            <a:path>
              <a:moveTo>
                <a:pt x="0" y="0"/>
              </a:moveTo>
              <a:lnTo>
                <a:pt x="0" y="428537"/>
              </a:lnTo>
              <a:lnTo>
                <a:pt x="129884" y="4285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97357D-E38B-4E27-8B25-D936D3DA14B0}">
      <dsp:nvSpPr>
        <dsp:cNvPr id="0" name=""/>
        <dsp:cNvSpPr/>
      </dsp:nvSpPr>
      <dsp:spPr>
        <a:xfrm>
          <a:off x="9594847" y="3110394"/>
          <a:ext cx="441212" cy="153148"/>
        </a:xfrm>
        <a:custGeom>
          <a:avLst/>
          <a:gdLst/>
          <a:ahLst/>
          <a:cxnLst/>
          <a:rect l="0" t="0" r="0" b="0"/>
          <a:pathLst>
            <a:path>
              <a:moveTo>
                <a:pt x="441212" y="0"/>
              </a:moveTo>
              <a:lnTo>
                <a:pt x="441212" y="76574"/>
              </a:lnTo>
              <a:lnTo>
                <a:pt x="0" y="76574"/>
              </a:lnTo>
              <a:lnTo>
                <a:pt x="0"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B6EF5D-4AC3-4735-9D97-15D137AEC0C8}">
      <dsp:nvSpPr>
        <dsp:cNvPr id="0" name=""/>
        <dsp:cNvSpPr/>
      </dsp:nvSpPr>
      <dsp:spPr>
        <a:xfrm>
          <a:off x="5245636" y="1771683"/>
          <a:ext cx="4790422" cy="670934"/>
        </a:xfrm>
        <a:custGeom>
          <a:avLst/>
          <a:gdLst/>
          <a:ahLst/>
          <a:cxnLst/>
          <a:rect l="0" t="0" r="0" b="0"/>
          <a:pathLst>
            <a:path>
              <a:moveTo>
                <a:pt x="0" y="0"/>
              </a:moveTo>
              <a:lnTo>
                <a:pt x="0" y="594360"/>
              </a:lnTo>
              <a:lnTo>
                <a:pt x="4790422" y="594360"/>
              </a:lnTo>
              <a:lnTo>
                <a:pt x="4790422"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25AE3-6B3B-4611-B6D3-D4A469CC5247}">
      <dsp:nvSpPr>
        <dsp:cNvPr id="0" name=""/>
        <dsp:cNvSpPr/>
      </dsp:nvSpPr>
      <dsp:spPr>
        <a:xfrm>
          <a:off x="5245636" y="1771683"/>
          <a:ext cx="3819041" cy="670934"/>
        </a:xfrm>
        <a:custGeom>
          <a:avLst/>
          <a:gdLst/>
          <a:ahLst/>
          <a:cxnLst/>
          <a:rect l="0" t="0" r="0" b="0"/>
          <a:pathLst>
            <a:path>
              <a:moveTo>
                <a:pt x="0" y="0"/>
              </a:moveTo>
              <a:lnTo>
                <a:pt x="0" y="594360"/>
              </a:lnTo>
              <a:lnTo>
                <a:pt x="3819041" y="594360"/>
              </a:lnTo>
              <a:lnTo>
                <a:pt x="3819041"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C67EB7-3A99-4C0C-AF9C-F0B0ED15D3FF}">
      <dsp:nvSpPr>
        <dsp:cNvPr id="0" name=""/>
        <dsp:cNvSpPr/>
      </dsp:nvSpPr>
      <dsp:spPr>
        <a:xfrm>
          <a:off x="5245636" y="1771683"/>
          <a:ext cx="2936616" cy="670934"/>
        </a:xfrm>
        <a:custGeom>
          <a:avLst/>
          <a:gdLst/>
          <a:ahLst/>
          <a:cxnLst/>
          <a:rect l="0" t="0" r="0" b="0"/>
          <a:pathLst>
            <a:path>
              <a:moveTo>
                <a:pt x="0" y="0"/>
              </a:moveTo>
              <a:lnTo>
                <a:pt x="0" y="594360"/>
              </a:lnTo>
              <a:lnTo>
                <a:pt x="2936616" y="594360"/>
              </a:lnTo>
              <a:lnTo>
                <a:pt x="2936616"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84F7E-E5B7-495B-BF3F-62BFD02BBC00}">
      <dsp:nvSpPr>
        <dsp:cNvPr id="0" name=""/>
        <dsp:cNvSpPr/>
      </dsp:nvSpPr>
      <dsp:spPr>
        <a:xfrm>
          <a:off x="5245636" y="1771683"/>
          <a:ext cx="1972137" cy="663105"/>
        </a:xfrm>
        <a:custGeom>
          <a:avLst/>
          <a:gdLst/>
          <a:ahLst/>
          <a:cxnLst/>
          <a:rect l="0" t="0" r="0" b="0"/>
          <a:pathLst>
            <a:path>
              <a:moveTo>
                <a:pt x="0" y="0"/>
              </a:moveTo>
              <a:lnTo>
                <a:pt x="0" y="586531"/>
              </a:lnTo>
              <a:lnTo>
                <a:pt x="1972137" y="586531"/>
              </a:lnTo>
              <a:lnTo>
                <a:pt x="1972137" y="663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AB5F1F-5DA2-40B5-8A84-7F91A1B7F511}">
      <dsp:nvSpPr>
        <dsp:cNvPr id="0" name=""/>
        <dsp:cNvSpPr/>
      </dsp:nvSpPr>
      <dsp:spPr>
        <a:xfrm>
          <a:off x="5823508" y="3103936"/>
          <a:ext cx="132404" cy="433749"/>
        </a:xfrm>
        <a:custGeom>
          <a:avLst/>
          <a:gdLst/>
          <a:ahLst/>
          <a:cxnLst/>
          <a:rect l="0" t="0" r="0" b="0"/>
          <a:pathLst>
            <a:path>
              <a:moveTo>
                <a:pt x="0" y="0"/>
              </a:moveTo>
              <a:lnTo>
                <a:pt x="0" y="433749"/>
              </a:lnTo>
              <a:lnTo>
                <a:pt x="132404" y="4337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29964-2C85-458A-82D6-BFDA036D2893}">
      <dsp:nvSpPr>
        <dsp:cNvPr id="0" name=""/>
        <dsp:cNvSpPr/>
      </dsp:nvSpPr>
      <dsp:spPr>
        <a:xfrm>
          <a:off x="5245636" y="1771683"/>
          <a:ext cx="930949" cy="670934"/>
        </a:xfrm>
        <a:custGeom>
          <a:avLst/>
          <a:gdLst/>
          <a:ahLst/>
          <a:cxnLst/>
          <a:rect l="0" t="0" r="0" b="0"/>
          <a:pathLst>
            <a:path>
              <a:moveTo>
                <a:pt x="0" y="0"/>
              </a:moveTo>
              <a:lnTo>
                <a:pt x="0" y="594360"/>
              </a:lnTo>
              <a:lnTo>
                <a:pt x="930949" y="594360"/>
              </a:lnTo>
              <a:lnTo>
                <a:pt x="930949"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040322-0DC1-4903-B83A-D8ECCE861135}">
      <dsp:nvSpPr>
        <dsp:cNvPr id="0" name=""/>
        <dsp:cNvSpPr/>
      </dsp:nvSpPr>
      <dsp:spPr>
        <a:xfrm>
          <a:off x="4943163" y="3029893"/>
          <a:ext cx="449270" cy="161804"/>
        </a:xfrm>
        <a:custGeom>
          <a:avLst/>
          <a:gdLst/>
          <a:ahLst/>
          <a:cxnLst/>
          <a:rect l="0" t="0" r="0" b="0"/>
          <a:pathLst>
            <a:path>
              <a:moveTo>
                <a:pt x="0" y="0"/>
              </a:moveTo>
              <a:lnTo>
                <a:pt x="0" y="85230"/>
              </a:lnTo>
              <a:lnTo>
                <a:pt x="449270" y="85230"/>
              </a:lnTo>
              <a:lnTo>
                <a:pt x="449270" y="16180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58D34C-449D-4109-872F-199BC8FAF8B8}">
      <dsp:nvSpPr>
        <dsp:cNvPr id="0" name=""/>
        <dsp:cNvSpPr/>
      </dsp:nvSpPr>
      <dsp:spPr>
        <a:xfrm>
          <a:off x="4156488" y="3878745"/>
          <a:ext cx="109391" cy="1079857"/>
        </a:xfrm>
        <a:custGeom>
          <a:avLst/>
          <a:gdLst/>
          <a:ahLst/>
          <a:cxnLst/>
          <a:rect l="0" t="0" r="0" b="0"/>
          <a:pathLst>
            <a:path>
              <a:moveTo>
                <a:pt x="0" y="0"/>
              </a:moveTo>
              <a:lnTo>
                <a:pt x="0" y="1079857"/>
              </a:lnTo>
              <a:lnTo>
                <a:pt x="109391" y="10798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D2C260-6930-42E9-AA7C-4A4AB1200361}">
      <dsp:nvSpPr>
        <dsp:cNvPr id="0" name=""/>
        <dsp:cNvSpPr/>
      </dsp:nvSpPr>
      <dsp:spPr>
        <a:xfrm>
          <a:off x="4156488" y="3878745"/>
          <a:ext cx="109391" cy="402509"/>
        </a:xfrm>
        <a:custGeom>
          <a:avLst/>
          <a:gdLst/>
          <a:ahLst/>
          <a:cxnLst/>
          <a:rect l="0" t="0" r="0" b="0"/>
          <a:pathLst>
            <a:path>
              <a:moveTo>
                <a:pt x="0" y="0"/>
              </a:moveTo>
              <a:lnTo>
                <a:pt x="0" y="402509"/>
              </a:lnTo>
              <a:lnTo>
                <a:pt x="109391" y="4025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14F64-9FD4-4619-8D4F-86207755A16F}">
      <dsp:nvSpPr>
        <dsp:cNvPr id="0" name=""/>
        <dsp:cNvSpPr/>
      </dsp:nvSpPr>
      <dsp:spPr>
        <a:xfrm>
          <a:off x="4448199" y="3029893"/>
          <a:ext cx="494963" cy="153148"/>
        </a:xfrm>
        <a:custGeom>
          <a:avLst/>
          <a:gdLst/>
          <a:ahLst/>
          <a:cxnLst/>
          <a:rect l="0" t="0" r="0" b="0"/>
          <a:pathLst>
            <a:path>
              <a:moveTo>
                <a:pt x="494963" y="0"/>
              </a:moveTo>
              <a:lnTo>
                <a:pt x="494963" y="76574"/>
              </a:lnTo>
              <a:lnTo>
                <a:pt x="0" y="76574"/>
              </a:lnTo>
              <a:lnTo>
                <a:pt x="0" y="1531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3E1039-C222-488E-97D0-FB2883A4AC22}">
      <dsp:nvSpPr>
        <dsp:cNvPr id="0" name=""/>
        <dsp:cNvSpPr/>
      </dsp:nvSpPr>
      <dsp:spPr>
        <a:xfrm>
          <a:off x="4943163" y="1771683"/>
          <a:ext cx="302473" cy="670934"/>
        </a:xfrm>
        <a:custGeom>
          <a:avLst/>
          <a:gdLst/>
          <a:ahLst/>
          <a:cxnLst/>
          <a:rect l="0" t="0" r="0" b="0"/>
          <a:pathLst>
            <a:path>
              <a:moveTo>
                <a:pt x="302473" y="0"/>
              </a:moveTo>
              <a:lnTo>
                <a:pt x="302473"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7C86F-6409-4BA2-86BB-551796D4257A}">
      <dsp:nvSpPr>
        <dsp:cNvPr id="0" name=""/>
        <dsp:cNvSpPr/>
      </dsp:nvSpPr>
      <dsp:spPr>
        <a:xfrm>
          <a:off x="2934922" y="3194932"/>
          <a:ext cx="165915" cy="335467"/>
        </a:xfrm>
        <a:custGeom>
          <a:avLst/>
          <a:gdLst/>
          <a:ahLst/>
          <a:cxnLst/>
          <a:rect l="0" t="0" r="0" b="0"/>
          <a:pathLst>
            <a:path>
              <a:moveTo>
                <a:pt x="0" y="0"/>
              </a:moveTo>
              <a:lnTo>
                <a:pt x="0" y="335467"/>
              </a:lnTo>
              <a:lnTo>
                <a:pt x="165915" y="335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6437CE-D00C-419B-BE1A-35870419D4EA}">
      <dsp:nvSpPr>
        <dsp:cNvPr id="0" name=""/>
        <dsp:cNvSpPr/>
      </dsp:nvSpPr>
      <dsp:spPr>
        <a:xfrm>
          <a:off x="3377362" y="1771683"/>
          <a:ext cx="1868273" cy="670934"/>
        </a:xfrm>
        <a:custGeom>
          <a:avLst/>
          <a:gdLst/>
          <a:ahLst/>
          <a:cxnLst/>
          <a:rect l="0" t="0" r="0" b="0"/>
          <a:pathLst>
            <a:path>
              <a:moveTo>
                <a:pt x="1868273" y="0"/>
              </a:moveTo>
              <a:lnTo>
                <a:pt x="1868273"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E72155-9067-47AB-B2C3-F0BDECED73AC}">
      <dsp:nvSpPr>
        <dsp:cNvPr id="0" name=""/>
        <dsp:cNvSpPr/>
      </dsp:nvSpPr>
      <dsp:spPr>
        <a:xfrm>
          <a:off x="2262729" y="1771683"/>
          <a:ext cx="2982907" cy="670934"/>
        </a:xfrm>
        <a:custGeom>
          <a:avLst/>
          <a:gdLst/>
          <a:ahLst/>
          <a:cxnLst/>
          <a:rect l="0" t="0" r="0" b="0"/>
          <a:pathLst>
            <a:path>
              <a:moveTo>
                <a:pt x="2982907" y="0"/>
              </a:moveTo>
              <a:lnTo>
                <a:pt x="2982907"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3A7F5-0A74-4DC5-91A8-A2444F9200FB}">
      <dsp:nvSpPr>
        <dsp:cNvPr id="0" name=""/>
        <dsp:cNvSpPr/>
      </dsp:nvSpPr>
      <dsp:spPr>
        <a:xfrm>
          <a:off x="965753" y="3176554"/>
          <a:ext cx="122565" cy="1690654"/>
        </a:xfrm>
        <a:custGeom>
          <a:avLst/>
          <a:gdLst/>
          <a:ahLst/>
          <a:cxnLst/>
          <a:rect l="0" t="0" r="0" b="0"/>
          <a:pathLst>
            <a:path>
              <a:moveTo>
                <a:pt x="0" y="0"/>
              </a:moveTo>
              <a:lnTo>
                <a:pt x="0" y="1690654"/>
              </a:lnTo>
              <a:lnTo>
                <a:pt x="122565" y="16906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1C3075-044D-4C72-AB44-155CE132E729}">
      <dsp:nvSpPr>
        <dsp:cNvPr id="0" name=""/>
        <dsp:cNvSpPr/>
      </dsp:nvSpPr>
      <dsp:spPr>
        <a:xfrm>
          <a:off x="965753" y="3176554"/>
          <a:ext cx="122565" cy="943639"/>
        </a:xfrm>
        <a:custGeom>
          <a:avLst/>
          <a:gdLst/>
          <a:ahLst/>
          <a:cxnLst/>
          <a:rect l="0" t="0" r="0" b="0"/>
          <a:pathLst>
            <a:path>
              <a:moveTo>
                <a:pt x="0" y="0"/>
              </a:moveTo>
              <a:lnTo>
                <a:pt x="0" y="943639"/>
              </a:lnTo>
              <a:lnTo>
                <a:pt x="122565" y="9436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E227B9-5990-4BFD-8420-8770AAB67605}">
      <dsp:nvSpPr>
        <dsp:cNvPr id="0" name=""/>
        <dsp:cNvSpPr/>
      </dsp:nvSpPr>
      <dsp:spPr>
        <a:xfrm>
          <a:off x="965753" y="3176554"/>
          <a:ext cx="122565" cy="335467"/>
        </a:xfrm>
        <a:custGeom>
          <a:avLst/>
          <a:gdLst/>
          <a:ahLst/>
          <a:cxnLst/>
          <a:rect l="0" t="0" r="0" b="0"/>
          <a:pathLst>
            <a:path>
              <a:moveTo>
                <a:pt x="0" y="0"/>
              </a:moveTo>
              <a:lnTo>
                <a:pt x="0" y="335467"/>
              </a:lnTo>
              <a:lnTo>
                <a:pt x="122565" y="335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C2950B-0545-406A-AFBF-83CE9244EAB2}">
      <dsp:nvSpPr>
        <dsp:cNvPr id="0" name=""/>
        <dsp:cNvSpPr/>
      </dsp:nvSpPr>
      <dsp:spPr>
        <a:xfrm>
          <a:off x="1292594" y="1771683"/>
          <a:ext cx="3953041" cy="670934"/>
        </a:xfrm>
        <a:custGeom>
          <a:avLst/>
          <a:gdLst/>
          <a:ahLst/>
          <a:cxnLst/>
          <a:rect l="0" t="0" r="0" b="0"/>
          <a:pathLst>
            <a:path>
              <a:moveTo>
                <a:pt x="3953041" y="0"/>
              </a:moveTo>
              <a:lnTo>
                <a:pt x="3953041"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4DCC05-52B9-4584-861D-9C29E1820E1E}">
      <dsp:nvSpPr>
        <dsp:cNvPr id="0" name=""/>
        <dsp:cNvSpPr/>
      </dsp:nvSpPr>
      <dsp:spPr>
        <a:xfrm>
          <a:off x="366257" y="1771683"/>
          <a:ext cx="4879379" cy="670934"/>
        </a:xfrm>
        <a:custGeom>
          <a:avLst/>
          <a:gdLst/>
          <a:ahLst/>
          <a:cxnLst/>
          <a:rect l="0" t="0" r="0" b="0"/>
          <a:pathLst>
            <a:path>
              <a:moveTo>
                <a:pt x="4879379" y="0"/>
              </a:moveTo>
              <a:lnTo>
                <a:pt x="4879379" y="594360"/>
              </a:lnTo>
              <a:lnTo>
                <a:pt x="0" y="594360"/>
              </a:lnTo>
              <a:lnTo>
                <a:pt x="0" y="6709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E25E6-0BF4-4897-A763-7097A2CB50EB}">
      <dsp:nvSpPr>
        <dsp:cNvPr id="0" name=""/>
        <dsp:cNvSpPr/>
      </dsp:nvSpPr>
      <dsp:spPr>
        <a:xfrm>
          <a:off x="4373965" y="1075917"/>
          <a:ext cx="1743342" cy="6957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President</a:t>
          </a:r>
          <a:endParaRPr lang="en-US" sz="1000" kern="1200" dirty="0"/>
        </a:p>
        <a:p>
          <a:pPr marL="0" lvl="0" indent="0" algn="ctr" defTabSz="444500">
            <a:lnSpc>
              <a:spcPct val="90000"/>
            </a:lnSpc>
            <a:spcBef>
              <a:spcPct val="0"/>
            </a:spcBef>
            <a:spcAft>
              <a:spcPct val="35000"/>
            </a:spcAft>
            <a:buNone/>
          </a:pPr>
          <a:r>
            <a:rPr lang="en-US" sz="1000" kern="1200" dirty="0"/>
            <a:t>Patricia O’Brien</a:t>
          </a:r>
          <a:endParaRPr lang="en-US" sz="600" kern="1200" dirty="0"/>
        </a:p>
      </dsp:txBody>
      <dsp:txXfrm>
        <a:off x="4373965" y="1075917"/>
        <a:ext cx="1743342" cy="695766"/>
      </dsp:txXfrm>
    </dsp:sp>
    <dsp:sp modelId="{08EEA2E1-F15D-4387-9C4C-B7CA07B82E27}">
      <dsp:nvSpPr>
        <dsp:cNvPr id="0" name=""/>
        <dsp:cNvSpPr/>
      </dsp:nvSpPr>
      <dsp:spPr>
        <a:xfrm>
          <a:off x="1618" y="2442618"/>
          <a:ext cx="729276" cy="74238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HR Director </a:t>
          </a:r>
        </a:p>
      </dsp:txBody>
      <dsp:txXfrm>
        <a:off x="1618" y="2442618"/>
        <a:ext cx="729276" cy="742388"/>
      </dsp:txXfrm>
    </dsp:sp>
    <dsp:sp modelId="{95E364F7-B02E-4C42-90D0-A268869CD241}">
      <dsp:nvSpPr>
        <dsp:cNvPr id="0" name=""/>
        <dsp:cNvSpPr/>
      </dsp:nvSpPr>
      <dsp:spPr>
        <a:xfrm>
          <a:off x="884043" y="2442618"/>
          <a:ext cx="817103" cy="733936"/>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Sr Director of Revenue Cycle </a:t>
          </a:r>
        </a:p>
      </dsp:txBody>
      <dsp:txXfrm>
        <a:off x="884043" y="2442618"/>
        <a:ext cx="817103" cy="733936"/>
      </dsp:txXfrm>
    </dsp:sp>
    <dsp:sp modelId="{FF56D85F-38A2-470A-AEFB-B0BA9644C10F}">
      <dsp:nvSpPr>
        <dsp:cNvPr id="0" name=""/>
        <dsp:cNvSpPr/>
      </dsp:nvSpPr>
      <dsp:spPr>
        <a:xfrm>
          <a:off x="1088319" y="3329702"/>
          <a:ext cx="729276" cy="36463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A/P Manager</a:t>
          </a:r>
        </a:p>
      </dsp:txBody>
      <dsp:txXfrm>
        <a:off x="1088319" y="3329702"/>
        <a:ext cx="729276" cy="364638"/>
      </dsp:txXfrm>
    </dsp:sp>
    <dsp:sp modelId="{641072EA-5DF6-49D2-A925-D42F6C86088A}">
      <dsp:nvSpPr>
        <dsp:cNvPr id="0" name=""/>
        <dsp:cNvSpPr/>
      </dsp:nvSpPr>
      <dsp:spPr>
        <a:xfrm>
          <a:off x="1088319" y="3847488"/>
          <a:ext cx="729276" cy="54541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Patient Access Manager</a:t>
          </a:r>
        </a:p>
      </dsp:txBody>
      <dsp:txXfrm>
        <a:off x="1088319" y="3847488"/>
        <a:ext cx="729276" cy="545411"/>
      </dsp:txXfrm>
    </dsp:sp>
    <dsp:sp modelId="{3CB2BC73-3B44-495F-9208-51D5504F5140}">
      <dsp:nvSpPr>
        <dsp:cNvPr id="0" name=""/>
        <dsp:cNvSpPr/>
      </dsp:nvSpPr>
      <dsp:spPr>
        <a:xfrm>
          <a:off x="1088319" y="4546048"/>
          <a:ext cx="729276" cy="64232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Health Information &amp; Compliance Manager</a:t>
          </a:r>
        </a:p>
      </dsp:txBody>
      <dsp:txXfrm>
        <a:off x="1088319" y="4546048"/>
        <a:ext cx="729276" cy="642321"/>
      </dsp:txXfrm>
    </dsp:sp>
    <dsp:sp modelId="{9E5B472C-2419-48EF-BF79-A4396C62D002}">
      <dsp:nvSpPr>
        <dsp:cNvPr id="0" name=""/>
        <dsp:cNvSpPr/>
      </dsp:nvSpPr>
      <dsp:spPr>
        <a:xfrm>
          <a:off x="1854294" y="2442618"/>
          <a:ext cx="816869" cy="752310"/>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Director,  Dev &amp; Corp Comm</a:t>
          </a:r>
        </a:p>
      </dsp:txBody>
      <dsp:txXfrm>
        <a:off x="1854294" y="2442618"/>
        <a:ext cx="816869" cy="752310"/>
      </dsp:txXfrm>
    </dsp:sp>
    <dsp:sp modelId="{09337286-7E91-408E-8FAE-FC8CCD2C96FF}">
      <dsp:nvSpPr>
        <dsp:cNvPr id="0" name=""/>
        <dsp:cNvSpPr/>
      </dsp:nvSpPr>
      <dsp:spPr>
        <a:xfrm>
          <a:off x="2824312" y="2442618"/>
          <a:ext cx="1106100" cy="75231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t>Senior Director of Finance</a:t>
          </a:r>
          <a:endParaRPr lang="en-US" sz="1000" kern="1200" dirty="0"/>
        </a:p>
      </dsp:txBody>
      <dsp:txXfrm>
        <a:off x="2824312" y="2442618"/>
        <a:ext cx="1106100" cy="752314"/>
      </dsp:txXfrm>
    </dsp:sp>
    <dsp:sp modelId="{EFE63CB8-909E-4BAB-A071-3B8CA10A4E3A}">
      <dsp:nvSpPr>
        <dsp:cNvPr id="0" name=""/>
        <dsp:cNvSpPr/>
      </dsp:nvSpPr>
      <dsp:spPr>
        <a:xfrm>
          <a:off x="3100837" y="3348080"/>
          <a:ext cx="729276" cy="36463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Accounting Supervisor</a:t>
          </a:r>
        </a:p>
      </dsp:txBody>
      <dsp:txXfrm>
        <a:off x="3100837" y="3348080"/>
        <a:ext cx="729276" cy="364638"/>
      </dsp:txXfrm>
    </dsp:sp>
    <dsp:sp modelId="{3F08EB17-9077-4CF8-BB25-C581AFE358F7}">
      <dsp:nvSpPr>
        <dsp:cNvPr id="0" name=""/>
        <dsp:cNvSpPr/>
      </dsp:nvSpPr>
      <dsp:spPr>
        <a:xfrm>
          <a:off x="4426492" y="2442618"/>
          <a:ext cx="1033340" cy="587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Interim Hospice Director </a:t>
          </a:r>
        </a:p>
      </dsp:txBody>
      <dsp:txXfrm>
        <a:off x="4426492" y="2442618"/>
        <a:ext cx="1033340" cy="587275"/>
      </dsp:txXfrm>
    </dsp:sp>
    <dsp:sp modelId="{323FBFFB-C631-411D-9950-5A0D20E220AF}">
      <dsp:nvSpPr>
        <dsp:cNvPr id="0" name=""/>
        <dsp:cNvSpPr/>
      </dsp:nvSpPr>
      <dsp:spPr>
        <a:xfrm>
          <a:off x="4083561" y="3183041"/>
          <a:ext cx="729276" cy="6957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Director of Supportive Care</a:t>
          </a:r>
        </a:p>
      </dsp:txBody>
      <dsp:txXfrm>
        <a:off x="4083561" y="3183041"/>
        <a:ext cx="729276" cy="695704"/>
      </dsp:txXfrm>
    </dsp:sp>
    <dsp:sp modelId="{D4A7BED2-B8BA-4D03-81CB-37128CDF4A03}">
      <dsp:nvSpPr>
        <dsp:cNvPr id="0" name=""/>
        <dsp:cNvSpPr/>
      </dsp:nvSpPr>
      <dsp:spPr>
        <a:xfrm>
          <a:off x="4265880" y="4031893"/>
          <a:ext cx="729276" cy="4987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Manager of Bereavement Services </a:t>
          </a:r>
        </a:p>
      </dsp:txBody>
      <dsp:txXfrm>
        <a:off x="4265880" y="4031893"/>
        <a:ext cx="729276" cy="498722"/>
      </dsp:txXfrm>
    </dsp:sp>
    <dsp:sp modelId="{37FE96BA-1762-4B79-AB19-DE2EE8D970B8}">
      <dsp:nvSpPr>
        <dsp:cNvPr id="0" name=""/>
        <dsp:cNvSpPr/>
      </dsp:nvSpPr>
      <dsp:spPr>
        <a:xfrm>
          <a:off x="4265880" y="4683764"/>
          <a:ext cx="729276" cy="5496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HPH Building Manager</a:t>
          </a:r>
        </a:p>
      </dsp:txBody>
      <dsp:txXfrm>
        <a:off x="4265880" y="4683764"/>
        <a:ext cx="729276" cy="549677"/>
      </dsp:txXfrm>
    </dsp:sp>
    <dsp:sp modelId="{AD90F5D6-0171-4536-AADC-D0723EFF7BD0}">
      <dsp:nvSpPr>
        <dsp:cNvPr id="0" name=""/>
        <dsp:cNvSpPr/>
      </dsp:nvSpPr>
      <dsp:spPr>
        <a:xfrm>
          <a:off x="4974044" y="3191698"/>
          <a:ext cx="836779" cy="7426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Senior Hospice Clinical Manager</a:t>
          </a:r>
        </a:p>
      </dsp:txBody>
      <dsp:txXfrm>
        <a:off x="4974044" y="3191698"/>
        <a:ext cx="836779" cy="742633"/>
      </dsp:txXfrm>
    </dsp:sp>
    <dsp:sp modelId="{B9449B15-C589-49E5-8DC9-B293A8DC4640}">
      <dsp:nvSpPr>
        <dsp:cNvPr id="0" name=""/>
        <dsp:cNvSpPr/>
      </dsp:nvSpPr>
      <dsp:spPr>
        <a:xfrm>
          <a:off x="5735239" y="2442618"/>
          <a:ext cx="882694" cy="6613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Dir of Referral  Mgt &amp; Transitions of Care</a:t>
          </a:r>
        </a:p>
      </dsp:txBody>
      <dsp:txXfrm>
        <a:off x="5735239" y="2442618"/>
        <a:ext cx="882694" cy="661318"/>
      </dsp:txXfrm>
    </dsp:sp>
    <dsp:sp modelId="{11C6297A-3A6D-4A6C-827C-43F05E7B86E0}">
      <dsp:nvSpPr>
        <dsp:cNvPr id="0" name=""/>
        <dsp:cNvSpPr/>
      </dsp:nvSpPr>
      <dsp:spPr>
        <a:xfrm>
          <a:off x="5955912" y="3257084"/>
          <a:ext cx="881403" cy="561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Referral/  Transitions of Care Manager</a:t>
          </a:r>
        </a:p>
      </dsp:txBody>
      <dsp:txXfrm>
        <a:off x="5955912" y="3257084"/>
        <a:ext cx="881403" cy="561203"/>
      </dsp:txXfrm>
    </dsp:sp>
    <dsp:sp modelId="{A12EBDC3-12F4-4F2B-B4FB-0E81ACD1B466}">
      <dsp:nvSpPr>
        <dsp:cNvPr id="0" name=""/>
        <dsp:cNvSpPr/>
      </dsp:nvSpPr>
      <dsp:spPr>
        <a:xfrm>
          <a:off x="6771081" y="2434789"/>
          <a:ext cx="893385" cy="7158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Chief Medical Officer</a:t>
          </a:r>
        </a:p>
        <a:p>
          <a:pPr marL="0" lvl="0" indent="0" algn="ctr" defTabSz="444500">
            <a:lnSpc>
              <a:spcPct val="90000"/>
            </a:lnSpc>
            <a:spcBef>
              <a:spcPct val="0"/>
            </a:spcBef>
            <a:spcAft>
              <a:spcPct val="35000"/>
            </a:spcAft>
            <a:buNone/>
          </a:pPr>
          <a:endParaRPr lang="en-US" sz="700" kern="1200" dirty="0"/>
        </a:p>
      </dsp:txBody>
      <dsp:txXfrm>
        <a:off x="6771081" y="2434789"/>
        <a:ext cx="893385" cy="715894"/>
      </dsp:txXfrm>
    </dsp:sp>
    <dsp:sp modelId="{B4F4FEA5-4605-4A1F-915E-89B6813143BE}">
      <dsp:nvSpPr>
        <dsp:cNvPr id="0" name=""/>
        <dsp:cNvSpPr/>
      </dsp:nvSpPr>
      <dsp:spPr>
        <a:xfrm>
          <a:off x="7817615" y="2442618"/>
          <a:ext cx="729276" cy="6864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VP of Quality, Compliance &amp; Risk</a:t>
          </a:r>
        </a:p>
      </dsp:txBody>
      <dsp:txXfrm>
        <a:off x="7817615" y="2442618"/>
        <a:ext cx="729276" cy="686467"/>
      </dsp:txXfrm>
    </dsp:sp>
    <dsp:sp modelId="{8DA19E10-EDAF-413C-B26E-E17D0452C9B4}">
      <dsp:nvSpPr>
        <dsp:cNvPr id="0" name=""/>
        <dsp:cNvSpPr/>
      </dsp:nvSpPr>
      <dsp:spPr>
        <a:xfrm>
          <a:off x="8700039" y="2442618"/>
          <a:ext cx="729276" cy="683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Clinical Operations Manager</a:t>
          </a:r>
        </a:p>
      </dsp:txBody>
      <dsp:txXfrm>
        <a:off x="8700039" y="2442618"/>
        <a:ext cx="729276" cy="683656"/>
      </dsp:txXfrm>
    </dsp:sp>
    <dsp:sp modelId="{FA1C12B2-FFA8-4389-963C-ECE3B0131A14}">
      <dsp:nvSpPr>
        <dsp:cNvPr id="0" name=""/>
        <dsp:cNvSpPr/>
      </dsp:nvSpPr>
      <dsp:spPr>
        <a:xfrm>
          <a:off x="9582464" y="2442618"/>
          <a:ext cx="907190" cy="667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VP, </a:t>
          </a:r>
        </a:p>
        <a:p>
          <a:pPr marL="0" lvl="0" indent="0" algn="ctr" defTabSz="444500">
            <a:lnSpc>
              <a:spcPct val="90000"/>
            </a:lnSpc>
            <a:spcBef>
              <a:spcPct val="0"/>
            </a:spcBef>
            <a:spcAft>
              <a:spcPct val="35000"/>
            </a:spcAft>
            <a:buNone/>
          </a:pPr>
          <a:r>
            <a:rPr lang="en-US" sz="1000" kern="1200" dirty="0"/>
            <a:t>Home Health Services</a:t>
          </a:r>
        </a:p>
        <a:p>
          <a:pPr marL="0" lvl="0" indent="0" algn="ctr" defTabSz="444500">
            <a:lnSpc>
              <a:spcPct val="90000"/>
            </a:lnSpc>
            <a:spcBef>
              <a:spcPct val="0"/>
            </a:spcBef>
            <a:spcAft>
              <a:spcPct val="35000"/>
            </a:spcAft>
            <a:buNone/>
          </a:pPr>
          <a:endParaRPr lang="en-US" sz="800" kern="1200" dirty="0"/>
        </a:p>
      </dsp:txBody>
      <dsp:txXfrm>
        <a:off x="9582464" y="2442618"/>
        <a:ext cx="907190" cy="667776"/>
      </dsp:txXfrm>
    </dsp:sp>
    <dsp:sp modelId="{6A4D3D80-C083-4E12-AD8B-1053537A7425}">
      <dsp:nvSpPr>
        <dsp:cNvPr id="0" name=""/>
        <dsp:cNvSpPr/>
      </dsp:nvSpPr>
      <dsp:spPr>
        <a:xfrm>
          <a:off x="9161897" y="3263542"/>
          <a:ext cx="865899" cy="74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Home Health Clinical Directors</a:t>
          </a:r>
        </a:p>
      </dsp:txBody>
      <dsp:txXfrm>
        <a:off x="9161897" y="3263542"/>
        <a:ext cx="865899" cy="744507"/>
      </dsp:txXfrm>
    </dsp:sp>
    <dsp:sp modelId="{08A416FC-AF35-4B83-8570-C6A94CEF4ADF}">
      <dsp:nvSpPr>
        <dsp:cNvPr id="0" name=""/>
        <dsp:cNvSpPr/>
      </dsp:nvSpPr>
      <dsp:spPr>
        <a:xfrm>
          <a:off x="9378372" y="4161198"/>
          <a:ext cx="926669" cy="5507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Home Health Clinical Managers</a:t>
          </a:r>
        </a:p>
      </dsp:txBody>
      <dsp:txXfrm>
        <a:off x="9378372" y="4161198"/>
        <a:ext cx="926669" cy="550778"/>
      </dsp:txXfrm>
    </dsp:sp>
    <dsp:sp modelId="{84A2621B-B9B9-4BFD-9DDD-6DD2DD85BCB7}">
      <dsp:nvSpPr>
        <dsp:cNvPr id="0" name=""/>
        <dsp:cNvSpPr/>
      </dsp:nvSpPr>
      <dsp:spPr>
        <a:xfrm>
          <a:off x="10180944" y="3263542"/>
          <a:ext cx="729276" cy="675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HHA </a:t>
          </a:r>
        </a:p>
        <a:p>
          <a:pPr marL="0" lvl="0" indent="0" algn="ctr" defTabSz="400050">
            <a:lnSpc>
              <a:spcPct val="90000"/>
            </a:lnSpc>
            <a:spcBef>
              <a:spcPct val="0"/>
            </a:spcBef>
            <a:spcAft>
              <a:spcPct val="35000"/>
            </a:spcAft>
            <a:buNone/>
          </a:pPr>
          <a:r>
            <a:rPr lang="en-US" sz="900" kern="1200" dirty="0"/>
            <a:t>Manager  </a:t>
          </a:r>
        </a:p>
      </dsp:txBody>
      <dsp:txXfrm>
        <a:off x="10180944" y="3263542"/>
        <a:ext cx="729276" cy="675929"/>
      </dsp:txXfrm>
    </dsp:sp>
    <dsp:sp modelId="{43CF803B-9B0E-499D-B845-FC7FD37458F0}">
      <dsp:nvSpPr>
        <dsp:cNvPr id="0" name=""/>
        <dsp:cNvSpPr/>
      </dsp:nvSpPr>
      <dsp:spPr>
        <a:xfrm>
          <a:off x="3672696" y="1924831"/>
          <a:ext cx="1496365" cy="3646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Executive Assistant</a:t>
          </a:r>
        </a:p>
      </dsp:txBody>
      <dsp:txXfrm>
        <a:off x="3672696" y="1924831"/>
        <a:ext cx="1496365" cy="3646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AB91EB8-1FC0-49BA-B8A0-9D4051C7D0E5}" type="datetimeFigureOut">
              <a:rPr lang="en-US" smtClean="0"/>
              <a:t>4/14/2025</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FD89D3-6540-412A-8DF7-24F6B362E6BB}" type="datetimeFigureOut">
              <a:rPr lang="en-US" smtClean="0"/>
              <a:t>4/14/2025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a:t>
            </a:fld>
            <a:endParaRPr lang="en-US"/>
          </a:p>
        </p:txBody>
      </p:sp>
    </p:spTree>
    <p:extLst>
      <p:ext uri="{BB962C8B-B14F-4D97-AF65-F5344CB8AC3E}">
        <p14:creationId xmlns:p14="http://schemas.microsoft.com/office/powerpoint/2010/main" val="140426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Speaker:  Mike D</a:t>
            </a:r>
          </a:p>
          <a:p>
            <a:endParaRPr lang="en-US" dirty="0">
              <a:cs typeface="Calibri"/>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Mission. This is why </a:t>
            </a:r>
            <a:r>
              <a:rPr lang="en-US" sz="1800" dirty="0" err="1">
                <a:latin typeface="Calibri" panose="020F0502020204030204" pitchFamily="34" charset="0"/>
                <a:ea typeface="Calibri" panose="020F0502020204030204" pitchFamily="34" charset="0"/>
                <a:cs typeface="Times New Roman" panose="02020603050405020304" pitchFamily="18" charset="0"/>
              </a:rPr>
              <a:t>TuftsMedicine</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err="1">
                <a:latin typeface="Calibri" panose="020F0502020204030204" pitchFamily="34" charset="0"/>
                <a:ea typeface="Calibri" panose="020F0502020204030204" pitchFamily="34" charset="0"/>
                <a:cs typeface="Times New Roman" panose="02020603050405020304" pitchFamily="18" charset="0"/>
              </a:rPr>
              <a:t>exists,why</a:t>
            </a:r>
            <a:r>
              <a:rPr lang="en-US" sz="1800" dirty="0">
                <a:latin typeface="Calibri" panose="020F0502020204030204" pitchFamily="34" charset="0"/>
                <a:ea typeface="Calibri" panose="020F0502020204030204" pitchFamily="34" charset="0"/>
                <a:cs typeface="Times New Roman" panose="02020603050405020304" pitchFamily="18" charset="0"/>
              </a:rPr>
              <a:t> we all get up everyday.</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It explains the impact we want to bring to every person in every community we have the honor to serve.</a:t>
            </a:r>
            <a:endParaRPr lang="en-US" sz="1800" dirty="0">
              <a:latin typeface="Calibri" panose="020F0502020204030204" pitchFamily="34" charset="0"/>
              <a:ea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53BCCA8E-E054-4945-93F6-8F3E2A7D5A26}" type="slidenum">
              <a:rPr lang="en-US" smtClean="0"/>
              <a:t>5</a:t>
            </a:fld>
            <a:endParaRPr lang="en-US"/>
          </a:p>
        </p:txBody>
      </p:sp>
    </p:spTree>
    <p:extLst>
      <p:ext uri="{BB962C8B-B14F-4D97-AF65-F5344CB8AC3E}">
        <p14:creationId xmlns:p14="http://schemas.microsoft.com/office/powerpoint/2010/main" val="77172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Vision.</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This is where we are headed, our guiding light and our true north.</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Our vision directs our focus on goals and priorities.</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It illuminates our shared purpose so we can focus on what matters most and will have the greatest impact on the communities and people we serve</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6</a:t>
            </a:fld>
            <a:endParaRPr lang="en-US"/>
          </a:p>
        </p:txBody>
      </p:sp>
    </p:spTree>
    <p:extLst>
      <p:ext uri="{BB962C8B-B14F-4D97-AF65-F5344CB8AC3E}">
        <p14:creationId xmlns:p14="http://schemas.microsoft.com/office/powerpoint/2010/main" val="276642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endParaRPr lang="en-US" dirty="0"/>
          </a:p>
          <a:p>
            <a:pPr marL="349415" indent="-349415">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define our how we serve and deliver care—to our colleagues, consumers and community.</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set expectations for how we act and treat each other—empowering all to feel valued, </a:t>
            </a:r>
            <a:r>
              <a:rPr lang="en-US" sz="1800" dirty="0" err="1">
                <a:latin typeface="Calibri" panose="020F0502020204030204" pitchFamily="34" charset="0"/>
                <a:ea typeface="Calibri" panose="020F0502020204030204" pitchFamily="34" charset="0"/>
                <a:cs typeface="Times New Roman" panose="02020603050405020304" pitchFamily="18" charset="0"/>
              </a:rPr>
              <a:t>heard,and</a:t>
            </a:r>
            <a:r>
              <a:rPr lang="en-US" sz="1800" dirty="0">
                <a:latin typeface="Calibri" panose="020F0502020204030204" pitchFamily="34" charset="0"/>
                <a:ea typeface="Calibri" panose="020F0502020204030204" pitchFamily="34" charset="0"/>
                <a:cs typeface="Times New Roman" panose="02020603050405020304" pitchFamily="18" charset="0"/>
              </a:rPr>
              <a:t> belong</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tell the world how we are different and the future vision we strive for.</a:t>
            </a:r>
            <a:endParaRPr lang="en-US" sz="1800"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They guide how we make decisions and ultimately how we fulfill our mission and vision.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7</a:t>
            </a:fld>
            <a:endParaRPr lang="en-US"/>
          </a:p>
        </p:txBody>
      </p:sp>
    </p:spTree>
    <p:extLst>
      <p:ext uri="{BB962C8B-B14F-4D97-AF65-F5344CB8AC3E}">
        <p14:creationId xmlns:p14="http://schemas.microsoft.com/office/powerpoint/2010/main" val="224610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Mike D</a:t>
            </a:r>
          </a:p>
          <a:p>
            <a:endParaRPr lang="en-US" dirty="0"/>
          </a:p>
          <a:p>
            <a:endParaRPr lang="en-US" dirty="0"/>
          </a:p>
          <a:p>
            <a:pPr marL="349415" indent="-349415">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Our Six Values</a:t>
            </a:r>
            <a:endParaRPr lang="en-US" dirty="0">
              <a:latin typeface="Calibri" panose="020F0502020204030204" pitchFamily="34" charset="0"/>
              <a:ea typeface="Calibri" panose="020F0502020204030204" pitchFamily="34" charset="0"/>
            </a:endParaRPr>
          </a:p>
          <a:p>
            <a:pPr marL="349415" indent="-349415">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One team sets the tone</a:t>
            </a:r>
          </a:p>
          <a:p>
            <a:endParaRPr lang="en-US" dirty="0"/>
          </a:p>
        </p:txBody>
      </p:sp>
      <p:sp>
        <p:nvSpPr>
          <p:cNvPr id="4" name="Slide Number Placeholder 3"/>
          <p:cNvSpPr>
            <a:spLocks noGrp="1"/>
          </p:cNvSpPr>
          <p:nvPr>
            <p:ph type="sldNum" sz="quarter" idx="5"/>
          </p:nvPr>
        </p:nvSpPr>
        <p:spPr/>
        <p:txBody>
          <a:bodyPr/>
          <a:lstStyle/>
          <a:p>
            <a:fld id="{53BCCA8E-E054-4945-93F6-8F3E2A7D5A26}" type="slidenum">
              <a:rPr lang="en-US" smtClean="0"/>
              <a:t>8</a:t>
            </a:fld>
            <a:endParaRPr lang="en-US"/>
          </a:p>
        </p:txBody>
      </p:sp>
    </p:spTree>
    <p:extLst>
      <p:ext uri="{BB962C8B-B14F-4D97-AF65-F5344CB8AC3E}">
        <p14:creationId xmlns:p14="http://schemas.microsoft.com/office/powerpoint/2010/main" val="317321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Mike D hands off to Tanya Hahn to talk about the journey to identify our TVP</a:t>
            </a:r>
          </a:p>
        </p:txBody>
      </p:sp>
      <p:sp>
        <p:nvSpPr>
          <p:cNvPr id="4" name="Slide Number Placeholder 3"/>
          <p:cNvSpPr>
            <a:spLocks noGrp="1"/>
          </p:cNvSpPr>
          <p:nvPr>
            <p:ph type="sldNum" sz="quarter" idx="5"/>
          </p:nvPr>
        </p:nvSpPr>
        <p:spPr/>
        <p:txBody>
          <a:bodyPr/>
          <a:lstStyle/>
          <a:p>
            <a:fld id="{53BCCA8E-E054-4945-93F6-8F3E2A7D5A26}" type="slidenum">
              <a:rPr lang="en-US" smtClean="0"/>
              <a:t>9</a:t>
            </a:fld>
            <a:endParaRPr lang="en-US"/>
          </a:p>
        </p:txBody>
      </p:sp>
    </p:spTree>
    <p:extLst>
      <p:ext uri="{BB962C8B-B14F-4D97-AF65-F5344CB8AC3E}">
        <p14:creationId xmlns:p14="http://schemas.microsoft.com/office/powerpoint/2010/main" val="37231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  Tanya Hahn </a:t>
            </a:r>
          </a:p>
          <a:p>
            <a:endParaRPr lang="en-US"/>
          </a:p>
          <a:p>
            <a:endParaRPr lang="en-US"/>
          </a:p>
          <a:p>
            <a:endParaRPr lang="en-US"/>
          </a:p>
          <a:p>
            <a:pPr defTabSz="931774">
              <a:defRPr/>
            </a:pPr>
            <a:r>
              <a:rPr lang="en-US" sz="1800">
                <a:latin typeface="Calibri" panose="020F0502020204030204" pitchFamily="34" charset="0"/>
                <a:ea typeface="Calibri" panose="020F0502020204030204" pitchFamily="34" charset="0"/>
                <a:cs typeface="Times New Roman" panose="02020603050405020304" pitchFamily="18" charset="0"/>
              </a:rPr>
              <a:t>And this….is our TVP</a:t>
            </a:r>
          </a:p>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10</a:t>
            </a:fld>
            <a:endParaRPr lang="en-US"/>
          </a:p>
        </p:txBody>
      </p:sp>
    </p:spTree>
    <p:extLst>
      <p:ext uri="{BB962C8B-B14F-4D97-AF65-F5344CB8AC3E}">
        <p14:creationId xmlns:p14="http://schemas.microsoft.com/office/powerpoint/2010/main" val="329881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Speaker:  Tanya Hahn</a:t>
            </a:r>
          </a:p>
          <a:p>
            <a:endParaRPr lang="en-US">
              <a:cs typeface="Calibri"/>
            </a:endParaRPr>
          </a:p>
          <a:p>
            <a:endParaRPr lang="en-US">
              <a:cs typeface="Calibri"/>
            </a:endParaRP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So how are we going to bring the TVP to life?  </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There are four cornerstones to the value prop we arrived at.  [Cite the four cornerstones]  These are going to serve as the themes what we will bring to life in our recruitment advertising…whether it is on our careers site, in our sponsored job ads, the stories we highlight in social and paid media, in the collateral that we use throughout the talent life cycle….  </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We want to make sure that all of you, as leaders, help us reiterate these promises that we are making to our team members---both in the way you manage, develop and support them, as well as the way you talk to talent about why they should want to join us.</a:t>
            </a:r>
          </a:p>
          <a:p>
            <a:pPr>
              <a:lnSpc>
                <a:spcPct val="107000"/>
              </a:lnSpc>
              <a:spcAft>
                <a:spcPts val="815"/>
              </a:spcAft>
            </a:pPr>
            <a:r>
              <a:rPr lang="en-US" sz="1800">
                <a:latin typeface="Calibri" panose="020F0502020204030204" pitchFamily="34" charset="0"/>
                <a:ea typeface="Calibri" panose="020F0502020204030204" pitchFamily="34" charset="0"/>
                <a:cs typeface="Times New Roman" panose="02020603050405020304" pitchFamily="18" charset="0"/>
              </a:rPr>
              <a:t>So we want you to feel well versed in what the meaning and intent is behind each of these pillars.  [briefly talk through each one]</a:t>
            </a:r>
          </a:p>
          <a:p>
            <a:endParaRPr lang="en-US"/>
          </a:p>
        </p:txBody>
      </p:sp>
      <p:sp>
        <p:nvSpPr>
          <p:cNvPr id="4" name="Slide Number Placeholder 3"/>
          <p:cNvSpPr>
            <a:spLocks noGrp="1"/>
          </p:cNvSpPr>
          <p:nvPr>
            <p:ph type="sldNum" sz="quarter" idx="5"/>
          </p:nvPr>
        </p:nvSpPr>
        <p:spPr/>
        <p:txBody>
          <a:bodyPr/>
          <a:lstStyle/>
          <a:p>
            <a:fld id="{53BCCA8E-E054-4945-93F6-8F3E2A7D5A26}" type="slidenum">
              <a:rPr lang="en-US" smtClean="0"/>
              <a:t>11</a:t>
            </a:fld>
            <a:endParaRPr lang="en-US"/>
          </a:p>
        </p:txBody>
      </p:sp>
    </p:spTree>
    <p:extLst>
      <p:ext uri="{BB962C8B-B14F-4D97-AF65-F5344CB8AC3E}">
        <p14:creationId xmlns:p14="http://schemas.microsoft.com/office/powerpoint/2010/main" val="5371659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6215270" y="881270"/>
            <a:ext cx="5976730"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66327172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5472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479550" y="454024"/>
            <a:ext cx="10250488"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808790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479550" y="454026"/>
            <a:ext cx="10250488"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86063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479550" y="454026"/>
            <a:ext cx="10247311" cy="5949950"/>
          </a:xfrm>
          <a:pattFill prst="pct10">
            <a:fgClr>
              <a:schemeClr val="accent1"/>
            </a:fgClr>
            <a:bgClr>
              <a:schemeClr val="bg1"/>
            </a:bgClr>
          </a:pattFill>
        </p:spPr>
        <p:txBody>
          <a:bodyPr tIns="2514600"/>
          <a:lstStyle>
            <a:lvl1pPr algn="ctr">
              <a:defRPr sz="180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20396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2526984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6719888" y="1581150"/>
            <a:ext cx="5010150" cy="4822824"/>
          </a:xfrm>
        </p:spPr>
        <p:txBody>
          <a:bodyPr tIns="0" bIns="0" anchor="t" anchorCtr="0"/>
          <a:lstStyle>
            <a:lvl1pPr>
              <a:spcAft>
                <a:spcPts val="1200"/>
              </a:spcAft>
              <a:buFontTx/>
              <a:buNone/>
              <a:defRPr sz="2400" b="0" i="0" cap="none" baseline="0">
                <a:solidFill>
                  <a:schemeClr val="accent6"/>
                </a:solidFill>
                <a:latin typeface="+mn-lt"/>
                <a:ea typeface="Roboto" panose="02000000000000000000" pitchFamily="2" charset="0"/>
                <a:cs typeface="Verdana" panose="020B0604030504040204" pitchFamily="34" charset="0"/>
              </a:defRPr>
            </a:lvl1pPr>
            <a:lvl2pPr>
              <a:spcAft>
                <a:spcPts val="1200"/>
              </a:spcAft>
              <a:buFontTx/>
              <a:buNone/>
              <a:defRPr sz="24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16944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712982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50"/>
            <a:ext cx="3267074"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975225" y="1581150"/>
            <a:ext cx="326548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469313" y="1581149"/>
            <a:ext cx="3257548"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02361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06730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2" name="TextBox 1">
            <a:extLst>
              <a:ext uri="{FF2B5EF4-FFF2-40B4-BE49-F238E27FC236}">
                <a16:creationId xmlns:a16="http://schemas.microsoft.com/office/drawing/2014/main" id="{A9EEC6CD-FDF5-3E4E-A354-997726FD9725}"/>
              </a:ext>
            </a:extLst>
          </p:cNvPr>
          <p:cNvSpPr txBox="1"/>
          <p:nvPr/>
        </p:nvSpPr>
        <p:spPr>
          <a:xfrm>
            <a:off x="12348058" y="855878"/>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12823546" y="1675181"/>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03901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6719888"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465138" y="5156615"/>
            <a:ext cx="6026150" cy="640229"/>
          </a:xfrm>
        </p:spPr>
        <p:txBody>
          <a:bodyPr tIns="0" bIns="0" anchor="ctr" anchorCtr="0"/>
          <a:lstStyle>
            <a:lvl1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1220475" y="5940425"/>
            <a:ext cx="5270810" cy="455612"/>
          </a:xfrm>
          <a:prstGeom prst="rect">
            <a:avLst/>
          </a:prstGeom>
        </p:spPr>
        <p:txBody>
          <a:bodyPr lIns="0" tIns="0" rIns="0" bIns="0" anchor="ctr" anchorCtr="0"/>
          <a:lstStyle>
            <a:lvl1pP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vl6pPr>
              <a:defRPr sz="1000">
                <a:solidFill>
                  <a:schemeClr val="tx2"/>
                </a:solidFill>
              </a:defRPr>
            </a:lvl6pPr>
            <a:lvl7pPr>
              <a:defRPr sz="1000">
                <a:solidFill>
                  <a:schemeClr val="tx2"/>
                </a:solidFill>
              </a:defRPr>
            </a:lvl7pPr>
            <a:lvl8pPr>
              <a:defRPr sz="1000">
                <a:solidFill>
                  <a:schemeClr val="tx2"/>
                </a:solidFill>
              </a:defRPr>
            </a:lvl8pPr>
            <a:lvl9pPr marL="0">
              <a:defRPr sz="1000">
                <a:solidFill>
                  <a:schemeClr val="tx2"/>
                </a:solidFill>
              </a:defRPr>
            </a:lvl9pPr>
          </a:lstStyle>
          <a:p>
            <a:pPr indent="-32004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465137" y="5940425"/>
            <a:ext cx="455611"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6719888" y="0"/>
            <a:ext cx="5472112"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465138" y="2555419"/>
            <a:ext cx="4510087" cy="1897917"/>
          </a:xfrm>
        </p:spPr>
        <p:txBody>
          <a:bodyPr tIns="0" rIns="0" bIns="0" anchor="b" anchorCtr="0"/>
          <a:lstStyle>
            <a:lvl1pPr>
              <a:lnSpc>
                <a:spcPct val="92000"/>
              </a:lnSpc>
              <a:defRPr sz="44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345622329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1038758" y="0"/>
            <a:ext cx="11153242" cy="4359859"/>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7832141" y="2"/>
            <a:ext cx="4359859" cy="4359859"/>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479550" y="6556829"/>
            <a:ext cx="6761163" cy="148697"/>
          </a:xfrm>
        </p:spPr>
        <p:txBody>
          <a:bodyPr/>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174650151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1038758" y="-3"/>
            <a:ext cx="11153242" cy="4359859"/>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0" y="1581150"/>
            <a:ext cx="6761163" cy="2302081"/>
          </a:xfrm>
        </p:spPr>
        <p:txBody>
          <a:bodyPr tIns="0" rIns="0" bIns="0" anchor="b" anchorCtr="0"/>
          <a:lstStyle>
            <a:lvl1pPr>
              <a:lnSpc>
                <a:spcPct val="92000"/>
              </a:lnSpc>
              <a:defRPr sz="300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479550" y="4738688"/>
            <a:ext cx="10250488"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150160847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1025525" y="-1"/>
            <a:ext cx="11166475"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479550" y="4478200"/>
            <a:ext cx="10250488" cy="1204628"/>
          </a:xfrm>
        </p:spPr>
        <p:txBody>
          <a:bodyPr tIns="0" rIns="0" bIns="0" anchor="t" anchorCtr="0"/>
          <a:lstStyle>
            <a:lvl1pPr>
              <a:lnSpc>
                <a:spcPct val="92000"/>
              </a:lnSpc>
              <a:defRPr sz="300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Presentation title lorem ipsum dolor sit amet miralet  |  ©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479550" y="5682828"/>
            <a:ext cx="10250488"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4455461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1028052" y="-3"/>
            <a:ext cx="5585155"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1038758"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61470212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1028052" y="-3"/>
            <a:ext cx="5585155"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Tree>
    <p:extLst>
      <p:ext uri="{BB962C8B-B14F-4D97-AF65-F5344CB8AC3E}">
        <p14:creationId xmlns:p14="http://schemas.microsoft.com/office/powerpoint/2010/main" val="29525563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Presentation title lorem ipsum dolor sit amet miralet  |  © Tufts Medicine 2022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5132904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1038758" cy="6858000"/>
          </a:xfrm>
          <a:prstGeom prst="rect">
            <a:avLst/>
          </a:prstGeom>
          <a:solidFill>
            <a:srgbClr val="0047C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6934810" y="2"/>
            <a:ext cx="5257190" cy="5257190"/>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1200"/>
              </a:spcAft>
              <a:buClr>
                <a:schemeClr val="bg2"/>
              </a:buClr>
              <a:buFontTx/>
              <a:buNone/>
              <a:defRPr sz="3400" b="0" i="1" cap="none" baseline="0">
                <a:solidFill>
                  <a:schemeClr val="bg1"/>
                </a:solidFill>
                <a:latin typeface="+mn-lt"/>
                <a:ea typeface="Roboto" panose="02000000000000000000" pitchFamily="2" charset="0"/>
                <a:cs typeface="Verdana" panose="020B0604030504040204" pitchFamily="34" charset="0"/>
              </a:defRPr>
            </a:lvl2pPr>
            <a:lvl3pPr marL="285750" indent="-285750">
              <a:spcAft>
                <a:spcPts val="0"/>
              </a:spcAft>
              <a:buClr>
                <a:schemeClr val="bg1"/>
              </a:buClr>
              <a:buFont typeface="System Font Regular"/>
              <a:buChar char="–"/>
              <a:defRPr sz="18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12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1038758" cy="6858000"/>
          </a:xfrm>
          <a:prstGeom prst="rect">
            <a:avLst/>
          </a:prstGeom>
          <a:solidFill>
            <a:srgbClr val="EDF5F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Presentation title lorem ipsum dolor sit amet miralet  |  © Tufts Medicine 2022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7832141" y="-1"/>
            <a:ext cx="4359859" cy="4359859"/>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479550" y="1254125"/>
            <a:ext cx="6989763" cy="5088774"/>
          </a:xfrm>
        </p:spPr>
        <p:txBody>
          <a:bodyPr tIns="0" bIns="1280160" anchor="ctr" anchorCtr="0"/>
          <a:lstStyle>
            <a:lvl1pPr>
              <a:spcAft>
                <a:spcPts val="1200"/>
              </a:spcAft>
              <a:buFontTx/>
              <a:buNone/>
              <a:defRPr sz="340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1200"/>
              </a:spcAft>
              <a:buClr>
                <a:srgbClr val="0047C7"/>
              </a:buClr>
              <a:buFontTx/>
              <a:buNone/>
              <a:defRPr sz="3400" b="0" i="1" cap="none" baseline="0">
                <a:solidFill>
                  <a:srgbClr val="0047C7"/>
                </a:solidFill>
                <a:latin typeface="+mn-lt"/>
                <a:ea typeface="Roboto" panose="02000000000000000000" pitchFamily="2" charset="0"/>
                <a:cs typeface="Verdana" panose="020B0604030504040204" pitchFamily="34" charset="0"/>
              </a:defRPr>
            </a:lvl2pPr>
            <a:lvl3pPr marL="285750" indent="-285750">
              <a:spcAft>
                <a:spcPts val="0"/>
              </a:spcAft>
              <a:buClr>
                <a:srgbClr val="0047C7"/>
              </a:buClr>
              <a:buFont typeface="System Font Regular"/>
              <a:buChar char="–"/>
              <a:defRPr sz="18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8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42797783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22584673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0" y="0"/>
            <a:ext cx="6858000" cy="68580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a:p>
          </p:txBody>
        </p:sp>
      </p:grpSp>
      <p:sp>
        <p:nvSpPr>
          <p:cNvPr id="18" name="Picture 5">
            <a:extLst>
              <a:ext uri="{FF2B5EF4-FFF2-40B4-BE49-F238E27FC236}">
                <a16:creationId xmlns:a16="http://schemas.microsoft.com/office/drawing/2014/main" id="{95076584-F237-5743-A5C4-537CA347A0C1}"/>
              </a:ext>
            </a:extLst>
          </p:cNvPr>
          <p:cNvSpPr/>
          <p:nvPr/>
        </p:nvSpPr>
        <p:spPr>
          <a:xfrm>
            <a:off x="457200"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8240712" y="2579483"/>
            <a:ext cx="3486149" cy="1693464"/>
          </a:xfrm>
        </p:spPr>
        <p:txBody>
          <a:bodyPr tIns="0" rIns="0" bIns="0" anchor="ctr" anchorCtr="0"/>
          <a:lstStyle>
            <a:lvl1pPr>
              <a:lnSpc>
                <a:spcPct val="92000"/>
              </a:lnSpc>
              <a:defRPr sz="44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8237533" y="4272947"/>
            <a:ext cx="3489327" cy="1873853"/>
          </a:xfrm>
        </p:spPr>
        <p:txBody>
          <a:bodyPr tIns="0" bIns="91440" anchor="b"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8240712" y="6146800"/>
            <a:ext cx="3489326" cy="249238"/>
          </a:xfrm>
          <a:prstGeom prst="rect">
            <a:avLst/>
          </a:prstGeom>
          <a:noFill/>
        </p:spPr>
        <p:txBody>
          <a:bodyPr wrap="square" lIns="0" tIns="0" rIns="0" bIns="0" rtlCol="0" anchor="b" anchorCtr="0">
            <a:normAutofit/>
          </a:bodyPr>
          <a:lstStyle/>
          <a:p>
            <a:pPr marL="0" indent="-3657600" algn="l">
              <a:spcAft>
                <a:spcPts val="600"/>
              </a:spcAft>
            </a:pPr>
            <a:r>
              <a:rPr lang="en-US" sz="12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85800"/>
            <a:ext cx="2543937" cy="532257"/>
          </a:xfrm>
          <a:prstGeom prst="rect">
            <a:avLst/>
          </a:prstGeom>
        </p:spPr>
      </p:pic>
    </p:spTree>
    <p:extLst>
      <p:ext uri="{BB962C8B-B14F-4D97-AF65-F5344CB8AC3E}">
        <p14:creationId xmlns:p14="http://schemas.microsoft.com/office/powerpoint/2010/main" val="217914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465137" y="5940425"/>
            <a:ext cx="455612"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784475" y="0"/>
            <a:ext cx="9407525"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3244850" y="4328299"/>
            <a:ext cx="8485188" cy="1272195"/>
          </a:xfrm>
        </p:spPr>
        <p:txBody>
          <a:bodyPr tIns="0" rIns="0" bIns="0" anchor="t" anchorCtr="0"/>
          <a:lstStyle>
            <a:lvl1pPr>
              <a:lnSpc>
                <a:spcPct val="92000"/>
              </a:lnSpc>
              <a:defRPr sz="44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244850" y="5600494"/>
            <a:ext cx="8485188" cy="592504"/>
          </a:xfrm>
        </p:spPr>
        <p:txBody>
          <a:bodyPr tIns="91440" bIns="0" anchor="t" anchorCtr="0"/>
          <a:lstStyle>
            <a:lvl1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3244848" y="6192998"/>
            <a:ext cx="8485185" cy="329563"/>
          </a:xfrm>
          <a:prstGeom prst="rect">
            <a:avLst/>
          </a:prstGeom>
        </p:spPr>
        <p:txBody>
          <a:bodyPr lIns="0" tIns="91440" rIns="0" bIns="0" anchor="t" anchorCtr="0"/>
          <a:lstStyle>
            <a:lvl1pPr>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vl6pPr>
              <a:defRPr sz="1000">
                <a:solidFill>
                  <a:schemeClr val="tx1"/>
                </a:solidFill>
              </a:defRPr>
            </a:lvl6pPr>
            <a:lvl7pPr>
              <a:defRPr sz="1000">
                <a:solidFill>
                  <a:schemeClr val="tx1"/>
                </a:solidFill>
              </a:defRPr>
            </a:lvl7pPr>
            <a:lvl8pPr>
              <a:defRPr sz="1000">
                <a:solidFill>
                  <a:schemeClr val="tx1"/>
                </a:solidFill>
              </a:defRPr>
            </a:lvl8pPr>
            <a:lvl9pPr marL="0">
              <a:defRPr sz="1000">
                <a:solidFill>
                  <a:schemeClr val="tx1"/>
                </a:solidFill>
              </a:defRPr>
            </a:lvl9pPr>
          </a:lstStyle>
          <a:p>
            <a:pPr lvl="8" indent="-32004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4725619" y="-285293"/>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465137" y="461963"/>
            <a:ext cx="1922463" cy="532257"/>
          </a:xfrm>
          <a:prstGeom prst="rect">
            <a:avLst/>
          </a:prstGeom>
        </p:spPr>
      </p:pic>
    </p:spTree>
    <p:extLst>
      <p:ext uri="{BB962C8B-B14F-4D97-AF65-F5344CB8AC3E}">
        <p14:creationId xmlns:p14="http://schemas.microsoft.com/office/powerpoint/2010/main" val="32783864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Slide layouts</a:t>
            </a:r>
            <a:endParaRPr lang="en-US" sz="1200" dirty="0">
              <a:ea typeface="Corbel" charset="0"/>
              <a:cs typeface="Corbel" charset="0"/>
            </a:endParaRPr>
          </a:p>
          <a:p>
            <a:r>
              <a:rPr lang="en-US" sz="12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dirty="0">
                <a:ea typeface="Corbel" charset="0"/>
                <a:cs typeface="Corbel" charset="0"/>
              </a:rPr>
              <a:t>Under the Home tab, click the “Layout” button to open the options.</a:t>
            </a:r>
          </a:p>
          <a:p>
            <a:pPr marL="228600" indent="-228600">
              <a:buFont typeface="+mj-lt"/>
              <a:buAutoNum type="arabicPeriod"/>
            </a:pPr>
            <a:r>
              <a:rPr lang="en-US" sz="1200" dirty="0">
                <a:ea typeface="Corbel" charset="0"/>
                <a:cs typeface="Corbel" charset="0"/>
              </a:rPr>
              <a:t>Clicking your choice will bring up the </a:t>
            </a:r>
            <a:br>
              <a:rPr lang="en-US" sz="1200" dirty="0">
                <a:ea typeface="Corbel" charset="0"/>
                <a:cs typeface="Corbel" charset="0"/>
              </a:rPr>
            </a:br>
            <a:r>
              <a:rPr lang="en-US" sz="1200" dirty="0">
                <a:ea typeface="Corbel" charset="0"/>
                <a:cs typeface="Corbel" charset="0"/>
              </a:rPr>
              <a:t>page layout. </a:t>
            </a:r>
          </a:p>
          <a:p>
            <a:pPr marL="228600" indent="-228600">
              <a:buFont typeface="+mj-lt"/>
              <a:buAutoNum type="arabicPeriod"/>
            </a:pPr>
            <a:r>
              <a:rPr lang="en-US" sz="1200" dirty="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dirty="0">
                <a:ea typeface="Corbel" charset="0"/>
                <a:cs typeface="Corbel" charset="0"/>
              </a:rPr>
              <a:t>Delete any slides in the following examples</a:t>
            </a:r>
            <a:br>
              <a:rPr lang="en-US" sz="1200" dirty="0">
                <a:ea typeface="Corbel" charset="0"/>
                <a:cs typeface="Corbel" charset="0"/>
              </a:rPr>
            </a:br>
            <a:r>
              <a:rPr lang="en-US" sz="1200" dirty="0">
                <a:ea typeface="Corbel" charset="0"/>
                <a:cs typeface="Corbel" charset="0"/>
              </a:rPr>
              <a:t> that you do not need to use. They are only presented so you can see all of the </a:t>
            </a:r>
            <a:br>
              <a:rPr lang="en-US" sz="1200" dirty="0">
                <a:ea typeface="Corbel" charset="0"/>
                <a:cs typeface="Corbel" charset="0"/>
              </a:rPr>
            </a:br>
            <a:r>
              <a:rPr lang="en-US" sz="12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492250" y="1576388"/>
            <a:ext cx="6750049"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12929" y="2446317"/>
            <a:ext cx="3230147"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4239" y="2031525"/>
            <a:ext cx="528690"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492249" y="457199"/>
            <a:ext cx="6750050" cy="793751"/>
          </a:xfrm>
          <a:prstGeom prst="rect">
            <a:avLst/>
          </a:prstGeom>
          <a:noFill/>
        </p:spPr>
        <p:txBody>
          <a:bodyPr wrap="square" lIns="0" tIns="365760" rIns="0" bIns="0" rtlCol="0">
            <a:noAutofit/>
          </a:bodyPr>
          <a:lstStyle/>
          <a:p>
            <a:pPr marL="0" indent="-3657600" algn="l">
              <a:spcAft>
                <a:spcPts val="600"/>
              </a:spcAft>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738059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8470900" y="1576388"/>
            <a:ext cx="3259138"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Preloaded text styles</a:t>
            </a:r>
            <a:endParaRPr lang="en-US" sz="1200" dirty="0">
              <a:ea typeface="Corbel" charset="0"/>
              <a:cs typeface="Corbel" charset="0"/>
            </a:endParaRPr>
          </a:p>
          <a:p>
            <a:r>
              <a:rPr lang="en-US" sz="12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Using the “Bullet” icon is discouraged, as it will default to the built-in PowerPoint indent/bullet </a:t>
            </a:r>
            <a:br>
              <a:rPr lang="en-US" sz="1200" dirty="0">
                <a:ea typeface="Corbel" charset="0"/>
                <a:cs typeface="Corbel" charset="0"/>
              </a:rPr>
            </a:br>
            <a:r>
              <a:rPr lang="en-US" sz="1200" dirty="0">
                <a:ea typeface="Corbel" charset="0"/>
                <a:cs typeface="Corbel" charset="0"/>
              </a:rPr>
              <a:t>styles and will not make use of the custom indent/bullet styles.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Instead, use the “Decrease/Increase List Level” buttons in the Home tab for all text adjustments to ensure all fonts, colors, sizes remain </a:t>
            </a:r>
            <a:br>
              <a:rPr lang="en-US" sz="1200" dirty="0">
                <a:ea typeface="Corbel" charset="0"/>
                <a:cs typeface="Corbel" charset="0"/>
              </a:rPr>
            </a:br>
            <a:r>
              <a:rPr lang="en-US" sz="1200" dirty="0">
                <a:ea typeface="Corbel" charset="0"/>
                <a:cs typeface="Corbel" charset="0"/>
              </a:rPr>
              <a:t>on brand. </a:t>
            </a:r>
            <a:br>
              <a:rPr lang="en-US" sz="1200" dirty="0">
                <a:ea typeface="Corbel" charset="0"/>
                <a:cs typeface="Corbel" charset="0"/>
              </a:rPr>
            </a:br>
            <a:br>
              <a:rPr lang="en-US" sz="1200" dirty="0">
                <a:ea typeface="Corbel" charset="0"/>
                <a:cs typeface="Corbel" charset="0"/>
              </a:rPr>
            </a:br>
            <a:r>
              <a:rPr lang="en-US" sz="1200" dirty="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492249" y="1576388"/>
            <a:ext cx="6750049"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707887"/>
            </a:xfrm>
            <a:prstGeom prst="rect">
              <a:avLst/>
            </a:prstGeom>
            <a:noFill/>
          </p:spPr>
          <p:txBody>
            <a:bodyPr wrap="square" rtlCol="0">
              <a:spAutoFit/>
            </a:bodyPr>
            <a:lstStyle/>
            <a:p>
              <a:r>
                <a:rPr lang="en-US" sz="4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492249" y="2968626"/>
            <a:ext cx="6746873" cy="2795023"/>
          </a:xfrm>
          <a:prstGeom prst="rect">
            <a:avLst/>
          </a:prstGeom>
          <a:noFill/>
        </p:spPr>
        <p:txBody>
          <a:bodyPr wrap="square" lIns="0" tIns="91440" rIns="0" bIns="0" rtlCol="0">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914400" rtl="0" eaLnBrk="1" fontAlgn="auto" latinLnBrk="0" hangingPunct="1">
              <a:lnSpc>
                <a:spcPct val="100000"/>
              </a:lnSpc>
              <a:spcBef>
                <a:spcPts val="0"/>
              </a:spcBef>
              <a:spcAft>
                <a:spcPts val="600"/>
              </a:spcAft>
              <a:buClr>
                <a:srgbClr val="00348E"/>
              </a:buClr>
              <a:buSzTx/>
              <a:buFontTx/>
              <a:buNone/>
              <a:tabLst>
                <a:tab pos="280988" algn="l"/>
              </a:tabLst>
              <a:defRPr/>
            </a:pPr>
            <a:r>
              <a:rPr kumimoji="0" lang="en-US" sz="180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568325" marR="0" lvl="3" indent="-285750"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850392" marR="0" lvl="4" indent="-283464" algn="l" defTabSz="292608" rtl="0" eaLnBrk="1" fontAlgn="auto" latinLnBrk="0" hangingPunct="1">
              <a:lnSpc>
                <a:spcPct val="100000"/>
              </a:lnSpc>
              <a:spcBef>
                <a:spcPts val="0"/>
              </a:spcBef>
              <a:spcAft>
                <a:spcPts val="600"/>
              </a:spcAft>
              <a:buClr>
                <a:srgbClr val="000000"/>
              </a:buClr>
              <a:buSzPct val="100000"/>
              <a:buFont typeface="Arial" panose="020B0604020202020204" pitchFamily="34" charset="0"/>
              <a:buChar char="•"/>
              <a:tabLst>
                <a:tab pos="292608" algn="l"/>
                <a:tab pos="585216" algn="l"/>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83464" marR="0" lvl="5"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566928" marR="0" lvl="6" indent="-283464" algn="l" defTabSz="914400" rtl="0" eaLnBrk="1" fontAlgn="auto" latinLnBrk="0" hangingPunct="1">
              <a:lnSpc>
                <a:spcPct val="100000"/>
              </a:lnSpc>
              <a:spcBef>
                <a:spcPts val="0"/>
              </a:spcBef>
              <a:spcAft>
                <a:spcPts val="600"/>
              </a:spcAft>
              <a:buClr>
                <a:srgbClr val="000000"/>
              </a:buClr>
              <a:buSzPct val="100000"/>
              <a:buFont typeface="+mj-lt"/>
              <a:buAutoNum type="arabicPeriod"/>
              <a:tabLst/>
              <a:defRPr/>
            </a:pPr>
            <a:r>
              <a:rPr kumimoji="0" lang="en-US" sz="16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83464" marR="0" lvl="2" indent="-283464" algn="l" defTabSz="29260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276225" algn="l"/>
                <a:tab pos="584200" algn="l"/>
              </a:tabLst>
              <a:defRPr/>
            </a:pPr>
            <a:endParaRPr kumimoji="0" lang="en-US" sz="18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3657600" algn="l">
              <a:spcAft>
                <a:spcPts val="600"/>
              </a:spcAft>
            </a:pPr>
            <a:endParaRPr lang="en-US" sz="180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81011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8470899" y="1576388"/>
            <a:ext cx="3259139"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dirty="0">
                <a:ea typeface="Corbel" charset="0"/>
                <a:cs typeface="Corbel" charset="0"/>
              </a:rPr>
              <a:t>Grid system</a:t>
            </a:r>
            <a:endParaRPr lang="en-US" sz="1200" dirty="0">
              <a:ea typeface="Corbel" charset="0"/>
              <a:cs typeface="Corbel" charset="0"/>
            </a:endParaRPr>
          </a:p>
          <a:p>
            <a:r>
              <a:rPr lang="en-US" sz="12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228600" indent="-228600">
              <a:buFont typeface="+mj-lt"/>
              <a:buAutoNum type="arabicPeriod"/>
            </a:pPr>
            <a:r>
              <a:rPr lang="en-US" sz="1200" dirty="0">
                <a:ea typeface="Corbel" charset="0"/>
                <a:cs typeface="Corbel" charset="0"/>
              </a:rPr>
              <a:t>At the top of the screen, go to the PowerPoint “View” tab.</a:t>
            </a:r>
          </a:p>
          <a:p>
            <a:pPr marL="228600" indent="-228600">
              <a:buFont typeface="+mj-lt"/>
              <a:buAutoNum type="arabicPeriod"/>
            </a:pPr>
            <a:r>
              <a:rPr lang="en-US" sz="1200" dirty="0">
                <a:ea typeface="Corbel" charset="0"/>
                <a:cs typeface="Corbel" charset="0"/>
              </a:rPr>
              <a:t>Check the box for “Guides” to turn guides on </a:t>
            </a:r>
            <a:br>
              <a:rPr lang="en-US" sz="1200" dirty="0">
                <a:ea typeface="Corbel" charset="0"/>
                <a:cs typeface="Corbel" charset="0"/>
              </a:rPr>
            </a:br>
            <a:r>
              <a:rPr lang="en-US" sz="1200" dirty="0">
                <a:ea typeface="Corbel" charset="0"/>
                <a:cs typeface="Corbel" charset="0"/>
              </a:rPr>
              <a:t>and off.</a:t>
            </a:r>
          </a:p>
          <a:p>
            <a:pPr marL="228600" indent="-228600">
              <a:buFont typeface="+mj-lt"/>
              <a:buAutoNum type="arabicPeriod"/>
            </a:pPr>
            <a:r>
              <a:rPr lang="en-US" sz="1200" dirty="0">
                <a:ea typeface="Corbel" charset="0"/>
                <a:cs typeface="Corbel" charset="0"/>
              </a:rPr>
              <a:t>Delete this Instructions page when content </a:t>
            </a:r>
            <a:br>
              <a:rPr lang="en-US" sz="1200" dirty="0">
                <a:ea typeface="Corbel" charset="0"/>
                <a:cs typeface="Corbel" charset="0"/>
              </a:rPr>
            </a:br>
            <a:r>
              <a:rPr lang="en-US" sz="1200" dirty="0">
                <a:ea typeface="Corbel" charset="0"/>
                <a:cs typeface="Corbel" charset="0"/>
              </a:rPr>
              <a:t>layout is complete.</a:t>
            </a:r>
          </a:p>
          <a:p>
            <a:endParaRPr lang="en-US" sz="12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185" y="1576388"/>
            <a:ext cx="6744180"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660700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460629" y="4555958"/>
            <a:ext cx="42391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900"/>
              </a:spcBef>
              <a:buFont typeface="+mj-lt"/>
              <a:buNone/>
            </a:pPr>
            <a:r>
              <a:rPr lang="en-US" sz="1200" b="1" dirty="0">
                <a:ea typeface="Corbel" charset="0"/>
                <a:cs typeface="Corbel" charset="0"/>
              </a:rPr>
              <a:t>How to use the Crop Tool</a:t>
            </a:r>
          </a:p>
          <a:p>
            <a:pPr marL="0" indent="0">
              <a:buFont typeface="+mj-lt"/>
              <a:buNone/>
            </a:pPr>
            <a:r>
              <a:rPr lang="en-US" sz="1200" dirty="0">
                <a:ea typeface="Corbel" charset="0"/>
                <a:cs typeface="Corbel" charset="0"/>
              </a:rPr>
              <a:t>After inserting the image, use the crop tool to fit the image to the allowed image area if default placement needs adjustment. </a:t>
            </a:r>
          </a:p>
          <a:p>
            <a:pPr marL="228600" indent="-228600">
              <a:buFont typeface="+mj-lt"/>
              <a:buAutoNum type="arabicPeriod"/>
            </a:pPr>
            <a:r>
              <a:rPr lang="en-US" sz="1200" dirty="0">
                <a:ea typeface="Corbel" charset="0"/>
                <a:cs typeface="Corbel" charset="0"/>
              </a:rPr>
              <a:t>In the “Picture Format” tab at the top, select the crop tool.</a:t>
            </a:r>
          </a:p>
          <a:p>
            <a:pPr marL="228600" indent="-228600">
              <a:buFont typeface="+mj-lt"/>
              <a:buAutoNum type="arabicPeriod"/>
            </a:pPr>
            <a:r>
              <a:rPr lang="en-US" sz="1200" dirty="0">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1200" dirty="0">
                <a:ea typeface="Corbel" charset="0"/>
                <a:cs typeface="Corbel" charset="0"/>
              </a:rPr>
              <a:t>Image position can be adjusted by selecting the visible portion of the image and moving left or right.</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492249" y="457199"/>
            <a:ext cx="6750050"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300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492249" y="4555958"/>
            <a:ext cx="4060325"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1200" b="1" dirty="0">
                <a:ea typeface="Corbel" charset="0"/>
                <a:cs typeface="Corbel" charset="0"/>
              </a:rPr>
              <a:t>Inserting a picture</a:t>
            </a:r>
            <a:endParaRPr lang="en-US" sz="1200" dirty="0">
              <a:ea typeface="Corbel" charset="0"/>
              <a:cs typeface="Corbel" charset="0"/>
            </a:endParaRPr>
          </a:p>
          <a:p>
            <a:r>
              <a:rPr lang="en-US" sz="1200" dirty="0">
                <a:ea typeface="Corbel" charset="0"/>
                <a:cs typeface="Corbel" charset="0"/>
              </a:rPr>
              <a:t>The gray box is an image placeholder that provides context as to where an imported image will be in relation to other objects on the slide. </a:t>
            </a:r>
          </a:p>
          <a:p>
            <a:pPr marL="228600" lvl="0" indent="-228600">
              <a:buFont typeface="+mj-lt"/>
              <a:buAutoNum type="arabicPeriod"/>
            </a:pPr>
            <a:r>
              <a:rPr lang="en-US" sz="1200" dirty="0">
                <a:ea typeface="Corbel" charset="0"/>
                <a:cs typeface="Corbel" charset="0"/>
              </a:rPr>
              <a:t>Click on the image icon of the content box to insert </a:t>
            </a:r>
            <a:br>
              <a:rPr lang="en-US" sz="1200" dirty="0">
                <a:ea typeface="Corbel" charset="0"/>
                <a:cs typeface="Corbel" charset="0"/>
              </a:rPr>
            </a:br>
            <a:r>
              <a:rPr lang="en-US" sz="1200" dirty="0">
                <a:ea typeface="Corbel" charset="0"/>
                <a:cs typeface="Corbel" charset="0"/>
              </a:rPr>
              <a:t>an image.</a:t>
            </a:r>
          </a:p>
          <a:p>
            <a:pPr marL="228600" indent="-228600">
              <a:buFont typeface="+mj-lt"/>
              <a:buAutoNum type="arabicPeriod"/>
            </a:pPr>
            <a:r>
              <a:rPr lang="en-US" sz="1200" dirty="0">
                <a:ea typeface="Corbel" charset="0"/>
                <a:cs typeface="Corbel" charset="0"/>
              </a:rPr>
              <a:t>Navigate to and select the picture you want to place.</a:t>
            </a:r>
          </a:p>
          <a:p>
            <a:pPr marL="0" indent="0">
              <a:buFont typeface="+mj-lt"/>
              <a:buNone/>
            </a:pPr>
            <a:endParaRPr lang="en-US" sz="1200" dirty="0">
              <a:ea typeface="Corbel" charset="0"/>
              <a:cs typeface="Corbel" charset="0"/>
            </a:endParaRPr>
          </a:p>
          <a:p>
            <a:endParaRPr lang="en-US" sz="1200" dirty="0">
              <a:ea typeface="Corbel" charset="0"/>
              <a:cs typeface="Corbel" charset="0"/>
            </a:endParaRPr>
          </a:p>
          <a:p>
            <a:endParaRPr lang="en-US" sz="12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492246" y="1576388"/>
            <a:ext cx="4337992"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556" y="3668396"/>
            <a:ext cx="528690"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6460629" y="1576388"/>
            <a:ext cx="4337992"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6511160" y="1453946"/>
            <a:ext cx="680255"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9967566" y="1453946"/>
            <a:ext cx="390943" cy="386671"/>
          </a:xfrm>
          <a:prstGeom prst="ellipse">
            <a:avLst/>
          </a:prstGeom>
          <a:noFill/>
          <a:ln w="38100" cap="flat">
            <a:solidFill>
              <a:srgbClr val="C00000"/>
            </a:solidFill>
            <a:bevel/>
            <a:headEnd/>
            <a:tailEnd/>
          </a:ln>
          <a:effectLst/>
        </p:spPr>
        <p:txBody>
          <a:bodyPr wrap="none" rtlCol="0" anchor="ctr"/>
          <a:lstStyle/>
          <a:p>
            <a:pPr algn="ctr"/>
            <a:endParaRPr lang="en-US"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7703571" y="1865154"/>
            <a:ext cx="421887"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7840943" y="20133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9113520" y="3638911"/>
            <a:ext cx="66548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dirty="0"/>
            </a:p>
          </p:txBody>
        </p:sp>
      </p:grpSp>
    </p:spTree>
    <p:extLst>
      <p:ext uri="{BB962C8B-B14F-4D97-AF65-F5344CB8AC3E}">
        <p14:creationId xmlns:p14="http://schemas.microsoft.com/office/powerpoint/2010/main" val="2637951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492250" y="4827739"/>
            <a:ext cx="416704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To convert slides, select, copy, and paste the elements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from one PPT presentation to the other. Select your text </a:t>
            </a:r>
            <a:br>
              <a:rPr lang="en-US" sz="1200" dirty="0">
                <a:ea typeface="Verdana" panose="020B0604030504040204" pitchFamily="34" charset="0"/>
                <a:cs typeface="Verdana" panose="020B0604030504040204" pitchFamily="34" charset="0"/>
              </a:rPr>
            </a:br>
            <a:r>
              <a:rPr lang="en-US" sz="12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492250" y="1601454"/>
            <a:ext cx="4193166"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5948194" y="1583924"/>
            <a:ext cx="2757089"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5926959" y="4827739"/>
            <a:ext cx="275708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6344734" y="3646616"/>
            <a:ext cx="508912" cy="498664"/>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46450" y="3943741"/>
            <a:ext cx="544115"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8968061" y="1576388"/>
            <a:ext cx="2761977"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55636" y="4162699"/>
            <a:ext cx="492112"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8964579" y="4827739"/>
            <a:ext cx="273585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725989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492248" y="4622242"/>
            <a:ext cx="5006342"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5823" y="1579695"/>
            <a:ext cx="499824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6726237" y="4622242"/>
            <a:ext cx="500380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45624" y="2420061"/>
            <a:ext cx="544115"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9019" y="1579696"/>
            <a:ext cx="4998238"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382949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 Tufts Medicine 2022  |  Private and confidential. Not for redistribution.</a:t>
            </a:r>
            <a:endParaRPr lang="en-US" dirty="0"/>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492250" y="4926188"/>
            <a:ext cx="5005388"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When converting old presentations, </a:t>
            </a:r>
            <a:r>
              <a:rPr lang="en-US" sz="1200" b="1" dirty="0">
                <a:ea typeface="Verdana" panose="020B0604030504040204" pitchFamily="34" charset="0"/>
                <a:cs typeface="Verdana" panose="020B0604030504040204" pitchFamily="34" charset="0"/>
              </a:rPr>
              <a:t>DO NOT </a:t>
            </a:r>
            <a:r>
              <a:rPr lang="en-US" sz="12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2250" y="1575814"/>
            <a:ext cx="5005388"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6726238" y="1575814"/>
            <a:ext cx="500379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6726238" y="4926188"/>
            <a:ext cx="500380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7537578" y="3582856"/>
            <a:ext cx="901342" cy="757790"/>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29" name="Oval 28">
            <a:extLst>
              <a:ext uri="{FF2B5EF4-FFF2-40B4-BE49-F238E27FC236}">
                <a16:creationId xmlns:a16="http://schemas.microsoft.com/office/drawing/2014/main" id="{8B7F87A0-2AA7-A545-8AA7-0AE595E18438}"/>
              </a:ext>
            </a:extLst>
          </p:cNvPr>
          <p:cNvSpPr/>
          <p:nvPr/>
        </p:nvSpPr>
        <p:spPr bwMode="auto">
          <a:xfrm>
            <a:off x="1467528" y="2103968"/>
            <a:ext cx="836285" cy="705678"/>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9698" y="2587932"/>
            <a:ext cx="544115"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492248" y="457199"/>
            <a:ext cx="10237789" cy="793751"/>
          </a:xfrm>
          <a:prstGeom prst="rect">
            <a:avLst/>
          </a:prstGeom>
          <a:noFill/>
        </p:spPr>
        <p:txBody>
          <a:bodyPr wrap="square" lIns="0" tIns="365760" rIns="0" bIns="0" rtlCol="0">
            <a:noAutofit/>
          </a:bodyPr>
          <a:lstStyle/>
          <a:p>
            <a:pPr marL="0" marR="0" indent="-3657600" algn="l" defTabSz="457200" rtl="0" eaLnBrk="1" fontAlgn="auto" latinLnBrk="0" hangingPunct="1">
              <a:lnSpc>
                <a:spcPct val="100000"/>
              </a:lnSpc>
              <a:spcBef>
                <a:spcPts val="0"/>
              </a:spcBef>
              <a:spcAft>
                <a:spcPts val="600"/>
              </a:spcAft>
              <a:buClrTx/>
              <a:buSzTx/>
              <a:buFontTx/>
              <a:buNone/>
              <a:tabLst/>
              <a:defRPr/>
            </a:pPr>
            <a:r>
              <a:rPr kumimoji="0" lang="en-US" sz="300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300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7393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465138" y="2555419"/>
            <a:ext cx="6026150" cy="1897917"/>
          </a:xfrm>
        </p:spPr>
        <p:txBody>
          <a:bodyPr tIns="0" rIns="0" bIns="0" anchor="b" anchorCtr="0"/>
          <a:lstStyle>
            <a:lvl1pPr>
              <a:lnSpc>
                <a:spcPct val="92000"/>
              </a:lnSpc>
              <a:defRPr sz="44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8" y="4453336"/>
            <a:ext cx="6026150" cy="592504"/>
          </a:xfrm>
        </p:spPr>
        <p:txBody>
          <a:bodyPr tIns="91440" bIns="0" anchor="t" anchorCtr="0"/>
          <a:lstStyle>
            <a:lvl1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465137" y="5045840"/>
            <a:ext cx="6026148" cy="329563"/>
          </a:xfrm>
          <a:prstGeom prst="rect">
            <a:avLst/>
          </a:prstGeom>
        </p:spPr>
        <p:txBody>
          <a:bodyPr lIns="0" tIns="91440" rIns="0" bIns="0" anchor="t" anchorCtr="0"/>
          <a:lstStyle>
            <a:lvl1pPr>
              <a:defRPr sz="10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vl6pPr>
              <a:defRPr sz="1000">
                <a:solidFill>
                  <a:schemeClr val="bg1"/>
                </a:solidFill>
              </a:defRPr>
            </a:lvl6pPr>
            <a:lvl7pPr>
              <a:defRPr sz="1000">
                <a:solidFill>
                  <a:schemeClr val="bg1"/>
                </a:solidFill>
              </a:defRPr>
            </a:lvl7pPr>
            <a:lvl8pPr>
              <a:defRPr sz="1000">
                <a:solidFill>
                  <a:schemeClr val="bg1"/>
                </a:solidFill>
              </a:defRPr>
            </a:lvl8pPr>
            <a:lvl9pPr marL="0">
              <a:defRPr sz="1000">
                <a:solidFill>
                  <a:schemeClr val="bg1"/>
                </a:solidFill>
              </a:defRPr>
            </a:lvl9pPr>
          </a:lstStyle>
          <a:p>
            <a:pPr indent="-3200400"/>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6215270" y="881270"/>
            <a:ext cx="5976730"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1075334" y="275051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863194" y="1367942"/>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1243584" y="2735885"/>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65137" y="461963"/>
            <a:ext cx="2543937" cy="532257"/>
          </a:xfrm>
          <a:prstGeom prst="rect">
            <a:avLst/>
          </a:prstGeom>
        </p:spPr>
      </p:pic>
    </p:spTree>
    <p:extLst>
      <p:ext uri="{BB962C8B-B14F-4D97-AF65-F5344CB8AC3E}">
        <p14:creationId xmlns:p14="http://schemas.microsoft.com/office/powerpoint/2010/main" val="15370762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47223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Presentation title lorem ipsum dolor sit amet miralet  |  © Tufts Medicine 2022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Tree>
    <p:extLst>
      <p:ext uri="{BB962C8B-B14F-4D97-AF65-F5344CB8AC3E}">
        <p14:creationId xmlns:p14="http://schemas.microsoft.com/office/powerpoint/2010/main" val="342397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475488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497834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torytelling_pic_v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Welcome to Home Health Foundation  |  © Tufts Medicine 2022  |  Private and confidential. Not for redistribution.</a:t>
            </a:r>
          </a:p>
        </p:txBody>
      </p:sp>
      <p:pic>
        <p:nvPicPr>
          <p:cNvPr id="18" name="Picture 17" descr="Logo, icon  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842868"/>
            <a:ext cx="5011737" cy="4553169"/>
          </a:xfrm>
        </p:spPr>
        <p:txBody>
          <a:bodyPr lIns="548640" tIns="3657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6733220" y="454025"/>
            <a:ext cx="4993641" cy="1388843"/>
          </a:xfrm>
        </p:spPr>
        <p:txBody>
          <a:bodyPr lIns="548640" rIns="0" bIns="36576"/>
          <a:lstStyle>
            <a:lvl1pPr>
              <a:defRPr sz="300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1025525" y="-1"/>
            <a:ext cx="5580063"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t>‹#›</a:t>
            </a:fld>
            <a:endParaRPr lang="en-US"/>
          </a:p>
        </p:txBody>
      </p:sp>
    </p:spTree>
    <p:extLst>
      <p:ext uri="{BB962C8B-B14F-4D97-AF65-F5344CB8AC3E}">
        <p14:creationId xmlns:p14="http://schemas.microsoft.com/office/powerpoint/2010/main" val="854844730"/>
      </p:ext>
    </p:extLst>
  </p:cSld>
  <p:clrMapOvr>
    <a:masterClrMapping/>
  </p:clrMapOvr>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2col_imag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7962" y="1581149"/>
            <a:ext cx="501332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6719887" y="1581149"/>
            <a:ext cx="5013325"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Welcome to Home Health Foundation  |  © Tufts Medicine 2022  |  Private and confidential. Not for redistribution.</a:t>
            </a:r>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p>
            <a:fld id="{63DCA5C9-2E11-4C67-86EB-AE1DE127DC64}" type="slidenum">
              <a:rPr lang="en-US" smtClean="0"/>
              <a:t>‹#›</a:t>
            </a:fld>
            <a:endParaRPr lang="en-US"/>
          </a:p>
        </p:txBody>
      </p:sp>
      <p:pic>
        <p:nvPicPr>
          <p:cNvPr id="10" name="Picture 9" descr="Logo, icon  Description automatically generated">
            <a:extLst>
              <a:ext uri="{FF2B5EF4-FFF2-40B4-BE49-F238E27FC236}">
                <a16:creationId xmlns:a16="http://schemas.microsoft.com/office/drawing/2014/main" id="{00B696E7-CAEB-ED43-A76C-CA200132C6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16565231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full image with headlin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Welcome to Home Health Foundation  |  © Tufts Medicine 2022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t>‹#›</a:t>
            </a:fld>
            <a:endParaRPr lang="en-US"/>
          </a:p>
        </p:txBody>
      </p:sp>
      <p:pic>
        <p:nvPicPr>
          <p:cNvPr id="10" name="Picture 9" descr="Logo, icon  Description automatically generated">
            <a:extLst>
              <a:ext uri="{FF2B5EF4-FFF2-40B4-BE49-F238E27FC236}">
                <a16:creationId xmlns:a16="http://schemas.microsoft.com/office/drawing/2014/main" id="{B88051F4-59DE-0C4B-9AB6-9C3A3541C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479550" y="1581149"/>
            <a:ext cx="10247312" cy="4822825"/>
          </a:xfrm>
          <a:solidFill>
            <a:schemeClr val="bg1">
              <a:lumMod val="75000"/>
            </a:schemeClr>
          </a:solidFill>
        </p:spPr>
        <p:txBody>
          <a:bodyPr tIns="2651760"/>
          <a:lstStyle>
            <a:lvl1pPr algn="ctr">
              <a:defRPr/>
            </a:lvl1pPr>
          </a:lstStyle>
          <a:p>
            <a:r>
              <a:rPr lang="en-US"/>
              <a:t>Click icon to add picture</a:t>
            </a:r>
          </a:p>
        </p:txBody>
      </p:sp>
    </p:spTree>
    <p:extLst>
      <p:ext uri="{BB962C8B-B14F-4D97-AF65-F5344CB8AC3E}">
        <p14:creationId xmlns:p14="http://schemas.microsoft.com/office/powerpoint/2010/main" val="370633397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torytelling_blue_vrt">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479551" y="1581150"/>
            <a:ext cx="5011738" cy="4814888"/>
          </a:xfrm>
        </p:spPr>
        <p:txBody>
          <a:bodyPr tIns="91440" rIns="0" bIns="0" anchor="t" anchorCtr="0"/>
          <a:lstStyle>
            <a:lvl1pPr>
              <a:lnSpc>
                <a:spcPct val="92000"/>
              </a:lnSpc>
              <a:defRPr sz="300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6736399" y="6396039"/>
            <a:ext cx="4993640" cy="309488"/>
          </a:xfrm>
        </p:spPr>
        <p:txBody>
          <a:bodyPr lIns="548640"/>
          <a:lstStyle/>
          <a:p>
            <a:r>
              <a:rPr lang="en-US"/>
              <a:t>Welcome to Home Health Foundation  |  © Tufts Medicine 2022  |  Private and confidential. Not for redistribution.</a:t>
            </a:r>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83029" y="6556375"/>
            <a:ext cx="446314"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18" name="Picture 17" descr="Logo, icon  Description automatically generated">
            <a:extLst>
              <a:ext uri="{FF2B5EF4-FFF2-40B4-BE49-F238E27FC236}">
                <a16:creationId xmlns:a16="http://schemas.microsoft.com/office/drawing/2014/main" id="{9E60932E-7136-114E-9C70-6ABA3D30E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6735763" y="1581150"/>
            <a:ext cx="5011737" cy="4814887"/>
          </a:xfrm>
        </p:spPr>
        <p:txBody>
          <a:bodyPr lIns="548640" t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057450"/>
      </p:ext>
    </p:extLst>
  </p:cSld>
  <p:clrMapOvr>
    <a:masterClrMapping/>
  </p:clrMapOvr>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divider_4">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Welcome to Home Health Foundation  |  © Tufts Medicine 2022  |  Private and confidential. Not for redistribution.</a:t>
            </a:r>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fld id="{63DCA5C9-2E11-4C67-86EB-AE1DE127DC64}" type="slidenum">
              <a:rPr lang="en-US" smtClean="0"/>
              <a:pPr lvl="8"/>
              <a:t>‹#›</a:t>
            </a:fld>
            <a:endParaRPr lang="en-US"/>
          </a:p>
        </p:txBody>
      </p:sp>
      <p:pic>
        <p:nvPicPr>
          <p:cNvPr id="5" name="Picture 4" descr="Logo, icon  Description automatically generated">
            <a:extLst>
              <a:ext uri="{FF2B5EF4-FFF2-40B4-BE49-F238E27FC236}">
                <a16:creationId xmlns:a16="http://schemas.microsoft.com/office/drawing/2014/main" id="{D52B8B79-DAD5-0A42-A74C-CA46B01AA2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0682571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ntent 2col">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479550" y="1581149"/>
            <a:ext cx="5011738"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Welcome to Home Health Foundation  |  © Tufts Medicine 2022  |  Private and confidential. Not for redistribution.</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t>‹#›</a:t>
            </a:fld>
            <a:endParaRPr lang="en-US"/>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6719888" y="1581149"/>
            <a:ext cx="5018035" cy="4822825"/>
          </a:xfrm>
        </p:spPr>
        <p:txBody>
          <a:bodyPr rIns="15544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pic>
        <p:nvPicPr>
          <p:cNvPr id="8" name="Picture 7" descr="Logo, icon  Description automatically generated">
            <a:extLst>
              <a:ext uri="{FF2B5EF4-FFF2-40B4-BE49-F238E27FC236}">
                <a16:creationId xmlns:a16="http://schemas.microsoft.com/office/drawing/2014/main" id="{2F9D7B20-D950-4F48-9EDB-7041FF6401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3106302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4736592"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782957" y="602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97733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1099930" y="834887"/>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US" sz="180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203146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4736592"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Presentation title lorem ipsum dolor sit amet miralet  |  © Tufts Medicine 2022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100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0" y="372268"/>
            <a:ext cx="360363" cy="360363"/>
          </a:xfrm>
          <a:prstGeom prst="rect">
            <a:avLst/>
          </a:prstGeom>
        </p:spPr>
      </p:pic>
    </p:spTree>
    <p:extLst>
      <p:ext uri="{BB962C8B-B14F-4D97-AF65-F5344CB8AC3E}">
        <p14:creationId xmlns:p14="http://schemas.microsoft.com/office/powerpoint/2010/main" val="3544014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4736592"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a:p>
          </p:txBody>
        </p:sp>
      </p:grpSp>
      <p:sp>
        <p:nvSpPr>
          <p:cNvPr id="7" name="Picture 4">
            <a:extLst>
              <a:ext uri="{FF2B5EF4-FFF2-40B4-BE49-F238E27FC236}">
                <a16:creationId xmlns:a16="http://schemas.microsoft.com/office/drawing/2014/main" id="{D52B8B79-DAD5-0A42-A74C-CA46B01AA205}"/>
              </a:ext>
            </a:extLst>
          </p:cNvPr>
          <p:cNvSpPr/>
          <p:nvPr/>
        </p:nvSpPr>
        <p:spPr>
          <a:xfrm>
            <a:off x="330880" y="372268"/>
            <a:ext cx="36036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Presentation title lorem ipsum dolor sit amet miralet  |  © Tufts Medicine 2022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100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479550" y="1254125"/>
            <a:ext cx="10250488" cy="5141913"/>
          </a:xfrm>
        </p:spPr>
        <p:txBody>
          <a:bodyPr tIns="1600200" rIns="0" bIns="0" anchor="t" anchorCtr="0"/>
          <a:lstStyle>
            <a:lvl1pPr>
              <a:lnSpc>
                <a:spcPct val="90000"/>
              </a:lnSpc>
              <a:defRPr sz="44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170834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327878" y="376015"/>
            <a:ext cx="356616"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479550" y="1581149"/>
            <a:ext cx="10250488"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Presentation title lorem ipsum dolor sit amet miralet  |  © Tufts Medicine 2022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100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7398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2.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9550" y="454025"/>
            <a:ext cx="10247312"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479550" y="1581150"/>
            <a:ext cx="10250488"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79550" y="6556829"/>
            <a:ext cx="6761163" cy="148697"/>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3029" y="6556375"/>
            <a:ext cx="446314" cy="149151"/>
          </a:xfrm>
          <a:prstGeom prst="rect">
            <a:avLst/>
          </a:prstGeom>
        </p:spPr>
        <p:txBody>
          <a:bodyPr vert="horz" lIns="0" tIns="0" rIns="0" bIns="0" rtlCol="0" anchor="b" anchorCtr="0"/>
          <a:lstStyle>
            <a:lvl1pPr algn="ctr">
              <a:defRPr sz="10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8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12296213" y="628290"/>
            <a:ext cx="663388" cy="575099"/>
          </a:xfrm>
          <a:prstGeom prst="rect">
            <a:avLst/>
          </a:prstGeom>
          <a:solidFill>
            <a:srgbClr val="5CBB5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12296213" y="3769740"/>
            <a:ext cx="663388" cy="575099"/>
          </a:xfrm>
          <a:prstGeom prst="rect">
            <a:avLst/>
          </a:prstGeom>
          <a:solidFill>
            <a:srgbClr val="00974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1386193"/>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 id="2147483917" r:id="rId16"/>
    <p:sldLayoutId id="2147483918" r:id="rId17"/>
    <p:sldLayoutId id="2147483919" r:id="rId18"/>
    <p:sldLayoutId id="2147483920" r:id="rId19"/>
    <p:sldLayoutId id="2147483921" r:id="rId20"/>
    <p:sldLayoutId id="2147483922" r:id="rId21"/>
    <p:sldLayoutId id="2147483923" r:id="rId22"/>
    <p:sldLayoutId id="2147483924" r:id="rId23"/>
    <p:sldLayoutId id="2147483925" r:id="rId24"/>
    <p:sldLayoutId id="2147483926" r:id="rId25"/>
    <p:sldLayoutId id="2147483927" r:id="rId26"/>
    <p:sldLayoutId id="2147483928" r:id="rId27"/>
    <p:sldLayoutId id="2147483929" r:id="rId28"/>
    <p:sldLayoutId id="2147483930" r:id="rId29"/>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2"/>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2"/>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2"/>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2"/>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2"/>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2250" y="1576388"/>
            <a:ext cx="10237787"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492250" y="6559550"/>
            <a:ext cx="6750050" cy="146112"/>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 lorem ipsum dolor sit amet miralet  |  © Tufts Medicine 2022  |  Private and confidential. Not for redistribution.</a:t>
            </a:r>
            <a:endParaRPr lang="en-US" dirty="0"/>
          </a:p>
        </p:txBody>
      </p:sp>
      <p:sp>
        <p:nvSpPr>
          <p:cNvPr id="6" name="Slide Number Placeholder 5"/>
          <p:cNvSpPr>
            <a:spLocks noGrp="1"/>
          </p:cNvSpPr>
          <p:nvPr>
            <p:ph type="sldNum" sz="quarter" idx="4"/>
          </p:nvPr>
        </p:nvSpPr>
        <p:spPr>
          <a:xfrm>
            <a:off x="285751" y="6559550"/>
            <a:ext cx="473074" cy="146112"/>
          </a:xfrm>
          <a:prstGeom prst="rect">
            <a:avLst/>
          </a:prstGeom>
        </p:spPr>
        <p:txBody>
          <a:bodyPr vert="horz" lIns="0" tIns="0" rIns="0" bIns="0" rtlCol="0" anchor="b" anchorCtr="0"/>
          <a:lstStyle>
            <a:lvl1pPr algn="ctr">
              <a:defRPr sz="800" b="0" i="0">
                <a:solidFill>
                  <a:schemeClr val="bg1"/>
                </a:solidFill>
                <a:latin typeface="+mn-lt"/>
                <a:ea typeface="Verdana" panose="020B0604030504040204" pitchFamily="34" charset="0"/>
                <a:cs typeface="Verdana" panose="020B0604030504040204" pitchFamily="34" charset="0"/>
              </a:defRPr>
            </a:lvl1pPr>
            <a:lvl2pPr marL="0" algn="ctr">
              <a:defRPr sz="800" b="0" i="0">
                <a:solidFill>
                  <a:schemeClr val="bg1"/>
                </a:solidFill>
                <a:latin typeface="+mn-lt"/>
                <a:ea typeface="Verdana" panose="020B0604030504040204" pitchFamily="34" charset="0"/>
                <a:cs typeface="Verdana" panose="020B0604030504040204" pitchFamily="34" charset="0"/>
              </a:defRPr>
            </a:lvl2pPr>
            <a:lvl3pPr marL="0" algn="ctr">
              <a:defRPr sz="800" b="0" i="0">
                <a:solidFill>
                  <a:schemeClr val="bg1"/>
                </a:solidFill>
                <a:latin typeface="+mn-lt"/>
                <a:ea typeface="Verdana" panose="020B0604030504040204" pitchFamily="34" charset="0"/>
                <a:cs typeface="Verdana" panose="020B0604030504040204" pitchFamily="34" charset="0"/>
              </a:defRPr>
            </a:lvl3pPr>
            <a:lvl4pPr marL="0" algn="ctr">
              <a:defRPr sz="800" b="0" i="0">
                <a:solidFill>
                  <a:schemeClr val="bg1"/>
                </a:solidFill>
                <a:latin typeface="+mn-lt"/>
                <a:ea typeface="Verdana" panose="020B0604030504040204" pitchFamily="34" charset="0"/>
                <a:cs typeface="Verdana" panose="020B0604030504040204" pitchFamily="34" charset="0"/>
              </a:defRPr>
            </a:lvl4pPr>
            <a:lvl5pPr marL="0" algn="ctr">
              <a:defRPr sz="800" b="0" i="0">
                <a:solidFill>
                  <a:schemeClr val="bg1"/>
                </a:solidFill>
                <a:latin typeface="+mn-lt"/>
                <a:ea typeface="Verdana" panose="020B0604030504040204" pitchFamily="34" charset="0"/>
                <a:cs typeface="Verdana" panose="020B0604030504040204" pitchFamily="34" charset="0"/>
              </a:defRPr>
            </a:lvl5pPr>
            <a:lvl6pPr marL="0" algn="ctr">
              <a:defRPr sz="800" b="0" i="0">
                <a:solidFill>
                  <a:schemeClr val="bg1"/>
                </a:solidFill>
                <a:latin typeface="+mn-lt"/>
                <a:ea typeface="Verdana" panose="020B0604030504040204" pitchFamily="34" charset="0"/>
                <a:cs typeface="Verdana" panose="020B0604030504040204" pitchFamily="34" charset="0"/>
              </a:defRPr>
            </a:lvl6pPr>
            <a:lvl7pPr marL="0" algn="ctr">
              <a:defRPr sz="800" b="0" i="0">
                <a:solidFill>
                  <a:schemeClr val="bg1"/>
                </a:solidFill>
                <a:latin typeface="+mn-lt"/>
                <a:ea typeface="Verdana" panose="020B0604030504040204" pitchFamily="34" charset="0"/>
                <a:cs typeface="Verdana" panose="020B0604030504040204" pitchFamily="34" charset="0"/>
              </a:defRPr>
            </a:lvl7pPr>
            <a:lvl8pPr marL="0" algn="ctr">
              <a:defRPr sz="800" b="0" i="0">
                <a:solidFill>
                  <a:schemeClr val="bg1"/>
                </a:solidFill>
                <a:latin typeface="+mn-lt"/>
                <a:ea typeface="Verdana" panose="020B0604030504040204" pitchFamily="34" charset="0"/>
                <a:cs typeface="Verdana" panose="020B0604030504040204" pitchFamily="34" charset="0"/>
              </a:defRPr>
            </a:lvl8pPr>
            <a:lvl9pPr marL="0" algn="ctr">
              <a:defRPr sz="10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492250" y="454025"/>
            <a:ext cx="10234611"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12296213" y="0"/>
            <a:ext cx="663388" cy="575099"/>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12296213" y="628290"/>
            <a:ext cx="663388" cy="575099"/>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12296213" y="4398030"/>
            <a:ext cx="663388" cy="575099"/>
          </a:xfrm>
          <a:prstGeom prst="rect">
            <a:avLst/>
          </a:prstGeom>
          <a:solidFill>
            <a:srgbClr val="490E6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12296213" y="1256580"/>
            <a:ext cx="663388" cy="575099"/>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12296213" y="1884870"/>
            <a:ext cx="663388" cy="575099"/>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12296213" y="2513160"/>
            <a:ext cx="663388" cy="575099"/>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12296213" y="3141450"/>
            <a:ext cx="663388" cy="575099"/>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12296213" y="3769740"/>
            <a:ext cx="663388" cy="575099"/>
          </a:xfrm>
          <a:prstGeom prst="rect">
            <a:avLst/>
          </a:prstGeom>
          <a:solidFill>
            <a:srgbClr val="2C994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6844940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Lst>
  <p:hf hdr="0"/>
  <p:txStyles>
    <p:titleStyle>
      <a:lvl1pPr algn="l" defTabSz="914400" rtl="0" eaLnBrk="1" latinLnBrk="0" hangingPunct="1">
        <a:lnSpc>
          <a:spcPct val="100000"/>
        </a:lnSpc>
        <a:spcBef>
          <a:spcPct val="0"/>
        </a:spcBef>
        <a:buNone/>
        <a:defRPr sz="300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Times New Roman" panose="02020603050405020304" pitchFamily="18" charset="0"/>
        </a:defRPr>
      </a:lvl1pPr>
      <a:lvl2pPr marL="0" indent="0" algn="l" defTabSz="914400" rtl="0" eaLnBrk="1" latinLnBrk="0" hangingPunct="1">
        <a:lnSpc>
          <a:spcPct val="100000"/>
        </a:lnSpc>
        <a:spcBef>
          <a:spcPts val="0"/>
        </a:spcBef>
        <a:spcAft>
          <a:spcPts val="300"/>
        </a:spcAft>
        <a:buClr>
          <a:schemeClr val="accent1"/>
        </a:buClr>
        <a:buFontTx/>
        <a:buNone/>
        <a:tabLst>
          <a:tab pos="280988" algn="l"/>
        </a:tabLst>
        <a:defRPr sz="1800" b="1" i="0" kern="1200">
          <a:solidFill>
            <a:schemeClr val="tx2"/>
          </a:solidFill>
          <a:latin typeface="+mn-lt"/>
          <a:ea typeface="Roboto" panose="02000000000000000000" pitchFamily="2" charset="0"/>
          <a:cs typeface="Times New Roman" panose="02020603050405020304" pitchFamily="18" charset="0"/>
        </a:defRPr>
      </a:lvl2pPr>
      <a:lvl3pPr marL="283464" indent="-283464"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Times New Roman" panose="02020603050405020304" pitchFamily="18" charset="0"/>
        </a:defRPr>
      </a:lvl3pPr>
      <a:lvl4pPr marL="568325" marR="0" indent="-28575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Times New Roman" panose="02020603050405020304" pitchFamily="18" charset="0"/>
        </a:defRPr>
      </a:lvl4pPr>
      <a:lvl5pPr marL="850392" indent="-283464"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Times New Roman" panose="02020603050405020304" pitchFamily="18" charset="0"/>
        </a:defRPr>
      </a:lvl5pPr>
      <a:lvl6pPr marL="283464"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800" b="0" i="0" kern="1200">
          <a:solidFill>
            <a:schemeClr val="tx1"/>
          </a:solidFill>
          <a:latin typeface="+mn-lt"/>
          <a:ea typeface="Roboto" panose="02000000000000000000" pitchFamily="2" charset="0"/>
          <a:cs typeface="Times New Roman" panose="02020603050405020304" pitchFamily="18" charset="0"/>
        </a:defRPr>
      </a:lvl6pPr>
      <a:lvl7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7pPr>
      <a:lvl8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8pPr>
      <a:lvl9pPr marL="566928" indent="-283464" algn="l" defTabSz="914400" rtl="0" eaLnBrk="1" latinLnBrk="0" hangingPunct="1">
        <a:lnSpc>
          <a:spcPct val="100000"/>
        </a:lnSpc>
        <a:spcBef>
          <a:spcPts val="0"/>
        </a:spcBef>
        <a:spcAft>
          <a:spcPts val="600"/>
        </a:spcAft>
        <a:buClr>
          <a:schemeClr val="tx1"/>
        </a:buClr>
        <a:buSzPct val="100000"/>
        <a:buFont typeface="+mj-lt"/>
        <a:buAutoNum type="arabicPeriod"/>
        <a:tabLst/>
        <a:defRPr sz="16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Louisep@homehealthfoundation.org" TargetMode="Externa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0.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A874-B2DD-BB45-A068-CDA3E57AA735}"/>
              </a:ext>
            </a:extLst>
          </p:cNvPr>
          <p:cNvSpPr>
            <a:spLocks noGrp="1"/>
          </p:cNvSpPr>
          <p:nvPr>
            <p:ph type="title"/>
          </p:nvPr>
        </p:nvSpPr>
        <p:spPr>
          <a:xfrm>
            <a:off x="465138" y="2555419"/>
            <a:ext cx="7243762" cy="1897917"/>
          </a:xfrm>
        </p:spPr>
        <p:txBody>
          <a:bodyPr/>
          <a:lstStyle/>
          <a:p>
            <a:r>
              <a:rPr lang="en-US" dirty="0"/>
              <a:t>Welcome to </a:t>
            </a:r>
            <a:br>
              <a:rPr lang="en-US" dirty="0"/>
            </a:br>
            <a:r>
              <a:rPr lang="en-US" dirty="0"/>
              <a:t>Tufts Medicine </a:t>
            </a:r>
            <a:br>
              <a:rPr lang="en-US" dirty="0"/>
            </a:br>
            <a:r>
              <a:rPr lang="en-US" dirty="0"/>
              <a:t>Care at Home</a:t>
            </a:r>
          </a:p>
        </p:txBody>
      </p:sp>
      <p:sp>
        <p:nvSpPr>
          <p:cNvPr id="9" name="Text Placeholder 8">
            <a:extLst>
              <a:ext uri="{FF2B5EF4-FFF2-40B4-BE49-F238E27FC236}">
                <a16:creationId xmlns:a16="http://schemas.microsoft.com/office/drawing/2014/main" id="{5EA1A8BA-6550-9A43-B332-2BBAE6F21986}"/>
              </a:ext>
            </a:extLst>
          </p:cNvPr>
          <p:cNvSpPr>
            <a:spLocks noGrp="1"/>
          </p:cNvSpPr>
          <p:nvPr>
            <p:ph type="body" sz="quarter" idx="4294967295"/>
          </p:nvPr>
        </p:nvSpPr>
        <p:spPr>
          <a:xfrm>
            <a:off x="0" y="1581150"/>
            <a:ext cx="6026150" cy="960438"/>
          </a:xfrm>
        </p:spPr>
        <p:txBody>
          <a:bodyPr/>
          <a:lstStyle/>
          <a:p>
            <a:r>
              <a:rPr lang="en-US"/>
              <a:t> </a:t>
            </a:r>
          </a:p>
        </p:txBody>
      </p:sp>
    </p:spTree>
    <p:extLst>
      <p:ext uri="{BB962C8B-B14F-4D97-AF65-F5344CB8AC3E}">
        <p14:creationId xmlns:p14="http://schemas.microsoft.com/office/powerpoint/2010/main" val="281560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olet">
            <a:extLst>
              <a:ext uri="{FF2B5EF4-FFF2-40B4-BE49-F238E27FC236}">
                <a16:creationId xmlns:a16="http://schemas.microsoft.com/office/drawing/2014/main" id="{B5993D07-A5BD-6533-8462-B956DD843444}"/>
              </a:ext>
            </a:extLst>
          </p:cNvPr>
          <p:cNvSpPr/>
          <p:nvPr/>
        </p:nvSpPr>
        <p:spPr>
          <a:xfrm>
            <a:off x="0" y="1716"/>
            <a:ext cx="12186666" cy="6858000"/>
          </a:xfrm>
          <a:custGeom>
            <a:avLst/>
            <a:gdLst>
              <a:gd name="connsiteX0" fmla="*/ 0 w 2444138"/>
              <a:gd name="connsiteY0" fmla="*/ 0 h 4412146"/>
              <a:gd name="connsiteX1" fmla="*/ 2444139 w 2444138"/>
              <a:gd name="connsiteY1" fmla="*/ 0 h 4412146"/>
              <a:gd name="connsiteX2" fmla="*/ 2444139 w 2444138"/>
              <a:gd name="connsiteY2" fmla="*/ 4412147 h 4412146"/>
              <a:gd name="connsiteX3" fmla="*/ 0 w 2444138"/>
              <a:gd name="connsiteY3" fmla="*/ 4412147 h 4412146"/>
            </a:gdLst>
            <a:ahLst/>
            <a:cxnLst>
              <a:cxn ang="0">
                <a:pos x="connsiteX0" y="connsiteY0"/>
              </a:cxn>
              <a:cxn ang="0">
                <a:pos x="connsiteX1" y="connsiteY1"/>
              </a:cxn>
              <a:cxn ang="0">
                <a:pos x="connsiteX2" y="connsiteY2"/>
              </a:cxn>
              <a:cxn ang="0">
                <a:pos x="connsiteX3" y="connsiteY3"/>
              </a:cxn>
            </a:cxnLst>
            <a:rect l="l" t="t" r="r" b="b"/>
            <a:pathLst>
              <a:path w="2444138" h="4412146">
                <a:moveTo>
                  <a:pt x="0" y="0"/>
                </a:moveTo>
                <a:lnTo>
                  <a:pt x="2444139" y="0"/>
                </a:lnTo>
                <a:lnTo>
                  <a:pt x="2444139" y="4412147"/>
                </a:lnTo>
                <a:lnTo>
                  <a:pt x="0" y="4412147"/>
                </a:lnTo>
                <a:close/>
              </a:path>
            </a:pathLst>
          </a:custGeom>
          <a:solidFill>
            <a:srgbClr val="490E67"/>
          </a:solidFill>
          <a:ln w="6345" cap="flat">
            <a:noFill/>
            <a:prstDash val="solid"/>
            <a:miter/>
          </a:ln>
        </p:spPr>
        <p:txBody>
          <a:bodyPr rtlCol="0" anchor="ctr"/>
          <a:lstStyle/>
          <a:p>
            <a:endParaRPr lang="en-US"/>
          </a:p>
        </p:txBody>
      </p:sp>
      <p:grpSp>
        <p:nvGrpSpPr>
          <p:cNvPr id="3" name="violet pulse">
            <a:extLst>
              <a:ext uri="{FF2B5EF4-FFF2-40B4-BE49-F238E27FC236}">
                <a16:creationId xmlns:a16="http://schemas.microsoft.com/office/drawing/2014/main" id="{65B40996-EF62-F114-6306-A4F456CAAA54}"/>
              </a:ext>
            </a:extLst>
          </p:cNvPr>
          <p:cNvGrpSpPr>
            <a:grpSpLocks noChangeAspect="1"/>
          </p:cNvGrpSpPr>
          <p:nvPr/>
        </p:nvGrpSpPr>
        <p:grpSpPr>
          <a:xfrm>
            <a:off x="0" y="-5099"/>
            <a:ext cx="6870660" cy="6863099"/>
            <a:chOff x="7316419" y="1715"/>
            <a:chExt cx="2444138" cy="2444138"/>
          </a:xfrm>
        </p:grpSpPr>
        <p:sp>
          <p:nvSpPr>
            <p:cNvPr id="4" name="Freeform 3">
              <a:extLst>
                <a:ext uri="{FF2B5EF4-FFF2-40B4-BE49-F238E27FC236}">
                  <a16:creationId xmlns:a16="http://schemas.microsoft.com/office/drawing/2014/main" id="{14C748E3-D6A2-94D1-8E0B-8BB4DDA254F8}"/>
                </a:ext>
              </a:extLst>
            </p:cNvPr>
            <p:cNvSpPr/>
            <p:nvPr/>
          </p:nvSpPr>
          <p:spPr>
            <a:xfrm>
              <a:off x="7316419" y="1715"/>
              <a:ext cx="2444138" cy="2444138"/>
            </a:xfrm>
            <a:custGeom>
              <a:avLst/>
              <a:gdLst>
                <a:gd name="connsiteX0" fmla="*/ 0 w 2444138"/>
                <a:gd name="connsiteY0" fmla="*/ 1524 h 2444138"/>
                <a:gd name="connsiteX1" fmla="*/ 0 w 2444138"/>
                <a:gd name="connsiteY1" fmla="*/ 2444139 h 2444138"/>
                <a:gd name="connsiteX2" fmla="*/ 2444139 w 2444138"/>
                <a:gd name="connsiteY2" fmla="*/ 2444139 h 2444138"/>
                <a:gd name="connsiteX3" fmla="*/ 0 w 2444138"/>
                <a:gd name="connsiteY3" fmla="*/ 0 h 2444138"/>
              </a:gdLst>
              <a:ahLst/>
              <a:cxnLst>
                <a:cxn ang="0">
                  <a:pos x="connsiteX0" y="connsiteY0"/>
                </a:cxn>
                <a:cxn ang="0">
                  <a:pos x="connsiteX1" y="connsiteY1"/>
                </a:cxn>
                <a:cxn ang="0">
                  <a:pos x="connsiteX2" y="connsiteY2"/>
                </a:cxn>
                <a:cxn ang="0">
                  <a:pos x="connsiteX3" y="connsiteY3"/>
                </a:cxn>
              </a:cxnLst>
              <a:rect l="l" t="t" r="r" b="b"/>
              <a:pathLst>
                <a:path w="2444138" h="2444138">
                  <a:moveTo>
                    <a:pt x="0" y="1524"/>
                  </a:moveTo>
                  <a:lnTo>
                    <a:pt x="0" y="2444139"/>
                  </a:lnTo>
                  <a:cubicBezTo>
                    <a:pt x="0" y="2444139"/>
                    <a:pt x="2444139" y="2444139"/>
                    <a:pt x="2444139" y="2444139"/>
                  </a:cubicBezTo>
                  <a:cubicBezTo>
                    <a:pt x="2444139" y="1094276"/>
                    <a:pt x="1349863" y="0"/>
                    <a:pt x="0" y="0"/>
                  </a:cubicBezTo>
                </a:path>
              </a:pathLst>
            </a:custGeom>
            <a:solidFill>
              <a:srgbClr val="490E67"/>
            </a:solidFill>
            <a:ln w="634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BD73F5E-92CB-E81B-64E0-E9725512BF80}"/>
                </a:ext>
              </a:extLst>
            </p:cNvPr>
            <p:cNvSpPr/>
            <p:nvPr/>
          </p:nvSpPr>
          <p:spPr>
            <a:xfrm>
              <a:off x="7316419" y="617511"/>
              <a:ext cx="1828342" cy="1828342"/>
            </a:xfrm>
            <a:custGeom>
              <a:avLst/>
              <a:gdLst>
                <a:gd name="connsiteX0" fmla="*/ 0 w 1828342"/>
                <a:gd name="connsiteY0" fmla="*/ 0 h 1828342"/>
                <a:gd name="connsiteX1" fmla="*/ 0 w 1828342"/>
                <a:gd name="connsiteY1" fmla="*/ 1828343 h 1828342"/>
                <a:gd name="connsiteX2" fmla="*/ 1828343 w 1828342"/>
                <a:gd name="connsiteY2" fmla="*/ 1828343 h 1828342"/>
                <a:gd name="connsiteX3" fmla="*/ 0 w 1828342"/>
                <a:gd name="connsiteY3" fmla="*/ 6539 h 1828342"/>
              </a:gdLst>
              <a:ahLst/>
              <a:cxnLst>
                <a:cxn ang="0">
                  <a:pos x="connsiteX0" y="connsiteY0"/>
                </a:cxn>
                <a:cxn ang="0">
                  <a:pos x="connsiteX1" y="connsiteY1"/>
                </a:cxn>
                <a:cxn ang="0">
                  <a:pos x="connsiteX2" y="connsiteY2"/>
                </a:cxn>
                <a:cxn ang="0">
                  <a:pos x="connsiteX3" y="connsiteY3"/>
                </a:cxn>
              </a:cxnLst>
              <a:rect l="l" t="t" r="r" b="b"/>
              <a:pathLst>
                <a:path w="1828342" h="1828342">
                  <a:moveTo>
                    <a:pt x="0" y="0"/>
                  </a:moveTo>
                  <a:lnTo>
                    <a:pt x="0" y="1828343"/>
                  </a:lnTo>
                  <a:cubicBezTo>
                    <a:pt x="0" y="1828343"/>
                    <a:pt x="1828343" y="1828343"/>
                    <a:pt x="1828343" y="1828343"/>
                  </a:cubicBezTo>
                  <a:cubicBezTo>
                    <a:pt x="1828343" y="822183"/>
                    <a:pt x="1009779" y="6539"/>
                    <a:pt x="0" y="6539"/>
                  </a:cubicBezTo>
                </a:path>
              </a:pathLst>
            </a:custGeom>
            <a:solidFill>
              <a:srgbClr val="60269E"/>
            </a:solidFill>
            <a:ln w="634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30014A1C-770E-0477-2B15-AACDAB2A7E5C}"/>
                </a:ext>
              </a:extLst>
            </p:cNvPr>
            <p:cNvSpPr/>
            <p:nvPr/>
          </p:nvSpPr>
          <p:spPr>
            <a:xfrm>
              <a:off x="7316419" y="1226958"/>
              <a:ext cx="1218895" cy="1218895"/>
            </a:xfrm>
            <a:custGeom>
              <a:avLst/>
              <a:gdLst>
                <a:gd name="connsiteX0" fmla="*/ 0 w 1218895"/>
                <a:gd name="connsiteY0" fmla="*/ 762 h 1218895"/>
                <a:gd name="connsiteX1" fmla="*/ 0 w 1218895"/>
                <a:gd name="connsiteY1" fmla="*/ 1218895 h 1218895"/>
                <a:gd name="connsiteX2" fmla="*/ 1218895 w 1218895"/>
                <a:gd name="connsiteY2" fmla="*/ 1218895 h 1218895"/>
                <a:gd name="connsiteX3" fmla="*/ 0 w 1218895"/>
                <a:gd name="connsiteY3" fmla="*/ 0 h 1218895"/>
              </a:gdLst>
              <a:ahLst/>
              <a:cxnLst>
                <a:cxn ang="0">
                  <a:pos x="connsiteX0" y="connsiteY0"/>
                </a:cxn>
                <a:cxn ang="0">
                  <a:pos x="connsiteX1" y="connsiteY1"/>
                </a:cxn>
                <a:cxn ang="0">
                  <a:pos x="connsiteX2" y="connsiteY2"/>
                </a:cxn>
                <a:cxn ang="0">
                  <a:pos x="connsiteX3" y="connsiteY3"/>
                </a:cxn>
              </a:cxnLst>
              <a:rect l="l" t="t" r="r" b="b"/>
              <a:pathLst>
                <a:path w="1218895" h="1218895">
                  <a:moveTo>
                    <a:pt x="0" y="762"/>
                  </a:moveTo>
                  <a:lnTo>
                    <a:pt x="0" y="1218895"/>
                  </a:lnTo>
                  <a:cubicBezTo>
                    <a:pt x="0" y="1218895"/>
                    <a:pt x="1218895" y="1218895"/>
                    <a:pt x="1218895" y="1218895"/>
                  </a:cubicBezTo>
                  <a:cubicBezTo>
                    <a:pt x="1218895" y="545709"/>
                    <a:pt x="673186" y="0"/>
                    <a:pt x="0" y="0"/>
                  </a:cubicBezTo>
                </a:path>
              </a:pathLst>
            </a:custGeom>
            <a:solidFill>
              <a:srgbClr val="773DBD"/>
            </a:solidFill>
            <a:ln w="634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6F3424-D1D1-1082-6703-1D60647144E1}"/>
                </a:ext>
              </a:extLst>
            </p:cNvPr>
            <p:cNvSpPr/>
            <p:nvPr/>
          </p:nvSpPr>
          <p:spPr>
            <a:xfrm>
              <a:off x="7316419" y="1836406"/>
              <a:ext cx="609447" cy="609447"/>
            </a:xfrm>
            <a:custGeom>
              <a:avLst/>
              <a:gdLst>
                <a:gd name="connsiteX0" fmla="*/ 0 w 609447"/>
                <a:gd name="connsiteY0" fmla="*/ 0 h 609447"/>
                <a:gd name="connsiteX1" fmla="*/ 0 w 609447"/>
                <a:gd name="connsiteY1" fmla="*/ 609448 h 609447"/>
                <a:gd name="connsiteX2" fmla="*/ 609448 w 609447"/>
                <a:gd name="connsiteY2" fmla="*/ 609448 h 609447"/>
                <a:gd name="connsiteX3" fmla="*/ 0 w 609447"/>
                <a:gd name="connsiteY3" fmla="*/ 7237 h 609447"/>
              </a:gdLst>
              <a:ahLst/>
              <a:cxnLst>
                <a:cxn ang="0">
                  <a:pos x="connsiteX0" y="connsiteY0"/>
                </a:cxn>
                <a:cxn ang="0">
                  <a:pos x="connsiteX1" y="connsiteY1"/>
                </a:cxn>
                <a:cxn ang="0">
                  <a:pos x="connsiteX2" y="connsiteY2"/>
                </a:cxn>
                <a:cxn ang="0">
                  <a:pos x="connsiteX3" y="connsiteY3"/>
                </a:cxn>
              </a:cxnLst>
              <a:rect l="l" t="t" r="r" b="b"/>
              <a:pathLst>
                <a:path w="609447" h="609447">
                  <a:moveTo>
                    <a:pt x="0" y="0"/>
                  </a:moveTo>
                  <a:lnTo>
                    <a:pt x="0" y="609448"/>
                  </a:lnTo>
                  <a:lnTo>
                    <a:pt x="609448" y="609448"/>
                  </a:lnTo>
                  <a:cubicBezTo>
                    <a:pt x="609448" y="276854"/>
                    <a:pt x="336593" y="7237"/>
                    <a:pt x="0" y="7237"/>
                  </a:cubicBezTo>
                </a:path>
              </a:pathLst>
            </a:custGeom>
            <a:solidFill>
              <a:srgbClr val="9164CC"/>
            </a:solidFill>
            <a:ln w="6345" cap="flat">
              <a:noFill/>
              <a:prstDash val="solid"/>
              <a:miter/>
            </a:ln>
          </p:spPr>
          <p:txBody>
            <a:bodyPr rtlCol="0" anchor="ctr"/>
            <a:lstStyle/>
            <a:p>
              <a:endParaRPr lang="en-US"/>
            </a:p>
          </p:txBody>
        </p:sp>
      </p:grpSp>
      <p:grpSp>
        <p:nvGrpSpPr>
          <p:cNvPr id="10" name="tmvp">
            <a:extLst>
              <a:ext uri="{FF2B5EF4-FFF2-40B4-BE49-F238E27FC236}">
                <a16:creationId xmlns:a16="http://schemas.microsoft.com/office/drawing/2014/main" id="{79B3B56D-20E5-607D-AA43-DA468F67505F}"/>
              </a:ext>
            </a:extLst>
          </p:cNvPr>
          <p:cNvGrpSpPr>
            <a:grpSpLocks noChangeAspect="1"/>
          </p:cNvGrpSpPr>
          <p:nvPr/>
        </p:nvGrpSpPr>
        <p:grpSpPr>
          <a:xfrm>
            <a:off x="6214820" y="826437"/>
            <a:ext cx="4904358" cy="5203410"/>
            <a:chOff x="7643806" y="3156748"/>
            <a:chExt cx="1792791" cy="1902110"/>
          </a:xfrm>
          <a:solidFill>
            <a:srgbClr val="FFFFFF"/>
          </a:solidFill>
        </p:grpSpPr>
        <p:sp>
          <p:nvSpPr>
            <p:cNvPr id="11" name="Freeform 10">
              <a:extLst>
                <a:ext uri="{FF2B5EF4-FFF2-40B4-BE49-F238E27FC236}">
                  <a16:creationId xmlns:a16="http://schemas.microsoft.com/office/drawing/2014/main" id="{2A7C4663-EA5F-8DC2-59A0-E89C1EE60809}"/>
                </a:ext>
              </a:extLst>
            </p:cNvPr>
            <p:cNvSpPr/>
            <p:nvPr/>
          </p:nvSpPr>
          <p:spPr>
            <a:xfrm>
              <a:off x="7647171" y="3168049"/>
              <a:ext cx="117954" cy="138839"/>
            </a:xfrm>
            <a:custGeom>
              <a:avLst/>
              <a:gdLst>
                <a:gd name="connsiteX0" fmla="*/ 31489 w 117954"/>
                <a:gd name="connsiteY0" fmla="*/ 138840 h 138839"/>
                <a:gd name="connsiteX1" fmla="*/ 31489 w 117954"/>
                <a:gd name="connsiteY1" fmla="*/ 125635 h 138839"/>
                <a:gd name="connsiteX2" fmla="*/ 50534 w 117954"/>
                <a:gd name="connsiteY2" fmla="*/ 125635 h 138839"/>
                <a:gd name="connsiteX3" fmla="*/ 50534 w 117954"/>
                <a:gd name="connsiteY3" fmla="*/ 13776 h 138839"/>
                <a:gd name="connsiteX4" fmla="*/ 15363 w 117954"/>
                <a:gd name="connsiteY4" fmla="*/ 13776 h 138839"/>
                <a:gd name="connsiteX5" fmla="*/ 15363 w 117954"/>
                <a:gd name="connsiteY5" fmla="*/ 34980 h 138839"/>
                <a:gd name="connsiteX6" fmla="*/ 0 w 117954"/>
                <a:gd name="connsiteY6" fmla="*/ 34980 h 138839"/>
                <a:gd name="connsiteX7" fmla="*/ 0 w 117954"/>
                <a:gd name="connsiteY7" fmla="*/ 0 h 138839"/>
                <a:gd name="connsiteX8" fmla="*/ 117954 w 117954"/>
                <a:gd name="connsiteY8" fmla="*/ 0 h 138839"/>
                <a:gd name="connsiteX9" fmla="*/ 117954 w 117954"/>
                <a:gd name="connsiteY9" fmla="*/ 34980 h 138839"/>
                <a:gd name="connsiteX10" fmla="*/ 102591 w 117954"/>
                <a:gd name="connsiteY10" fmla="*/ 34980 h 138839"/>
                <a:gd name="connsiteX11" fmla="*/ 102591 w 117954"/>
                <a:gd name="connsiteY11" fmla="*/ 13776 h 138839"/>
                <a:gd name="connsiteX12" fmla="*/ 67420 w 117954"/>
                <a:gd name="connsiteY12" fmla="*/ 13776 h 138839"/>
                <a:gd name="connsiteX13" fmla="*/ 67420 w 117954"/>
                <a:gd name="connsiteY13" fmla="*/ 125635 h 138839"/>
                <a:gd name="connsiteX14" fmla="*/ 86465 w 117954"/>
                <a:gd name="connsiteY14" fmla="*/ 125635 h 138839"/>
                <a:gd name="connsiteX15" fmla="*/ 86465 w 117954"/>
                <a:gd name="connsiteY15" fmla="*/ 138840 h 138839"/>
                <a:gd name="connsiteX16" fmla="*/ 31489 w 117954"/>
                <a:gd name="connsiteY16"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4" h="138839">
                  <a:moveTo>
                    <a:pt x="31489" y="138840"/>
                  </a:moveTo>
                  <a:lnTo>
                    <a:pt x="31489" y="125635"/>
                  </a:lnTo>
                  <a:lnTo>
                    <a:pt x="50534" y="125635"/>
                  </a:lnTo>
                  <a:lnTo>
                    <a:pt x="50534" y="13776"/>
                  </a:lnTo>
                  <a:lnTo>
                    <a:pt x="15363" y="13776"/>
                  </a:lnTo>
                  <a:lnTo>
                    <a:pt x="15363" y="34980"/>
                  </a:lnTo>
                  <a:lnTo>
                    <a:pt x="0" y="34980"/>
                  </a:lnTo>
                  <a:lnTo>
                    <a:pt x="0" y="0"/>
                  </a:lnTo>
                  <a:lnTo>
                    <a:pt x="117954" y="0"/>
                  </a:lnTo>
                  <a:lnTo>
                    <a:pt x="117954" y="34980"/>
                  </a:lnTo>
                  <a:lnTo>
                    <a:pt x="102591" y="34980"/>
                  </a:lnTo>
                  <a:lnTo>
                    <a:pt x="102591" y="13776"/>
                  </a:lnTo>
                  <a:lnTo>
                    <a:pt x="67420" y="13776"/>
                  </a:lnTo>
                  <a:lnTo>
                    <a:pt x="67420" y="125635"/>
                  </a:lnTo>
                  <a:lnTo>
                    <a:pt x="86465" y="125635"/>
                  </a:lnTo>
                  <a:lnTo>
                    <a:pt x="86465" y="138840"/>
                  </a:lnTo>
                  <a:lnTo>
                    <a:pt x="31489" y="138840"/>
                  </a:ln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C1B7448-90FC-000A-1E63-DF4E51BB2230}"/>
                </a:ext>
              </a:extLst>
            </p:cNvPr>
            <p:cNvSpPr/>
            <p:nvPr/>
          </p:nvSpPr>
          <p:spPr>
            <a:xfrm>
              <a:off x="7768362"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3 w 93258"/>
                <a:gd name="connsiteY11" fmla="*/ 42725 h 105066"/>
                <a:gd name="connsiteX12" fmla="*/ 47613 w 93258"/>
                <a:gd name="connsiteY12" fmla="*/ 13395 h 105066"/>
                <a:gd name="connsiteX13" fmla="*/ 17268 w 93258"/>
                <a:gd name="connsiteY13" fmla="*/ 42725 h 105066"/>
                <a:gd name="connsiteX14" fmla="*/ 76753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7"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9" y="105066"/>
                    <a:pt x="49200" y="105066"/>
                  </a:cubicBezTo>
                  <a:cubicBezTo>
                    <a:pt x="20442" y="105066"/>
                    <a:pt x="64" y="84878"/>
                    <a:pt x="64" y="53581"/>
                  </a:cubicBezTo>
                  <a:close/>
                  <a:moveTo>
                    <a:pt x="76753" y="42725"/>
                  </a:moveTo>
                  <a:cubicBezTo>
                    <a:pt x="75229" y="21775"/>
                    <a:pt x="64309" y="13395"/>
                    <a:pt x="47613" y="13395"/>
                  </a:cubicBezTo>
                  <a:cubicBezTo>
                    <a:pt x="30918" y="13395"/>
                    <a:pt x="19998" y="24632"/>
                    <a:pt x="17268" y="42725"/>
                  </a:cubicBezTo>
                  <a:lnTo>
                    <a:pt x="76753" y="42725"/>
                  </a:lnTo>
                  <a:close/>
                </a:path>
              </a:pathLst>
            </a:custGeom>
            <a:solidFill>
              <a:srgbClr val="FFFFFF"/>
            </a:solidFill>
            <a:ln w="63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4DECABA-FAB6-5B92-F116-7B0A18CFBE1B}"/>
                </a:ext>
              </a:extLst>
            </p:cNvPr>
            <p:cNvSpPr/>
            <p:nvPr/>
          </p:nvSpPr>
          <p:spPr>
            <a:xfrm>
              <a:off x="7875777" y="3203600"/>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8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6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3 h 105129"/>
                <a:gd name="connsiteX21" fmla="*/ 64309 w 94020"/>
                <a:gd name="connsiteY21" fmla="*/ 67738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6"/>
                    <a:pt x="57517" y="13395"/>
                    <a:pt x="42915" y="13395"/>
                  </a:cubicBezTo>
                  <a:cubicBezTo>
                    <a:pt x="29330" y="13395"/>
                    <a:pt x="21902" y="18411"/>
                    <a:pt x="20378" y="31679"/>
                  </a:cubicBezTo>
                  <a:lnTo>
                    <a:pt x="4254" y="31679"/>
                  </a:lnTo>
                  <a:cubicBezTo>
                    <a:pt x="6221" y="7809"/>
                    <a:pt x="24441" y="0"/>
                    <a:pt x="43677" y="0"/>
                  </a:cubicBezTo>
                  <a:cubicBezTo>
                    <a:pt x="62913" y="0"/>
                    <a:pt x="80435" y="6983"/>
                    <a:pt x="80435" y="36313"/>
                  </a:cubicBezTo>
                  <a:lnTo>
                    <a:pt x="80435" y="90719"/>
                  </a:lnTo>
                  <a:lnTo>
                    <a:pt x="94020" y="90719"/>
                  </a:lnTo>
                  <a:lnTo>
                    <a:pt x="94020" y="103352"/>
                  </a:lnTo>
                  <a:lnTo>
                    <a:pt x="64309" y="103352"/>
                  </a:lnTo>
                  <a:lnTo>
                    <a:pt x="64309" y="89386"/>
                  </a:lnTo>
                  <a:cubicBezTo>
                    <a:pt x="57517" y="99861"/>
                    <a:pt x="47613" y="105130"/>
                    <a:pt x="33012" y="105130"/>
                  </a:cubicBezTo>
                  <a:close/>
                  <a:moveTo>
                    <a:pt x="64309" y="67801"/>
                  </a:moveTo>
                  <a:lnTo>
                    <a:pt x="64309" y="55168"/>
                  </a:lnTo>
                  <a:lnTo>
                    <a:pt x="50724" y="55168"/>
                  </a:lnTo>
                  <a:cubicBezTo>
                    <a:pt x="30726" y="55168"/>
                    <a:pt x="16125" y="60437"/>
                    <a:pt x="16125" y="75165"/>
                  </a:cubicBezTo>
                  <a:cubicBezTo>
                    <a:pt x="16125" y="84307"/>
                    <a:pt x="20759" y="92243"/>
                    <a:pt x="34599" y="92243"/>
                  </a:cubicBezTo>
                  <a:cubicBezTo>
                    <a:pt x="51295" y="92243"/>
                    <a:pt x="64309" y="83482"/>
                    <a:pt x="64309" y="67738"/>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087F62-DFC7-1474-D081-D1C413D5A0EC}"/>
                </a:ext>
              </a:extLst>
            </p:cNvPr>
            <p:cNvSpPr/>
            <p:nvPr/>
          </p:nvSpPr>
          <p:spPr>
            <a:xfrm>
              <a:off x="7981796" y="3203600"/>
              <a:ext cx="171469" cy="103288"/>
            </a:xfrm>
            <a:custGeom>
              <a:avLst/>
              <a:gdLst>
                <a:gd name="connsiteX0" fmla="*/ 444 w 171469"/>
                <a:gd name="connsiteY0" fmla="*/ 103289 h 103288"/>
                <a:gd name="connsiteX1" fmla="*/ 444 w 171469"/>
                <a:gd name="connsiteY1" fmla="*/ 90656 h 103288"/>
                <a:gd name="connsiteX2" fmla="*/ 14601 w 171469"/>
                <a:gd name="connsiteY2" fmla="*/ 90656 h 103288"/>
                <a:gd name="connsiteX3" fmla="*/ 14601 w 171469"/>
                <a:gd name="connsiteY3" fmla="*/ 14919 h 103288"/>
                <a:gd name="connsiteX4" fmla="*/ 0 w 171469"/>
                <a:gd name="connsiteY4" fmla="*/ 14919 h 103288"/>
                <a:gd name="connsiteX5" fmla="*/ 0 w 171469"/>
                <a:gd name="connsiteY5" fmla="*/ 1714 h 103288"/>
                <a:gd name="connsiteX6" fmla="*/ 30726 w 171469"/>
                <a:gd name="connsiteY6" fmla="*/ 1714 h 103288"/>
                <a:gd name="connsiteX7" fmla="*/ 30726 w 171469"/>
                <a:gd name="connsiteY7" fmla="*/ 18411 h 103288"/>
                <a:gd name="connsiteX8" fmla="*/ 60436 w 171469"/>
                <a:gd name="connsiteY8" fmla="*/ 0 h 103288"/>
                <a:gd name="connsiteX9" fmla="*/ 90147 w 171469"/>
                <a:gd name="connsiteY9" fmla="*/ 20569 h 103288"/>
                <a:gd name="connsiteX10" fmla="*/ 123731 w 171469"/>
                <a:gd name="connsiteY10" fmla="*/ 0 h 103288"/>
                <a:gd name="connsiteX11" fmla="*/ 157313 w 171469"/>
                <a:gd name="connsiteY11" fmla="*/ 40376 h 103288"/>
                <a:gd name="connsiteX12" fmla="*/ 157313 w 171469"/>
                <a:gd name="connsiteY12" fmla="*/ 90656 h 103288"/>
                <a:gd name="connsiteX13" fmla="*/ 171470 w 171469"/>
                <a:gd name="connsiteY13" fmla="*/ 90656 h 103288"/>
                <a:gd name="connsiteX14" fmla="*/ 171470 w 171469"/>
                <a:gd name="connsiteY14" fmla="*/ 103289 h 103288"/>
                <a:gd name="connsiteX15" fmla="*/ 126587 w 171469"/>
                <a:gd name="connsiteY15" fmla="*/ 103289 h 103288"/>
                <a:gd name="connsiteX16" fmla="*/ 126587 w 171469"/>
                <a:gd name="connsiteY16" fmla="*/ 90656 h 103288"/>
                <a:gd name="connsiteX17" fmla="*/ 141189 w 171469"/>
                <a:gd name="connsiteY17" fmla="*/ 90656 h 103288"/>
                <a:gd name="connsiteX18" fmla="*/ 141189 w 171469"/>
                <a:gd name="connsiteY18" fmla="*/ 39170 h 103288"/>
                <a:gd name="connsiteX19" fmla="*/ 120175 w 171469"/>
                <a:gd name="connsiteY19" fmla="*/ 13903 h 103288"/>
                <a:gd name="connsiteX20" fmla="*/ 93956 w 171469"/>
                <a:gd name="connsiteY20" fmla="*/ 41074 h 103288"/>
                <a:gd name="connsiteX21" fmla="*/ 93956 w 171469"/>
                <a:gd name="connsiteY21" fmla="*/ 90592 h 103288"/>
                <a:gd name="connsiteX22" fmla="*/ 108558 w 171469"/>
                <a:gd name="connsiteY22" fmla="*/ 90592 h 103288"/>
                <a:gd name="connsiteX23" fmla="*/ 108558 w 171469"/>
                <a:gd name="connsiteY23" fmla="*/ 103225 h 103288"/>
                <a:gd name="connsiteX24" fmla="*/ 63293 w 171469"/>
                <a:gd name="connsiteY24" fmla="*/ 103225 h 103288"/>
                <a:gd name="connsiteX25" fmla="*/ 63293 w 171469"/>
                <a:gd name="connsiteY25" fmla="*/ 90592 h 103288"/>
                <a:gd name="connsiteX26" fmla="*/ 77894 w 171469"/>
                <a:gd name="connsiteY26" fmla="*/ 90592 h 103288"/>
                <a:gd name="connsiteX27" fmla="*/ 77894 w 171469"/>
                <a:gd name="connsiteY27" fmla="*/ 39106 h 103288"/>
                <a:gd name="connsiteX28" fmla="*/ 56882 w 171469"/>
                <a:gd name="connsiteY28" fmla="*/ 13840 h 103288"/>
                <a:gd name="connsiteX29" fmla="*/ 30663 w 171469"/>
                <a:gd name="connsiteY29" fmla="*/ 41011 h 103288"/>
                <a:gd name="connsiteX30" fmla="*/ 30663 w 171469"/>
                <a:gd name="connsiteY30" fmla="*/ 90528 h 103288"/>
                <a:gd name="connsiteX31" fmla="*/ 45263 w 171469"/>
                <a:gd name="connsiteY31" fmla="*/ 90528 h 103288"/>
                <a:gd name="connsiteX32" fmla="*/ 45263 w 171469"/>
                <a:gd name="connsiteY32" fmla="*/ 103162 h 103288"/>
                <a:gd name="connsiteX33" fmla="*/ 381 w 171469"/>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69" h="103288">
                  <a:moveTo>
                    <a:pt x="444" y="103289"/>
                  </a:moveTo>
                  <a:lnTo>
                    <a:pt x="444" y="90656"/>
                  </a:lnTo>
                  <a:lnTo>
                    <a:pt x="14601" y="90656"/>
                  </a:lnTo>
                  <a:lnTo>
                    <a:pt x="14601" y="14919"/>
                  </a:lnTo>
                  <a:lnTo>
                    <a:pt x="0" y="14919"/>
                  </a:lnTo>
                  <a:lnTo>
                    <a:pt x="0" y="1714"/>
                  </a:lnTo>
                  <a:lnTo>
                    <a:pt x="30726" y="1714"/>
                  </a:lnTo>
                  <a:lnTo>
                    <a:pt x="30726" y="18411"/>
                  </a:lnTo>
                  <a:cubicBezTo>
                    <a:pt x="34789" y="8697"/>
                    <a:pt x="45899" y="0"/>
                    <a:pt x="60436" y="0"/>
                  </a:cubicBezTo>
                  <a:cubicBezTo>
                    <a:pt x="73451" y="0"/>
                    <a:pt x="84941" y="5460"/>
                    <a:pt x="90147" y="20569"/>
                  </a:cubicBezTo>
                  <a:cubicBezTo>
                    <a:pt x="96940" y="6412"/>
                    <a:pt x="111097" y="0"/>
                    <a:pt x="123731" y="0"/>
                  </a:cubicBezTo>
                  <a:cubicBezTo>
                    <a:pt x="142014" y="0"/>
                    <a:pt x="157313" y="10856"/>
                    <a:pt x="157313" y="40376"/>
                  </a:cubicBezTo>
                  <a:lnTo>
                    <a:pt x="157313" y="90656"/>
                  </a:lnTo>
                  <a:lnTo>
                    <a:pt x="171470" y="90656"/>
                  </a:lnTo>
                  <a:lnTo>
                    <a:pt x="171470" y="103289"/>
                  </a:lnTo>
                  <a:lnTo>
                    <a:pt x="126587" y="103289"/>
                  </a:lnTo>
                  <a:lnTo>
                    <a:pt x="126587" y="90656"/>
                  </a:lnTo>
                  <a:lnTo>
                    <a:pt x="141189" y="90656"/>
                  </a:lnTo>
                  <a:lnTo>
                    <a:pt x="141189" y="39170"/>
                  </a:lnTo>
                  <a:cubicBezTo>
                    <a:pt x="141189" y="21331"/>
                    <a:pt x="134205" y="13903"/>
                    <a:pt x="120175" y="13903"/>
                  </a:cubicBezTo>
                  <a:cubicBezTo>
                    <a:pt x="106971" y="13903"/>
                    <a:pt x="93956" y="22854"/>
                    <a:pt x="93956" y="41074"/>
                  </a:cubicBezTo>
                  <a:lnTo>
                    <a:pt x="93956" y="90592"/>
                  </a:lnTo>
                  <a:lnTo>
                    <a:pt x="108558" y="90592"/>
                  </a:lnTo>
                  <a:lnTo>
                    <a:pt x="108558" y="103225"/>
                  </a:lnTo>
                  <a:lnTo>
                    <a:pt x="63293" y="103225"/>
                  </a:lnTo>
                  <a:lnTo>
                    <a:pt x="63293" y="90592"/>
                  </a:lnTo>
                  <a:lnTo>
                    <a:pt x="77894" y="90592"/>
                  </a:lnTo>
                  <a:lnTo>
                    <a:pt x="77894" y="39106"/>
                  </a:lnTo>
                  <a:cubicBezTo>
                    <a:pt x="77894" y="21267"/>
                    <a:pt x="70911" y="13840"/>
                    <a:pt x="56882" y="13840"/>
                  </a:cubicBezTo>
                  <a:cubicBezTo>
                    <a:pt x="43676" y="13840"/>
                    <a:pt x="30663" y="22791"/>
                    <a:pt x="30663" y="41011"/>
                  </a:cubicBezTo>
                  <a:lnTo>
                    <a:pt x="30663" y="90528"/>
                  </a:lnTo>
                  <a:lnTo>
                    <a:pt x="45263" y="90528"/>
                  </a:lnTo>
                  <a:lnTo>
                    <a:pt x="45263"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43B7A6C-127A-CDAE-2902-9DEACAE49AE4}"/>
                </a:ext>
              </a:extLst>
            </p:cNvPr>
            <p:cNvSpPr/>
            <p:nvPr/>
          </p:nvSpPr>
          <p:spPr>
            <a:xfrm>
              <a:off x="8208116" y="3168049"/>
              <a:ext cx="166328" cy="138839"/>
            </a:xfrm>
            <a:custGeom>
              <a:avLst/>
              <a:gdLst>
                <a:gd name="connsiteX0" fmla="*/ 50534 w 166328"/>
                <a:gd name="connsiteY0" fmla="*/ 138840 h 138839"/>
                <a:gd name="connsiteX1" fmla="*/ 0 w 166328"/>
                <a:gd name="connsiteY1" fmla="*/ 138840 h 138839"/>
                <a:gd name="connsiteX2" fmla="*/ 0 w 166328"/>
                <a:gd name="connsiteY2" fmla="*/ 125635 h 138839"/>
                <a:gd name="connsiteX3" fmla="*/ 17458 w 166328"/>
                <a:gd name="connsiteY3" fmla="*/ 125635 h 138839"/>
                <a:gd name="connsiteX4" fmla="*/ 17458 w 166328"/>
                <a:gd name="connsiteY4" fmla="*/ 13205 h 138839"/>
                <a:gd name="connsiteX5" fmla="*/ 0 w 166328"/>
                <a:gd name="connsiteY5" fmla="*/ 13205 h 138839"/>
                <a:gd name="connsiteX6" fmla="*/ 0 w 166328"/>
                <a:gd name="connsiteY6" fmla="*/ 0 h 138839"/>
                <a:gd name="connsiteX7" fmla="*/ 43741 w 166328"/>
                <a:gd name="connsiteY7" fmla="*/ 0 h 138839"/>
                <a:gd name="connsiteX8" fmla="*/ 83989 w 166328"/>
                <a:gd name="connsiteY8" fmla="*/ 107415 h 138839"/>
                <a:gd name="connsiteX9" fmla="*/ 123604 w 166328"/>
                <a:gd name="connsiteY9" fmla="*/ 0 h 138839"/>
                <a:gd name="connsiteX10" fmla="*/ 166329 w 166328"/>
                <a:gd name="connsiteY10" fmla="*/ 0 h 138839"/>
                <a:gd name="connsiteX11" fmla="*/ 166329 w 166328"/>
                <a:gd name="connsiteY11" fmla="*/ 13205 h 138839"/>
                <a:gd name="connsiteX12" fmla="*/ 148807 w 166328"/>
                <a:gd name="connsiteY12" fmla="*/ 13205 h 138839"/>
                <a:gd name="connsiteX13" fmla="*/ 148807 w 166328"/>
                <a:gd name="connsiteY13" fmla="*/ 125635 h 138839"/>
                <a:gd name="connsiteX14" fmla="*/ 166329 w 166328"/>
                <a:gd name="connsiteY14" fmla="*/ 125635 h 138839"/>
                <a:gd name="connsiteX15" fmla="*/ 166329 w 166328"/>
                <a:gd name="connsiteY15" fmla="*/ 138840 h 138839"/>
                <a:gd name="connsiteX16" fmla="*/ 114462 w 166328"/>
                <a:gd name="connsiteY16" fmla="*/ 138840 h 138839"/>
                <a:gd name="connsiteX17" fmla="*/ 114462 w 166328"/>
                <a:gd name="connsiteY17" fmla="*/ 125635 h 138839"/>
                <a:gd name="connsiteX18" fmla="*/ 131984 w 166328"/>
                <a:gd name="connsiteY18" fmla="*/ 125635 h 138839"/>
                <a:gd name="connsiteX19" fmla="*/ 131984 w 166328"/>
                <a:gd name="connsiteY19" fmla="*/ 17649 h 138839"/>
                <a:gd name="connsiteX20" fmla="*/ 85894 w 166328"/>
                <a:gd name="connsiteY20" fmla="*/ 138840 h 138839"/>
                <a:gd name="connsiteX21" fmla="*/ 80625 w 166328"/>
                <a:gd name="connsiteY21" fmla="*/ 138840 h 138839"/>
                <a:gd name="connsiteX22" fmla="*/ 33012 w 166328"/>
                <a:gd name="connsiteY22" fmla="*/ 17649 h 138839"/>
                <a:gd name="connsiteX23" fmla="*/ 33012 w 166328"/>
                <a:gd name="connsiteY23" fmla="*/ 125635 h 138839"/>
                <a:gd name="connsiteX24" fmla="*/ 50470 w 166328"/>
                <a:gd name="connsiteY24" fmla="*/ 125635 h 138839"/>
                <a:gd name="connsiteX25" fmla="*/ 50470 w 166328"/>
                <a:gd name="connsiteY25"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328" h="138839">
                  <a:moveTo>
                    <a:pt x="50534" y="138840"/>
                  </a:moveTo>
                  <a:lnTo>
                    <a:pt x="0" y="138840"/>
                  </a:lnTo>
                  <a:lnTo>
                    <a:pt x="0" y="125635"/>
                  </a:lnTo>
                  <a:lnTo>
                    <a:pt x="17458" y="125635"/>
                  </a:lnTo>
                  <a:lnTo>
                    <a:pt x="17458" y="13205"/>
                  </a:lnTo>
                  <a:lnTo>
                    <a:pt x="0" y="13205"/>
                  </a:lnTo>
                  <a:lnTo>
                    <a:pt x="0" y="0"/>
                  </a:lnTo>
                  <a:lnTo>
                    <a:pt x="43741" y="0"/>
                  </a:lnTo>
                  <a:lnTo>
                    <a:pt x="83989" y="107415"/>
                  </a:lnTo>
                  <a:lnTo>
                    <a:pt x="123604" y="0"/>
                  </a:lnTo>
                  <a:lnTo>
                    <a:pt x="166329" y="0"/>
                  </a:lnTo>
                  <a:lnTo>
                    <a:pt x="166329" y="13205"/>
                  </a:lnTo>
                  <a:lnTo>
                    <a:pt x="148807" y="13205"/>
                  </a:lnTo>
                  <a:lnTo>
                    <a:pt x="148807" y="125635"/>
                  </a:lnTo>
                  <a:lnTo>
                    <a:pt x="166329" y="125635"/>
                  </a:lnTo>
                  <a:lnTo>
                    <a:pt x="166329" y="138840"/>
                  </a:lnTo>
                  <a:lnTo>
                    <a:pt x="114462" y="138840"/>
                  </a:lnTo>
                  <a:lnTo>
                    <a:pt x="114462" y="125635"/>
                  </a:lnTo>
                  <a:lnTo>
                    <a:pt x="131984" y="125635"/>
                  </a:lnTo>
                  <a:lnTo>
                    <a:pt x="131984" y="17649"/>
                  </a:lnTo>
                  <a:lnTo>
                    <a:pt x="85894" y="138840"/>
                  </a:lnTo>
                  <a:lnTo>
                    <a:pt x="80625" y="138840"/>
                  </a:lnTo>
                  <a:lnTo>
                    <a:pt x="33012" y="17649"/>
                  </a:lnTo>
                  <a:lnTo>
                    <a:pt x="33012" y="125635"/>
                  </a:lnTo>
                  <a:lnTo>
                    <a:pt x="50470" y="125635"/>
                  </a:lnTo>
                  <a:lnTo>
                    <a:pt x="50470" y="138840"/>
                  </a:ln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1E591EC-61D3-952F-27E9-EBE614AEA36B}"/>
                </a:ext>
              </a:extLst>
            </p:cNvPr>
            <p:cNvSpPr/>
            <p:nvPr/>
          </p:nvSpPr>
          <p:spPr>
            <a:xfrm>
              <a:off x="8385364" y="3203600"/>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2 w 93257"/>
                <a:gd name="connsiteY7" fmla="*/ 74023 h 105066"/>
                <a:gd name="connsiteX8" fmla="*/ 92496 w 93257"/>
                <a:gd name="connsiteY8" fmla="*/ 74023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8"/>
                    <a:pt x="28568" y="91671"/>
                    <a:pt x="49327" y="91671"/>
                  </a:cubicBezTo>
                  <a:cubicBezTo>
                    <a:pt x="65071" y="91671"/>
                    <a:pt x="74213" y="85831"/>
                    <a:pt x="76372" y="74023"/>
                  </a:cubicBezTo>
                  <a:lnTo>
                    <a:pt x="92496"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7652D9E-D9B0-43F9-C897-436EAE4DCE98}"/>
                </a:ext>
              </a:extLst>
            </p:cNvPr>
            <p:cNvSpPr/>
            <p:nvPr/>
          </p:nvSpPr>
          <p:spPr>
            <a:xfrm>
              <a:off x="8489796" y="3203600"/>
              <a:ext cx="171470" cy="103288"/>
            </a:xfrm>
            <a:custGeom>
              <a:avLst/>
              <a:gdLst>
                <a:gd name="connsiteX0" fmla="*/ 381 w 171470"/>
                <a:gd name="connsiteY0" fmla="*/ 103289 h 103288"/>
                <a:gd name="connsiteX1" fmla="*/ 381 w 171470"/>
                <a:gd name="connsiteY1" fmla="*/ 90656 h 103288"/>
                <a:gd name="connsiteX2" fmla="*/ 14602 w 171470"/>
                <a:gd name="connsiteY2" fmla="*/ 90656 h 103288"/>
                <a:gd name="connsiteX3" fmla="*/ 14602 w 171470"/>
                <a:gd name="connsiteY3" fmla="*/ 14919 h 103288"/>
                <a:gd name="connsiteX4" fmla="*/ 0 w 171470"/>
                <a:gd name="connsiteY4" fmla="*/ 14919 h 103288"/>
                <a:gd name="connsiteX5" fmla="*/ 0 w 171470"/>
                <a:gd name="connsiteY5" fmla="*/ 1714 h 103288"/>
                <a:gd name="connsiteX6" fmla="*/ 30727 w 171470"/>
                <a:gd name="connsiteY6" fmla="*/ 1714 h 103288"/>
                <a:gd name="connsiteX7" fmla="*/ 30727 w 171470"/>
                <a:gd name="connsiteY7" fmla="*/ 18411 h 103288"/>
                <a:gd name="connsiteX8" fmla="*/ 60437 w 171470"/>
                <a:gd name="connsiteY8" fmla="*/ 0 h 103288"/>
                <a:gd name="connsiteX9" fmla="*/ 90148 w 171470"/>
                <a:gd name="connsiteY9" fmla="*/ 20569 h 103288"/>
                <a:gd name="connsiteX10" fmla="*/ 123731 w 171470"/>
                <a:gd name="connsiteY10" fmla="*/ 0 h 103288"/>
                <a:gd name="connsiteX11" fmla="*/ 157314 w 171470"/>
                <a:gd name="connsiteY11" fmla="*/ 40376 h 103288"/>
                <a:gd name="connsiteX12" fmla="*/ 157314 w 171470"/>
                <a:gd name="connsiteY12" fmla="*/ 90656 h 103288"/>
                <a:gd name="connsiteX13" fmla="*/ 171471 w 171470"/>
                <a:gd name="connsiteY13" fmla="*/ 90656 h 103288"/>
                <a:gd name="connsiteX14" fmla="*/ 171471 w 171470"/>
                <a:gd name="connsiteY14" fmla="*/ 103289 h 103288"/>
                <a:gd name="connsiteX15" fmla="*/ 126588 w 171470"/>
                <a:gd name="connsiteY15" fmla="*/ 103289 h 103288"/>
                <a:gd name="connsiteX16" fmla="*/ 126588 w 171470"/>
                <a:gd name="connsiteY16" fmla="*/ 90656 h 103288"/>
                <a:gd name="connsiteX17" fmla="*/ 141189 w 171470"/>
                <a:gd name="connsiteY17" fmla="*/ 90656 h 103288"/>
                <a:gd name="connsiteX18" fmla="*/ 141189 w 171470"/>
                <a:gd name="connsiteY18" fmla="*/ 39170 h 103288"/>
                <a:gd name="connsiteX19" fmla="*/ 120176 w 171470"/>
                <a:gd name="connsiteY19" fmla="*/ 13903 h 103288"/>
                <a:gd name="connsiteX20" fmla="*/ 93957 w 171470"/>
                <a:gd name="connsiteY20" fmla="*/ 41074 h 103288"/>
                <a:gd name="connsiteX21" fmla="*/ 93957 w 171470"/>
                <a:gd name="connsiteY21" fmla="*/ 90592 h 103288"/>
                <a:gd name="connsiteX22" fmla="*/ 108558 w 171470"/>
                <a:gd name="connsiteY22" fmla="*/ 90592 h 103288"/>
                <a:gd name="connsiteX23" fmla="*/ 108558 w 171470"/>
                <a:gd name="connsiteY23" fmla="*/ 103225 h 103288"/>
                <a:gd name="connsiteX24" fmla="*/ 63294 w 171470"/>
                <a:gd name="connsiteY24" fmla="*/ 103225 h 103288"/>
                <a:gd name="connsiteX25" fmla="*/ 63294 w 171470"/>
                <a:gd name="connsiteY25" fmla="*/ 90592 h 103288"/>
                <a:gd name="connsiteX26" fmla="*/ 77895 w 171470"/>
                <a:gd name="connsiteY26" fmla="*/ 90592 h 103288"/>
                <a:gd name="connsiteX27" fmla="*/ 77895 w 171470"/>
                <a:gd name="connsiteY27" fmla="*/ 39106 h 103288"/>
                <a:gd name="connsiteX28" fmla="*/ 56882 w 171470"/>
                <a:gd name="connsiteY28" fmla="*/ 13840 h 103288"/>
                <a:gd name="connsiteX29" fmla="*/ 30663 w 171470"/>
                <a:gd name="connsiteY29" fmla="*/ 41011 h 103288"/>
                <a:gd name="connsiteX30" fmla="*/ 30663 w 171470"/>
                <a:gd name="connsiteY30" fmla="*/ 90528 h 103288"/>
                <a:gd name="connsiteX31" fmla="*/ 45264 w 171470"/>
                <a:gd name="connsiteY31" fmla="*/ 90528 h 103288"/>
                <a:gd name="connsiteX32" fmla="*/ 45264 w 171470"/>
                <a:gd name="connsiteY32" fmla="*/ 103162 h 103288"/>
                <a:gd name="connsiteX33" fmla="*/ 381 w 171470"/>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70" h="103288">
                  <a:moveTo>
                    <a:pt x="381" y="103289"/>
                  </a:moveTo>
                  <a:lnTo>
                    <a:pt x="381" y="90656"/>
                  </a:lnTo>
                  <a:lnTo>
                    <a:pt x="14602" y="90656"/>
                  </a:lnTo>
                  <a:lnTo>
                    <a:pt x="14602" y="14919"/>
                  </a:lnTo>
                  <a:lnTo>
                    <a:pt x="0" y="14919"/>
                  </a:lnTo>
                  <a:lnTo>
                    <a:pt x="0" y="1714"/>
                  </a:lnTo>
                  <a:lnTo>
                    <a:pt x="30727" y="1714"/>
                  </a:lnTo>
                  <a:lnTo>
                    <a:pt x="30727" y="18411"/>
                  </a:lnTo>
                  <a:cubicBezTo>
                    <a:pt x="34790" y="8697"/>
                    <a:pt x="45900" y="0"/>
                    <a:pt x="60437" y="0"/>
                  </a:cubicBezTo>
                  <a:cubicBezTo>
                    <a:pt x="73452" y="0"/>
                    <a:pt x="84942" y="5460"/>
                    <a:pt x="90148" y="20569"/>
                  </a:cubicBezTo>
                  <a:cubicBezTo>
                    <a:pt x="96940" y="6412"/>
                    <a:pt x="111097" y="0"/>
                    <a:pt x="123731" y="0"/>
                  </a:cubicBezTo>
                  <a:cubicBezTo>
                    <a:pt x="142014" y="0"/>
                    <a:pt x="157314" y="10856"/>
                    <a:pt x="157314" y="40376"/>
                  </a:cubicBezTo>
                  <a:lnTo>
                    <a:pt x="157314" y="90656"/>
                  </a:lnTo>
                  <a:lnTo>
                    <a:pt x="171471" y="90656"/>
                  </a:lnTo>
                  <a:lnTo>
                    <a:pt x="171471" y="103289"/>
                  </a:lnTo>
                  <a:lnTo>
                    <a:pt x="126588" y="103289"/>
                  </a:lnTo>
                  <a:lnTo>
                    <a:pt x="126588" y="90656"/>
                  </a:lnTo>
                  <a:lnTo>
                    <a:pt x="141189" y="90656"/>
                  </a:lnTo>
                  <a:lnTo>
                    <a:pt x="141189" y="39170"/>
                  </a:lnTo>
                  <a:cubicBezTo>
                    <a:pt x="141189" y="21331"/>
                    <a:pt x="134206" y="13903"/>
                    <a:pt x="120176" y="13903"/>
                  </a:cubicBezTo>
                  <a:cubicBezTo>
                    <a:pt x="106971" y="13903"/>
                    <a:pt x="93957" y="22854"/>
                    <a:pt x="93957" y="41074"/>
                  </a:cubicBezTo>
                  <a:lnTo>
                    <a:pt x="93957" y="90592"/>
                  </a:lnTo>
                  <a:lnTo>
                    <a:pt x="108558" y="90592"/>
                  </a:lnTo>
                  <a:lnTo>
                    <a:pt x="108558" y="103225"/>
                  </a:lnTo>
                  <a:lnTo>
                    <a:pt x="63294" y="103225"/>
                  </a:lnTo>
                  <a:lnTo>
                    <a:pt x="63294" y="90592"/>
                  </a:lnTo>
                  <a:lnTo>
                    <a:pt x="77895" y="90592"/>
                  </a:lnTo>
                  <a:lnTo>
                    <a:pt x="77895" y="39106"/>
                  </a:lnTo>
                  <a:cubicBezTo>
                    <a:pt x="77895" y="21267"/>
                    <a:pt x="70912" y="13840"/>
                    <a:pt x="56882" y="13840"/>
                  </a:cubicBezTo>
                  <a:cubicBezTo>
                    <a:pt x="43677" y="13840"/>
                    <a:pt x="30663" y="22791"/>
                    <a:pt x="30663" y="41011"/>
                  </a:cubicBezTo>
                  <a:lnTo>
                    <a:pt x="30663" y="90528"/>
                  </a:lnTo>
                  <a:lnTo>
                    <a:pt x="45264" y="90528"/>
                  </a:lnTo>
                  <a:lnTo>
                    <a:pt x="45264"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46D8C2-D1C3-7D70-FFDF-789B8C9B3FA2}"/>
                </a:ext>
              </a:extLst>
            </p:cNvPr>
            <p:cNvSpPr/>
            <p:nvPr/>
          </p:nvSpPr>
          <p:spPr>
            <a:xfrm>
              <a:off x="8673455" y="3156748"/>
              <a:ext cx="111414" cy="151854"/>
            </a:xfrm>
            <a:custGeom>
              <a:avLst/>
              <a:gdLst>
                <a:gd name="connsiteX0" fmla="*/ 30726 w 111414"/>
                <a:gd name="connsiteY0" fmla="*/ 133063 h 151854"/>
                <a:gd name="connsiteX1" fmla="*/ 30726 w 111414"/>
                <a:gd name="connsiteY1" fmla="*/ 150140 h 151854"/>
                <a:gd name="connsiteX2" fmla="*/ 381 w 111414"/>
                <a:gd name="connsiteY2" fmla="*/ 150140 h 151854"/>
                <a:gd name="connsiteX3" fmla="*/ 381 w 111414"/>
                <a:gd name="connsiteY3" fmla="*/ 137507 h 151854"/>
                <a:gd name="connsiteX4" fmla="*/ 14538 w 111414"/>
                <a:gd name="connsiteY4" fmla="*/ 137507 h 151854"/>
                <a:gd name="connsiteX5" fmla="*/ 14538 w 111414"/>
                <a:gd name="connsiteY5" fmla="*/ 13205 h 151854"/>
                <a:gd name="connsiteX6" fmla="*/ 0 w 111414"/>
                <a:gd name="connsiteY6" fmla="*/ 13205 h 151854"/>
                <a:gd name="connsiteX7" fmla="*/ 0 w 111414"/>
                <a:gd name="connsiteY7" fmla="*/ 0 h 151854"/>
                <a:gd name="connsiteX8" fmla="*/ 30726 w 111414"/>
                <a:gd name="connsiteY8" fmla="*/ 0 h 151854"/>
                <a:gd name="connsiteX9" fmla="*/ 30726 w 111414"/>
                <a:gd name="connsiteY9" fmla="*/ 66404 h 151854"/>
                <a:gd name="connsiteX10" fmla="*/ 65135 w 111414"/>
                <a:gd name="connsiteY10" fmla="*/ 46788 h 151854"/>
                <a:gd name="connsiteX11" fmla="*/ 111415 w 111414"/>
                <a:gd name="connsiteY11" fmla="*/ 97829 h 151854"/>
                <a:gd name="connsiteX12" fmla="*/ 111415 w 111414"/>
                <a:gd name="connsiteY12" fmla="*/ 99416 h 151854"/>
                <a:gd name="connsiteX13" fmla="*/ 65135 w 111414"/>
                <a:gd name="connsiteY13" fmla="*/ 151854 h 151854"/>
                <a:gd name="connsiteX14" fmla="*/ 30726 w 111414"/>
                <a:gd name="connsiteY14" fmla="*/ 132999 h 151854"/>
                <a:gd name="connsiteX15" fmla="*/ 94655 w 111414"/>
                <a:gd name="connsiteY15" fmla="*/ 100241 h 151854"/>
                <a:gd name="connsiteX16" fmla="*/ 94655 w 111414"/>
                <a:gd name="connsiteY16" fmla="*/ 98718 h 151854"/>
                <a:gd name="connsiteX17" fmla="*/ 63357 w 111414"/>
                <a:gd name="connsiteY17" fmla="*/ 60246 h 151854"/>
                <a:gd name="connsiteX18" fmla="*/ 30155 w 111414"/>
                <a:gd name="connsiteY18" fmla="*/ 98718 h 151854"/>
                <a:gd name="connsiteX19" fmla="*/ 30155 w 111414"/>
                <a:gd name="connsiteY19" fmla="*/ 100241 h 151854"/>
                <a:gd name="connsiteX20" fmla="*/ 63611 w 111414"/>
                <a:gd name="connsiteY20" fmla="*/ 138522 h 151854"/>
                <a:gd name="connsiteX21" fmla="*/ 94719 w 111414"/>
                <a:gd name="connsiteY21" fmla="*/ 10024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414" h="151854">
                  <a:moveTo>
                    <a:pt x="30726" y="133063"/>
                  </a:moveTo>
                  <a:lnTo>
                    <a:pt x="30726" y="150140"/>
                  </a:lnTo>
                  <a:lnTo>
                    <a:pt x="381" y="150140"/>
                  </a:lnTo>
                  <a:lnTo>
                    <a:pt x="381" y="137507"/>
                  </a:lnTo>
                  <a:lnTo>
                    <a:pt x="14538" y="137507"/>
                  </a:lnTo>
                  <a:lnTo>
                    <a:pt x="14538" y="13205"/>
                  </a:lnTo>
                  <a:lnTo>
                    <a:pt x="0" y="13205"/>
                  </a:lnTo>
                  <a:lnTo>
                    <a:pt x="0" y="0"/>
                  </a:lnTo>
                  <a:lnTo>
                    <a:pt x="30726" y="0"/>
                  </a:lnTo>
                  <a:lnTo>
                    <a:pt x="30726" y="66404"/>
                  </a:lnTo>
                  <a:cubicBezTo>
                    <a:pt x="36567" y="55549"/>
                    <a:pt x="50342" y="46788"/>
                    <a:pt x="65135" y="46788"/>
                  </a:cubicBezTo>
                  <a:cubicBezTo>
                    <a:pt x="91734" y="46788"/>
                    <a:pt x="111415" y="66214"/>
                    <a:pt x="111415" y="97829"/>
                  </a:cubicBezTo>
                  <a:lnTo>
                    <a:pt x="111415" y="99416"/>
                  </a:lnTo>
                  <a:cubicBezTo>
                    <a:pt x="111415" y="130460"/>
                    <a:pt x="93131" y="151854"/>
                    <a:pt x="65135" y="151854"/>
                  </a:cubicBezTo>
                  <a:cubicBezTo>
                    <a:pt x="48629" y="151854"/>
                    <a:pt x="36567" y="143474"/>
                    <a:pt x="30726" y="132999"/>
                  </a:cubicBezTo>
                  <a:close/>
                  <a:moveTo>
                    <a:pt x="94655" y="100241"/>
                  </a:moveTo>
                  <a:lnTo>
                    <a:pt x="94655" y="98718"/>
                  </a:lnTo>
                  <a:cubicBezTo>
                    <a:pt x="94655" y="73070"/>
                    <a:pt x="80497" y="60246"/>
                    <a:pt x="63357" y="60246"/>
                  </a:cubicBezTo>
                  <a:cubicBezTo>
                    <a:pt x="44502" y="60246"/>
                    <a:pt x="30155" y="72689"/>
                    <a:pt x="30155" y="98718"/>
                  </a:cubicBezTo>
                  <a:lnTo>
                    <a:pt x="30155" y="100241"/>
                  </a:lnTo>
                  <a:cubicBezTo>
                    <a:pt x="30155" y="126080"/>
                    <a:pt x="43741" y="138522"/>
                    <a:pt x="63611" y="138522"/>
                  </a:cubicBezTo>
                  <a:cubicBezTo>
                    <a:pt x="83482" y="138522"/>
                    <a:pt x="94719" y="124937"/>
                    <a:pt x="94719" y="100241"/>
                  </a:cubicBez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CD74862-ECD9-1715-88A4-D6C9E5D8F748}"/>
                </a:ext>
              </a:extLst>
            </p:cNvPr>
            <p:cNvSpPr/>
            <p:nvPr/>
          </p:nvSpPr>
          <p:spPr>
            <a:xfrm>
              <a:off x="8799471"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2 w 93258"/>
                <a:gd name="connsiteY11" fmla="*/ 42725 h 105066"/>
                <a:gd name="connsiteX12" fmla="*/ 47613 w 93258"/>
                <a:gd name="connsiteY12" fmla="*/ 13395 h 105066"/>
                <a:gd name="connsiteX13" fmla="*/ 17267 w 93258"/>
                <a:gd name="connsiteY13" fmla="*/ 42725 h 105066"/>
                <a:gd name="connsiteX14" fmla="*/ 76752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6"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4BB8B64-20DE-8829-9AAB-35A221FA2D29}"/>
                </a:ext>
              </a:extLst>
            </p:cNvPr>
            <p:cNvSpPr/>
            <p:nvPr/>
          </p:nvSpPr>
          <p:spPr>
            <a:xfrm>
              <a:off x="8903903" y="3203600"/>
              <a:ext cx="67293" cy="103352"/>
            </a:xfrm>
            <a:custGeom>
              <a:avLst/>
              <a:gdLst>
                <a:gd name="connsiteX0" fmla="*/ 381 w 67293"/>
                <a:gd name="connsiteY0" fmla="*/ 103289 h 103352"/>
                <a:gd name="connsiteX1" fmla="*/ 381 w 67293"/>
                <a:gd name="connsiteY1" fmla="*/ 90656 h 103352"/>
                <a:gd name="connsiteX2" fmla="*/ 14601 w 67293"/>
                <a:gd name="connsiteY2" fmla="*/ 90656 h 103352"/>
                <a:gd name="connsiteX3" fmla="*/ 14601 w 67293"/>
                <a:gd name="connsiteY3" fmla="*/ 14919 h 103352"/>
                <a:gd name="connsiteX4" fmla="*/ 0 w 67293"/>
                <a:gd name="connsiteY4" fmla="*/ 14919 h 103352"/>
                <a:gd name="connsiteX5" fmla="*/ 0 w 67293"/>
                <a:gd name="connsiteY5" fmla="*/ 1714 h 103352"/>
                <a:gd name="connsiteX6" fmla="*/ 30726 w 67293"/>
                <a:gd name="connsiteY6" fmla="*/ 1714 h 103352"/>
                <a:gd name="connsiteX7" fmla="*/ 30726 w 67293"/>
                <a:gd name="connsiteY7" fmla="*/ 21140 h 103352"/>
                <a:gd name="connsiteX8" fmla="*/ 67293 w 67293"/>
                <a:gd name="connsiteY8" fmla="*/ 0 h 103352"/>
                <a:gd name="connsiteX9" fmla="*/ 67293 w 67293"/>
                <a:gd name="connsiteY9" fmla="*/ 15935 h 103352"/>
                <a:gd name="connsiteX10" fmla="*/ 30726 w 67293"/>
                <a:gd name="connsiteY10" fmla="*/ 47613 h 103352"/>
                <a:gd name="connsiteX11" fmla="*/ 30726 w 67293"/>
                <a:gd name="connsiteY11" fmla="*/ 90719 h 103352"/>
                <a:gd name="connsiteX12" fmla="*/ 46279 w 67293"/>
                <a:gd name="connsiteY12" fmla="*/ 90719 h 103352"/>
                <a:gd name="connsiteX13" fmla="*/ 46279 w 67293"/>
                <a:gd name="connsiteY13" fmla="*/ 103352 h 103352"/>
                <a:gd name="connsiteX14" fmla="*/ 444 w 67293"/>
                <a:gd name="connsiteY14"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2">
                  <a:moveTo>
                    <a:pt x="381" y="103289"/>
                  </a:moveTo>
                  <a:lnTo>
                    <a:pt x="381" y="90656"/>
                  </a:lnTo>
                  <a:lnTo>
                    <a:pt x="14601" y="90656"/>
                  </a:lnTo>
                  <a:lnTo>
                    <a:pt x="14601" y="14919"/>
                  </a:lnTo>
                  <a:lnTo>
                    <a:pt x="0" y="14919"/>
                  </a:lnTo>
                  <a:lnTo>
                    <a:pt x="0" y="1714"/>
                  </a:lnTo>
                  <a:lnTo>
                    <a:pt x="30726" y="1714"/>
                  </a:lnTo>
                  <a:lnTo>
                    <a:pt x="30726" y="21140"/>
                  </a:lnTo>
                  <a:cubicBezTo>
                    <a:pt x="35615" y="10475"/>
                    <a:pt x="45899" y="191"/>
                    <a:pt x="67293" y="0"/>
                  </a:cubicBezTo>
                  <a:lnTo>
                    <a:pt x="67293" y="15935"/>
                  </a:lnTo>
                  <a:cubicBezTo>
                    <a:pt x="45137" y="15744"/>
                    <a:pt x="30726" y="22727"/>
                    <a:pt x="30726" y="47613"/>
                  </a:cubicBezTo>
                  <a:lnTo>
                    <a:pt x="30726" y="90719"/>
                  </a:lnTo>
                  <a:lnTo>
                    <a:pt x="46279" y="90719"/>
                  </a:lnTo>
                  <a:lnTo>
                    <a:pt x="46279"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F97F478-29DE-C9E1-C2DD-A1AF2E6C6388}"/>
                </a:ext>
              </a:extLst>
            </p:cNvPr>
            <p:cNvSpPr/>
            <p:nvPr/>
          </p:nvSpPr>
          <p:spPr>
            <a:xfrm>
              <a:off x="7643806" y="3372975"/>
              <a:ext cx="137633" cy="138839"/>
            </a:xfrm>
            <a:custGeom>
              <a:avLst/>
              <a:gdLst>
                <a:gd name="connsiteX0" fmla="*/ 122081 w 137633"/>
                <a:gd name="connsiteY0" fmla="*/ 13205 h 138839"/>
                <a:gd name="connsiteX1" fmla="*/ 78530 w 137633"/>
                <a:gd name="connsiteY1" fmla="*/ 138840 h 138839"/>
                <a:gd name="connsiteX2" fmla="*/ 58913 w 137633"/>
                <a:gd name="connsiteY2" fmla="*/ 138840 h 138839"/>
                <a:gd name="connsiteX3" fmla="*/ 15363 w 137633"/>
                <a:gd name="connsiteY3" fmla="*/ 13205 h 138839"/>
                <a:gd name="connsiteX4" fmla="*/ 0 w 137633"/>
                <a:gd name="connsiteY4" fmla="*/ 13205 h 138839"/>
                <a:gd name="connsiteX5" fmla="*/ 0 w 137633"/>
                <a:gd name="connsiteY5" fmla="*/ 0 h 138839"/>
                <a:gd name="connsiteX6" fmla="*/ 50153 w 137633"/>
                <a:gd name="connsiteY6" fmla="*/ 0 h 138839"/>
                <a:gd name="connsiteX7" fmla="*/ 50153 w 137633"/>
                <a:gd name="connsiteY7" fmla="*/ 13205 h 138839"/>
                <a:gd name="connsiteX8" fmla="*/ 32631 w 137633"/>
                <a:gd name="connsiteY8" fmla="*/ 13205 h 138839"/>
                <a:gd name="connsiteX9" fmla="*/ 69579 w 137633"/>
                <a:gd name="connsiteY9" fmla="*/ 121953 h 138839"/>
                <a:gd name="connsiteX10" fmla="*/ 106527 w 137633"/>
                <a:gd name="connsiteY10" fmla="*/ 13205 h 138839"/>
                <a:gd name="connsiteX11" fmla="*/ 89450 w 137633"/>
                <a:gd name="connsiteY11" fmla="*/ 13205 h 138839"/>
                <a:gd name="connsiteX12" fmla="*/ 89450 w 137633"/>
                <a:gd name="connsiteY12" fmla="*/ 0 h 138839"/>
                <a:gd name="connsiteX13" fmla="*/ 137634 w 137633"/>
                <a:gd name="connsiteY13" fmla="*/ 0 h 138839"/>
                <a:gd name="connsiteX14" fmla="*/ 137634 w 137633"/>
                <a:gd name="connsiteY14" fmla="*/ 13205 h 138839"/>
                <a:gd name="connsiteX15" fmla="*/ 122081 w 137633"/>
                <a:gd name="connsiteY15" fmla="*/ 1320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633" h="138839">
                  <a:moveTo>
                    <a:pt x="122081" y="13205"/>
                  </a:moveTo>
                  <a:lnTo>
                    <a:pt x="78530" y="138840"/>
                  </a:lnTo>
                  <a:lnTo>
                    <a:pt x="58913" y="138840"/>
                  </a:lnTo>
                  <a:lnTo>
                    <a:pt x="15363" y="13205"/>
                  </a:lnTo>
                  <a:lnTo>
                    <a:pt x="0" y="13205"/>
                  </a:lnTo>
                  <a:lnTo>
                    <a:pt x="0" y="0"/>
                  </a:lnTo>
                  <a:lnTo>
                    <a:pt x="50153" y="0"/>
                  </a:lnTo>
                  <a:lnTo>
                    <a:pt x="50153" y="13205"/>
                  </a:lnTo>
                  <a:lnTo>
                    <a:pt x="32631" y="13205"/>
                  </a:lnTo>
                  <a:lnTo>
                    <a:pt x="69579" y="121953"/>
                  </a:lnTo>
                  <a:lnTo>
                    <a:pt x="106527" y="13205"/>
                  </a:lnTo>
                  <a:lnTo>
                    <a:pt x="89450" y="13205"/>
                  </a:lnTo>
                  <a:lnTo>
                    <a:pt x="89450" y="0"/>
                  </a:lnTo>
                  <a:lnTo>
                    <a:pt x="137634" y="0"/>
                  </a:lnTo>
                  <a:lnTo>
                    <a:pt x="137634" y="13205"/>
                  </a:lnTo>
                  <a:lnTo>
                    <a:pt x="122081" y="13205"/>
                  </a:lnTo>
                  <a:close/>
                </a:path>
              </a:pathLst>
            </a:custGeom>
            <a:solidFill>
              <a:srgbClr val="FFFFFF"/>
            </a:solidFill>
            <a:ln w="634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35F5006-11C1-6BD7-BA5E-2D8B18C10268}"/>
                </a:ext>
              </a:extLst>
            </p:cNvPr>
            <p:cNvSpPr/>
            <p:nvPr/>
          </p:nvSpPr>
          <p:spPr>
            <a:xfrm>
              <a:off x="7778075" y="3408526"/>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9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5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2 h 105129"/>
                <a:gd name="connsiteX21" fmla="*/ 64309 w 94020"/>
                <a:gd name="connsiteY21" fmla="*/ 67737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5"/>
                    <a:pt x="57517" y="13395"/>
                    <a:pt x="42915" y="13395"/>
                  </a:cubicBezTo>
                  <a:cubicBezTo>
                    <a:pt x="29330" y="13395"/>
                    <a:pt x="21902" y="18410"/>
                    <a:pt x="20379" y="31679"/>
                  </a:cubicBezTo>
                  <a:lnTo>
                    <a:pt x="4254" y="31679"/>
                  </a:lnTo>
                  <a:cubicBezTo>
                    <a:pt x="6221" y="7808"/>
                    <a:pt x="24441" y="0"/>
                    <a:pt x="43677" y="0"/>
                  </a:cubicBezTo>
                  <a:cubicBezTo>
                    <a:pt x="62913" y="0"/>
                    <a:pt x="80435" y="6983"/>
                    <a:pt x="80435" y="36313"/>
                  </a:cubicBezTo>
                  <a:lnTo>
                    <a:pt x="80435" y="90719"/>
                  </a:lnTo>
                  <a:lnTo>
                    <a:pt x="94020" y="90719"/>
                  </a:lnTo>
                  <a:lnTo>
                    <a:pt x="94020" y="103352"/>
                  </a:lnTo>
                  <a:lnTo>
                    <a:pt x="64309" y="103352"/>
                  </a:lnTo>
                  <a:lnTo>
                    <a:pt x="64309" y="89385"/>
                  </a:lnTo>
                  <a:cubicBezTo>
                    <a:pt x="57517" y="99860"/>
                    <a:pt x="47613" y="105130"/>
                    <a:pt x="33012" y="105130"/>
                  </a:cubicBezTo>
                  <a:close/>
                  <a:moveTo>
                    <a:pt x="64309" y="67801"/>
                  </a:moveTo>
                  <a:lnTo>
                    <a:pt x="64309" y="55168"/>
                  </a:lnTo>
                  <a:lnTo>
                    <a:pt x="50724" y="55168"/>
                  </a:lnTo>
                  <a:cubicBezTo>
                    <a:pt x="30727" y="55168"/>
                    <a:pt x="16125" y="60437"/>
                    <a:pt x="16125" y="75165"/>
                  </a:cubicBezTo>
                  <a:cubicBezTo>
                    <a:pt x="16125" y="84307"/>
                    <a:pt x="20759" y="92242"/>
                    <a:pt x="34599" y="92242"/>
                  </a:cubicBezTo>
                  <a:cubicBezTo>
                    <a:pt x="51296" y="92242"/>
                    <a:pt x="64309" y="83481"/>
                    <a:pt x="64309" y="67737"/>
                  </a:cubicBez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3597633A-8D76-AE5C-3DAD-F52BD78A0FED}"/>
                </a:ext>
              </a:extLst>
            </p:cNvPr>
            <p:cNvSpPr/>
            <p:nvPr/>
          </p:nvSpPr>
          <p:spPr>
            <a:xfrm>
              <a:off x="7884094" y="3361675"/>
              <a:ext cx="45073" cy="150139"/>
            </a:xfrm>
            <a:custGeom>
              <a:avLst/>
              <a:gdLst>
                <a:gd name="connsiteX0" fmla="*/ 444 w 45073"/>
                <a:gd name="connsiteY0" fmla="*/ 150140 h 150139"/>
                <a:gd name="connsiteX1" fmla="*/ 444 w 45073"/>
                <a:gd name="connsiteY1" fmla="*/ 137506 h 150139"/>
                <a:gd name="connsiteX2" fmla="*/ 14601 w 45073"/>
                <a:gd name="connsiteY2" fmla="*/ 137506 h 150139"/>
                <a:gd name="connsiteX3" fmla="*/ 14601 w 45073"/>
                <a:gd name="connsiteY3" fmla="*/ 13205 h 150139"/>
                <a:gd name="connsiteX4" fmla="*/ 0 w 45073"/>
                <a:gd name="connsiteY4" fmla="*/ 13205 h 150139"/>
                <a:gd name="connsiteX5" fmla="*/ 0 w 45073"/>
                <a:gd name="connsiteY5" fmla="*/ 0 h 150139"/>
                <a:gd name="connsiteX6" fmla="*/ 30917 w 45073"/>
                <a:gd name="connsiteY6" fmla="*/ 0 h 150139"/>
                <a:gd name="connsiteX7" fmla="*/ 30917 w 45073"/>
                <a:gd name="connsiteY7" fmla="*/ 137506 h 150139"/>
                <a:gd name="connsiteX8" fmla="*/ 45074 w 45073"/>
                <a:gd name="connsiteY8" fmla="*/ 137506 h 150139"/>
                <a:gd name="connsiteX9" fmla="*/ 45074 w 45073"/>
                <a:gd name="connsiteY9" fmla="*/ 150140 h 150139"/>
                <a:gd name="connsiteX10" fmla="*/ 381 w 45073"/>
                <a:gd name="connsiteY10" fmla="*/ 150140 h 15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3" h="150139">
                  <a:moveTo>
                    <a:pt x="444" y="150140"/>
                  </a:moveTo>
                  <a:lnTo>
                    <a:pt x="444" y="137506"/>
                  </a:lnTo>
                  <a:lnTo>
                    <a:pt x="14601" y="137506"/>
                  </a:lnTo>
                  <a:lnTo>
                    <a:pt x="14601" y="13205"/>
                  </a:lnTo>
                  <a:lnTo>
                    <a:pt x="0" y="13205"/>
                  </a:lnTo>
                  <a:lnTo>
                    <a:pt x="0" y="0"/>
                  </a:lnTo>
                  <a:lnTo>
                    <a:pt x="30917" y="0"/>
                  </a:lnTo>
                  <a:lnTo>
                    <a:pt x="30917" y="137506"/>
                  </a:lnTo>
                  <a:lnTo>
                    <a:pt x="45074" y="137506"/>
                  </a:lnTo>
                  <a:lnTo>
                    <a:pt x="45074" y="150140"/>
                  </a:lnTo>
                  <a:lnTo>
                    <a:pt x="381" y="150140"/>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0B1C4FC-AD46-0AFC-DA61-739F80095356}"/>
                </a:ext>
              </a:extLst>
            </p:cNvPr>
            <p:cNvSpPr/>
            <p:nvPr/>
          </p:nvSpPr>
          <p:spPr>
            <a:xfrm>
              <a:off x="7933358" y="3410240"/>
              <a:ext cx="110970" cy="103352"/>
            </a:xfrm>
            <a:custGeom>
              <a:avLst/>
              <a:gdLst>
                <a:gd name="connsiteX0" fmla="*/ 49137 w 110970"/>
                <a:gd name="connsiteY0" fmla="*/ 103352 h 103352"/>
                <a:gd name="connsiteX1" fmla="*/ 14157 w 110970"/>
                <a:gd name="connsiteY1" fmla="*/ 63167 h 103352"/>
                <a:gd name="connsiteX2" fmla="*/ 14157 w 110970"/>
                <a:gd name="connsiteY2" fmla="*/ 13268 h 103352"/>
                <a:gd name="connsiteX3" fmla="*/ 0 w 110970"/>
                <a:gd name="connsiteY3" fmla="*/ 13268 h 103352"/>
                <a:gd name="connsiteX4" fmla="*/ 0 w 110970"/>
                <a:gd name="connsiteY4" fmla="*/ 64 h 103352"/>
                <a:gd name="connsiteX5" fmla="*/ 30345 w 110970"/>
                <a:gd name="connsiteY5" fmla="*/ 64 h 103352"/>
                <a:gd name="connsiteX6" fmla="*/ 30345 w 110970"/>
                <a:gd name="connsiteY6" fmla="*/ 63738 h 103352"/>
                <a:gd name="connsiteX7" fmla="*/ 53453 w 110970"/>
                <a:gd name="connsiteY7" fmla="*/ 89386 h 103352"/>
                <a:gd name="connsiteX8" fmla="*/ 80688 w 110970"/>
                <a:gd name="connsiteY8" fmla="*/ 61389 h 103352"/>
                <a:gd name="connsiteX9" fmla="*/ 80688 w 110970"/>
                <a:gd name="connsiteY9" fmla="*/ 13205 h 103352"/>
                <a:gd name="connsiteX10" fmla="*/ 66531 w 110970"/>
                <a:gd name="connsiteY10" fmla="*/ 13205 h 103352"/>
                <a:gd name="connsiteX11" fmla="*/ 66531 w 110970"/>
                <a:gd name="connsiteY11" fmla="*/ 0 h 103352"/>
                <a:gd name="connsiteX12" fmla="*/ 96813 w 110970"/>
                <a:gd name="connsiteY12" fmla="*/ 0 h 103352"/>
                <a:gd name="connsiteX13" fmla="*/ 96813 w 110970"/>
                <a:gd name="connsiteY13" fmla="*/ 88941 h 103352"/>
                <a:gd name="connsiteX14" fmla="*/ 110970 w 110970"/>
                <a:gd name="connsiteY14" fmla="*/ 88941 h 103352"/>
                <a:gd name="connsiteX15" fmla="*/ 110970 w 110970"/>
                <a:gd name="connsiteY15" fmla="*/ 101575 h 103352"/>
                <a:gd name="connsiteX16" fmla="*/ 80688 w 110970"/>
                <a:gd name="connsiteY16" fmla="*/ 101575 h 103352"/>
                <a:gd name="connsiteX17" fmla="*/ 80688 w 110970"/>
                <a:gd name="connsiteY17" fmla="*/ 84497 h 103352"/>
                <a:gd name="connsiteX18" fmla="*/ 49200 w 110970"/>
                <a:gd name="connsiteY18"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970" h="103352">
                  <a:moveTo>
                    <a:pt x="49137" y="103352"/>
                  </a:moveTo>
                  <a:cubicBezTo>
                    <a:pt x="29139" y="103352"/>
                    <a:pt x="14157" y="92496"/>
                    <a:pt x="14157" y="63167"/>
                  </a:cubicBezTo>
                  <a:lnTo>
                    <a:pt x="14157" y="13268"/>
                  </a:lnTo>
                  <a:lnTo>
                    <a:pt x="0" y="13268"/>
                  </a:lnTo>
                  <a:lnTo>
                    <a:pt x="0" y="64"/>
                  </a:lnTo>
                  <a:lnTo>
                    <a:pt x="30345" y="64"/>
                  </a:lnTo>
                  <a:lnTo>
                    <a:pt x="30345" y="63738"/>
                  </a:lnTo>
                  <a:cubicBezTo>
                    <a:pt x="30345" y="81387"/>
                    <a:pt x="38090" y="89386"/>
                    <a:pt x="53453" y="89386"/>
                  </a:cubicBezTo>
                  <a:cubicBezTo>
                    <a:pt x="67420" y="89386"/>
                    <a:pt x="80688" y="79863"/>
                    <a:pt x="80688" y="61389"/>
                  </a:cubicBezTo>
                  <a:lnTo>
                    <a:pt x="80688" y="13205"/>
                  </a:lnTo>
                  <a:lnTo>
                    <a:pt x="66531" y="13205"/>
                  </a:lnTo>
                  <a:lnTo>
                    <a:pt x="66531" y="0"/>
                  </a:lnTo>
                  <a:lnTo>
                    <a:pt x="96813" y="0"/>
                  </a:lnTo>
                  <a:lnTo>
                    <a:pt x="96813" y="88941"/>
                  </a:lnTo>
                  <a:lnTo>
                    <a:pt x="110970" y="88941"/>
                  </a:lnTo>
                  <a:lnTo>
                    <a:pt x="110970" y="101575"/>
                  </a:lnTo>
                  <a:lnTo>
                    <a:pt x="80688" y="101575"/>
                  </a:lnTo>
                  <a:lnTo>
                    <a:pt x="80688" y="84497"/>
                  </a:lnTo>
                  <a:cubicBezTo>
                    <a:pt x="75990" y="94020"/>
                    <a:pt x="64944" y="103352"/>
                    <a:pt x="49200" y="103352"/>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FFE56F0-55DF-89A9-B7DB-423B3912FCBC}"/>
                </a:ext>
              </a:extLst>
            </p:cNvPr>
            <p:cNvSpPr/>
            <p:nvPr/>
          </p:nvSpPr>
          <p:spPr>
            <a:xfrm>
              <a:off x="8053152" y="3408526"/>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1 w 93257"/>
                <a:gd name="connsiteY7" fmla="*/ 74022 h 105066"/>
                <a:gd name="connsiteX8" fmla="*/ 92496 w 93257"/>
                <a:gd name="connsiteY8" fmla="*/ 74022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7"/>
                    <a:pt x="28568" y="91671"/>
                    <a:pt x="49327" y="91671"/>
                  </a:cubicBezTo>
                  <a:cubicBezTo>
                    <a:pt x="65071" y="91671"/>
                    <a:pt x="74213" y="85830"/>
                    <a:pt x="76371" y="74022"/>
                  </a:cubicBezTo>
                  <a:lnTo>
                    <a:pt x="92496" y="74022"/>
                  </a:lnTo>
                  <a:cubicBezTo>
                    <a:pt x="89004"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7"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ED2D530-EE1B-1EB1-7939-4782933D0390}"/>
                </a:ext>
              </a:extLst>
            </p:cNvPr>
            <p:cNvSpPr/>
            <p:nvPr/>
          </p:nvSpPr>
          <p:spPr>
            <a:xfrm>
              <a:off x="8204053" y="3372975"/>
              <a:ext cx="105510" cy="138839"/>
            </a:xfrm>
            <a:custGeom>
              <a:avLst/>
              <a:gdLst>
                <a:gd name="connsiteX0" fmla="*/ 0 w 105510"/>
                <a:gd name="connsiteY0" fmla="*/ 138840 h 138839"/>
                <a:gd name="connsiteX1" fmla="*/ 0 w 105510"/>
                <a:gd name="connsiteY1" fmla="*/ 125635 h 138839"/>
                <a:gd name="connsiteX2" fmla="*/ 17458 w 105510"/>
                <a:gd name="connsiteY2" fmla="*/ 125635 h 138839"/>
                <a:gd name="connsiteX3" fmla="*/ 17458 w 105510"/>
                <a:gd name="connsiteY3" fmla="*/ 13205 h 138839"/>
                <a:gd name="connsiteX4" fmla="*/ 0 w 105510"/>
                <a:gd name="connsiteY4" fmla="*/ 13205 h 138839"/>
                <a:gd name="connsiteX5" fmla="*/ 0 w 105510"/>
                <a:gd name="connsiteY5" fmla="*/ 0 h 138839"/>
                <a:gd name="connsiteX6" fmla="*/ 56946 w 105510"/>
                <a:gd name="connsiteY6" fmla="*/ 0 h 138839"/>
                <a:gd name="connsiteX7" fmla="*/ 105511 w 105510"/>
                <a:gd name="connsiteY7" fmla="*/ 40566 h 138839"/>
                <a:gd name="connsiteX8" fmla="*/ 105511 w 105510"/>
                <a:gd name="connsiteY8" fmla="*/ 41328 h 138839"/>
                <a:gd name="connsiteX9" fmla="*/ 56946 w 105510"/>
                <a:gd name="connsiteY9" fmla="*/ 82085 h 138839"/>
                <a:gd name="connsiteX10" fmla="*/ 34409 w 105510"/>
                <a:gd name="connsiteY10" fmla="*/ 82085 h 138839"/>
                <a:gd name="connsiteX11" fmla="*/ 34409 w 105510"/>
                <a:gd name="connsiteY11" fmla="*/ 125572 h 138839"/>
                <a:gd name="connsiteX12" fmla="*/ 53454 w 105510"/>
                <a:gd name="connsiteY12" fmla="*/ 125572 h 138839"/>
                <a:gd name="connsiteX13" fmla="*/ 53454 w 105510"/>
                <a:gd name="connsiteY13" fmla="*/ 138777 h 138839"/>
                <a:gd name="connsiteX14" fmla="*/ 0 w 105510"/>
                <a:gd name="connsiteY14" fmla="*/ 138777 h 138839"/>
                <a:gd name="connsiteX15" fmla="*/ 58088 w 105510"/>
                <a:gd name="connsiteY15" fmla="*/ 68944 h 138839"/>
                <a:gd name="connsiteX16" fmla="*/ 88624 w 105510"/>
                <a:gd name="connsiteY16" fmla="*/ 41392 h 138839"/>
                <a:gd name="connsiteX17" fmla="*/ 88624 w 105510"/>
                <a:gd name="connsiteY17" fmla="*/ 40630 h 138839"/>
                <a:gd name="connsiteX18" fmla="*/ 58088 w 105510"/>
                <a:gd name="connsiteY18" fmla="*/ 13268 h 138839"/>
                <a:gd name="connsiteX19" fmla="*/ 34409 w 105510"/>
                <a:gd name="connsiteY19" fmla="*/ 13268 h 138839"/>
                <a:gd name="connsiteX20" fmla="*/ 34409 w 105510"/>
                <a:gd name="connsiteY20" fmla="*/ 69007 h 138839"/>
                <a:gd name="connsiteX21" fmla="*/ 58088 w 105510"/>
                <a:gd name="connsiteY21" fmla="*/ 69007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510" h="138839">
                  <a:moveTo>
                    <a:pt x="0" y="138840"/>
                  </a:moveTo>
                  <a:lnTo>
                    <a:pt x="0" y="125635"/>
                  </a:lnTo>
                  <a:lnTo>
                    <a:pt x="17458" y="125635"/>
                  </a:lnTo>
                  <a:lnTo>
                    <a:pt x="17458" y="13205"/>
                  </a:lnTo>
                  <a:lnTo>
                    <a:pt x="0" y="13205"/>
                  </a:lnTo>
                  <a:lnTo>
                    <a:pt x="0" y="0"/>
                  </a:lnTo>
                  <a:lnTo>
                    <a:pt x="56946" y="0"/>
                  </a:lnTo>
                  <a:cubicBezTo>
                    <a:pt x="83545" y="0"/>
                    <a:pt x="105511" y="11618"/>
                    <a:pt x="105511" y="40566"/>
                  </a:cubicBezTo>
                  <a:lnTo>
                    <a:pt x="105511" y="41328"/>
                  </a:lnTo>
                  <a:cubicBezTo>
                    <a:pt x="105511" y="70658"/>
                    <a:pt x="83355" y="82085"/>
                    <a:pt x="56946" y="82085"/>
                  </a:cubicBezTo>
                  <a:lnTo>
                    <a:pt x="34409" y="82085"/>
                  </a:lnTo>
                  <a:lnTo>
                    <a:pt x="34409" y="125572"/>
                  </a:lnTo>
                  <a:lnTo>
                    <a:pt x="53454" y="125572"/>
                  </a:lnTo>
                  <a:lnTo>
                    <a:pt x="53454" y="138777"/>
                  </a:lnTo>
                  <a:lnTo>
                    <a:pt x="0" y="138777"/>
                  </a:lnTo>
                  <a:close/>
                  <a:moveTo>
                    <a:pt x="58088" y="68944"/>
                  </a:moveTo>
                  <a:cubicBezTo>
                    <a:pt x="77895" y="68944"/>
                    <a:pt x="88624" y="59231"/>
                    <a:pt x="88624" y="41392"/>
                  </a:cubicBezTo>
                  <a:lnTo>
                    <a:pt x="88624" y="40630"/>
                  </a:lnTo>
                  <a:cubicBezTo>
                    <a:pt x="88624" y="20632"/>
                    <a:pt x="76943" y="13268"/>
                    <a:pt x="58088" y="13268"/>
                  </a:cubicBezTo>
                  <a:lnTo>
                    <a:pt x="34409" y="13268"/>
                  </a:lnTo>
                  <a:lnTo>
                    <a:pt x="34409" y="69007"/>
                  </a:lnTo>
                  <a:lnTo>
                    <a:pt x="58088" y="69007"/>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E900F15-9C16-79C9-714F-193796E66A2C}"/>
                </a:ext>
              </a:extLst>
            </p:cNvPr>
            <p:cNvSpPr/>
            <p:nvPr/>
          </p:nvSpPr>
          <p:spPr>
            <a:xfrm>
              <a:off x="8323404" y="3408526"/>
              <a:ext cx="67293" cy="103351"/>
            </a:xfrm>
            <a:custGeom>
              <a:avLst/>
              <a:gdLst>
                <a:gd name="connsiteX0" fmla="*/ 444 w 67293"/>
                <a:gd name="connsiteY0" fmla="*/ 103288 h 103351"/>
                <a:gd name="connsiteX1" fmla="*/ 444 w 67293"/>
                <a:gd name="connsiteY1" fmla="*/ 90655 h 103351"/>
                <a:gd name="connsiteX2" fmla="*/ 14602 w 67293"/>
                <a:gd name="connsiteY2" fmla="*/ 90655 h 103351"/>
                <a:gd name="connsiteX3" fmla="*/ 14602 w 67293"/>
                <a:gd name="connsiteY3" fmla="*/ 14919 h 103351"/>
                <a:gd name="connsiteX4" fmla="*/ 0 w 67293"/>
                <a:gd name="connsiteY4" fmla="*/ 14919 h 103351"/>
                <a:gd name="connsiteX5" fmla="*/ 0 w 67293"/>
                <a:gd name="connsiteY5" fmla="*/ 1714 h 103351"/>
                <a:gd name="connsiteX6" fmla="*/ 30726 w 67293"/>
                <a:gd name="connsiteY6" fmla="*/ 1714 h 103351"/>
                <a:gd name="connsiteX7" fmla="*/ 30726 w 67293"/>
                <a:gd name="connsiteY7" fmla="*/ 21140 h 103351"/>
                <a:gd name="connsiteX8" fmla="*/ 67293 w 67293"/>
                <a:gd name="connsiteY8" fmla="*/ 0 h 103351"/>
                <a:gd name="connsiteX9" fmla="*/ 67293 w 67293"/>
                <a:gd name="connsiteY9" fmla="*/ 15935 h 103351"/>
                <a:gd name="connsiteX10" fmla="*/ 30726 w 67293"/>
                <a:gd name="connsiteY10" fmla="*/ 47613 h 103351"/>
                <a:gd name="connsiteX11" fmla="*/ 30726 w 67293"/>
                <a:gd name="connsiteY11" fmla="*/ 90719 h 103351"/>
                <a:gd name="connsiteX12" fmla="*/ 46280 w 67293"/>
                <a:gd name="connsiteY12" fmla="*/ 90719 h 103351"/>
                <a:gd name="connsiteX13" fmla="*/ 46280 w 67293"/>
                <a:gd name="connsiteY13" fmla="*/ 103352 h 103351"/>
                <a:gd name="connsiteX14" fmla="*/ 444 w 67293"/>
                <a:gd name="connsiteY14" fmla="*/ 103352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1">
                  <a:moveTo>
                    <a:pt x="444" y="103288"/>
                  </a:moveTo>
                  <a:lnTo>
                    <a:pt x="444" y="90655"/>
                  </a:lnTo>
                  <a:lnTo>
                    <a:pt x="14602" y="90655"/>
                  </a:lnTo>
                  <a:lnTo>
                    <a:pt x="14602" y="14919"/>
                  </a:lnTo>
                  <a:lnTo>
                    <a:pt x="0" y="14919"/>
                  </a:lnTo>
                  <a:lnTo>
                    <a:pt x="0" y="1714"/>
                  </a:lnTo>
                  <a:lnTo>
                    <a:pt x="30726" y="1714"/>
                  </a:lnTo>
                  <a:lnTo>
                    <a:pt x="30726" y="21140"/>
                  </a:lnTo>
                  <a:cubicBezTo>
                    <a:pt x="35615" y="10475"/>
                    <a:pt x="45899" y="190"/>
                    <a:pt x="67293" y="0"/>
                  </a:cubicBezTo>
                  <a:lnTo>
                    <a:pt x="67293" y="15935"/>
                  </a:lnTo>
                  <a:cubicBezTo>
                    <a:pt x="45137" y="15744"/>
                    <a:pt x="30726" y="22727"/>
                    <a:pt x="30726" y="47613"/>
                  </a:cubicBezTo>
                  <a:lnTo>
                    <a:pt x="30726" y="90719"/>
                  </a:lnTo>
                  <a:lnTo>
                    <a:pt x="46280" y="90719"/>
                  </a:lnTo>
                  <a:lnTo>
                    <a:pt x="46280"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173889E-24EB-4935-6F98-4D0D1D502582}"/>
                </a:ext>
              </a:extLst>
            </p:cNvPr>
            <p:cNvSpPr/>
            <p:nvPr/>
          </p:nvSpPr>
          <p:spPr>
            <a:xfrm>
              <a:off x="8399775"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49"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9F315E5-1EA9-609F-63FC-1B1CE7381505}"/>
                </a:ext>
              </a:extLst>
            </p:cNvPr>
            <p:cNvSpPr/>
            <p:nvPr/>
          </p:nvSpPr>
          <p:spPr>
            <a:xfrm>
              <a:off x="8509095" y="3408463"/>
              <a:ext cx="111414" cy="138712"/>
            </a:xfrm>
            <a:custGeom>
              <a:avLst/>
              <a:gdLst>
                <a:gd name="connsiteX0" fmla="*/ 444 w 111414"/>
                <a:gd name="connsiteY0" fmla="*/ 138713 h 138712"/>
                <a:gd name="connsiteX1" fmla="*/ 444 w 111414"/>
                <a:gd name="connsiteY1" fmla="*/ 126079 h 138712"/>
                <a:gd name="connsiteX2" fmla="*/ 14602 w 111414"/>
                <a:gd name="connsiteY2" fmla="*/ 126079 h 138712"/>
                <a:gd name="connsiteX3" fmla="*/ 14602 w 111414"/>
                <a:gd name="connsiteY3" fmla="*/ 14982 h 138712"/>
                <a:gd name="connsiteX4" fmla="*/ 0 w 111414"/>
                <a:gd name="connsiteY4" fmla="*/ 14982 h 138712"/>
                <a:gd name="connsiteX5" fmla="*/ 0 w 111414"/>
                <a:gd name="connsiteY5" fmla="*/ 1777 h 138712"/>
                <a:gd name="connsiteX6" fmla="*/ 30726 w 111414"/>
                <a:gd name="connsiteY6" fmla="*/ 1777 h 138712"/>
                <a:gd name="connsiteX7" fmla="*/ 30726 w 111414"/>
                <a:gd name="connsiteY7" fmla="*/ 19616 h 138712"/>
                <a:gd name="connsiteX8" fmla="*/ 65135 w 111414"/>
                <a:gd name="connsiteY8" fmla="*/ 0 h 138712"/>
                <a:gd name="connsiteX9" fmla="*/ 111415 w 111414"/>
                <a:gd name="connsiteY9" fmla="*/ 51041 h 138712"/>
                <a:gd name="connsiteX10" fmla="*/ 111415 w 111414"/>
                <a:gd name="connsiteY10" fmla="*/ 52628 h 138712"/>
                <a:gd name="connsiteX11" fmla="*/ 65135 w 111414"/>
                <a:gd name="connsiteY11" fmla="*/ 105066 h 138712"/>
                <a:gd name="connsiteX12" fmla="*/ 30726 w 111414"/>
                <a:gd name="connsiteY12" fmla="*/ 86212 h 138712"/>
                <a:gd name="connsiteX13" fmla="*/ 30726 w 111414"/>
                <a:gd name="connsiteY13" fmla="*/ 126016 h 138712"/>
                <a:gd name="connsiteX14" fmla="*/ 46661 w 111414"/>
                <a:gd name="connsiteY14" fmla="*/ 126016 h 138712"/>
                <a:gd name="connsiteX15" fmla="*/ 46661 w 111414"/>
                <a:gd name="connsiteY15" fmla="*/ 138649 h 138712"/>
                <a:gd name="connsiteX16" fmla="*/ 444 w 111414"/>
                <a:gd name="connsiteY16" fmla="*/ 138649 h 138712"/>
                <a:gd name="connsiteX17" fmla="*/ 94655 w 111414"/>
                <a:gd name="connsiteY17" fmla="*/ 53454 h 138712"/>
                <a:gd name="connsiteX18" fmla="*/ 94655 w 111414"/>
                <a:gd name="connsiteY18" fmla="*/ 51930 h 138712"/>
                <a:gd name="connsiteX19" fmla="*/ 63357 w 111414"/>
                <a:gd name="connsiteY19" fmla="*/ 13459 h 138712"/>
                <a:gd name="connsiteX20" fmla="*/ 30155 w 111414"/>
                <a:gd name="connsiteY20" fmla="*/ 51930 h 138712"/>
                <a:gd name="connsiteX21" fmla="*/ 30155 w 111414"/>
                <a:gd name="connsiteY21" fmla="*/ 53454 h 138712"/>
                <a:gd name="connsiteX22" fmla="*/ 63611 w 111414"/>
                <a:gd name="connsiteY22" fmla="*/ 91735 h 138712"/>
                <a:gd name="connsiteX23" fmla="*/ 94719 w 111414"/>
                <a:gd name="connsiteY23" fmla="*/ 53454 h 13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14" h="138712">
                  <a:moveTo>
                    <a:pt x="444" y="138713"/>
                  </a:moveTo>
                  <a:lnTo>
                    <a:pt x="444" y="126079"/>
                  </a:lnTo>
                  <a:lnTo>
                    <a:pt x="14602" y="126079"/>
                  </a:lnTo>
                  <a:lnTo>
                    <a:pt x="14602" y="14982"/>
                  </a:lnTo>
                  <a:lnTo>
                    <a:pt x="0" y="14982"/>
                  </a:lnTo>
                  <a:lnTo>
                    <a:pt x="0" y="1777"/>
                  </a:lnTo>
                  <a:lnTo>
                    <a:pt x="30726" y="1777"/>
                  </a:lnTo>
                  <a:lnTo>
                    <a:pt x="30726" y="19616"/>
                  </a:lnTo>
                  <a:cubicBezTo>
                    <a:pt x="36567" y="8951"/>
                    <a:pt x="50343" y="0"/>
                    <a:pt x="65135" y="0"/>
                  </a:cubicBezTo>
                  <a:cubicBezTo>
                    <a:pt x="91734" y="0"/>
                    <a:pt x="111415" y="19426"/>
                    <a:pt x="111415" y="51041"/>
                  </a:cubicBezTo>
                  <a:lnTo>
                    <a:pt x="111415" y="52628"/>
                  </a:lnTo>
                  <a:cubicBezTo>
                    <a:pt x="111415" y="83672"/>
                    <a:pt x="93131" y="105066"/>
                    <a:pt x="65135" y="105066"/>
                  </a:cubicBezTo>
                  <a:cubicBezTo>
                    <a:pt x="48438" y="105066"/>
                    <a:pt x="36567" y="96686"/>
                    <a:pt x="30726" y="86212"/>
                  </a:cubicBezTo>
                  <a:lnTo>
                    <a:pt x="30726" y="126016"/>
                  </a:lnTo>
                  <a:lnTo>
                    <a:pt x="46661" y="126016"/>
                  </a:lnTo>
                  <a:lnTo>
                    <a:pt x="46661" y="138649"/>
                  </a:lnTo>
                  <a:lnTo>
                    <a:pt x="444" y="138649"/>
                  </a:lnTo>
                  <a:close/>
                  <a:moveTo>
                    <a:pt x="94655" y="53454"/>
                  </a:moveTo>
                  <a:lnTo>
                    <a:pt x="94655" y="51930"/>
                  </a:lnTo>
                  <a:cubicBezTo>
                    <a:pt x="94655" y="26283"/>
                    <a:pt x="80498" y="13459"/>
                    <a:pt x="63357" y="13459"/>
                  </a:cubicBezTo>
                  <a:cubicBezTo>
                    <a:pt x="44502" y="13459"/>
                    <a:pt x="30155" y="26092"/>
                    <a:pt x="30155" y="51930"/>
                  </a:cubicBezTo>
                  <a:lnTo>
                    <a:pt x="30155" y="53454"/>
                  </a:lnTo>
                  <a:cubicBezTo>
                    <a:pt x="30155" y="79101"/>
                    <a:pt x="43931" y="91735"/>
                    <a:pt x="63611" y="91735"/>
                  </a:cubicBezTo>
                  <a:cubicBezTo>
                    <a:pt x="83291" y="91735"/>
                    <a:pt x="94719" y="78149"/>
                    <a:pt x="94719" y="53454"/>
                  </a:cubicBezTo>
                  <a:close/>
                </a:path>
              </a:pathLst>
            </a:custGeom>
            <a:solidFill>
              <a:srgbClr val="FFFFFF"/>
            </a:solidFill>
            <a:ln w="634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FC30DBED-2FC6-F29A-4EBC-E02E4E262384}"/>
                </a:ext>
              </a:extLst>
            </p:cNvPr>
            <p:cNvSpPr/>
            <p:nvPr/>
          </p:nvSpPr>
          <p:spPr>
            <a:xfrm>
              <a:off x="863517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D3250DF8-7398-EEFA-D20F-CFC4B261E03D}"/>
                </a:ext>
              </a:extLst>
            </p:cNvPr>
            <p:cNvSpPr/>
            <p:nvPr/>
          </p:nvSpPr>
          <p:spPr>
            <a:xfrm>
              <a:off x="8749954" y="3408590"/>
              <a:ext cx="76497" cy="105066"/>
            </a:xfrm>
            <a:custGeom>
              <a:avLst/>
              <a:gdLst>
                <a:gd name="connsiteX0" fmla="*/ 13585 w 76497"/>
                <a:gd name="connsiteY0" fmla="*/ 90782 h 105066"/>
                <a:gd name="connsiteX1" fmla="*/ 13585 w 76497"/>
                <a:gd name="connsiteY1" fmla="*/ 103225 h 105066"/>
                <a:gd name="connsiteX2" fmla="*/ 0 w 76497"/>
                <a:gd name="connsiteY2" fmla="*/ 103225 h 105066"/>
                <a:gd name="connsiteX3" fmla="*/ 0 w 76497"/>
                <a:gd name="connsiteY3" fmla="*/ 69452 h 105066"/>
                <a:gd name="connsiteX4" fmla="*/ 13204 w 76497"/>
                <a:gd name="connsiteY4" fmla="*/ 69452 h 105066"/>
                <a:gd name="connsiteX5" fmla="*/ 40439 w 76497"/>
                <a:gd name="connsiteY5" fmla="*/ 92179 h 105066"/>
                <a:gd name="connsiteX6" fmla="*/ 61262 w 76497"/>
                <a:gd name="connsiteY6" fmla="*/ 75482 h 105066"/>
                <a:gd name="connsiteX7" fmla="*/ 37328 w 76497"/>
                <a:gd name="connsiteY7" fmla="*/ 58215 h 105066"/>
                <a:gd name="connsiteX8" fmla="*/ 1968 w 76497"/>
                <a:gd name="connsiteY8" fmla="*/ 27171 h 105066"/>
                <a:gd name="connsiteX9" fmla="*/ 34027 w 76497"/>
                <a:gd name="connsiteY9" fmla="*/ 0 h 105066"/>
                <a:gd name="connsiteX10" fmla="*/ 59485 w 76497"/>
                <a:gd name="connsiteY10" fmla="*/ 12443 h 105066"/>
                <a:gd name="connsiteX11" fmla="*/ 59485 w 76497"/>
                <a:gd name="connsiteY11" fmla="*/ 1777 h 105066"/>
                <a:gd name="connsiteX12" fmla="*/ 73070 w 76497"/>
                <a:gd name="connsiteY12" fmla="*/ 1777 h 105066"/>
                <a:gd name="connsiteX13" fmla="*/ 73070 w 76497"/>
                <a:gd name="connsiteY13" fmla="*/ 31107 h 105066"/>
                <a:gd name="connsiteX14" fmla="*/ 59865 w 76497"/>
                <a:gd name="connsiteY14" fmla="*/ 31107 h 105066"/>
                <a:gd name="connsiteX15" fmla="*/ 35551 w 76497"/>
                <a:gd name="connsiteY15" fmla="*/ 12824 h 105066"/>
                <a:gd name="connsiteX16" fmla="*/ 16886 w 76497"/>
                <a:gd name="connsiteY16" fmla="*/ 26790 h 105066"/>
                <a:gd name="connsiteX17" fmla="*/ 40566 w 76497"/>
                <a:gd name="connsiteY17" fmla="*/ 43867 h 105066"/>
                <a:gd name="connsiteX18" fmla="*/ 76498 w 76497"/>
                <a:gd name="connsiteY18" fmla="*/ 74594 h 105066"/>
                <a:gd name="connsiteX19" fmla="*/ 39995 w 76497"/>
                <a:gd name="connsiteY19" fmla="*/ 105066 h 105066"/>
                <a:gd name="connsiteX20" fmla="*/ 13585 w 76497"/>
                <a:gd name="connsiteY20" fmla="*/ 90909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97" h="105066">
                  <a:moveTo>
                    <a:pt x="13585" y="90782"/>
                  </a:moveTo>
                  <a:lnTo>
                    <a:pt x="13585" y="103225"/>
                  </a:lnTo>
                  <a:lnTo>
                    <a:pt x="0" y="103225"/>
                  </a:lnTo>
                  <a:lnTo>
                    <a:pt x="0" y="69452"/>
                  </a:lnTo>
                  <a:lnTo>
                    <a:pt x="13204" y="69452"/>
                  </a:lnTo>
                  <a:cubicBezTo>
                    <a:pt x="15553" y="81323"/>
                    <a:pt x="24695" y="92179"/>
                    <a:pt x="40439" y="92179"/>
                  </a:cubicBezTo>
                  <a:cubicBezTo>
                    <a:pt x="54406" y="92179"/>
                    <a:pt x="61262" y="86338"/>
                    <a:pt x="61262" y="75482"/>
                  </a:cubicBezTo>
                  <a:cubicBezTo>
                    <a:pt x="61262" y="64627"/>
                    <a:pt x="53073" y="61135"/>
                    <a:pt x="37328" y="58215"/>
                  </a:cubicBezTo>
                  <a:cubicBezTo>
                    <a:pt x="10919" y="53326"/>
                    <a:pt x="1968" y="44058"/>
                    <a:pt x="1968" y="27171"/>
                  </a:cubicBezTo>
                  <a:cubicBezTo>
                    <a:pt x="1968" y="10284"/>
                    <a:pt x="16506" y="0"/>
                    <a:pt x="34027" y="0"/>
                  </a:cubicBezTo>
                  <a:cubicBezTo>
                    <a:pt x="48819" y="0"/>
                    <a:pt x="55993" y="5269"/>
                    <a:pt x="59485" y="12443"/>
                  </a:cubicBezTo>
                  <a:lnTo>
                    <a:pt x="59485" y="1777"/>
                  </a:lnTo>
                  <a:lnTo>
                    <a:pt x="73070" y="1777"/>
                  </a:lnTo>
                  <a:lnTo>
                    <a:pt x="73070" y="31107"/>
                  </a:lnTo>
                  <a:lnTo>
                    <a:pt x="59865" y="31107"/>
                  </a:lnTo>
                  <a:cubicBezTo>
                    <a:pt x="57516" y="19871"/>
                    <a:pt x="48565" y="12824"/>
                    <a:pt x="35551" y="12824"/>
                  </a:cubicBezTo>
                  <a:cubicBezTo>
                    <a:pt x="24124" y="12824"/>
                    <a:pt x="16886" y="17267"/>
                    <a:pt x="16886" y="26790"/>
                  </a:cubicBezTo>
                  <a:cubicBezTo>
                    <a:pt x="16886" y="35742"/>
                    <a:pt x="21902" y="40185"/>
                    <a:pt x="40566" y="43867"/>
                  </a:cubicBezTo>
                  <a:cubicBezTo>
                    <a:pt x="61389" y="47930"/>
                    <a:pt x="76498" y="53200"/>
                    <a:pt x="76498" y="74594"/>
                  </a:cubicBezTo>
                  <a:cubicBezTo>
                    <a:pt x="76498" y="92623"/>
                    <a:pt x="64055" y="105066"/>
                    <a:pt x="39995" y="105066"/>
                  </a:cubicBezTo>
                  <a:cubicBezTo>
                    <a:pt x="24251" y="105066"/>
                    <a:pt x="16315" y="97067"/>
                    <a:pt x="13585" y="90909"/>
                  </a:cubicBezTo>
                  <a:close/>
                </a:path>
              </a:pathLst>
            </a:custGeom>
            <a:solidFill>
              <a:srgbClr val="FFFFFF"/>
            </a:solidFill>
            <a:ln w="63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54C9C76-ABBB-7C67-F830-1BB5B3E3190D}"/>
                </a:ext>
              </a:extLst>
            </p:cNvPr>
            <p:cNvSpPr/>
            <p:nvPr/>
          </p:nvSpPr>
          <p:spPr>
            <a:xfrm>
              <a:off x="8838958"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7 w 45327"/>
                <a:gd name="connsiteY6" fmla="*/ 42915 h 144489"/>
                <a:gd name="connsiteX7" fmla="*/ 30727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7" y="42915"/>
                  </a:lnTo>
                  <a:lnTo>
                    <a:pt x="30727"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5"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1FE17C23-8060-AC99-0869-B164BAE26D43}"/>
                </a:ext>
              </a:extLst>
            </p:cNvPr>
            <p:cNvSpPr/>
            <p:nvPr/>
          </p:nvSpPr>
          <p:spPr>
            <a:xfrm>
              <a:off x="8888667" y="3387132"/>
              <a:ext cx="58532" cy="126015"/>
            </a:xfrm>
            <a:custGeom>
              <a:avLst/>
              <a:gdLst>
                <a:gd name="connsiteX0" fmla="*/ 14601 w 58532"/>
                <a:gd name="connsiteY0" fmla="*/ 99226 h 126015"/>
                <a:gd name="connsiteX1" fmla="*/ 14601 w 58532"/>
                <a:gd name="connsiteY1" fmla="*/ 36694 h 126015"/>
                <a:gd name="connsiteX2" fmla="*/ 0 w 58532"/>
                <a:gd name="connsiteY2" fmla="*/ 36694 h 126015"/>
                <a:gd name="connsiteX3" fmla="*/ 0 w 58532"/>
                <a:gd name="connsiteY3" fmla="*/ 23108 h 126015"/>
                <a:gd name="connsiteX4" fmla="*/ 14601 w 58532"/>
                <a:gd name="connsiteY4" fmla="*/ 23108 h 126015"/>
                <a:gd name="connsiteX5" fmla="*/ 14601 w 58532"/>
                <a:gd name="connsiteY5" fmla="*/ 0 h 126015"/>
                <a:gd name="connsiteX6" fmla="*/ 30726 w 58532"/>
                <a:gd name="connsiteY6" fmla="*/ 0 h 126015"/>
                <a:gd name="connsiteX7" fmla="*/ 30726 w 58532"/>
                <a:gd name="connsiteY7" fmla="*/ 23108 h 126015"/>
                <a:gd name="connsiteX8" fmla="*/ 56945 w 58532"/>
                <a:gd name="connsiteY8" fmla="*/ 23108 h 126015"/>
                <a:gd name="connsiteX9" fmla="*/ 56945 w 58532"/>
                <a:gd name="connsiteY9" fmla="*/ 36694 h 126015"/>
                <a:gd name="connsiteX10" fmla="*/ 30726 w 58532"/>
                <a:gd name="connsiteY10" fmla="*/ 36694 h 126015"/>
                <a:gd name="connsiteX11" fmla="*/ 30726 w 58532"/>
                <a:gd name="connsiteY11" fmla="*/ 97702 h 126015"/>
                <a:gd name="connsiteX12" fmla="*/ 45328 w 58532"/>
                <a:gd name="connsiteY12" fmla="*/ 112430 h 126015"/>
                <a:gd name="connsiteX13" fmla="*/ 58532 w 58532"/>
                <a:gd name="connsiteY13" fmla="*/ 110081 h 126015"/>
                <a:gd name="connsiteX14" fmla="*/ 58532 w 58532"/>
                <a:gd name="connsiteY14" fmla="*/ 123667 h 126015"/>
                <a:gd name="connsiteX15" fmla="*/ 43994 w 58532"/>
                <a:gd name="connsiteY15" fmla="*/ 126016 h 126015"/>
                <a:gd name="connsiteX16" fmla="*/ 14664 w 58532"/>
                <a:gd name="connsiteY16" fmla="*/ 99226 h 12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32" h="126015">
                  <a:moveTo>
                    <a:pt x="14601" y="99226"/>
                  </a:moveTo>
                  <a:lnTo>
                    <a:pt x="14601" y="36694"/>
                  </a:lnTo>
                  <a:lnTo>
                    <a:pt x="0" y="36694"/>
                  </a:lnTo>
                  <a:lnTo>
                    <a:pt x="0" y="23108"/>
                  </a:lnTo>
                  <a:lnTo>
                    <a:pt x="14601" y="23108"/>
                  </a:lnTo>
                  <a:lnTo>
                    <a:pt x="14601" y="0"/>
                  </a:lnTo>
                  <a:lnTo>
                    <a:pt x="30726" y="0"/>
                  </a:lnTo>
                  <a:lnTo>
                    <a:pt x="30726" y="23108"/>
                  </a:lnTo>
                  <a:lnTo>
                    <a:pt x="56945" y="23108"/>
                  </a:lnTo>
                  <a:lnTo>
                    <a:pt x="56945" y="36694"/>
                  </a:lnTo>
                  <a:lnTo>
                    <a:pt x="30726" y="36694"/>
                  </a:lnTo>
                  <a:lnTo>
                    <a:pt x="30726" y="97702"/>
                  </a:lnTo>
                  <a:cubicBezTo>
                    <a:pt x="30726" y="107415"/>
                    <a:pt x="35233" y="112430"/>
                    <a:pt x="45328" y="112430"/>
                  </a:cubicBezTo>
                  <a:cubicBezTo>
                    <a:pt x="49390" y="112430"/>
                    <a:pt x="53898" y="111668"/>
                    <a:pt x="58532" y="110081"/>
                  </a:cubicBezTo>
                  <a:lnTo>
                    <a:pt x="58532" y="123667"/>
                  </a:lnTo>
                  <a:cubicBezTo>
                    <a:pt x="54089" y="125000"/>
                    <a:pt x="49771" y="126016"/>
                    <a:pt x="43994" y="126016"/>
                  </a:cubicBezTo>
                  <a:cubicBezTo>
                    <a:pt x="23616" y="126016"/>
                    <a:pt x="14664" y="115160"/>
                    <a:pt x="14664" y="99226"/>
                  </a:cubicBezTo>
                  <a:close/>
                </a:path>
              </a:pathLst>
            </a:custGeom>
            <a:solidFill>
              <a:srgbClr val="FFFFFF"/>
            </a:solidFill>
            <a:ln w="63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EFD179C-EC2D-DB0C-80CD-876561E1C234}"/>
                </a:ext>
              </a:extLst>
            </p:cNvPr>
            <p:cNvSpPr/>
            <p:nvPr/>
          </p:nvSpPr>
          <p:spPr>
            <a:xfrm>
              <a:off x="8960530"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6 w 45327"/>
                <a:gd name="connsiteY6" fmla="*/ 42915 h 144489"/>
                <a:gd name="connsiteX7" fmla="*/ 30726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6" y="42915"/>
                  </a:lnTo>
                  <a:lnTo>
                    <a:pt x="30726"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4"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C46CFD29-C6D1-BE2D-E54A-7F10F56BC869}"/>
                </a:ext>
              </a:extLst>
            </p:cNvPr>
            <p:cNvSpPr/>
            <p:nvPr/>
          </p:nvSpPr>
          <p:spPr>
            <a:xfrm>
              <a:off x="901379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1C3B66DB-924B-9EC7-13B5-AC6DC851140D}"/>
                </a:ext>
              </a:extLst>
            </p:cNvPr>
            <p:cNvSpPr/>
            <p:nvPr/>
          </p:nvSpPr>
          <p:spPr>
            <a:xfrm>
              <a:off x="9123811" y="3408463"/>
              <a:ext cx="112113" cy="103351"/>
            </a:xfrm>
            <a:custGeom>
              <a:avLst/>
              <a:gdLst>
                <a:gd name="connsiteX0" fmla="*/ 381 w 112113"/>
                <a:gd name="connsiteY0" fmla="*/ 103352 h 103351"/>
                <a:gd name="connsiteX1" fmla="*/ 381 w 112113"/>
                <a:gd name="connsiteY1" fmla="*/ 90719 h 103351"/>
                <a:gd name="connsiteX2" fmla="*/ 14602 w 112113"/>
                <a:gd name="connsiteY2" fmla="*/ 90719 h 103351"/>
                <a:gd name="connsiteX3" fmla="*/ 14602 w 112113"/>
                <a:gd name="connsiteY3" fmla="*/ 14982 h 103351"/>
                <a:gd name="connsiteX4" fmla="*/ 0 w 112113"/>
                <a:gd name="connsiteY4" fmla="*/ 14982 h 103351"/>
                <a:gd name="connsiteX5" fmla="*/ 0 w 112113"/>
                <a:gd name="connsiteY5" fmla="*/ 1777 h 103351"/>
                <a:gd name="connsiteX6" fmla="*/ 30727 w 112113"/>
                <a:gd name="connsiteY6" fmla="*/ 1777 h 103351"/>
                <a:gd name="connsiteX7" fmla="*/ 30727 w 112113"/>
                <a:gd name="connsiteY7" fmla="*/ 18855 h 103351"/>
                <a:gd name="connsiteX8" fmla="*/ 62596 w 112113"/>
                <a:gd name="connsiteY8" fmla="*/ 0 h 103351"/>
                <a:gd name="connsiteX9" fmla="*/ 97956 w 112113"/>
                <a:gd name="connsiteY9" fmla="*/ 40186 h 103351"/>
                <a:gd name="connsiteX10" fmla="*/ 97956 w 112113"/>
                <a:gd name="connsiteY10" fmla="*/ 90655 h 103351"/>
                <a:gd name="connsiteX11" fmla="*/ 112113 w 112113"/>
                <a:gd name="connsiteY11" fmla="*/ 90655 h 103351"/>
                <a:gd name="connsiteX12" fmla="*/ 112113 w 112113"/>
                <a:gd name="connsiteY12" fmla="*/ 103289 h 103351"/>
                <a:gd name="connsiteX13" fmla="*/ 67230 w 112113"/>
                <a:gd name="connsiteY13" fmla="*/ 103289 h 103351"/>
                <a:gd name="connsiteX14" fmla="*/ 67230 w 112113"/>
                <a:gd name="connsiteY14" fmla="*/ 90655 h 103351"/>
                <a:gd name="connsiteX15" fmla="*/ 81768 w 112113"/>
                <a:gd name="connsiteY15" fmla="*/ 90655 h 103351"/>
                <a:gd name="connsiteX16" fmla="*/ 81768 w 112113"/>
                <a:gd name="connsiteY16" fmla="*/ 38979 h 103351"/>
                <a:gd name="connsiteX17" fmla="*/ 58279 w 112113"/>
                <a:gd name="connsiteY17" fmla="*/ 13903 h 103351"/>
                <a:gd name="connsiteX18" fmla="*/ 30663 w 112113"/>
                <a:gd name="connsiteY18" fmla="*/ 41265 h 103351"/>
                <a:gd name="connsiteX19" fmla="*/ 30663 w 112113"/>
                <a:gd name="connsiteY19" fmla="*/ 90592 h 103351"/>
                <a:gd name="connsiteX20" fmla="*/ 45264 w 112113"/>
                <a:gd name="connsiteY20" fmla="*/ 90592 h 103351"/>
                <a:gd name="connsiteX21" fmla="*/ 45264 w 112113"/>
                <a:gd name="connsiteY21" fmla="*/ 103225 h 103351"/>
                <a:gd name="connsiteX22" fmla="*/ 381 w 112113"/>
                <a:gd name="connsiteY22" fmla="*/ 103225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13" h="103351">
                  <a:moveTo>
                    <a:pt x="381" y="103352"/>
                  </a:moveTo>
                  <a:lnTo>
                    <a:pt x="381" y="90719"/>
                  </a:lnTo>
                  <a:lnTo>
                    <a:pt x="14602" y="90719"/>
                  </a:lnTo>
                  <a:lnTo>
                    <a:pt x="14602" y="14982"/>
                  </a:lnTo>
                  <a:lnTo>
                    <a:pt x="0" y="14982"/>
                  </a:lnTo>
                  <a:lnTo>
                    <a:pt x="0" y="1777"/>
                  </a:lnTo>
                  <a:lnTo>
                    <a:pt x="30727" y="1777"/>
                  </a:lnTo>
                  <a:lnTo>
                    <a:pt x="30727" y="18855"/>
                  </a:lnTo>
                  <a:cubicBezTo>
                    <a:pt x="35361" y="9332"/>
                    <a:pt x="46471" y="0"/>
                    <a:pt x="62596" y="0"/>
                  </a:cubicBezTo>
                  <a:cubicBezTo>
                    <a:pt x="82974" y="0"/>
                    <a:pt x="97956" y="10856"/>
                    <a:pt x="97956" y="40186"/>
                  </a:cubicBezTo>
                  <a:lnTo>
                    <a:pt x="97956" y="90655"/>
                  </a:lnTo>
                  <a:lnTo>
                    <a:pt x="112113" y="90655"/>
                  </a:lnTo>
                  <a:lnTo>
                    <a:pt x="112113" y="103289"/>
                  </a:lnTo>
                  <a:lnTo>
                    <a:pt x="67230" y="103289"/>
                  </a:lnTo>
                  <a:lnTo>
                    <a:pt x="67230" y="90655"/>
                  </a:lnTo>
                  <a:lnTo>
                    <a:pt x="81768" y="90655"/>
                  </a:lnTo>
                  <a:lnTo>
                    <a:pt x="81768" y="38979"/>
                  </a:lnTo>
                  <a:cubicBezTo>
                    <a:pt x="81768" y="21902"/>
                    <a:pt x="74023" y="13903"/>
                    <a:pt x="58279" y="13903"/>
                  </a:cubicBezTo>
                  <a:cubicBezTo>
                    <a:pt x="43868" y="13903"/>
                    <a:pt x="30663" y="23426"/>
                    <a:pt x="30663" y="41265"/>
                  </a:cubicBezTo>
                  <a:lnTo>
                    <a:pt x="30663" y="90592"/>
                  </a:lnTo>
                  <a:lnTo>
                    <a:pt x="45264" y="90592"/>
                  </a:lnTo>
                  <a:lnTo>
                    <a:pt x="45264" y="103225"/>
                  </a:lnTo>
                  <a:lnTo>
                    <a:pt x="381" y="103225"/>
                  </a:lnTo>
                  <a:close/>
                </a:path>
              </a:pathLst>
            </a:custGeom>
            <a:solidFill>
              <a:srgbClr val="FFFFFF"/>
            </a:solidFill>
            <a:ln w="63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C696932A-0F4E-332A-3D94-FD9C98E431AC}"/>
                </a:ext>
              </a:extLst>
            </p:cNvPr>
            <p:cNvSpPr/>
            <p:nvPr/>
          </p:nvSpPr>
          <p:spPr>
            <a:xfrm>
              <a:off x="7644949" y="3721312"/>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4 h 117953"/>
                <a:gd name="connsiteX7" fmla="*/ 36630 w 82338"/>
                <a:gd name="connsiteY7" fmla="*/ 117954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4"/>
                  </a:lnTo>
                  <a:lnTo>
                    <a:pt x="36630" y="117954"/>
                  </a:lnTo>
                  <a:lnTo>
                    <a:pt x="36630" y="7555"/>
                  </a:lnTo>
                  <a:close/>
                </a:path>
              </a:pathLst>
            </a:custGeom>
            <a:solidFill>
              <a:srgbClr val="FFFFFF"/>
            </a:solidFill>
            <a:ln w="63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4283D3C6-4000-A040-A545-DE0B504DA26C}"/>
                </a:ext>
              </a:extLst>
            </p:cNvPr>
            <p:cNvSpPr/>
            <p:nvPr/>
          </p:nvSpPr>
          <p:spPr>
            <a:xfrm>
              <a:off x="7744175" y="371172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5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5"/>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6A246FC-DFF8-1F99-C3A1-ABE2F024EBFE}"/>
                </a:ext>
              </a:extLst>
            </p:cNvPr>
            <p:cNvSpPr/>
            <p:nvPr/>
          </p:nvSpPr>
          <p:spPr>
            <a:xfrm>
              <a:off x="783229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8B2CB92-9966-9851-4719-AD772607DCB4}"/>
                </a:ext>
              </a:extLst>
            </p:cNvPr>
            <p:cNvSpPr/>
            <p:nvPr/>
          </p:nvSpPr>
          <p:spPr>
            <a:xfrm>
              <a:off x="7928533" y="375184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8443A9A-C92D-401D-42B9-8AA5320B26BE}"/>
                </a:ext>
              </a:extLst>
            </p:cNvPr>
            <p:cNvSpPr/>
            <p:nvPr/>
          </p:nvSpPr>
          <p:spPr>
            <a:xfrm>
              <a:off x="79742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6AB5C99-1E30-9FDD-BE3B-9EA94BB6CA6E}"/>
                </a:ext>
              </a:extLst>
            </p:cNvPr>
            <p:cNvSpPr/>
            <p:nvPr/>
          </p:nvSpPr>
          <p:spPr>
            <a:xfrm>
              <a:off x="8107939" y="3722138"/>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6" y="0"/>
                    <a:pt x="12379" y="2793"/>
                    <a:pt x="12379" y="6095"/>
                  </a:cubicBezTo>
                  <a:cubicBezTo>
                    <a:pt x="12379" y="9396"/>
                    <a:pt x="9712"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13525E7B-96F0-28A6-61B4-B32D364C0EBA}"/>
                </a:ext>
              </a:extLst>
            </p:cNvPr>
            <p:cNvSpPr/>
            <p:nvPr/>
          </p:nvSpPr>
          <p:spPr>
            <a:xfrm>
              <a:off x="8137142" y="3751594"/>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4" y="7428"/>
                  </a:cubicBezTo>
                  <a:cubicBezTo>
                    <a:pt x="18537" y="7428"/>
                    <a:pt x="10919" y="13522"/>
                    <a:pt x="10919" y="22791"/>
                  </a:cubicBezTo>
                  <a:cubicBezTo>
                    <a:pt x="10919" y="32694"/>
                    <a:pt x="16886" y="36313"/>
                    <a:pt x="34535" y="39487"/>
                  </a:cubicBezTo>
                  <a:cubicBezTo>
                    <a:pt x="53009" y="42788"/>
                    <a:pt x="63611" y="47232"/>
                    <a:pt x="63611" y="64056"/>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6E19AE77-F77E-347A-6F2A-D538E5CD0660}"/>
                </a:ext>
              </a:extLst>
            </p:cNvPr>
            <p:cNvSpPr/>
            <p:nvPr/>
          </p:nvSpPr>
          <p:spPr>
            <a:xfrm>
              <a:off x="8252175"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45AB0620-A753-EAFC-8335-677F9497366C}"/>
                </a:ext>
              </a:extLst>
            </p:cNvPr>
            <p:cNvSpPr/>
            <p:nvPr/>
          </p:nvSpPr>
          <p:spPr>
            <a:xfrm>
              <a:off x="8354511"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88DBB838-1074-F112-20FC-0D31D84C7ACA}"/>
                </a:ext>
              </a:extLst>
            </p:cNvPr>
            <p:cNvSpPr/>
            <p:nvPr/>
          </p:nvSpPr>
          <p:spPr>
            <a:xfrm>
              <a:off x="8449420" y="3711727"/>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0FBAEB1-DE48-324A-767E-06C4D841152F}"/>
                </a:ext>
              </a:extLst>
            </p:cNvPr>
            <p:cNvSpPr/>
            <p:nvPr/>
          </p:nvSpPr>
          <p:spPr>
            <a:xfrm>
              <a:off x="8474686" y="3752991"/>
              <a:ext cx="75355" cy="116302"/>
            </a:xfrm>
            <a:custGeom>
              <a:avLst/>
              <a:gdLst>
                <a:gd name="connsiteX0" fmla="*/ 34154 w 75355"/>
                <a:gd name="connsiteY0" fmla="*/ 78847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9 w 75355"/>
                <a:gd name="connsiteY6" fmla="*/ 116303 h 116302"/>
                <a:gd name="connsiteX7" fmla="*/ 18411 w 75355"/>
                <a:gd name="connsiteY7" fmla="*/ 116303 h 116302"/>
                <a:gd name="connsiteX8" fmla="*/ 34091 w 75355"/>
                <a:gd name="connsiteY8" fmla="*/ 78847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7"/>
                  </a:moveTo>
                  <a:lnTo>
                    <a:pt x="0" y="0"/>
                  </a:lnTo>
                  <a:lnTo>
                    <a:pt x="9396" y="0"/>
                  </a:lnTo>
                  <a:lnTo>
                    <a:pt x="38916" y="68817"/>
                  </a:lnTo>
                  <a:lnTo>
                    <a:pt x="66468" y="0"/>
                  </a:lnTo>
                  <a:lnTo>
                    <a:pt x="75356" y="0"/>
                  </a:lnTo>
                  <a:lnTo>
                    <a:pt x="27489" y="116303"/>
                  </a:lnTo>
                  <a:lnTo>
                    <a:pt x="18411" y="116303"/>
                  </a:lnTo>
                  <a:lnTo>
                    <a:pt x="34091" y="78847"/>
                  </a:lnTo>
                  <a:close/>
                </a:path>
              </a:pathLst>
            </a:custGeom>
            <a:solidFill>
              <a:srgbClr val="FFFFFF"/>
            </a:solidFill>
            <a:ln w="634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079F054E-7CB7-C87D-90D4-91DFD85913FF}"/>
                </a:ext>
              </a:extLst>
            </p:cNvPr>
            <p:cNvSpPr/>
            <p:nvPr/>
          </p:nvSpPr>
          <p:spPr>
            <a:xfrm>
              <a:off x="8598989"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8CC26F8-B7EC-E612-F4DC-FECE750DFF00}"/>
                </a:ext>
              </a:extLst>
            </p:cNvPr>
            <p:cNvSpPr/>
            <p:nvPr/>
          </p:nvSpPr>
          <p:spPr>
            <a:xfrm>
              <a:off x="8701325"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7D7F085-D944-D87E-F7A8-6920FFEB590D}"/>
                </a:ext>
              </a:extLst>
            </p:cNvPr>
            <p:cNvSpPr/>
            <p:nvPr/>
          </p:nvSpPr>
          <p:spPr>
            <a:xfrm>
              <a:off x="87894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1E91BEB9-DA9D-3006-A9F6-94CEF86CA2AD}"/>
                </a:ext>
              </a:extLst>
            </p:cNvPr>
            <p:cNvSpPr/>
            <p:nvPr/>
          </p:nvSpPr>
          <p:spPr>
            <a:xfrm>
              <a:off x="7644949" y="3924398"/>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3 h 117953"/>
                <a:gd name="connsiteX7" fmla="*/ 36630 w 82338"/>
                <a:gd name="connsiteY7" fmla="*/ 117953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3"/>
                  </a:lnTo>
                  <a:lnTo>
                    <a:pt x="36630" y="117953"/>
                  </a:lnTo>
                  <a:lnTo>
                    <a:pt x="36630" y="7555"/>
                  </a:lnTo>
                  <a:close/>
                </a:path>
              </a:pathLst>
            </a:custGeom>
            <a:solidFill>
              <a:srgbClr val="FFFFFF"/>
            </a:solidFill>
            <a:ln w="634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207DAC92-7CC9-AC59-1393-CB891C94F19A}"/>
                </a:ext>
              </a:extLst>
            </p:cNvPr>
            <p:cNvSpPr/>
            <p:nvPr/>
          </p:nvSpPr>
          <p:spPr>
            <a:xfrm>
              <a:off x="7731414" y="3956013"/>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5"/>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39"/>
                    <a:pt x="0" y="54596"/>
                  </a:cubicBezTo>
                  <a:close/>
                </a:path>
              </a:pathLst>
            </a:custGeom>
            <a:solidFill>
              <a:srgbClr val="FFFFFF"/>
            </a:solidFill>
            <a:ln w="634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70FCB1D-1799-E8ED-B3BB-DA1A8C38899C}"/>
                </a:ext>
              </a:extLst>
            </p:cNvPr>
            <p:cNvSpPr/>
            <p:nvPr/>
          </p:nvSpPr>
          <p:spPr>
            <a:xfrm>
              <a:off x="7816991" y="3914304"/>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899 w 47041"/>
                <a:gd name="connsiteY11" fmla="*/ 41709 h 127983"/>
                <a:gd name="connsiteX12" fmla="*/ 45899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13DC580-64B1-336B-4438-2F788E395DCD}"/>
                </a:ext>
              </a:extLst>
            </p:cNvPr>
            <p:cNvSpPr/>
            <p:nvPr/>
          </p:nvSpPr>
          <p:spPr>
            <a:xfrm>
              <a:off x="7871270" y="393639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5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5"/>
                    <a:pt x="33837" y="107035"/>
                  </a:cubicBezTo>
                  <a:cubicBezTo>
                    <a:pt x="20124"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4BE1A360-3D1A-95D3-512E-8C39D3050E53}"/>
                </a:ext>
              </a:extLst>
            </p:cNvPr>
            <p:cNvSpPr/>
            <p:nvPr/>
          </p:nvSpPr>
          <p:spPr>
            <a:xfrm>
              <a:off x="7927199" y="3954680"/>
              <a:ext cx="63611" cy="89131"/>
            </a:xfrm>
            <a:custGeom>
              <a:avLst/>
              <a:gdLst>
                <a:gd name="connsiteX0" fmla="*/ 0 w 63611"/>
                <a:gd name="connsiteY0" fmla="*/ 61897 h 89131"/>
                <a:gd name="connsiteX1" fmla="*/ 8444 w 63611"/>
                <a:gd name="connsiteY1" fmla="*/ 61897 h 89131"/>
                <a:gd name="connsiteX2" fmla="*/ 33202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2"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0"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063B3E-C906-0DD9-E039-AF56B33D4856}"/>
                </a:ext>
              </a:extLst>
            </p:cNvPr>
            <p:cNvSpPr/>
            <p:nvPr/>
          </p:nvSpPr>
          <p:spPr>
            <a:xfrm>
              <a:off x="8050359" y="3924335"/>
              <a:ext cx="109446" cy="117953"/>
            </a:xfrm>
            <a:custGeom>
              <a:avLst/>
              <a:gdLst>
                <a:gd name="connsiteX0" fmla="*/ 0 w 109446"/>
                <a:gd name="connsiteY0" fmla="*/ 0 h 117953"/>
                <a:gd name="connsiteX1" fmla="*/ 13204 w 109446"/>
                <a:gd name="connsiteY1" fmla="*/ 0 h 117953"/>
                <a:gd name="connsiteX2" fmla="*/ 54787 w 109446"/>
                <a:gd name="connsiteY2" fmla="*/ 101257 h 117953"/>
                <a:gd name="connsiteX3" fmla="*/ 96559 w 109446"/>
                <a:gd name="connsiteY3" fmla="*/ 0 h 117953"/>
                <a:gd name="connsiteX4" fmla="*/ 109447 w 109446"/>
                <a:gd name="connsiteY4" fmla="*/ 0 h 117953"/>
                <a:gd name="connsiteX5" fmla="*/ 109447 w 109446"/>
                <a:gd name="connsiteY5" fmla="*/ 117953 h 117953"/>
                <a:gd name="connsiteX6" fmla="*/ 100369 w 109446"/>
                <a:gd name="connsiteY6" fmla="*/ 117953 h 117953"/>
                <a:gd name="connsiteX7" fmla="*/ 100369 w 109446"/>
                <a:gd name="connsiteY7" fmla="*/ 11554 h 117953"/>
                <a:gd name="connsiteX8" fmla="*/ 55993 w 109446"/>
                <a:gd name="connsiteY8" fmla="*/ 117953 h 117953"/>
                <a:gd name="connsiteX9" fmla="*/ 53009 w 109446"/>
                <a:gd name="connsiteY9" fmla="*/ 117953 h 117953"/>
                <a:gd name="connsiteX10" fmla="*/ 8634 w 109446"/>
                <a:gd name="connsiteY10" fmla="*/ 11554 h 117953"/>
                <a:gd name="connsiteX11" fmla="*/ 8634 w 109446"/>
                <a:gd name="connsiteY11" fmla="*/ 117953 h 117953"/>
                <a:gd name="connsiteX12" fmla="*/ 64 w 109446"/>
                <a:gd name="connsiteY12" fmla="*/ 117953 h 117953"/>
                <a:gd name="connsiteX13" fmla="*/ 64 w 109446"/>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46" h="117953">
                  <a:moveTo>
                    <a:pt x="0" y="0"/>
                  </a:moveTo>
                  <a:lnTo>
                    <a:pt x="13204" y="0"/>
                  </a:lnTo>
                  <a:lnTo>
                    <a:pt x="54787" y="101257"/>
                  </a:lnTo>
                  <a:lnTo>
                    <a:pt x="96559" y="0"/>
                  </a:lnTo>
                  <a:lnTo>
                    <a:pt x="109447" y="0"/>
                  </a:lnTo>
                  <a:lnTo>
                    <a:pt x="109447" y="117953"/>
                  </a:lnTo>
                  <a:lnTo>
                    <a:pt x="100369" y="117953"/>
                  </a:lnTo>
                  <a:lnTo>
                    <a:pt x="100369" y="11554"/>
                  </a:lnTo>
                  <a:lnTo>
                    <a:pt x="55993" y="117953"/>
                  </a:lnTo>
                  <a:lnTo>
                    <a:pt x="53009" y="117953"/>
                  </a:lnTo>
                  <a:lnTo>
                    <a:pt x="8634" y="11554"/>
                  </a:lnTo>
                  <a:lnTo>
                    <a:pt x="8634" y="117953"/>
                  </a:lnTo>
                  <a:lnTo>
                    <a:pt x="64" y="117953"/>
                  </a:lnTo>
                  <a:lnTo>
                    <a:pt x="64" y="0"/>
                  </a:lnTo>
                  <a:close/>
                </a:path>
              </a:pathLst>
            </a:custGeom>
            <a:solidFill>
              <a:srgbClr val="FFFFFF"/>
            </a:solidFill>
            <a:ln w="634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5168EFFA-8F0B-881C-9A28-1F3881E80A90}"/>
                </a:ext>
              </a:extLst>
            </p:cNvPr>
            <p:cNvSpPr/>
            <p:nvPr/>
          </p:nvSpPr>
          <p:spPr>
            <a:xfrm>
              <a:off x="8181072" y="3954680"/>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4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6" y="81514"/>
                    <a:pt x="41011" y="81514"/>
                  </a:cubicBezTo>
                  <a:cubicBezTo>
                    <a:pt x="55359" y="81514"/>
                    <a:pt x="65135" y="75546"/>
                    <a:pt x="68056" y="63548"/>
                  </a:cubicBezTo>
                  <a:lnTo>
                    <a:pt x="76816" y="63548"/>
                  </a:lnTo>
                  <a:cubicBezTo>
                    <a:pt x="73197" y="80054"/>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2DF2DFED-4ABC-2FD9-EE2C-C013202ED100}"/>
                </a:ext>
              </a:extLst>
            </p:cNvPr>
            <p:cNvSpPr/>
            <p:nvPr/>
          </p:nvSpPr>
          <p:spPr>
            <a:xfrm>
              <a:off x="8270839" y="391474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355C8A9-D3F9-DBD8-6581-2C4AD5D4B729}"/>
                </a:ext>
              </a:extLst>
            </p:cNvPr>
            <p:cNvSpPr/>
            <p:nvPr/>
          </p:nvSpPr>
          <p:spPr>
            <a:xfrm>
              <a:off x="8375016"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7" y="0"/>
                    <a:pt x="12379" y="2793"/>
                    <a:pt x="12379" y="6094"/>
                  </a:cubicBezTo>
                  <a:cubicBezTo>
                    <a:pt x="12379" y="9396"/>
                    <a:pt x="9713"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AA1E3BF-5D25-0C6E-6640-A8F091EEF92B}"/>
                </a:ext>
              </a:extLst>
            </p:cNvPr>
            <p:cNvSpPr/>
            <p:nvPr/>
          </p:nvSpPr>
          <p:spPr>
            <a:xfrm>
              <a:off x="8405044" y="3954680"/>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90 w 78085"/>
                <a:gd name="connsiteY4" fmla="*/ 28695 h 88941"/>
                <a:gd name="connsiteX5" fmla="*/ 41328 w 78085"/>
                <a:gd name="connsiteY5" fmla="*/ 7428 h 88941"/>
                <a:gd name="connsiteX6" fmla="*/ 9142 w 78085"/>
                <a:gd name="connsiteY6" fmla="*/ 44058 h 88941"/>
                <a:gd name="connsiteX7" fmla="*/ 9142 w 78085"/>
                <a:gd name="connsiteY7" fmla="*/ 45391 h 88941"/>
                <a:gd name="connsiteX8" fmla="*/ 41328 w 78085"/>
                <a:gd name="connsiteY8" fmla="*/ 81514 h 88941"/>
                <a:gd name="connsiteX9" fmla="*/ 70023 w 78085"/>
                <a:gd name="connsiteY9" fmla="*/ 57771 h 88941"/>
                <a:gd name="connsiteX10" fmla="*/ 78086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2" y="9269"/>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4"/>
                    <a:pt x="41328" y="81514"/>
                  </a:cubicBezTo>
                  <a:cubicBezTo>
                    <a:pt x="55676" y="81514"/>
                    <a:pt x="67928" y="73261"/>
                    <a:pt x="70023" y="57771"/>
                  </a:cubicBezTo>
                  <a:lnTo>
                    <a:pt x="78086" y="57771"/>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576" name="Freeform 575">
              <a:extLst>
                <a:ext uri="{FF2B5EF4-FFF2-40B4-BE49-F238E27FC236}">
                  <a16:creationId xmlns:a16="http://schemas.microsoft.com/office/drawing/2014/main" id="{D658BC6A-0244-789C-B1BB-C0094CD96AD7}"/>
                </a:ext>
              </a:extLst>
            </p:cNvPr>
            <p:cNvSpPr/>
            <p:nvPr/>
          </p:nvSpPr>
          <p:spPr>
            <a:xfrm>
              <a:off x="8499954"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6" y="0"/>
                    <a:pt x="12379" y="2793"/>
                    <a:pt x="12379" y="6094"/>
                  </a:cubicBezTo>
                  <a:cubicBezTo>
                    <a:pt x="12379" y="9396"/>
                    <a:pt x="9712"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577" name="Freeform 576">
              <a:extLst>
                <a:ext uri="{FF2B5EF4-FFF2-40B4-BE49-F238E27FC236}">
                  <a16:creationId xmlns:a16="http://schemas.microsoft.com/office/drawing/2014/main" id="{129F6ABE-04CA-85FA-5BC7-5AB63C38E4E7}"/>
                </a:ext>
              </a:extLst>
            </p:cNvPr>
            <p:cNvSpPr/>
            <p:nvPr/>
          </p:nvSpPr>
          <p:spPr>
            <a:xfrm>
              <a:off x="8536457" y="3954680"/>
              <a:ext cx="70022" cy="87608"/>
            </a:xfrm>
            <a:custGeom>
              <a:avLst/>
              <a:gdLst>
                <a:gd name="connsiteX0" fmla="*/ 0 w 70022"/>
                <a:gd name="connsiteY0" fmla="*/ 1333 h 87608"/>
                <a:gd name="connsiteX1" fmla="*/ 8761 w 70022"/>
                <a:gd name="connsiteY1" fmla="*/ 1333 h 87608"/>
                <a:gd name="connsiteX2" fmla="*/ 8761 w 70022"/>
                <a:gd name="connsiteY2" fmla="*/ 18157 h 87608"/>
                <a:gd name="connsiteX3" fmla="*/ 39296 w 70022"/>
                <a:gd name="connsiteY3" fmla="*/ 0 h 87608"/>
                <a:gd name="connsiteX4" fmla="*/ 70022 w 70022"/>
                <a:gd name="connsiteY4" fmla="*/ 34472 h 87608"/>
                <a:gd name="connsiteX5" fmla="*/ 70022 w 70022"/>
                <a:gd name="connsiteY5" fmla="*/ 87608 h 87608"/>
                <a:gd name="connsiteX6" fmla="*/ 61262 w 70022"/>
                <a:gd name="connsiteY6" fmla="*/ 87608 h 87608"/>
                <a:gd name="connsiteX7" fmla="*/ 61262 w 70022"/>
                <a:gd name="connsiteY7" fmla="*/ 33964 h 87608"/>
                <a:gd name="connsiteX8" fmla="*/ 37329 w 70022"/>
                <a:gd name="connsiteY8" fmla="*/ 7555 h 87608"/>
                <a:gd name="connsiteX9" fmla="*/ 8761 w 70022"/>
                <a:gd name="connsiteY9" fmla="*/ 35297 h 87608"/>
                <a:gd name="connsiteX10" fmla="*/ 8761 w 70022"/>
                <a:gd name="connsiteY10" fmla="*/ 87608 h 87608"/>
                <a:gd name="connsiteX11" fmla="*/ 0 w 70022"/>
                <a:gd name="connsiteY11" fmla="*/ 87608 h 87608"/>
                <a:gd name="connsiteX12" fmla="*/ 0 w 70022"/>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87608">
                  <a:moveTo>
                    <a:pt x="0" y="1333"/>
                  </a:moveTo>
                  <a:lnTo>
                    <a:pt x="8761" y="1333"/>
                  </a:lnTo>
                  <a:lnTo>
                    <a:pt x="8761" y="18157"/>
                  </a:lnTo>
                  <a:cubicBezTo>
                    <a:pt x="12697" y="8761"/>
                    <a:pt x="23933" y="0"/>
                    <a:pt x="39296" y="0"/>
                  </a:cubicBezTo>
                  <a:cubicBezTo>
                    <a:pt x="57643" y="0"/>
                    <a:pt x="70022" y="9904"/>
                    <a:pt x="70022" y="34472"/>
                  </a:cubicBezTo>
                  <a:lnTo>
                    <a:pt x="70022" y="87608"/>
                  </a:lnTo>
                  <a:lnTo>
                    <a:pt x="61262" y="87608"/>
                  </a:lnTo>
                  <a:lnTo>
                    <a:pt x="61262" y="33964"/>
                  </a:lnTo>
                  <a:cubicBezTo>
                    <a:pt x="61262" y="15681"/>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78" name="Freeform 577">
              <a:extLst>
                <a:ext uri="{FF2B5EF4-FFF2-40B4-BE49-F238E27FC236}">
                  <a16:creationId xmlns:a16="http://schemas.microsoft.com/office/drawing/2014/main" id="{0F00182D-E6FD-D668-516F-0EECF3FAE345}"/>
                </a:ext>
              </a:extLst>
            </p:cNvPr>
            <p:cNvSpPr/>
            <p:nvPr/>
          </p:nvSpPr>
          <p:spPr>
            <a:xfrm>
              <a:off x="8624573"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4" y="75546"/>
                    <a:pt x="68055" y="63548"/>
                  </a:cubicBezTo>
                  <a:lnTo>
                    <a:pt x="76816" y="63548"/>
                  </a:lnTo>
                  <a:cubicBezTo>
                    <a:pt x="73197" y="80054"/>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579" name="Freeform 578">
              <a:extLst>
                <a:ext uri="{FF2B5EF4-FFF2-40B4-BE49-F238E27FC236}">
                  <a16:creationId xmlns:a16="http://schemas.microsoft.com/office/drawing/2014/main" id="{9B01A8D0-48CB-4437-261C-7CF7380F9B96}"/>
                </a:ext>
              </a:extLst>
            </p:cNvPr>
            <p:cNvSpPr/>
            <p:nvPr/>
          </p:nvSpPr>
          <p:spPr>
            <a:xfrm>
              <a:off x="8753953" y="3992771"/>
              <a:ext cx="128238" cy="7427"/>
            </a:xfrm>
            <a:custGeom>
              <a:avLst/>
              <a:gdLst>
                <a:gd name="connsiteX0" fmla="*/ 0 w 128238"/>
                <a:gd name="connsiteY0" fmla="*/ 0 h 7427"/>
                <a:gd name="connsiteX1" fmla="*/ 128238 w 128238"/>
                <a:gd name="connsiteY1" fmla="*/ 0 h 7427"/>
                <a:gd name="connsiteX2" fmla="*/ 128238 w 128238"/>
                <a:gd name="connsiteY2" fmla="*/ 7428 h 7427"/>
                <a:gd name="connsiteX3" fmla="*/ 0 w 128238"/>
                <a:gd name="connsiteY3" fmla="*/ 7428 h 7427"/>
                <a:gd name="connsiteX4" fmla="*/ 0 w 128238"/>
                <a:gd name="connsiteY4" fmla="*/ 0 h 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8" h="7427">
                  <a:moveTo>
                    <a:pt x="0" y="0"/>
                  </a:moveTo>
                  <a:lnTo>
                    <a:pt x="128238" y="0"/>
                  </a:lnTo>
                  <a:lnTo>
                    <a:pt x="128238" y="7428"/>
                  </a:lnTo>
                  <a:lnTo>
                    <a:pt x="0" y="7428"/>
                  </a:lnTo>
                  <a:lnTo>
                    <a:pt x="0" y="0"/>
                  </a:lnTo>
                  <a:close/>
                </a:path>
              </a:pathLst>
            </a:custGeom>
            <a:solidFill>
              <a:srgbClr val="FFFFFF"/>
            </a:solidFill>
            <a:ln w="6345" cap="flat">
              <a:noFill/>
              <a:prstDash val="solid"/>
              <a:miter/>
            </a:ln>
          </p:spPr>
          <p:txBody>
            <a:bodyPr rtlCol="0" anchor="ctr"/>
            <a:lstStyle/>
            <a:p>
              <a:endParaRPr lang="en-US"/>
            </a:p>
          </p:txBody>
        </p:sp>
        <p:sp>
          <p:nvSpPr>
            <p:cNvPr id="580" name="Freeform 579">
              <a:extLst>
                <a:ext uri="{FF2B5EF4-FFF2-40B4-BE49-F238E27FC236}">
                  <a16:creationId xmlns:a16="http://schemas.microsoft.com/office/drawing/2014/main" id="{34B757F8-D46E-0A36-0893-ECDB166BEE0B}"/>
                </a:ext>
              </a:extLst>
            </p:cNvPr>
            <p:cNvSpPr/>
            <p:nvPr/>
          </p:nvSpPr>
          <p:spPr>
            <a:xfrm>
              <a:off x="8905617" y="3956013"/>
              <a:ext cx="118525" cy="86274"/>
            </a:xfrm>
            <a:custGeom>
              <a:avLst/>
              <a:gdLst>
                <a:gd name="connsiteX0" fmla="*/ 0 w 118525"/>
                <a:gd name="connsiteY0" fmla="*/ 0 h 86274"/>
                <a:gd name="connsiteX1" fmla="*/ 9396 w 118525"/>
                <a:gd name="connsiteY1" fmla="*/ 0 h 86274"/>
                <a:gd name="connsiteX2" fmla="*/ 32504 w 118525"/>
                <a:gd name="connsiteY2" fmla="*/ 75546 h 86274"/>
                <a:gd name="connsiteX3" fmla="*/ 56121 w 118525"/>
                <a:gd name="connsiteY3" fmla="*/ 0 h 86274"/>
                <a:gd name="connsiteX4" fmla="*/ 63548 w 118525"/>
                <a:gd name="connsiteY4" fmla="*/ 0 h 86274"/>
                <a:gd name="connsiteX5" fmla="*/ 86339 w 118525"/>
                <a:gd name="connsiteY5" fmla="*/ 75546 h 86274"/>
                <a:gd name="connsiteX6" fmla="*/ 109637 w 118525"/>
                <a:gd name="connsiteY6" fmla="*/ 0 h 86274"/>
                <a:gd name="connsiteX7" fmla="*/ 118525 w 118525"/>
                <a:gd name="connsiteY7" fmla="*/ 0 h 86274"/>
                <a:gd name="connsiteX8" fmla="*/ 91290 w 118525"/>
                <a:gd name="connsiteY8" fmla="*/ 86275 h 86274"/>
                <a:gd name="connsiteX9" fmla="*/ 81196 w 118525"/>
                <a:gd name="connsiteY9" fmla="*/ 86275 h 86274"/>
                <a:gd name="connsiteX10" fmla="*/ 59739 w 118525"/>
                <a:gd name="connsiteY10" fmla="*/ 14030 h 86274"/>
                <a:gd name="connsiteX11" fmla="*/ 36821 w 118525"/>
                <a:gd name="connsiteY11" fmla="*/ 86275 h 86274"/>
                <a:gd name="connsiteX12" fmla="*/ 26917 w 118525"/>
                <a:gd name="connsiteY12" fmla="*/ 86275 h 86274"/>
                <a:gd name="connsiteX13" fmla="*/ 0 w 118525"/>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4">
                  <a:moveTo>
                    <a:pt x="0" y="0"/>
                  </a:moveTo>
                  <a:lnTo>
                    <a:pt x="9396" y="0"/>
                  </a:lnTo>
                  <a:lnTo>
                    <a:pt x="32504" y="75546"/>
                  </a:lnTo>
                  <a:lnTo>
                    <a:pt x="56121" y="0"/>
                  </a:lnTo>
                  <a:lnTo>
                    <a:pt x="63548" y="0"/>
                  </a:lnTo>
                  <a:lnTo>
                    <a:pt x="86339"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581" name="Freeform 580">
              <a:extLst>
                <a:ext uri="{FF2B5EF4-FFF2-40B4-BE49-F238E27FC236}">
                  <a16:creationId xmlns:a16="http://schemas.microsoft.com/office/drawing/2014/main" id="{E549F37C-8716-ADBF-C7F2-11A418C77F6A}"/>
                </a:ext>
              </a:extLst>
            </p:cNvPr>
            <p:cNvSpPr/>
            <p:nvPr/>
          </p:nvSpPr>
          <p:spPr>
            <a:xfrm>
              <a:off x="9040838" y="3914749"/>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6"/>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582" name="Freeform 581">
              <a:extLst>
                <a:ext uri="{FF2B5EF4-FFF2-40B4-BE49-F238E27FC236}">
                  <a16:creationId xmlns:a16="http://schemas.microsoft.com/office/drawing/2014/main" id="{4F056C94-D01D-FA1D-1E10-322E2A3AE13C}"/>
                </a:ext>
              </a:extLst>
            </p:cNvPr>
            <p:cNvSpPr/>
            <p:nvPr/>
          </p:nvSpPr>
          <p:spPr>
            <a:xfrm>
              <a:off x="912895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83" name="Freeform 582">
              <a:extLst>
                <a:ext uri="{FF2B5EF4-FFF2-40B4-BE49-F238E27FC236}">
                  <a16:creationId xmlns:a16="http://schemas.microsoft.com/office/drawing/2014/main" id="{56A82F56-C8C7-DCC6-AB7E-7DC3A980CCCE}"/>
                </a:ext>
              </a:extLst>
            </p:cNvPr>
            <p:cNvSpPr/>
            <p:nvPr/>
          </p:nvSpPr>
          <p:spPr>
            <a:xfrm>
              <a:off x="9225196" y="395487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584" name="Freeform 583">
              <a:extLst>
                <a:ext uri="{FF2B5EF4-FFF2-40B4-BE49-F238E27FC236}">
                  <a16:creationId xmlns:a16="http://schemas.microsoft.com/office/drawing/2014/main" id="{8D32A5C1-D06C-7683-A384-FFF5DCC0EE22}"/>
                </a:ext>
              </a:extLst>
            </p:cNvPr>
            <p:cNvSpPr/>
            <p:nvPr/>
          </p:nvSpPr>
          <p:spPr>
            <a:xfrm>
              <a:off x="927090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585" name="Freeform 584">
              <a:extLst>
                <a:ext uri="{FF2B5EF4-FFF2-40B4-BE49-F238E27FC236}">
                  <a16:creationId xmlns:a16="http://schemas.microsoft.com/office/drawing/2014/main" id="{E793AD34-0F6A-0D80-A88B-EC99169AE1FE}"/>
                </a:ext>
              </a:extLst>
            </p:cNvPr>
            <p:cNvSpPr/>
            <p:nvPr/>
          </p:nvSpPr>
          <p:spPr>
            <a:xfrm>
              <a:off x="7647298" y="415776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3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5" y="38218"/>
                  </a:lnTo>
                  <a:lnTo>
                    <a:pt x="58405" y="30473"/>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86" name="Freeform 585">
              <a:extLst>
                <a:ext uri="{FF2B5EF4-FFF2-40B4-BE49-F238E27FC236}">
                  <a16:creationId xmlns:a16="http://schemas.microsoft.com/office/drawing/2014/main" id="{FFCA9945-A58F-7D76-B236-0D43587CBE74}"/>
                </a:ext>
              </a:extLst>
            </p:cNvPr>
            <p:cNvSpPr/>
            <p:nvPr/>
          </p:nvSpPr>
          <p:spPr>
            <a:xfrm>
              <a:off x="7771854"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588" name="Freeform 587">
              <a:extLst>
                <a:ext uri="{FF2B5EF4-FFF2-40B4-BE49-F238E27FC236}">
                  <a16:creationId xmlns:a16="http://schemas.microsoft.com/office/drawing/2014/main" id="{E2862E79-B0F6-84FA-B36D-39A169196A31}"/>
                </a:ext>
              </a:extLst>
            </p:cNvPr>
            <p:cNvSpPr/>
            <p:nvPr/>
          </p:nvSpPr>
          <p:spPr>
            <a:xfrm>
              <a:off x="7862001"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589" name="Freeform 588">
              <a:extLst>
                <a:ext uri="{FF2B5EF4-FFF2-40B4-BE49-F238E27FC236}">
                  <a16:creationId xmlns:a16="http://schemas.microsoft.com/office/drawing/2014/main" id="{D850A043-1731-2707-5148-3C7E12C1C3D0}"/>
                </a:ext>
              </a:extLst>
            </p:cNvPr>
            <p:cNvSpPr/>
            <p:nvPr/>
          </p:nvSpPr>
          <p:spPr>
            <a:xfrm>
              <a:off x="7964338" y="4157703"/>
              <a:ext cx="123031" cy="87608"/>
            </a:xfrm>
            <a:custGeom>
              <a:avLst/>
              <a:gdLst>
                <a:gd name="connsiteX0" fmla="*/ 0 w 123031"/>
                <a:gd name="connsiteY0" fmla="*/ 1333 h 87608"/>
                <a:gd name="connsiteX1" fmla="*/ 8760 w 123031"/>
                <a:gd name="connsiteY1" fmla="*/ 1333 h 87608"/>
                <a:gd name="connsiteX2" fmla="*/ 8760 w 123031"/>
                <a:gd name="connsiteY2" fmla="*/ 17648 h 87608"/>
                <a:gd name="connsiteX3" fmla="*/ 37011 w 123031"/>
                <a:gd name="connsiteY3" fmla="*/ 0 h 87608"/>
                <a:gd name="connsiteX4" fmla="*/ 63421 w 123031"/>
                <a:gd name="connsiteY4" fmla="*/ 19299 h 87608"/>
                <a:gd name="connsiteX5" fmla="*/ 94147 w 123031"/>
                <a:gd name="connsiteY5" fmla="*/ 0 h 87608"/>
                <a:gd name="connsiteX6" fmla="*/ 123031 w 123031"/>
                <a:gd name="connsiteY6" fmla="*/ 33647 h 87608"/>
                <a:gd name="connsiteX7" fmla="*/ 123031 w 123031"/>
                <a:gd name="connsiteY7" fmla="*/ 87608 h 87608"/>
                <a:gd name="connsiteX8" fmla="*/ 114271 w 123031"/>
                <a:gd name="connsiteY8" fmla="*/ 87608 h 87608"/>
                <a:gd name="connsiteX9" fmla="*/ 114271 w 123031"/>
                <a:gd name="connsiteY9" fmla="*/ 33139 h 87608"/>
                <a:gd name="connsiteX10" fmla="*/ 92623 w 123031"/>
                <a:gd name="connsiteY10" fmla="*/ 7555 h 87608"/>
                <a:gd name="connsiteX11" fmla="*/ 65896 w 123031"/>
                <a:gd name="connsiteY11" fmla="*/ 34916 h 87608"/>
                <a:gd name="connsiteX12" fmla="*/ 65896 w 123031"/>
                <a:gd name="connsiteY12" fmla="*/ 87544 h 87608"/>
                <a:gd name="connsiteX13" fmla="*/ 57136 w 123031"/>
                <a:gd name="connsiteY13" fmla="*/ 87544 h 87608"/>
                <a:gd name="connsiteX14" fmla="*/ 57136 w 123031"/>
                <a:gd name="connsiteY14" fmla="*/ 33075 h 87608"/>
                <a:gd name="connsiteX15" fmla="*/ 35487 w 123031"/>
                <a:gd name="connsiteY15" fmla="*/ 7491 h 87608"/>
                <a:gd name="connsiteX16" fmla="*/ 8760 w 123031"/>
                <a:gd name="connsiteY16" fmla="*/ 34853 h 87608"/>
                <a:gd name="connsiteX17" fmla="*/ 8760 w 123031"/>
                <a:gd name="connsiteY17" fmla="*/ 87481 h 87608"/>
                <a:gd name="connsiteX18" fmla="*/ 0 w 123031"/>
                <a:gd name="connsiteY18" fmla="*/ 87481 h 87608"/>
                <a:gd name="connsiteX19" fmla="*/ 0 w 123031"/>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1" h="87608">
                  <a:moveTo>
                    <a:pt x="0" y="1333"/>
                  </a:moveTo>
                  <a:lnTo>
                    <a:pt x="8760" y="1333"/>
                  </a:lnTo>
                  <a:lnTo>
                    <a:pt x="8760" y="17648"/>
                  </a:lnTo>
                  <a:cubicBezTo>
                    <a:pt x="12697" y="8253"/>
                    <a:pt x="22981" y="0"/>
                    <a:pt x="37011" y="0"/>
                  </a:cubicBezTo>
                  <a:cubicBezTo>
                    <a:pt x="49898" y="0"/>
                    <a:pt x="59802" y="5460"/>
                    <a:pt x="63421" y="19299"/>
                  </a:cubicBezTo>
                  <a:cubicBezTo>
                    <a:pt x="68880" y="7110"/>
                    <a:pt x="81069" y="0"/>
                    <a:pt x="94147" y="0"/>
                  </a:cubicBezTo>
                  <a:cubicBezTo>
                    <a:pt x="110779" y="0"/>
                    <a:pt x="123031" y="9078"/>
                    <a:pt x="123031" y="33647"/>
                  </a:cubicBezTo>
                  <a:lnTo>
                    <a:pt x="123031" y="87608"/>
                  </a:lnTo>
                  <a:lnTo>
                    <a:pt x="114271" y="87608"/>
                  </a:lnTo>
                  <a:lnTo>
                    <a:pt x="114271" y="33139"/>
                  </a:lnTo>
                  <a:cubicBezTo>
                    <a:pt x="114271" y="14792"/>
                    <a:pt x="106526" y="7555"/>
                    <a:pt x="92623" y="7555"/>
                  </a:cubicBezTo>
                  <a:cubicBezTo>
                    <a:pt x="78720" y="7555"/>
                    <a:pt x="65896" y="16950"/>
                    <a:pt x="65896" y="34916"/>
                  </a:cubicBezTo>
                  <a:lnTo>
                    <a:pt x="65896" y="87544"/>
                  </a:lnTo>
                  <a:lnTo>
                    <a:pt x="57136" y="87544"/>
                  </a:lnTo>
                  <a:lnTo>
                    <a:pt x="57136" y="33075"/>
                  </a:lnTo>
                  <a:cubicBezTo>
                    <a:pt x="57136" y="14728"/>
                    <a:pt x="49390" y="7491"/>
                    <a:pt x="35487" y="7491"/>
                  </a:cubicBezTo>
                  <a:cubicBezTo>
                    <a:pt x="21584" y="7491"/>
                    <a:pt x="8760" y="16887"/>
                    <a:pt x="8760" y="34853"/>
                  </a:cubicBezTo>
                  <a:lnTo>
                    <a:pt x="8760"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590" name="Freeform 589">
              <a:extLst>
                <a:ext uri="{FF2B5EF4-FFF2-40B4-BE49-F238E27FC236}">
                  <a16:creationId xmlns:a16="http://schemas.microsoft.com/office/drawing/2014/main" id="{6FECCFB6-C8D8-1535-6082-401C1B3D732B}"/>
                </a:ext>
              </a:extLst>
            </p:cNvPr>
            <p:cNvSpPr/>
            <p:nvPr/>
          </p:nvSpPr>
          <p:spPr>
            <a:xfrm>
              <a:off x="8111875" y="4157703"/>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2"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591" name="Freeform 590">
              <a:extLst>
                <a:ext uri="{FF2B5EF4-FFF2-40B4-BE49-F238E27FC236}">
                  <a16:creationId xmlns:a16="http://schemas.microsoft.com/office/drawing/2014/main" id="{2482E7DD-99E0-AC44-14A2-206A3E56CB15}"/>
                </a:ext>
              </a:extLst>
            </p:cNvPr>
            <p:cNvSpPr/>
            <p:nvPr/>
          </p:nvSpPr>
          <p:spPr>
            <a:xfrm>
              <a:off x="8205006" y="415776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3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92" name="Freeform 591">
              <a:extLst>
                <a:ext uri="{FF2B5EF4-FFF2-40B4-BE49-F238E27FC236}">
                  <a16:creationId xmlns:a16="http://schemas.microsoft.com/office/drawing/2014/main" id="{4ACCFEEA-488F-9B98-0454-27DADD844269}"/>
                </a:ext>
              </a:extLst>
            </p:cNvPr>
            <p:cNvSpPr/>
            <p:nvPr/>
          </p:nvSpPr>
          <p:spPr>
            <a:xfrm>
              <a:off x="8289631" y="4157703"/>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1"/>
                    <a:pt x="55167" y="64690"/>
                  </a:cubicBezTo>
                  <a:cubicBezTo>
                    <a:pt x="55167" y="53644"/>
                    <a:pt x="48755" y="50152"/>
                    <a:pt x="32567" y="47169"/>
                  </a:cubicBezTo>
                  <a:cubicBezTo>
                    <a:pt x="11427" y="43359"/>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593" name="Freeform 592">
              <a:extLst>
                <a:ext uri="{FF2B5EF4-FFF2-40B4-BE49-F238E27FC236}">
                  <a16:creationId xmlns:a16="http://schemas.microsoft.com/office/drawing/2014/main" id="{6967DBB5-E51F-0083-D0E9-A962DEEA3BCA}"/>
                </a:ext>
              </a:extLst>
            </p:cNvPr>
            <p:cNvSpPr/>
            <p:nvPr/>
          </p:nvSpPr>
          <p:spPr>
            <a:xfrm>
              <a:off x="8364732" y="4157703"/>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1"/>
                    <a:pt x="55167" y="64690"/>
                  </a:cubicBezTo>
                  <a:cubicBezTo>
                    <a:pt x="55167" y="53644"/>
                    <a:pt x="48756" y="50152"/>
                    <a:pt x="32567" y="47169"/>
                  </a:cubicBezTo>
                  <a:cubicBezTo>
                    <a:pt x="11427" y="43359"/>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594" name="Freeform 593">
              <a:extLst>
                <a:ext uri="{FF2B5EF4-FFF2-40B4-BE49-F238E27FC236}">
                  <a16:creationId xmlns:a16="http://schemas.microsoft.com/office/drawing/2014/main" id="{ABC07D87-983B-26CC-4B71-F6188808935C}"/>
                </a:ext>
              </a:extLst>
            </p:cNvPr>
            <p:cNvSpPr/>
            <p:nvPr/>
          </p:nvSpPr>
          <p:spPr>
            <a:xfrm>
              <a:off x="8445484" y="4128246"/>
              <a:ext cx="12379" cy="117128"/>
            </a:xfrm>
            <a:custGeom>
              <a:avLst/>
              <a:gdLst>
                <a:gd name="connsiteX0" fmla="*/ 0 w 12379"/>
                <a:gd name="connsiteY0" fmla="*/ 6094 h 117128"/>
                <a:gd name="connsiteX1" fmla="*/ 6285 w 12379"/>
                <a:gd name="connsiteY1" fmla="*/ 0 h 117128"/>
                <a:gd name="connsiteX2" fmla="*/ 12380 w 12379"/>
                <a:gd name="connsiteY2" fmla="*/ 6094 h 117128"/>
                <a:gd name="connsiteX3" fmla="*/ 6285 w 12379"/>
                <a:gd name="connsiteY3" fmla="*/ 12379 h 117128"/>
                <a:gd name="connsiteX4" fmla="*/ 0 w 12379"/>
                <a:gd name="connsiteY4" fmla="*/ 6094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4"/>
                  </a:moveTo>
                  <a:cubicBezTo>
                    <a:pt x="0" y="2793"/>
                    <a:pt x="2794" y="0"/>
                    <a:pt x="6285" y="0"/>
                  </a:cubicBezTo>
                  <a:cubicBezTo>
                    <a:pt x="9777" y="0"/>
                    <a:pt x="12380" y="2793"/>
                    <a:pt x="12380" y="6094"/>
                  </a:cubicBezTo>
                  <a:cubicBezTo>
                    <a:pt x="12380" y="9396"/>
                    <a:pt x="9713" y="12379"/>
                    <a:pt x="6285" y="12379"/>
                  </a:cubicBezTo>
                  <a:cubicBezTo>
                    <a:pt x="2857" y="12379"/>
                    <a:pt x="0" y="9586"/>
                    <a:pt x="0" y="6094"/>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595" name="Freeform 594">
              <a:extLst>
                <a:ext uri="{FF2B5EF4-FFF2-40B4-BE49-F238E27FC236}">
                  <a16:creationId xmlns:a16="http://schemas.microsoft.com/office/drawing/2014/main" id="{E8D494A9-FAE8-5E08-B542-DC274FF831EA}"/>
                </a:ext>
              </a:extLst>
            </p:cNvPr>
            <p:cNvSpPr/>
            <p:nvPr/>
          </p:nvSpPr>
          <p:spPr>
            <a:xfrm>
              <a:off x="8475512"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596" name="Freeform 595">
              <a:extLst>
                <a:ext uri="{FF2B5EF4-FFF2-40B4-BE49-F238E27FC236}">
                  <a16:creationId xmlns:a16="http://schemas.microsoft.com/office/drawing/2014/main" id="{D5D9C3FA-C3BB-25A0-0AB8-9E088159FF88}"/>
                </a:ext>
              </a:extLst>
            </p:cNvPr>
            <p:cNvSpPr/>
            <p:nvPr/>
          </p:nvSpPr>
          <p:spPr>
            <a:xfrm>
              <a:off x="8577848" y="4157703"/>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597" name="Freeform 596">
              <a:extLst>
                <a:ext uri="{FF2B5EF4-FFF2-40B4-BE49-F238E27FC236}">
                  <a16:creationId xmlns:a16="http://schemas.microsoft.com/office/drawing/2014/main" id="{F1E592D9-FAA8-C646-121D-82C32D0570F3}"/>
                </a:ext>
              </a:extLst>
            </p:cNvPr>
            <p:cNvSpPr/>
            <p:nvPr/>
          </p:nvSpPr>
          <p:spPr>
            <a:xfrm>
              <a:off x="8666155" y="4157766"/>
              <a:ext cx="67229" cy="88941"/>
            </a:xfrm>
            <a:custGeom>
              <a:avLst/>
              <a:gdLst>
                <a:gd name="connsiteX0" fmla="*/ 0 w 67229"/>
                <a:gd name="connsiteY0" fmla="*/ 64309 h 88941"/>
                <a:gd name="connsiteX1" fmla="*/ 40439 w 67229"/>
                <a:gd name="connsiteY1" fmla="*/ 38218 h 88941"/>
                <a:gd name="connsiteX2" fmla="*/ 58406 w 67229"/>
                <a:gd name="connsiteY2" fmla="*/ 38218 h 88941"/>
                <a:gd name="connsiteX3" fmla="*/ 58406 w 67229"/>
                <a:gd name="connsiteY3" fmla="*/ 30473 h 88941"/>
                <a:gd name="connsiteX4" fmla="*/ 36630 w 67229"/>
                <a:gd name="connsiteY4" fmla="*/ 7364 h 88941"/>
                <a:gd name="connsiteX5" fmla="*/ 12380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6 w 67229"/>
                <a:gd name="connsiteY14" fmla="*/ 59675 h 88941"/>
                <a:gd name="connsiteX15" fmla="*/ 58406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598" name="Freeform 597">
              <a:extLst>
                <a:ext uri="{FF2B5EF4-FFF2-40B4-BE49-F238E27FC236}">
                  <a16:creationId xmlns:a16="http://schemas.microsoft.com/office/drawing/2014/main" id="{EDE17F2F-05CB-3D7A-945A-64AC443F11D0}"/>
                </a:ext>
              </a:extLst>
            </p:cNvPr>
            <p:cNvSpPr/>
            <p:nvPr/>
          </p:nvSpPr>
          <p:spPr>
            <a:xfrm>
              <a:off x="8748684"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599" name="Freeform 598">
              <a:extLst>
                <a:ext uri="{FF2B5EF4-FFF2-40B4-BE49-F238E27FC236}">
                  <a16:creationId xmlns:a16="http://schemas.microsoft.com/office/drawing/2014/main" id="{A425C475-DAF1-AB01-2A63-5FBDC7707BE8}"/>
                </a:ext>
              </a:extLst>
            </p:cNvPr>
            <p:cNvSpPr/>
            <p:nvPr/>
          </p:nvSpPr>
          <p:spPr>
            <a:xfrm>
              <a:off x="8804931" y="4157703"/>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1 w 77451"/>
                <a:gd name="connsiteY6" fmla="*/ 81513 h 88940"/>
                <a:gd name="connsiteX7" fmla="*/ 68055 w 77451"/>
                <a:gd name="connsiteY7" fmla="*/ 63547 h 88940"/>
                <a:gd name="connsiteX8" fmla="*/ 76816 w 77451"/>
                <a:gd name="connsiteY8" fmla="*/ 63547 h 88940"/>
                <a:gd name="connsiteX9" fmla="*/ 41011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8" y="81513"/>
                    <a:pt x="65135" y="75546"/>
                    <a:pt x="68055" y="63547"/>
                  </a:cubicBezTo>
                  <a:lnTo>
                    <a:pt x="76816" y="63547"/>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0" name="Freeform 599">
              <a:extLst>
                <a:ext uri="{FF2B5EF4-FFF2-40B4-BE49-F238E27FC236}">
                  <a16:creationId xmlns:a16="http://schemas.microsoft.com/office/drawing/2014/main" id="{0A09EB87-EB1F-A6AE-82BE-D2435519ECAC}"/>
                </a:ext>
              </a:extLst>
            </p:cNvPr>
            <p:cNvSpPr/>
            <p:nvPr/>
          </p:nvSpPr>
          <p:spPr>
            <a:xfrm>
              <a:off x="8933867"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89 w 78085"/>
                <a:gd name="connsiteY4" fmla="*/ 28695 h 88940"/>
                <a:gd name="connsiteX5" fmla="*/ 41328 w 78085"/>
                <a:gd name="connsiteY5" fmla="*/ 7428 h 88940"/>
                <a:gd name="connsiteX6" fmla="*/ 9141 w 78085"/>
                <a:gd name="connsiteY6" fmla="*/ 44058 h 88940"/>
                <a:gd name="connsiteX7" fmla="*/ 9141 w 78085"/>
                <a:gd name="connsiteY7" fmla="*/ 45391 h 88940"/>
                <a:gd name="connsiteX8" fmla="*/ 41328 w 78085"/>
                <a:gd name="connsiteY8" fmla="*/ 81513 h 88940"/>
                <a:gd name="connsiteX9" fmla="*/ 70023 w 78085"/>
                <a:gd name="connsiteY9" fmla="*/ 57770 h 88940"/>
                <a:gd name="connsiteX10" fmla="*/ 78085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3" y="0"/>
                    <a:pt x="41265" y="0"/>
                  </a:cubicBezTo>
                  <a:cubicBezTo>
                    <a:pt x="58786" y="0"/>
                    <a:pt x="74911" y="9268"/>
                    <a:pt x="77260" y="28695"/>
                  </a:cubicBezTo>
                  <a:lnTo>
                    <a:pt x="68689" y="28695"/>
                  </a:lnTo>
                  <a:cubicBezTo>
                    <a:pt x="66531" y="14157"/>
                    <a:pt x="54850" y="7428"/>
                    <a:pt x="41328" y="7428"/>
                  </a:cubicBezTo>
                  <a:cubicBezTo>
                    <a:pt x="23362" y="7428"/>
                    <a:pt x="9141" y="21267"/>
                    <a:pt x="9141" y="44058"/>
                  </a:cubicBezTo>
                  <a:lnTo>
                    <a:pt x="9141" y="45391"/>
                  </a:lnTo>
                  <a:cubicBezTo>
                    <a:pt x="9141" y="68182"/>
                    <a:pt x="23172" y="81513"/>
                    <a:pt x="41328" y="81513"/>
                  </a:cubicBezTo>
                  <a:cubicBezTo>
                    <a:pt x="55676" y="81513"/>
                    <a:pt x="67928" y="73261"/>
                    <a:pt x="70023" y="57770"/>
                  </a:cubicBezTo>
                  <a:lnTo>
                    <a:pt x="78085"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01" name="Freeform 600">
              <a:extLst>
                <a:ext uri="{FF2B5EF4-FFF2-40B4-BE49-F238E27FC236}">
                  <a16:creationId xmlns:a16="http://schemas.microsoft.com/office/drawing/2014/main" id="{B936060E-6E2D-8B0B-3D69-DD8B9815133C}"/>
                </a:ext>
              </a:extLst>
            </p:cNvPr>
            <p:cNvSpPr/>
            <p:nvPr/>
          </p:nvSpPr>
          <p:spPr>
            <a:xfrm>
              <a:off x="9029601" y="4159099"/>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6"/>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602" name="Freeform 601">
              <a:extLst>
                <a:ext uri="{FF2B5EF4-FFF2-40B4-BE49-F238E27FC236}">
                  <a16:creationId xmlns:a16="http://schemas.microsoft.com/office/drawing/2014/main" id="{360F2075-4482-2EA9-5810-A4A890CC5E2A}"/>
                </a:ext>
              </a:extLst>
            </p:cNvPr>
            <p:cNvSpPr/>
            <p:nvPr/>
          </p:nvSpPr>
          <p:spPr>
            <a:xfrm>
              <a:off x="9124700" y="4117834"/>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03" name="Freeform 602">
              <a:extLst>
                <a:ext uri="{FF2B5EF4-FFF2-40B4-BE49-F238E27FC236}">
                  <a16:creationId xmlns:a16="http://schemas.microsoft.com/office/drawing/2014/main" id="{454D9E79-A383-5B1E-751F-11D5B7DA48CE}"/>
                </a:ext>
              </a:extLst>
            </p:cNvPr>
            <p:cNvSpPr/>
            <p:nvPr/>
          </p:nvSpPr>
          <p:spPr>
            <a:xfrm>
              <a:off x="9149967"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8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8"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604" name="Freeform 603">
              <a:extLst>
                <a:ext uri="{FF2B5EF4-FFF2-40B4-BE49-F238E27FC236}">
                  <a16:creationId xmlns:a16="http://schemas.microsoft.com/office/drawing/2014/main" id="{86A86B35-F0D7-6988-CB7F-3A474F614B8A}"/>
                </a:ext>
              </a:extLst>
            </p:cNvPr>
            <p:cNvSpPr/>
            <p:nvPr/>
          </p:nvSpPr>
          <p:spPr>
            <a:xfrm>
              <a:off x="9212309" y="4159099"/>
              <a:ext cx="69387" cy="87608"/>
            </a:xfrm>
            <a:custGeom>
              <a:avLst/>
              <a:gdLst>
                <a:gd name="connsiteX0" fmla="*/ 0 w 69387"/>
                <a:gd name="connsiteY0" fmla="*/ 54596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9 w 69387"/>
                <a:gd name="connsiteY11" fmla="*/ 87608 h 87608"/>
                <a:gd name="connsiteX12" fmla="*/ 0 w 69387"/>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6"/>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605" name="Freeform 604">
              <a:extLst>
                <a:ext uri="{FF2B5EF4-FFF2-40B4-BE49-F238E27FC236}">
                  <a16:creationId xmlns:a16="http://schemas.microsoft.com/office/drawing/2014/main" id="{287BD5E4-826E-C469-5729-37F39FA28D8B}"/>
                </a:ext>
              </a:extLst>
            </p:cNvPr>
            <p:cNvSpPr/>
            <p:nvPr/>
          </p:nvSpPr>
          <p:spPr>
            <a:xfrm>
              <a:off x="9307090" y="4157893"/>
              <a:ext cx="37964" cy="87481"/>
            </a:xfrm>
            <a:custGeom>
              <a:avLst/>
              <a:gdLst>
                <a:gd name="connsiteX0" fmla="*/ 0 w 37964"/>
                <a:gd name="connsiteY0" fmla="*/ 1143 h 87481"/>
                <a:gd name="connsiteX1" fmla="*/ 8761 w 37964"/>
                <a:gd name="connsiteY1" fmla="*/ 1143 h 87481"/>
                <a:gd name="connsiteX2" fmla="*/ 8761 w 37964"/>
                <a:gd name="connsiteY2" fmla="*/ 19299 h 87481"/>
                <a:gd name="connsiteX3" fmla="*/ 37964 w 37964"/>
                <a:gd name="connsiteY3" fmla="*/ 0 h 87481"/>
                <a:gd name="connsiteX4" fmla="*/ 37964 w 37964"/>
                <a:gd name="connsiteY4" fmla="*/ 8253 h 87481"/>
                <a:gd name="connsiteX5" fmla="*/ 8761 w 37964"/>
                <a:gd name="connsiteY5" fmla="*/ 39614 h 87481"/>
                <a:gd name="connsiteX6" fmla="*/ 8761 w 37964"/>
                <a:gd name="connsiteY6" fmla="*/ 87481 h 87481"/>
                <a:gd name="connsiteX7" fmla="*/ 0 w 37964"/>
                <a:gd name="connsiteY7" fmla="*/ 87481 h 87481"/>
                <a:gd name="connsiteX8" fmla="*/ 0 w 37964"/>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4" h="87481">
                  <a:moveTo>
                    <a:pt x="0" y="1143"/>
                  </a:moveTo>
                  <a:lnTo>
                    <a:pt x="8761" y="1143"/>
                  </a:lnTo>
                  <a:lnTo>
                    <a:pt x="8761" y="19299"/>
                  </a:lnTo>
                  <a:cubicBezTo>
                    <a:pt x="13522" y="8761"/>
                    <a:pt x="22157" y="508"/>
                    <a:pt x="37964" y="0"/>
                  </a:cubicBezTo>
                  <a:lnTo>
                    <a:pt x="37964" y="8253"/>
                  </a:lnTo>
                  <a:cubicBezTo>
                    <a:pt x="21268"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06" name="Freeform 605">
              <a:extLst>
                <a:ext uri="{FF2B5EF4-FFF2-40B4-BE49-F238E27FC236}">
                  <a16:creationId xmlns:a16="http://schemas.microsoft.com/office/drawing/2014/main" id="{351498B8-A84D-7422-7995-2B4713EDB65A}"/>
                </a:ext>
              </a:extLst>
            </p:cNvPr>
            <p:cNvSpPr/>
            <p:nvPr/>
          </p:nvSpPr>
          <p:spPr>
            <a:xfrm>
              <a:off x="9352799" y="4157703"/>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7" name="Freeform 606">
              <a:extLst>
                <a:ext uri="{FF2B5EF4-FFF2-40B4-BE49-F238E27FC236}">
                  <a16:creationId xmlns:a16="http://schemas.microsoft.com/office/drawing/2014/main" id="{3CA06AE1-52B0-8887-4E2F-DF693351A9C3}"/>
                </a:ext>
              </a:extLst>
            </p:cNvPr>
            <p:cNvSpPr/>
            <p:nvPr/>
          </p:nvSpPr>
          <p:spPr>
            <a:xfrm>
              <a:off x="7647107" y="4360788"/>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3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9" y="81513"/>
                    <a:pt x="65135" y="75546"/>
                    <a:pt x="68056" y="63548"/>
                  </a:cubicBezTo>
                  <a:lnTo>
                    <a:pt x="76816" y="63548"/>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08" name="Freeform 607">
              <a:extLst>
                <a:ext uri="{FF2B5EF4-FFF2-40B4-BE49-F238E27FC236}">
                  <a16:creationId xmlns:a16="http://schemas.microsoft.com/office/drawing/2014/main" id="{98E2CBE0-C1D1-5AA2-09DF-8B68172CA30B}"/>
                </a:ext>
              </a:extLst>
            </p:cNvPr>
            <p:cNvSpPr/>
            <p:nvPr/>
          </p:nvSpPr>
          <p:spPr>
            <a:xfrm>
              <a:off x="7743349" y="436078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1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3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7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1" y="0"/>
                  </a:cubicBezTo>
                  <a:cubicBezTo>
                    <a:pt x="49898" y="0"/>
                    <a:pt x="59802" y="5460"/>
                    <a:pt x="63421" y="19299"/>
                  </a:cubicBezTo>
                  <a:cubicBezTo>
                    <a:pt x="68880" y="7110"/>
                    <a:pt x="81069" y="0"/>
                    <a:pt x="94147" y="0"/>
                  </a:cubicBezTo>
                  <a:cubicBezTo>
                    <a:pt x="110779" y="0"/>
                    <a:pt x="123032" y="9078"/>
                    <a:pt x="123032" y="33647"/>
                  </a:cubicBezTo>
                  <a:lnTo>
                    <a:pt x="123032" y="87608"/>
                  </a:lnTo>
                  <a:lnTo>
                    <a:pt x="114271" y="87608"/>
                  </a:lnTo>
                  <a:lnTo>
                    <a:pt x="114271" y="33139"/>
                  </a:lnTo>
                  <a:cubicBezTo>
                    <a:pt x="114271" y="14792"/>
                    <a:pt x="106527" y="7555"/>
                    <a:pt x="92623" y="7555"/>
                  </a:cubicBezTo>
                  <a:cubicBezTo>
                    <a:pt x="78720" y="7555"/>
                    <a:pt x="65897" y="16950"/>
                    <a:pt x="65897" y="34916"/>
                  </a:cubicBezTo>
                  <a:lnTo>
                    <a:pt x="65897" y="87544"/>
                  </a:lnTo>
                  <a:lnTo>
                    <a:pt x="57136" y="87544"/>
                  </a:lnTo>
                  <a:lnTo>
                    <a:pt x="57136" y="33075"/>
                  </a:lnTo>
                  <a:cubicBezTo>
                    <a:pt x="57136" y="14728"/>
                    <a:pt x="49391" y="7491"/>
                    <a:pt x="35487"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09" name="Freeform 608">
              <a:extLst>
                <a:ext uri="{FF2B5EF4-FFF2-40B4-BE49-F238E27FC236}">
                  <a16:creationId xmlns:a16="http://schemas.microsoft.com/office/drawing/2014/main" id="{6CE70CCE-E322-B564-F5AA-CEC2AFC7C922}"/>
                </a:ext>
              </a:extLst>
            </p:cNvPr>
            <p:cNvSpPr/>
            <p:nvPr/>
          </p:nvSpPr>
          <p:spPr>
            <a:xfrm>
              <a:off x="7890886" y="4360788"/>
              <a:ext cx="80371" cy="117635"/>
            </a:xfrm>
            <a:custGeom>
              <a:avLst/>
              <a:gdLst>
                <a:gd name="connsiteX0" fmla="*/ 0 w 80371"/>
                <a:gd name="connsiteY0" fmla="*/ 1333 h 117635"/>
                <a:gd name="connsiteX1" fmla="*/ 8761 w 80371"/>
                <a:gd name="connsiteY1" fmla="*/ 1333 h 117635"/>
                <a:gd name="connsiteX2" fmla="*/ 8761 w 80371"/>
                <a:gd name="connsiteY2" fmla="*/ 21458 h 117635"/>
                <a:gd name="connsiteX3" fmla="*/ 41582 w 80371"/>
                <a:gd name="connsiteY3" fmla="*/ 0 h 117635"/>
                <a:gd name="connsiteX4" fmla="*/ 80371 w 80371"/>
                <a:gd name="connsiteY4" fmla="*/ 43550 h 117635"/>
                <a:gd name="connsiteX5" fmla="*/ 80371 w 80371"/>
                <a:gd name="connsiteY5" fmla="*/ 44883 h 117635"/>
                <a:gd name="connsiteX6" fmla="*/ 41582 w 80371"/>
                <a:gd name="connsiteY6" fmla="*/ 88941 h 117635"/>
                <a:gd name="connsiteX7" fmla="*/ 8761 w 80371"/>
                <a:gd name="connsiteY7" fmla="*/ 67991 h 117635"/>
                <a:gd name="connsiteX8" fmla="*/ 8761 w 80371"/>
                <a:gd name="connsiteY8" fmla="*/ 117636 h 117635"/>
                <a:gd name="connsiteX9" fmla="*/ 0 w 80371"/>
                <a:gd name="connsiteY9" fmla="*/ 117636 h 117635"/>
                <a:gd name="connsiteX10" fmla="*/ 0 w 80371"/>
                <a:gd name="connsiteY10" fmla="*/ 1333 h 117635"/>
                <a:gd name="connsiteX11" fmla="*/ 71293 w 80371"/>
                <a:gd name="connsiteY11" fmla="*/ 45201 h 117635"/>
                <a:gd name="connsiteX12" fmla="*/ 71293 w 80371"/>
                <a:gd name="connsiteY12" fmla="*/ 43867 h 117635"/>
                <a:gd name="connsiteX13" fmla="*/ 40757 w 80371"/>
                <a:gd name="connsiteY13" fmla="*/ 7428 h 117635"/>
                <a:gd name="connsiteX14" fmla="*/ 8570 w 80371"/>
                <a:gd name="connsiteY14" fmla="*/ 43867 h 117635"/>
                <a:gd name="connsiteX15" fmla="*/ 8570 w 80371"/>
                <a:gd name="connsiteY15" fmla="*/ 45201 h 117635"/>
                <a:gd name="connsiteX16" fmla="*/ 40947 w 80371"/>
                <a:gd name="connsiteY16" fmla="*/ 81513 h 117635"/>
                <a:gd name="connsiteX17" fmla="*/ 71356 w 80371"/>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17635">
                  <a:moveTo>
                    <a:pt x="0" y="1333"/>
                  </a:moveTo>
                  <a:lnTo>
                    <a:pt x="8761" y="1333"/>
                  </a:lnTo>
                  <a:lnTo>
                    <a:pt x="8761" y="21458"/>
                  </a:lnTo>
                  <a:cubicBezTo>
                    <a:pt x="13713" y="10221"/>
                    <a:pt x="26410" y="0"/>
                    <a:pt x="41582" y="0"/>
                  </a:cubicBezTo>
                  <a:cubicBezTo>
                    <a:pt x="63357" y="0"/>
                    <a:pt x="80371" y="16696"/>
                    <a:pt x="80371" y="43550"/>
                  </a:cubicBezTo>
                  <a:lnTo>
                    <a:pt x="80371" y="44883"/>
                  </a:lnTo>
                  <a:cubicBezTo>
                    <a:pt x="80371"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7" y="7428"/>
                  </a:cubicBezTo>
                  <a:cubicBezTo>
                    <a:pt x="24251" y="7428"/>
                    <a:pt x="8570" y="20124"/>
                    <a:pt x="8570" y="43867"/>
                  </a:cubicBezTo>
                  <a:lnTo>
                    <a:pt x="8570" y="45201"/>
                  </a:lnTo>
                  <a:cubicBezTo>
                    <a:pt x="8570" y="68753"/>
                    <a:pt x="22918" y="81513"/>
                    <a:pt x="40947" y="81513"/>
                  </a:cubicBezTo>
                  <a:cubicBezTo>
                    <a:pt x="58977"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10" name="Freeform 609">
              <a:extLst>
                <a:ext uri="{FF2B5EF4-FFF2-40B4-BE49-F238E27FC236}">
                  <a16:creationId xmlns:a16="http://schemas.microsoft.com/office/drawing/2014/main" id="{661625CE-661D-2D05-AB9F-45B18E613252}"/>
                </a:ext>
              </a:extLst>
            </p:cNvPr>
            <p:cNvSpPr/>
            <p:nvPr/>
          </p:nvSpPr>
          <p:spPr>
            <a:xfrm>
              <a:off x="7983827"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9 w 83354"/>
                <a:gd name="connsiteY10" fmla="*/ 43867 h 88941"/>
                <a:gd name="connsiteX11" fmla="*/ 9079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9" y="21458"/>
                    <a:pt x="9079" y="43867"/>
                  </a:cubicBezTo>
                  <a:lnTo>
                    <a:pt x="9079" y="45201"/>
                  </a:lnTo>
                  <a:cubicBezTo>
                    <a:pt x="9079"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11" name="Freeform 610">
              <a:extLst>
                <a:ext uri="{FF2B5EF4-FFF2-40B4-BE49-F238E27FC236}">
                  <a16:creationId xmlns:a16="http://schemas.microsoft.com/office/drawing/2014/main" id="{BB9D540F-1D51-AC34-5D59-9D8417CE44FE}"/>
                </a:ext>
              </a:extLst>
            </p:cNvPr>
            <p:cNvSpPr/>
            <p:nvPr/>
          </p:nvSpPr>
          <p:spPr>
            <a:xfrm>
              <a:off x="8075752" y="4362121"/>
              <a:ext cx="118525" cy="86275"/>
            </a:xfrm>
            <a:custGeom>
              <a:avLst/>
              <a:gdLst>
                <a:gd name="connsiteX0" fmla="*/ 0 w 118525"/>
                <a:gd name="connsiteY0" fmla="*/ 0 h 86275"/>
                <a:gd name="connsiteX1" fmla="*/ 9396 w 118525"/>
                <a:gd name="connsiteY1" fmla="*/ 0 h 86275"/>
                <a:gd name="connsiteX2" fmla="*/ 32504 w 118525"/>
                <a:gd name="connsiteY2" fmla="*/ 75546 h 86275"/>
                <a:gd name="connsiteX3" fmla="*/ 56120 w 118525"/>
                <a:gd name="connsiteY3" fmla="*/ 0 h 86275"/>
                <a:gd name="connsiteX4" fmla="*/ 63548 w 118525"/>
                <a:gd name="connsiteY4" fmla="*/ 0 h 86275"/>
                <a:gd name="connsiteX5" fmla="*/ 86338 w 118525"/>
                <a:gd name="connsiteY5" fmla="*/ 75546 h 86275"/>
                <a:gd name="connsiteX6" fmla="*/ 109637 w 118525"/>
                <a:gd name="connsiteY6" fmla="*/ 0 h 86275"/>
                <a:gd name="connsiteX7" fmla="*/ 118525 w 118525"/>
                <a:gd name="connsiteY7" fmla="*/ 0 h 86275"/>
                <a:gd name="connsiteX8" fmla="*/ 91290 w 118525"/>
                <a:gd name="connsiteY8" fmla="*/ 86275 h 86275"/>
                <a:gd name="connsiteX9" fmla="*/ 81196 w 118525"/>
                <a:gd name="connsiteY9" fmla="*/ 86275 h 86275"/>
                <a:gd name="connsiteX10" fmla="*/ 59739 w 118525"/>
                <a:gd name="connsiteY10" fmla="*/ 14030 h 86275"/>
                <a:gd name="connsiteX11" fmla="*/ 36821 w 118525"/>
                <a:gd name="connsiteY11" fmla="*/ 86275 h 86275"/>
                <a:gd name="connsiteX12" fmla="*/ 26917 w 118525"/>
                <a:gd name="connsiteY12" fmla="*/ 86275 h 86275"/>
                <a:gd name="connsiteX13" fmla="*/ 0 w 118525"/>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5">
                  <a:moveTo>
                    <a:pt x="0" y="0"/>
                  </a:moveTo>
                  <a:lnTo>
                    <a:pt x="9396" y="0"/>
                  </a:lnTo>
                  <a:lnTo>
                    <a:pt x="32504" y="75546"/>
                  </a:lnTo>
                  <a:lnTo>
                    <a:pt x="56120" y="0"/>
                  </a:lnTo>
                  <a:lnTo>
                    <a:pt x="63548" y="0"/>
                  </a:lnTo>
                  <a:lnTo>
                    <a:pt x="86338"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12" name="Freeform 611">
              <a:extLst>
                <a:ext uri="{FF2B5EF4-FFF2-40B4-BE49-F238E27FC236}">
                  <a16:creationId xmlns:a16="http://schemas.microsoft.com/office/drawing/2014/main" id="{76AD6892-F2D3-17F1-5719-8776273DBDE7}"/>
                </a:ext>
              </a:extLst>
            </p:cNvPr>
            <p:cNvSpPr/>
            <p:nvPr/>
          </p:nvSpPr>
          <p:spPr>
            <a:xfrm>
              <a:off x="8202848"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13" name="Freeform 612">
              <a:extLst>
                <a:ext uri="{FF2B5EF4-FFF2-40B4-BE49-F238E27FC236}">
                  <a16:creationId xmlns:a16="http://schemas.microsoft.com/office/drawing/2014/main" id="{ABF3AA37-7D0C-9E23-EC22-383327B6BD78}"/>
                </a:ext>
              </a:extLst>
            </p:cNvPr>
            <p:cNvSpPr/>
            <p:nvPr/>
          </p:nvSpPr>
          <p:spPr>
            <a:xfrm>
              <a:off x="8299090"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14" name="Freeform 613">
              <a:extLst>
                <a:ext uri="{FF2B5EF4-FFF2-40B4-BE49-F238E27FC236}">
                  <a16:creationId xmlns:a16="http://schemas.microsoft.com/office/drawing/2014/main" id="{9A79D721-D591-E211-7961-89C10CCF3201}"/>
                </a:ext>
              </a:extLst>
            </p:cNvPr>
            <p:cNvSpPr/>
            <p:nvPr/>
          </p:nvSpPr>
          <p:spPr>
            <a:xfrm>
              <a:off x="8346449" y="4360725"/>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4" y="73578"/>
                    <a:pt x="17204" y="81704"/>
                    <a:pt x="33202" y="81704"/>
                  </a:cubicBezTo>
                  <a:cubicBezTo>
                    <a:pt x="47740" y="81704"/>
                    <a:pt x="55167" y="75102"/>
                    <a:pt x="55167" y="64690"/>
                  </a:cubicBezTo>
                  <a:cubicBezTo>
                    <a:pt x="55167" y="53644"/>
                    <a:pt x="48756" y="50153"/>
                    <a:pt x="32567" y="47169"/>
                  </a:cubicBezTo>
                  <a:cubicBezTo>
                    <a:pt x="11427" y="43360"/>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615" name="Freeform 614">
              <a:extLst>
                <a:ext uri="{FF2B5EF4-FFF2-40B4-BE49-F238E27FC236}">
                  <a16:creationId xmlns:a16="http://schemas.microsoft.com/office/drawing/2014/main" id="{2179C8E5-7C24-4158-45D2-54B0D08BB987}"/>
                </a:ext>
              </a:extLst>
            </p:cNvPr>
            <p:cNvSpPr/>
            <p:nvPr/>
          </p:nvSpPr>
          <p:spPr>
            <a:xfrm>
              <a:off x="8458562" y="4362121"/>
              <a:ext cx="75355" cy="116302"/>
            </a:xfrm>
            <a:custGeom>
              <a:avLst/>
              <a:gdLst>
                <a:gd name="connsiteX0" fmla="*/ 34154 w 75355"/>
                <a:gd name="connsiteY0" fmla="*/ 78848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8 w 75355"/>
                <a:gd name="connsiteY6" fmla="*/ 116303 h 116302"/>
                <a:gd name="connsiteX7" fmla="*/ 18411 w 75355"/>
                <a:gd name="connsiteY7" fmla="*/ 116303 h 116302"/>
                <a:gd name="connsiteX8" fmla="*/ 34091 w 75355"/>
                <a:gd name="connsiteY8" fmla="*/ 78848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8"/>
                  </a:moveTo>
                  <a:lnTo>
                    <a:pt x="0" y="0"/>
                  </a:lnTo>
                  <a:lnTo>
                    <a:pt x="9396" y="0"/>
                  </a:lnTo>
                  <a:lnTo>
                    <a:pt x="38916" y="68817"/>
                  </a:lnTo>
                  <a:lnTo>
                    <a:pt x="66468" y="0"/>
                  </a:lnTo>
                  <a:lnTo>
                    <a:pt x="75356" y="0"/>
                  </a:lnTo>
                  <a:lnTo>
                    <a:pt x="27488" y="116303"/>
                  </a:lnTo>
                  <a:lnTo>
                    <a:pt x="18411" y="116303"/>
                  </a:lnTo>
                  <a:lnTo>
                    <a:pt x="34091" y="78848"/>
                  </a:lnTo>
                  <a:close/>
                </a:path>
              </a:pathLst>
            </a:custGeom>
            <a:solidFill>
              <a:srgbClr val="FFFFFF"/>
            </a:solidFill>
            <a:ln w="6345" cap="flat">
              <a:noFill/>
              <a:prstDash val="solid"/>
              <a:miter/>
            </a:ln>
          </p:spPr>
          <p:txBody>
            <a:bodyPr rtlCol="0" anchor="ctr"/>
            <a:lstStyle/>
            <a:p>
              <a:endParaRPr lang="en-US"/>
            </a:p>
          </p:txBody>
        </p:sp>
        <p:sp>
          <p:nvSpPr>
            <p:cNvPr id="616" name="Freeform 615">
              <a:extLst>
                <a:ext uri="{FF2B5EF4-FFF2-40B4-BE49-F238E27FC236}">
                  <a16:creationId xmlns:a16="http://schemas.microsoft.com/office/drawing/2014/main" id="{14513CAE-89C9-3FF8-FCF4-23D218ABAA05}"/>
                </a:ext>
              </a:extLst>
            </p:cNvPr>
            <p:cNvSpPr/>
            <p:nvPr/>
          </p:nvSpPr>
          <p:spPr>
            <a:xfrm>
              <a:off x="8541218"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7"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17" name="Freeform 616">
              <a:extLst>
                <a:ext uri="{FF2B5EF4-FFF2-40B4-BE49-F238E27FC236}">
                  <a16:creationId xmlns:a16="http://schemas.microsoft.com/office/drawing/2014/main" id="{7245E70A-3C71-1627-3103-743B397E7481}"/>
                </a:ext>
              </a:extLst>
            </p:cNvPr>
            <p:cNvSpPr/>
            <p:nvPr/>
          </p:nvSpPr>
          <p:spPr>
            <a:xfrm>
              <a:off x="8642729" y="436212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618" name="Freeform 617">
              <a:extLst>
                <a:ext uri="{FF2B5EF4-FFF2-40B4-BE49-F238E27FC236}">
                  <a16:creationId xmlns:a16="http://schemas.microsoft.com/office/drawing/2014/main" id="{AF68C8B7-BEDB-C49C-68F6-5B1BB23AC10E}"/>
                </a:ext>
              </a:extLst>
            </p:cNvPr>
            <p:cNvSpPr/>
            <p:nvPr/>
          </p:nvSpPr>
          <p:spPr>
            <a:xfrm>
              <a:off x="8737447"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19" name="Freeform 618">
              <a:extLst>
                <a:ext uri="{FF2B5EF4-FFF2-40B4-BE49-F238E27FC236}">
                  <a16:creationId xmlns:a16="http://schemas.microsoft.com/office/drawing/2014/main" id="{9C06ACEB-BFF3-9631-FDCE-3D5EFA91E640}"/>
                </a:ext>
              </a:extLst>
            </p:cNvPr>
            <p:cNvSpPr/>
            <p:nvPr/>
          </p:nvSpPr>
          <p:spPr>
            <a:xfrm>
              <a:off x="8832356" y="4360788"/>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20" name="Freeform 619">
              <a:extLst>
                <a:ext uri="{FF2B5EF4-FFF2-40B4-BE49-F238E27FC236}">
                  <a16:creationId xmlns:a16="http://schemas.microsoft.com/office/drawing/2014/main" id="{88831F74-B488-F7A4-74F0-689350B7E9E4}"/>
                </a:ext>
              </a:extLst>
            </p:cNvPr>
            <p:cNvSpPr/>
            <p:nvPr/>
          </p:nvSpPr>
          <p:spPr>
            <a:xfrm>
              <a:off x="8925297"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3"/>
                    <a:pt x="41010" y="81513"/>
                  </a:cubicBezTo>
                  <a:cubicBezTo>
                    <a:pt x="55358" y="81513"/>
                    <a:pt x="65134" y="75546"/>
                    <a:pt x="68055" y="63548"/>
                  </a:cubicBezTo>
                  <a:lnTo>
                    <a:pt x="76816" y="63548"/>
                  </a:lnTo>
                  <a:cubicBezTo>
                    <a:pt x="73197" y="80053"/>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621" name="Freeform 620">
              <a:extLst>
                <a:ext uri="{FF2B5EF4-FFF2-40B4-BE49-F238E27FC236}">
                  <a16:creationId xmlns:a16="http://schemas.microsoft.com/office/drawing/2014/main" id="{28971F7E-C453-0562-145C-241470205009}"/>
                </a:ext>
              </a:extLst>
            </p:cNvPr>
            <p:cNvSpPr/>
            <p:nvPr/>
          </p:nvSpPr>
          <p:spPr>
            <a:xfrm>
              <a:off x="9021539"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22" name="Freeform 621">
              <a:extLst>
                <a:ext uri="{FF2B5EF4-FFF2-40B4-BE49-F238E27FC236}">
                  <a16:creationId xmlns:a16="http://schemas.microsoft.com/office/drawing/2014/main" id="{BE5F8D10-DB17-BFEA-2339-88EE017D5C89}"/>
                </a:ext>
              </a:extLst>
            </p:cNvPr>
            <p:cNvSpPr/>
            <p:nvPr/>
          </p:nvSpPr>
          <p:spPr>
            <a:xfrm>
              <a:off x="9068898" y="4360725"/>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623" name="Freeform 622">
              <a:extLst>
                <a:ext uri="{FF2B5EF4-FFF2-40B4-BE49-F238E27FC236}">
                  <a16:creationId xmlns:a16="http://schemas.microsoft.com/office/drawing/2014/main" id="{AD117A7C-6B49-59E5-9498-3C71F3CFF5D1}"/>
                </a:ext>
              </a:extLst>
            </p:cNvPr>
            <p:cNvSpPr/>
            <p:nvPr/>
          </p:nvSpPr>
          <p:spPr>
            <a:xfrm>
              <a:off x="9144825"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24" name="Freeform 623">
              <a:extLst>
                <a:ext uri="{FF2B5EF4-FFF2-40B4-BE49-F238E27FC236}">
                  <a16:creationId xmlns:a16="http://schemas.microsoft.com/office/drawing/2014/main" id="{70D54D52-E39F-D064-C0C5-B7609A9B6576}"/>
                </a:ext>
              </a:extLst>
            </p:cNvPr>
            <p:cNvSpPr/>
            <p:nvPr/>
          </p:nvSpPr>
          <p:spPr>
            <a:xfrm>
              <a:off x="9247161" y="436078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25" name="Freeform 624">
              <a:extLst>
                <a:ext uri="{FF2B5EF4-FFF2-40B4-BE49-F238E27FC236}">
                  <a16:creationId xmlns:a16="http://schemas.microsoft.com/office/drawing/2014/main" id="{D3D7FE4A-A1E9-5582-2FA1-C8020331DF23}"/>
                </a:ext>
              </a:extLst>
            </p:cNvPr>
            <p:cNvSpPr/>
            <p:nvPr/>
          </p:nvSpPr>
          <p:spPr>
            <a:xfrm>
              <a:off x="9335468" y="4360788"/>
              <a:ext cx="67229" cy="88941"/>
            </a:xfrm>
            <a:custGeom>
              <a:avLst/>
              <a:gdLst>
                <a:gd name="connsiteX0" fmla="*/ 0 w 67229"/>
                <a:gd name="connsiteY0" fmla="*/ 64309 h 88941"/>
                <a:gd name="connsiteX1" fmla="*/ 40439 w 67229"/>
                <a:gd name="connsiteY1" fmla="*/ 38217 h 88941"/>
                <a:gd name="connsiteX2" fmla="*/ 58405 w 67229"/>
                <a:gd name="connsiteY2" fmla="*/ 38217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6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26" name="Freeform 625">
              <a:extLst>
                <a:ext uri="{FF2B5EF4-FFF2-40B4-BE49-F238E27FC236}">
                  <a16:creationId xmlns:a16="http://schemas.microsoft.com/office/drawing/2014/main" id="{0B1CE0C0-3A8F-785B-0648-C3BBD0F30607}"/>
                </a:ext>
              </a:extLst>
            </p:cNvPr>
            <p:cNvSpPr/>
            <p:nvPr/>
          </p:nvSpPr>
          <p:spPr>
            <a:xfrm>
              <a:off x="9427710" y="4320856"/>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27" name="Freeform 626">
              <a:extLst>
                <a:ext uri="{FF2B5EF4-FFF2-40B4-BE49-F238E27FC236}">
                  <a16:creationId xmlns:a16="http://schemas.microsoft.com/office/drawing/2014/main" id="{125F492E-168D-510F-85CF-A4FB947B24AB}"/>
                </a:ext>
              </a:extLst>
            </p:cNvPr>
            <p:cNvSpPr/>
            <p:nvPr/>
          </p:nvSpPr>
          <p:spPr>
            <a:xfrm>
              <a:off x="7647298" y="4563874"/>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0"/>
                    <a:pt x="67229" y="30536"/>
                  </a:cubicBezTo>
                  <a:lnTo>
                    <a:pt x="67229" y="87608"/>
                  </a:lnTo>
                  <a:lnTo>
                    <a:pt x="58469" y="87608"/>
                  </a:lnTo>
                  <a:lnTo>
                    <a:pt x="58469" y="74403"/>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28" name="Freeform 627">
              <a:extLst>
                <a:ext uri="{FF2B5EF4-FFF2-40B4-BE49-F238E27FC236}">
                  <a16:creationId xmlns:a16="http://schemas.microsoft.com/office/drawing/2014/main" id="{8AB2ABC9-EBEB-5EBB-579C-6DF01D77BD1D}"/>
                </a:ext>
              </a:extLst>
            </p:cNvPr>
            <p:cNvSpPr/>
            <p:nvPr/>
          </p:nvSpPr>
          <p:spPr>
            <a:xfrm>
              <a:off x="7739223"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29" name="Freeform 628">
              <a:extLst>
                <a:ext uri="{FF2B5EF4-FFF2-40B4-BE49-F238E27FC236}">
                  <a16:creationId xmlns:a16="http://schemas.microsoft.com/office/drawing/2014/main" id="{78142DCF-80F4-5A15-F1CC-A603DBA38F02}"/>
                </a:ext>
              </a:extLst>
            </p:cNvPr>
            <p:cNvSpPr/>
            <p:nvPr/>
          </p:nvSpPr>
          <p:spPr>
            <a:xfrm>
              <a:off x="7827339" y="452387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630" name="Freeform 629">
              <a:extLst>
                <a:ext uri="{FF2B5EF4-FFF2-40B4-BE49-F238E27FC236}">
                  <a16:creationId xmlns:a16="http://schemas.microsoft.com/office/drawing/2014/main" id="{7324203A-8B80-F911-759B-12FE66CC99F5}"/>
                </a:ext>
              </a:extLst>
            </p:cNvPr>
            <p:cNvSpPr/>
            <p:nvPr/>
          </p:nvSpPr>
          <p:spPr>
            <a:xfrm>
              <a:off x="7972274" y="4563810"/>
              <a:ext cx="80370" cy="117636"/>
            </a:xfrm>
            <a:custGeom>
              <a:avLst/>
              <a:gdLst>
                <a:gd name="connsiteX0" fmla="*/ 0 w 80370"/>
                <a:gd name="connsiteY0" fmla="*/ 1333 h 117636"/>
                <a:gd name="connsiteX1" fmla="*/ 8760 w 80370"/>
                <a:gd name="connsiteY1" fmla="*/ 1333 h 117636"/>
                <a:gd name="connsiteX2" fmla="*/ 8760 w 80370"/>
                <a:gd name="connsiteY2" fmla="*/ 21458 h 117636"/>
                <a:gd name="connsiteX3" fmla="*/ 41582 w 80370"/>
                <a:gd name="connsiteY3" fmla="*/ 0 h 117636"/>
                <a:gd name="connsiteX4" fmla="*/ 80370 w 80370"/>
                <a:gd name="connsiteY4" fmla="*/ 43550 h 117636"/>
                <a:gd name="connsiteX5" fmla="*/ 80370 w 80370"/>
                <a:gd name="connsiteY5" fmla="*/ 44883 h 117636"/>
                <a:gd name="connsiteX6" fmla="*/ 41582 w 80370"/>
                <a:gd name="connsiteY6" fmla="*/ 88941 h 117636"/>
                <a:gd name="connsiteX7" fmla="*/ 8760 w 80370"/>
                <a:gd name="connsiteY7" fmla="*/ 67992 h 117636"/>
                <a:gd name="connsiteX8" fmla="*/ 8760 w 80370"/>
                <a:gd name="connsiteY8" fmla="*/ 117636 h 117636"/>
                <a:gd name="connsiteX9" fmla="*/ 0 w 80370"/>
                <a:gd name="connsiteY9" fmla="*/ 117636 h 117636"/>
                <a:gd name="connsiteX10" fmla="*/ 0 w 80370"/>
                <a:gd name="connsiteY10" fmla="*/ 1333 h 117636"/>
                <a:gd name="connsiteX11" fmla="*/ 71293 w 80370"/>
                <a:gd name="connsiteY11" fmla="*/ 45201 h 117636"/>
                <a:gd name="connsiteX12" fmla="*/ 71293 w 80370"/>
                <a:gd name="connsiteY12" fmla="*/ 43868 h 117636"/>
                <a:gd name="connsiteX13" fmla="*/ 40756 w 80370"/>
                <a:gd name="connsiteY13" fmla="*/ 7428 h 117636"/>
                <a:gd name="connsiteX14" fmla="*/ 8570 w 80370"/>
                <a:gd name="connsiteY14" fmla="*/ 43868 h 117636"/>
                <a:gd name="connsiteX15" fmla="*/ 8570 w 80370"/>
                <a:gd name="connsiteY15" fmla="*/ 45201 h 117636"/>
                <a:gd name="connsiteX16" fmla="*/ 40947 w 80370"/>
                <a:gd name="connsiteY16" fmla="*/ 81514 h 117636"/>
                <a:gd name="connsiteX17" fmla="*/ 71356 w 80370"/>
                <a:gd name="connsiteY17" fmla="*/ 45201 h 1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6">
                  <a:moveTo>
                    <a:pt x="0" y="1333"/>
                  </a:moveTo>
                  <a:lnTo>
                    <a:pt x="8760" y="1333"/>
                  </a:lnTo>
                  <a:lnTo>
                    <a:pt x="8760" y="21458"/>
                  </a:lnTo>
                  <a:cubicBezTo>
                    <a:pt x="13712" y="10221"/>
                    <a:pt x="26409" y="0"/>
                    <a:pt x="41582" y="0"/>
                  </a:cubicBezTo>
                  <a:cubicBezTo>
                    <a:pt x="63357" y="0"/>
                    <a:pt x="80370" y="16696"/>
                    <a:pt x="80370" y="43550"/>
                  </a:cubicBezTo>
                  <a:lnTo>
                    <a:pt x="80370" y="44883"/>
                  </a:lnTo>
                  <a:cubicBezTo>
                    <a:pt x="80370" y="71928"/>
                    <a:pt x="63865" y="88941"/>
                    <a:pt x="41582" y="88941"/>
                  </a:cubicBezTo>
                  <a:cubicBezTo>
                    <a:pt x="24441" y="88941"/>
                    <a:pt x="13332" y="78530"/>
                    <a:pt x="8760" y="67992"/>
                  </a:cubicBezTo>
                  <a:lnTo>
                    <a:pt x="8760" y="117636"/>
                  </a:lnTo>
                  <a:lnTo>
                    <a:pt x="0" y="117636"/>
                  </a:lnTo>
                  <a:lnTo>
                    <a:pt x="0" y="1333"/>
                  </a:lnTo>
                  <a:close/>
                  <a:moveTo>
                    <a:pt x="71293" y="45201"/>
                  </a:moveTo>
                  <a:lnTo>
                    <a:pt x="71293" y="43868"/>
                  </a:lnTo>
                  <a:cubicBezTo>
                    <a:pt x="71293" y="20124"/>
                    <a:pt x="57262" y="7428"/>
                    <a:pt x="40756" y="7428"/>
                  </a:cubicBezTo>
                  <a:cubicBezTo>
                    <a:pt x="24251" y="7428"/>
                    <a:pt x="8570" y="20124"/>
                    <a:pt x="8570" y="43868"/>
                  </a:cubicBezTo>
                  <a:lnTo>
                    <a:pt x="8570" y="45201"/>
                  </a:lnTo>
                  <a:cubicBezTo>
                    <a:pt x="8570" y="68753"/>
                    <a:pt x="22918" y="81514"/>
                    <a:pt x="40947" y="81514"/>
                  </a:cubicBezTo>
                  <a:cubicBezTo>
                    <a:pt x="58976" y="81514"/>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631" name="Freeform 630">
              <a:extLst>
                <a:ext uri="{FF2B5EF4-FFF2-40B4-BE49-F238E27FC236}">
                  <a16:creationId xmlns:a16="http://schemas.microsoft.com/office/drawing/2014/main" id="{D7D2506C-121A-FA98-DA2B-9CD913122FAF}"/>
                </a:ext>
              </a:extLst>
            </p:cNvPr>
            <p:cNvSpPr/>
            <p:nvPr/>
          </p:nvSpPr>
          <p:spPr>
            <a:xfrm>
              <a:off x="8069467"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32" name="Freeform 631">
              <a:extLst>
                <a:ext uri="{FF2B5EF4-FFF2-40B4-BE49-F238E27FC236}">
                  <a16:creationId xmlns:a16="http://schemas.microsoft.com/office/drawing/2014/main" id="{12F7640B-4441-6FEB-D7F0-CDAF9B388BC8}"/>
                </a:ext>
              </a:extLst>
            </p:cNvPr>
            <p:cNvSpPr/>
            <p:nvPr/>
          </p:nvSpPr>
          <p:spPr>
            <a:xfrm>
              <a:off x="8110732"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9 w 83354"/>
                <a:gd name="connsiteY10" fmla="*/ 43868 h 88941"/>
                <a:gd name="connsiteX11" fmla="*/ 9079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9" y="21458"/>
                    <a:pt x="9079" y="43868"/>
                  </a:cubicBezTo>
                  <a:lnTo>
                    <a:pt x="9079" y="45201"/>
                  </a:lnTo>
                  <a:cubicBezTo>
                    <a:pt x="9079" y="67293"/>
                    <a:pt x="22918" y="81514"/>
                    <a:pt x="41772" y="81514"/>
                  </a:cubicBezTo>
                  <a:cubicBezTo>
                    <a:pt x="60628"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33" name="Freeform 632">
              <a:extLst>
                <a:ext uri="{FF2B5EF4-FFF2-40B4-BE49-F238E27FC236}">
                  <a16:creationId xmlns:a16="http://schemas.microsoft.com/office/drawing/2014/main" id="{8887E783-D850-7FCE-DEE8-E9D3C2504AA1}"/>
                </a:ext>
              </a:extLst>
            </p:cNvPr>
            <p:cNvSpPr/>
            <p:nvPr/>
          </p:nvSpPr>
          <p:spPr>
            <a:xfrm>
              <a:off x="8199292" y="4523435"/>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900 w 47041"/>
                <a:gd name="connsiteY11" fmla="*/ 41709 h 127983"/>
                <a:gd name="connsiteX12" fmla="*/ 45900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900" y="41709"/>
                  </a:lnTo>
                  <a:lnTo>
                    <a:pt x="45900"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634" name="Freeform 633">
              <a:extLst>
                <a:ext uri="{FF2B5EF4-FFF2-40B4-BE49-F238E27FC236}">
                  <a16:creationId xmlns:a16="http://schemas.microsoft.com/office/drawing/2014/main" id="{8F8C512E-1660-0198-6F1E-E266C98A8723}"/>
                </a:ext>
              </a:extLst>
            </p:cNvPr>
            <p:cNvSpPr/>
            <p:nvPr/>
          </p:nvSpPr>
          <p:spPr>
            <a:xfrm>
              <a:off x="8248366" y="456381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1" y="88941"/>
                    <a:pt x="64" y="71293"/>
                    <a:pt x="64" y="45391"/>
                  </a:cubicBezTo>
                  <a:close/>
                  <a:moveTo>
                    <a:pt x="68372" y="38154"/>
                  </a:moveTo>
                  <a:cubicBezTo>
                    <a:pt x="67546" y="17204"/>
                    <a:pt x="56500"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35" name="Freeform 634">
              <a:extLst>
                <a:ext uri="{FF2B5EF4-FFF2-40B4-BE49-F238E27FC236}">
                  <a16:creationId xmlns:a16="http://schemas.microsoft.com/office/drawing/2014/main" id="{624DFB37-3CA9-872E-A2F9-A1A011FDF8CE}"/>
                </a:ext>
              </a:extLst>
            </p:cNvPr>
            <p:cNvSpPr/>
            <p:nvPr/>
          </p:nvSpPr>
          <p:spPr>
            <a:xfrm>
              <a:off x="8335847"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36" name="Freeform 635">
              <a:extLst>
                <a:ext uri="{FF2B5EF4-FFF2-40B4-BE49-F238E27FC236}">
                  <a16:creationId xmlns:a16="http://schemas.microsoft.com/office/drawing/2014/main" id="{8C0286E9-ECB1-E519-9322-53E457E4438F}"/>
                </a:ext>
              </a:extLst>
            </p:cNvPr>
            <p:cNvSpPr/>
            <p:nvPr/>
          </p:nvSpPr>
          <p:spPr>
            <a:xfrm>
              <a:off x="8409615"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5" y="0"/>
                    <a:pt x="58977" y="6412"/>
                    <a:pt x="61262" y="23426"/>
                  </a:cubicBezTo>
                  <a:lnTo>
                    <a:pt x="52819" y="23426"/>
                  </a:lnTo>
                  <a:cubicBezTo>
                    <a:pt x="50661" y="12379"/>
                    <a:pt x="43551"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37" name="Freeform 636">
              <a:extLst>
                <a:ext uri="{FF2B5EF4-FFF2-40B4-BE49-F238E27FC236}">
                  <a16:creationId xmlns:a16="http://schemas.microsoft.com/office/drawing/2014/main" id="{D35A0BB2-6559-B1B3-36EB-002C5AC27870}"/>
                </a:ext>
              </a:extLst>
            </p:cNvPr>
            <p:cNvSpPr/>
            <p:nvPr/>
          </p:nvSpPr>
          <p:spPr>
            <a:xfrm>
              <a:off x="8487701" y="4534290"/>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7" y="0"/>
                    <a:pt x="12379" y="2793"/>
                    <a:pt x="12379" y="6095"/>
                  </a:cubicBezTo>
                  <a:cubicBezTo>
                    <a:pt x="12379" y="9396"/>
                    <a:pt x="9713"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638" name="Freeform 637">
              <a:extLst>
                <a:ext uri="{FF2B5EF4-FFF2-40B4-BE49-F238E27FC236}">
                  <a16:creationId xmlns:a16="http://schemas.microsoft.com/office/drawing/2014/main" id="{7479E3B0-10E3-9FCC-FD8A-8C8CC273045C}"/>
                </a:ext>
              </a:extLst>
            </p:cNvPr>
            <p:cNvSpPr/>
            <p:nvPr/>
          </p:nvSpPr>
          <p:spPr>
            <a:xfrm>
              <a:off x="8514427" y="4563810"/>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639" name="Freeform 638">
              <a:extLst>
                <a:ext uri="{FF2B5EF4-FFF2-40B4-BE49-F238E27FC236}">
                  <a16:creationId xmlns:a16="http://schemas.microsoft.com/office/drawing/2014/main" id="{9348DCB0-D591-A7C4-D633-BA6EE4E9A093}"/>
                </a:ext>
              </a:extLst>
            </p:cNvPr>
            <p:cNvSpPr/>
            <p:nvPr/>
          </p:nvSpPr>
          <p:spPr>
            <a:xfrm>
              <a:off x="8614478"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40" name="Freeform 639">
              <a:extLst>
                <a:ext uri="{FF2B5EF4-FFF2-40B4-BE49-F238E27FC236}">
                  <a16:creationId xmlns:a16="http://schemas.microsoft.com/office/drawing/2014/main" id="{777EB61E-657B-4E39-3CD0-6B2B55F7059F}"/>
                </a:ext>
              </a:extLst>
            </p:cNvPr>
            <p:cNvSpPr/>
            <p:nvPr/>
          </p:nvSpPr>
          <p:spPr>
            <a:xfrm>
              <a:off x="8699991" y="4563874"/>
              <a:ext cx="67230" cy="88941"/>
            </a:xfrm>
            <a:custGeom>
              <a:avLst/>
              <a:gdLst>
                <a:gd name="connsiteX0" fmla="*/ 0 w 67230"/>
                <a:gd name="connsiteY0" fmla="*/ 64309 h 88941"/>
                <a:gd name="connsiteX1" fmla="*/ 40440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3 h 88941"/>
                <a:gd name="connsiteX12" fmla="*/ 29267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40"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0"/>
                    <a:pt x="67230" y="30536"/>
                  </a:cubicBezTo>
                  <a:lnTo>
                    <a:pt x="67230" y="87608"/>
                  </a:lnTo>
                  <a:lnTo>
                    <a:pt x="58469" y="87608"/>
                  </a:lnTo>
                  <a:lnTo>
                    <a:pt x="58469" y="74403"/>
                  </a:lnTo>
                  <a:cubicBezTo>
                    <a:pt x="53010" y="82847"/>
                    <a:pt x="43804" y="88941"/>
                    <a:pt x="29267"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41" name="Freeform 640">
              <a:extLst>
                <a:ext uri="{FF2B5EF4-FFF2-40B4-BE49-F238E27FC236}">
                  <a16:creationId xmlns:a16="http://schemas.microsoft.com/office/drawing/2014/main" id="{4B245ACE-CA40-09FA-F5B5-D856DE3C83D0}"/>
                </a:ext>
              </a:extLst>
            </p:cNvPr>
            <p:cNvSpPr/>
            <p:nvPr/>
          </p:nvSpPr>
          <p:spPr>
            <a:xfrm>
              <a:off x="8788933" y="4523879"/>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42" name="Freeform 641">
              <a:extLst>
                <a:ext uri="{FF2B5EF4-FFF2-40B4-BE49-F238E27FC236}">
                  <a16:creationId xmlns:a16="http://schemas.microsoft.com/office/drawing/2014/main" id="{60E0AA0C-A490-2989-29F6-8655F090450C}"/>
                </a:ext>
              </a:extLst>
            </p:cNvPr>
            <p:cNvSpPr/>
            <p:nvPr/>
          </p:nvSpPr>
          <p:spPr>
            <a:xfrm>
              <a:off x="8852862" y="4563810"/>
              <a:ext cx="80433" cy="118588"/>
            </a:xfrm>
            <a:custGeom>
              <a:avLst/>
              <a:gdLst>
                <a:gd name="connsiteX0" fmla="*/ 1904 w 80433"/>
                <a:gd name="connsiteY0" fmla="*/ 92560 h 118588"/>
                <a:gd name="connsiteX1" fmla="*/ 10792 w 80433"/>
                <a:gd name="connsiteY1" fmla="*/ 92560 h 118588"/>
                <a:gd name="connsiteX2" fmla="*/ 40312 w 80433"/>
                <a:gd name="connsiteY2" fmla="*/ 111224 h 118588"/>
                <a:gd name="connsiteX3" fmla="*/ 71674 w 80433"/>
                <a:gd name="connsiteY3" fmla="*/ 81514 h 118588"/>
                <a:gd name="connsiteX4" fmla="*/ 71674 w 80433"/>
                <a:gd name="connsiteY4" fmla="*/ 63865 h 118588"/>
                <a:gd name="connsiteX5" fmla="*/ 38979 w 80433"/>
                <a:gd name="connsiteY5" fmla="*/ 84815 h 118588"/>
                <a:gd name="connsiteX6" fmla="*/ 0 w 80433"/>
                <a:gd name="connsiteY6" fmla="*/ 43550 h 118588"/>
                <a:gd name="connsiteX7" fmla="*/ 0 w 80433"/>
                <a:gd name="connsiteY7" fmla="*/ 42407 h 118588"/>
                <a:gd name="connsiteX8" fmla="*/ 40122 w 80433"/>
                <a:gd name="connsiteY8" fmla="*/ 0 h 118588"/>
                <a:gd name="connsiteX9" fmla="*/ 71674 w 80433"/>
                <a:gd name="connsiteY9" fmla="*/ 19934 h 118588"/>
                <a:gd name="connsiteX10" fmla="*/ 71674 w 80433"/>
                <a:gd name="connsiteY10" fmla="*/ 1270 h 118588"/>
                <a:gd name="connsiteX11" fmla="*/ 80434 w 80433"/>
                <a:gd name="connsiteY11" fmla="*/ 1270 h 118588"/>
                <a:gd name="connsiteX12" fmla="*/ 80434 w 80433"/>
                <a:gd name="connsiteY12" fmla="*/ 81768 h 118588"/>
                <a:gd name="connsiteX13" fmla="*/ 40503 w 80433"/>
                <a:gd name="connsiteY13" fmla="*/ 118588 h 118588"/>
                <a:gd name="connsiteX14" fmla="*/ 1904 w 80433"/>
                <a:gd name="connsiteY14" fmla="*/ 92496 h 118588"/>
                <a:gd name="connsiteX15" fmla="*/ 71864 w 80433"/>
                <a:gd name="connsiteY15" fmla="*/ 43106 h 118588"/>
                <a:gd name="connsiteX16" fmla="*/ 71864 w 80433"/>
                <a:gd name="connsiteY16" fmla="*/ 41773 h 118588"/>
                <a:gd name="connsiteX17" fmla="*/ 41010 w 80433"/>
                <a:gd name="connsiteY17" fmla="*/ 7428 h 118588"/>
                <a:gd name="connsiteX18" fmla="*/ 9141 w 80433"/>
                <a:gd name="connsiteY18" fmla="*/ 42090 h 118588"/>
                <a:gd name="connsiteX19" fmla="*/ 9141 w 80433"/>
                <a:gd name="connsiteY19" fmla="*/ 43423 h 118588"/>
                <a:gd name="connsiteX20" fmla="*/ 39868 w 80433"/>
                <a:gd name="connsiteY20" fmla="*/ 77387 h 118588"/>
                <a:gd name="connsiteX21" fmla="*/ 71864 w 80433"/>
                <a:gd name="connsiteY21" fmla="*/ 43042 h 1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433" h="118588">
                  <a:moveTo>
                    <a:pt x="1904" y="92560"/>
                  </a:moveTo>
                  <a:lnTo>
                    <a:pt x="10792" y="92560"/>
                  </a:lnTo>
                  <a:cubicBezTo>
                    <a:pt x="13077" y="103606"/>
                    <a:pt x="22347" y="111224"/>
                    <a:pt x="40312" y="111224"/>
                  </a:cubicBezTo>
                  <a:cubicBezTo>
                    <a:pt x="58278" y="111224"/>
                    <a:pt x="71674" y="102781"/>
                    <a:pt x="71674" y="81514"/>
                  </a:cubicBezTo>
                  <a:lnTo>
                    <a:pt x="71674" y="63865"/>
                  </a:lnTo>
                  <a:cubicBezTo>
                    <a:pt x="67039" y="74277"/>
                    <a:pt x="55040" y="84815"/>
                    <a:pt x="38979" y="84815"/>
                  </a:cubicBezTo>
                  <a:cubicBezTo>
                    <a:pt x="17013" y="84815"/>
                    <a:pt x="0" y="68626"/>
                    <a:pt x="0" y="43550"/>
                  </a:cubicBezTo>
                  <a:lnTo>
                    <a:pt x="0" y="42407"/>
                  </a:lnTo>
                  <a:cubicBezTo>
                    <a:pt x="0" y="17839"/>
                    <a:pt x="17331" y="0"/>
                    <a:pt x="40122" y="0"/>
                  </a:cubicBezTo>
                  <a:cubicBezTo>
                    <a:pt x="57136" y="0"/>
                    <a:pt x="66722" y="9396"/>
                    <a:pt x="71674" y="19934"/>
                  </a:cubicBezTo>
                  <a:lnTo>
                    <a:pt x="71674" y="1270"/>
                  </a:lnTo>
                  <a:lnTo>
                    <a:pt x="80434" y="1270"/>
                  </a:lnTo>
                  <a:lnTo>
                    <a:pt x="80434" y="81768"/>
                  </a:lnTo>
                  <a:cubicBezTo>
                    <a:pt x="80244" y="107161"/>
                    <a:pt x="63611" y="118588"/>
                    <a:pt x="40503" y="118588"/>
                  </a:cubicBezTo>
                  <a:cubicBezTo>
                    <a:pt x="15553" y="118588"/>
                    <a:pt x="4000" y="106399"/>
                    <a:pt x="1904" y="92496"/>
                  </a:cubicBezTo>
                  <a:close/>
                  <a:moveTo>
                    <a:pt x="71864" y="43106"/>
                  </a:moveTo>
                  <a:lnTo>
                    <a:pt x="71864" y="41773"/>
                  </a:lnTo>
                  <a:cubicBezTo>
                    <a:pt x="71864" y="19998"/>
                    <a:pt x="58977" y="7428"/>
                    <a:pt x="41010" y="7428"/>
                  </a:cubicBezTo>
                  <a:cubicBezTo>
                    <a:pt x="23045" y="7428"/>
                    <a:pt x="9141" y="20632"/>
                    <a:pt x="9141" y="42090"/>
                  </a:cubicBezTo>
                  <a:lnTo>
                    <a:pt x="9141" y="43423"/>
                  </a:lnTo>
                  <a:cubicBezTo>
                    <a:pt x="9141" y="64881"/>
                    <a:pt x="22663" y="77387"/>
                    <a:pt x="39868" y="77387"/>
                  </a:cubicBezTo>
                  <a:cubicBezTo>
                    <a:pt x="57072" y="77387"/>
                    <a:pt x="71864" y="64690"/>
                    <a:pt x="71864" y="43042"/>
                  </a:cubicBezTo>
                  <a:close/>
                </a:path>
              </a:pathLst>
            </a:custGeom>
            <a:solidFill>
              <a:srgbClr val="FFFFFF"/>
            </a:solidFill>
            <a:ln w="6345" cap="flat">
              <a:noFill/>
              <a:prstDash val="solid"/>
              <a:miter/>
            </a:ln>
          </p:spPr>
          <p:txBody>
            <a:bodyPr rtlCol="0" anchor="ctr"/>
            <a:lstStyle/>
            <a:p>
              <a:endParaRPr lang="en-US"/>
            </a:p>
          </p:txBody>
        </p:sp>
        <p:sp>
          <p:nvSpPr>
            <p:cNvPr id="643" name="Freeform 642">
              <a:extLst>
                <a:ext uri="{FF2B5EF4-FFF2-40B4-BE49-F238E27FC236}">
                  <a16:creationId xmlns:a16="http://schemas.microsoft.com/office/drawing/2014/main" id="{4D41855B-1C82-FF63-BD11-89AAC8A7414E}"/>
                </a:ext>
              </a:extLst>
            </p:cNvPr>
            <p:cNvSpPr/>
            <p:nvPr/>
          </p:nvSpPr>
          <p:spPr>
            <a:xfrm>
              <a:off x="8955389"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44" name="Freeform 643">
              <a:extLst>
                <a:ext uri="{FF2B5EF4-FFF2-40B4-BE49-F238E27FC236}">
                  <a16:creationId xmlns:a16="http://schemas.microsoft.com/office/drawing/2014/main" id="{F60677F3-549C-7B6C-5697-228261372CB1}"/>
                </a:ext>
              </a:extLst>
            </p:cNvPr>
            <p:cNvSpPr/>
            <p:nvPr/>
          </p:nvSpPr>
          <p:spPr>
            <a:xfrm>
              <a:off x="8996653"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C9056D81-2846-2633-9C84-C845F6590841}"/>
                </a:ext>
              </a:extLst>
            </p:cNvPr>
            <p:cNvSpPr/>
            <p:nvPr/>
          </p:nvSpPr>
          <p:spPr>
            <a:xfrm>
              <a:off x="9085468" y="4565144"/>
              <a:ext cx="118524" cy="86274"/>
            </a:xfrm>
            <a:custGeom>
              <a:avLst/>
              <a:gdLst>
                <a:gd name="connsiteX0" fmla="*/ 0 w 118524"/>
                <a:gd name="connsiteY0" fmla="*/ 0 h 86274"/>
                <a:gd name="connsiteX1" fmla="*/ 9396 w 118524"/>
                <a:gd name="connsiteY1" fmla="*/ 0 h 86274"/>
                <a:gd name="connsiteX2" fmla="*/ 32504 w 118524"/>
                <a:gd name="connsiteY2" fmla="*/ 75546 h 86274"/>
                <a:gd name="connsiteX3" fmla="*/ 56120 w 118524"/>
                <a:gd name="connsiteY3" fmla="*/ 0 h 86274"/>
                <a:gd name="connsiteX4" fmla="*/ 63548 w 118524"/>
                <a:gd name="connsiteY4" fmla="*/ 0 h 86274"/>
                <a:gd name="connsiteX5" fmla="*/ 86338 w 118524"/>
                <a:gd name="connsiteY5" fmla="*/ 75546 h 86274"/>
                <a:gd name="connsiteX6" fmla="*/ 109637 w 118524"/>
                <a:gd name="connsiteY6" fmla="*/ 0 h 86274"/>
                <a:gd name="connsiteX7" fmla="*/ 118524 w 118524"/>
                <a:gd name="connsiteY7" fmla="*/ 0 h 86274"/>
                <a:gd name="connsiteX8" fmla="*/ 91290 w 118524"/>
                <a:gd name="connsiteY8" fmla="*/ 86275 h 86274"/>
                <a:gd name="connsiteX9" fmla="*/ 81196 w 118524"/>
                <a:gd name="connsiteY9" fmla="*/ 86275 h 86274"/>
                <a:gd name="connsiteX10" fmla="*/ 59738 w 118524"/>
                <a:gd name="connsiteY10" fmla="*/ 14030 h 86274"/>
                <a:gd name="connsiteX11" fmla="*/ 36820 w 118524"/>
                <a:gd name="connsiteY11" fmla="*/ 86275 h 86274"/>
                <a:gd name="connsiteX12" fmla="*/ 26917 w 118524"/>
                <a:gd name="connsiteY12" fmla="*/ 86275 h 86274"/>
                <a:gd name="connsiteX13" fmla="*/ 0 w 118524"/>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4">
                  <a:moveTo>
                    <a:pt x="0" y="0"/>
                  </a:moveTo>
                  <a:lnTo>
                    <a:pt x="9396" y="0"/>
                  </a:lnTo>
                  <a:lnTo>
                    <a:pt x="32504" y="75546"/>
                  </a:lnTo>
                  <a:lnTo>
                    <a:pt x="56120" y="0"/>
                  </a:lnTo>
                  <a:lnTo>
                    <a:pt x="63548" y="0"/>
                  </a:lnTo>
                  <a:lnTo>
                    <a:pt x="86338" y="75546"/>
                  </a:lnTo>
                  <a:lnTo>
                    <a:pt x="109637" y="0"/>
                  </a:lnTo>
                  <a:lnTo>
                    <a:pt x="118524" y="0"/>
                  </a:lnTo>
                  <a:lnTo>
                    <a:pt x="91290"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16100CF1-9432-54FE-939C-7E0C5FC7136C}"/>
                </a:ext>
              </a:extLst>
            </p:cNvPr>
            <p:cNvSpPr/>
            <p:nvPr/>
          </p:nvSpPr>
          <p:spPr>
            <a:xfrm>
              <a:off x="9212309" y="454552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4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4"/>
                    <a:pt x="33837" y="107034"/>
                  </a:cubicBezTo>
                  <a:cubicBezTo>
                    <a:pt x="20125" y="107034"/>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26B94BE9-9CD7-0311-48B7-C80F114B100D}"/>
                </a:ext>
              </a:extLst>
            </p:cNvPr>
            <p:cNvSpPr/>
            <p:nvPr/>
          </p:nvSpPr>
          <p:spPr>
            <a:xfrm>
              <a:off x="9271222" y="4523879"/>
              <a:ext cx="70022" cy="127539"/>
            </a:xfrm>
            <a:custGeom>
              <a:avLst/>
              <a:gdLst>
                <a:gd name="connsiteX0" fmla="*/ 0 w 70022"/>
                <a:gd name="connsiteY0" fmla="*/ 0 h 127539"/>
                <a:gd name="connsiteX1" fmla="*/ 8761 w 70022"/>
                <a:gd name="connsiteY1" fmla="*/ 0 h 127539"/>
                <a:gd name="connsiteX2" fmla="*/ 8761 w 70022"/>
                <a:gd name="connsiteY2" fmla="*/ 58088 h 127539"/>
                <a:gd name="connsiteX3" fmla="*/ 39296 w 70022"/>
                <a:gd name="connsiteY3" fmla="*/ 39931 h 127539"/>
                <a:gd name="connsiteX4" fmla="*/ 70022 w 70022"/>
                <a:gd name="connsiteY4" fmla="*/ 74403 h 127539"/>
                <a:gd name="connsiteX5" fmla="*/ 70022 w 70022"/>
                <a:gd name="connsiteY5" fmla="*/ 127539 h 127539"/>
                <a:gd name="connsiteX6" fmla="*/ 61262 w 70022"/>
                <a:gd name="connsiteY6" fmla="*/ 127539 h 127539"/>
                <a:gd name="connsiteX7" fmla="*/ 61262 w 70022"/>
                <a:gd name="connsiteY7" fmla="*/ 73895 h 127539"/>
                <a:gd name="connsiteX8" fmla="*/ 37329 w 70022"/>
                <a:gd name="connsiteY8" fmla="*/ 47486 h 127539"/>
                <a:gd name="connsiteX9" fmla="*/ 8761 w 70022"/>
                <a:gd name="connsiteY9" fmla="*/ 75229 h 127539"/>
                <a:gd name="connsiteX10" fmla="*/ 8761 w 70022"/>
                <a:gd name="connsiteY10" fmla="*/ 127539 h 127539"/>
                <a:gd name="connsiteX11" fmla="*/ 0 w 70022"/>
                <a:gd name="connsiteY11" fmla="*/ 127539 h 127539"/>
                <a:gd name="connsiteX12" fmla="*/ 0 w 70022"/>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127539">
                  <a:moveTo>
                    <a:pt x="0" y="0"/>
                  </a:moveTo>
                  <a:lnTo>
                    <a:pt x="8761" y="0"/>
                  </a:lnTo>
                  <a:lnTo>
                    <a:pt x="8761" y="58088"/>
                  </a:lnTo>
                  <a:cubicBezTo>
                    <a:pt x="12697" y="48692"/>
                    <a:pt x="23933" y="39931"/>
                    <a:pt x="39296" y="39931"/>
                  </a:cubicBezTo>
                  <a:cubicBezTo>
                    <a:pt x="57643" y="39931"/>
                    <a:pt x="70022" y="49835"/>
                    <a:pt x="70022" y="74403"/>
                  </a:cubicBezTo>
                  <a:lnTo>
                    <a:pt x="70022" y="127539"/>
                  </a:lnTo>
                  <a:lnTo>
                    <a:pt x="61262" y="127539"/>
                  </a:lnTo>
                  <a:lnTo>
                    <a:pt x="61262" y="73895"/>
                  </a:lnTo>
                  <a:cubicBezTo>
                    <a:pt x="61262" y="55612"/>
                    <a:pt x="52691"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017E8BB3-F7DF-6DE7-C9F3-070E841D6DEC}"/>
                </a:ext>
              </a:extLst>
            </p:cNvPr>
            <p:cNvSpPr/>
            <p:nvPr/>
          </p:nvSpPr>
          <p:spPr>
            <a:xfrm>
              <a:off x="7647298" y="476689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D4B25535-2408-EA4C-6506-6F1F1C10F96E}"/>
                </a:ext>
              </a:extLst>
            </p:cNvPr>
            <p:cNvSpPr/>
            <p:nvPr/>
          </p:nvSpPr>
          <p:spPr>
            <a:xfrm>
              <a:off x="7729573" y="4766832"/>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9"/>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33027DD3-3E7F-C152-1EB7-A4150B225A61}"/>
                </a:ext>
              </a:extLst>
            </p:cNvPr>
            <p:cNvSpPr/>
            <p:nvPr/>
          </p:nvSpPr>
          <p:spPr>
            <a:xfrm>
              <a:off x="7838957" y="4768166"/>
              <a:ext cx="118524" cy="86275"/>
            </a:xfrm>
            <a:custGeom>
              <a:avLst/>
              <a:gdLst>
                <a:gd name="connsiteX0" fmla="*/ 0 w 118524"/>
                <a:gd name="connsiteY0" fmla="*/ 0 h 86275"/>
                <a:gd name="connsiteX1" fmla="*/ 9396 w 118524"/>
                <a:gd name="connsiteY1" fmla="*/ 0 h 86275"/>
                <a:gd name="connsiteX2" fmla="*/ 32504 w 118524"/>
                <a:gd name="connsiteY2" fmla="*/ 75546 h 86275"/>
                <a:gd name="connsiteX3" fmla="*/ 56120 w 118524"/>
                <a:gd name="connsiteY3" fmla="*/ 0 h 86275"/>
                <a:gd name="connsiteX4" fmla="*/ 63547 w 118524"/>
                <a:gd name="connsiteY4" fmla="*/ 0 h 86275"/>
                <a:gd name="connsiteX5" fmla="*/ 86338 w 118524"/>
                <a:gd name="connsiteY5" fmla="*/ 75546 h 86275"/>
                <a:gd name="connsiteX6" fmla="*/ 109636 w 118524"/>
                <a:gd name="connsiteY6" fmla="*/ 0 h 86275"/>
                <a:gd name="connsiteX7" fmla="*/ 118524 w 118524"/>
                <a:gd name="connsiteY7" fmla="*/ 0 h 86275"/>
                <a:gd name="connsiteX8" fmla="*/ 91289 w 118524"/>
                <a:gd name="connsiteY8" fmla="*/ 86275 h 86275"/>
                <a:gd name="connsiteX9" fmla="*/ 81196 w 118524"/>
                <a:gd name="connsiteY9" fmla="*/ 86275 h 86275"/>
                <a:gd name="connsiteX10" fmla="*/ 59738 w 118524"/>
                <a:gd name="connsiteY10" fmla="*/ 14030 h 86275"/>
                <a:gd name="connsiteX11" fmla="*/ 36820 w 118524"/>
                <a:gd name="connsiteY11" fmla="*/ 86275 h 86275"/>
                <a:gd name="connsiteX12" fmla="*/ 26917 w 118524"/>
                <a:gd name="connsiteY12" fmla="*/ 86275 h 86275"/>
                <a:gd name="connsiteX13" fmla="*/ 0 w 118524"/>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5">
                  <a:moveTo>
                    <a:pt x="0" y="0"/>
                  </a:moveTo>
                  <a:lnTo>
                    <a:pt x="9396" y="0"/>
                  </a:lnTo>
                  <a:lnTo>
                    <a:pt x="32504" y="75546"/>
                  </a:lnTo>
                  <a:lnTo>
                    <a:pt x="56120" y="0"/>
                  </a:lnTo>
                  <a:lnTo>
                    <a:pt x="63547" y="0"/>
                  </a:lnTo>
                  <a:lnTo>
                    <a:pt x="86338" y="75546"/>
                  </a:lnTo>
                  <a:lnTo>
                    <a:pt x="109636" y="0"/>
                  </a:lnTo>
                  <a:lnTo>
                    <a:pt x="118524" y="0"/>
                  </a:lnTo>
                  <a:lnTo>
                    <a:pt x="91289"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B578990B-D7CA-519C-009C-E5881D9C1D23}"/>
                </a:ext>
              </a:extLst>
            </p:cNvPr>
            <p:cNvSpPr/>
            <p:nvPr/>
          </p:nvSpPr>
          <p:spPr>
            <a:xfrm>
              <a:off x="7963131"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53CFD5B5-EC4B-1BF6-AF4E-7AAE271956D1}"/>
                </a:ext>
              </a:extLst>
            </p:cNvPr>
            <p:cNvSpPr/>
            <p:nvPr/>
          </p:nvSpPr>
          <p:spPr>
            <a:xfrm>
              <a:off x="8088703" y="4766832"/>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89 w 78085"/>
                <a:gd name="connsiteY4" fmla="*/ 28695 h 88941"/>
                <a:gd name="connsiteX5" fmla="*/ 41328 w 78085"/>
                <a:gd name="connsiteY5" fmla="*/ 7428 h 88941"/>
                <a:gd name="connsiteX6" fmla="*/ 9141 w 78085"/>
                <a:gd name="connsiteY6" fmla="*/ 44058 h 88941"/>
                <a:gd name="connsiteX7" fmla="*/ 9141 w 78085"/>
                <a:gd name="connsiteY7" fmla="*/ 45391 h 88941"/>
                <a:gd name="connsiteX8" fmla="*/ 41328 w 78085"/>
                <a:gd name="connsiteY8" fmla="*/ 81514 h 88941"/>
                <a:gd name="connsiteX9" fmla="*/ 70023 w 78085"/>
                <a:gd name="connsiteY9" fmla="*/ 57771 h 88941"/>
                <a:gd name="connsiteX10" fmla="*/ 78085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1" y="9269"/>
                    <a:pt x="77260" y="28695"/>
                  </a:cubicBezTo>
                  <a:lnTo>
                    <a:pt x="68689" y="28695"/>
                  </a:lnTo>
                  <a:cubicBezTo>
                    <a:pt x="66531" y="14157"/>
                    <a:pt x="54850" y="7428"/>
                    <a:pt x="41328" y="7428"/>
                  </a:cubicBezTo>
                  <a:cubicBezTo>
                    <a:pt x="23298" y="7428"/>
                    <a:pt x="9141" y="21267"/>
                    <a:pt x="9141" y="44058"/>
                  </a:cubicBezTo>
                  <a:lnTo>
                    <a:pt x="9141" y="45391"/>
                  </a:lnTo>
                  <a:cubicBezTo>
                    <a:pt x="9141" y="68182"/>
                    <a:pt x="23172" y="81514"/>
                    <a:pt x="41328" y="81514"/>
                  </a:cubicBezTo>
                  <a:cubicBezTo>
                    <a:pt x="55676" y="81514"/>
                    <a:pt x="67928" y="73261"/>
                    <a:pt x="70023" y="57771"/>
                  </a:cubicBezTo>
                  <a:lnTo>
                    <a:pt x="78085" y="57771"/>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1FD91CB2-D496-8ACD-845D-39BCB3CF717C}"/>
                </a:ext>
              </a:extLst>
            </p:cNvPr>
            <p:cNvSpPr/>
            <p:nvPr/>
          </p:nvSpPr>
          <p:spPr>
            <a:xfrm>
              <a:off x="8176946"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8026A258-6671-1A48-F666-3EAA9813C290}"/>
                </a:ext>
              </a:extLst>
            </p:cNvPr>
            <p:cNvSpPr/>
            <p:nvPr/>
          </p:nvSpPr>
          <p:spPr>
            <a:xfrm>
              <a:off x="827706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3C01C4FF-6254-8907-2464-BCDF287C786C}"/>
                </a:ext>
              </a:extLst>
            </p:cNvPr>
            <p:cNvSpPr/>
            <p:nvPr/>
          </p:nvSpPr>
          <p:spPr>
            <a:xfrm>
              <a:off x="830804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FC9AA1F4-440F-C5DC-085E-2E78CFA7E3A5}"/>
                </a:ext>
              </a:extLst>
            </p:cNvPr>
            <p:cNvSpPr/>
            <p:nvPr/>
          </p:nvSpPr>
          <p:spPr>
            <a:xfrm>
              <a:off x="8333561"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FBE8C136-8A22-95A6-7417-E128110A607A}"/>
                </a:ext>
              </a:extLst>
            </p:cNvPr>
            <p:cNvSpPr/>
            <p:nvPr/>
          </p:nvSpPr>
          <p:spPr>
            <a:xfrm>
              <a:off x="8422312" y="4726901"/>
              <a:ext cx="80371" cy="128872"/>
            </a:xfrm>
            <a:custGeom>
              <a:avLst/>
              <a:gdLst>
                <a:gd name="connsiteX0" fmla="*/ 8761 w 80371"/>
                <a:gd name="connsiteY0" fmla="*/ 107923 h 128872"/>
                <a:gd name="connsiteX1" fmla="*/ 8761 w 80371"/>
                <a:gd name="connsiteY1" fmla="*/ 127540 h 128872"/>
                <a:gd name="connsiteX2" fmla="*/ 0 w 80371"/>
                <a:gd name="connsiteY2" fmla="*/ 127540 h 128872"/>
                <a:gd name="connsiteX3" fmla="*/ 0 w 80371"/>
                <a:gd name="connsiteY3" fmla="*/ 0 h 128872"/>
                <a:gd name="connsiteX4" fmla="*/ 8761 w 80371"/>
                <a:gd name="connsiteY4" fmla="*/ 0 h 128872"/>
                <a:gd name="connsiteX5" fmla="*/ 8761 w 80371"/>
                <a:gd name="connsiteY5" fmla="*/ 61389 h 128872"/>
                <a:gd name="connsiteX6" fmla="*/ 41582 w 80371"/>
                <a:gd name="connsiteY6" fmla="*/ 39931 h 128872"/>
                <a:gd name="connsiteX7" fmla="*/ 80371 w 80371"/>
                <a:gd name="connsiteY7" fmla="*/ 83482 h 128872"/>
                <a:gd name="connsiteX8" fmla="*/ 80371 w 80371"/>
                <a:gd name="connsiteY8" fmla="*/ 84815 h 128872"/>
                <a:gd name="connsiteX9" fmla="*/ 41582 w 80371"/>
                <a:gd name="connsiteY9" fmla="*/ 128873 h 128872"/>
                <a:gd name="connsiteX10" fmla="*/ 8761 w 80371"/>
                <a:gd name="connsiteY10" fmla="*/ 107923 h 128872"/>
                <a:gd name="connsiteX11" fmla="*/ 71356 w 80371"/>
                <a:gd name="connsiteY11" fmla="*/ 85132 h 128872"/>
                <a:gd name="connsiteX12" fmla="*/ 71356 w 80371"/>
                <a:gd name="connsiteY12" fmla="*/ 83799 h 128872"/>
                <a:gd name="connsiteX13" fmla="*/ 40821 w 80371"/>
                <a:gd name="connsiteY13" fmla="*/ 47359 h 128872"/>
                <a:gd name="connsiteX14" fmla="*/ 8635 w 80371"/>
                <a:gd name="connsiteY14" fmla="*/ 83799 h 128872"/>
                <a:gd name="connsiteX15" fmla="*/ 8635 w 80371"/>
                <a:gd name="connsiteY15" fmla="*/ 85132 h 128872"/>
                <a:gd name="connsiteX16" fmla="*/ 41011 w 80371"/>
                <a:gd name="connsiteY16" fmla="*/ 121445 h 128872"/>
                <a:gd name="connsiteX17" fmla="*/ 71420 w 80371"/>
                <a:gd name="connsiteY17" fmla="*/ 8513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28872">
                  <a:moveTo>
                    <a:pt x="8761" y="107923"/>
                  </a:moveTo>
                  <a:lnTo>
                    <a:pt x="8761" y="127540"/>
                  </a:lnTo>
                  <a:lnTo>
                    <a:pt x="0" y="127540"/>
                  </a:lnTo>
                  <a:lnTo>
                    <a:pt x="0" y="0"/>
                  </a:lnTo>
                  <a:lnTo>
                    <a:pt x="8761" y="0"/>
                  </a:lnTo>
                  <a:lnTo>
                    <a:pt x="8761" y="61389"/>
                  </a:lnTo>
                  <a:cubicBezTo>
                    <a:pt x="13713" y="50153"/>
                    <a:pt x="26410" y="39931"/>
                    <a:pt x="41582" y="39931"/>
                  </a:cubicBezTo>
                  <a:cubicBezTo>
                    <a:pt x="63358" y="39931"/>
                    <a:pt x="80371" y="56628"/>
                    <a:pt x="80371" y="83482"/>
                  </a:cubicBezTo>
                  <a:lnTo>
                    <a:pt x="80371" y="84815"/>
                  </a:lnTo>
                  <a:cubicBezTo>
                    <a:pt x="80371" y="111859"/>
                    <a:pt x="63865" y="128873"/>
                    <a:pt x="41582" y="128873"/>
                  </a:cubicBezTo>
                  <a:cubicBezTo>
                    <a:pt x="24568" y="128873"/>
                    <a:pt x="13332" y="118461"/>
                    <a:pt x="8761" y="107923"/>
                  </a:cubicBezTo>
                  <a:close/>
                  <a:moveTo>
                    <a:pt x="71356" y="85132"/>
                  </a:moveTo>
                  <a:lnTo>
                    <a:pt x="71356" y="83799"/>
                  </a:lnTo>
                  <a:cubicBezTo>
                    <a:pt x="71356" y="60056"/>
                    <a:pt x="57326" y="47359"/>
                    <a:pt x="40821" y="47359"/>
                  </a:cubicBezTo>
                  <a:cubicBezTo>
                    <a:pt x="24315" y="47359"/>
                    <a:pt x="8635" y="60056"/>
                    <a:pt x="8635" y="83799"/>
                  </a:cubicBezTo>
                  <a:lnTo>
                    <a:pt x="8635" y="85132"/>
                  </a:lnTo>
                  <a:cubicBezTo>
                    <a:pt x="8635" y="108685"/>
                    <a:pt x="22981" y="121445"/>
                    <a:pt x="41011" y="121445"/>
                  </a:cubicBezTo>
                  <a:cubicBezTo>
                    <a:pt x="59041" y="121445"/>
                    <a:pt x="71420" y="108240"/>
                    <a:pt x="71420" y="85132"/>
                  </a:cubicBezTo>
                  <a:close/>
                </a:path>
              </a:pathLst>
            </a:custGeom>
            <a:solidFill>
              <a:srgbClr val="FFFFFF"/>
            </a:solidFill>
            <a:ln w="6345"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BBEE146F-2AB4-6C6F-8449-0C41BD38479B}"/>
                </a:ext>
              </a:extLst>
            </p:cNvPr>
            <p:cNvSpPr/>
            <p:nvPr/>
          </p:nvSpPr>
          <p:spPr>
            <a:xfrm>
              <a:off x="8513983"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4785EC93-49CF-561A-1CC0-510101BFF3E9}"/>
                </a:ext>
              </a:extLst>
            </p:cNvPr>
            <p:cNvSpPr/>
            <p:nvPr/>
          </p:nvSpPr>
          <p:spPr>
            <a:xfrm>
              <a:off x="8614034" y="4767023"/>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1CF62314-C7F2-6BE1-61DD-7D873BEE5272}"/>
                </a:ext>
              </a:extLst>
            </p:cNvPr>
            <p:cNvSpPr/>
            <p:nvPr/>
          </p:nvSpPr>
          <p:spPr>
            <a:xfrm>
              <a:off x="8657267"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1"/>
                    <a:pt x="67230" y="30536"/>
                  </a:cubicBezTo>
                  <a:lnTo>
                    <a:pt x="67230" y="87608"/>
                  </a:lnTo>
                  <a:lnTo>
                    <a:pt x="58469" y="87608"/>
                  </a:lnTo>
                  <a:lnTo>
                    <a:pt x="58469" y="74404"/>
                  </a:lnTo>
                  <a:cubicBezTo>
                    <a:pt x="53010"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2D862FFB-1083-DE10-7AE7-287563E2F981}"/>
                </a:ext>
              </a:extLst>
            </p:cNvPr>
            <p:cNvSpPr/>
            <p:nvPr/>
          </p:nvSpPr>
          <p:spPr>
            <a:xfrm>
              <a:off x="8734908" y="4748549"/>
              <a:ext cx="45201" cy="107034"/>
            </a:xfrm>
            <a:custGeom>
              <a:avLst/>
              <a:gdLst>
                <a:gd name="connsiteX0" fmla="*/ 12697 w 45201"/>
                <a:gd name="connsiteY0" fmla="*/ 85132 h 107034"/>
                <a:gd name="connsiteX1" fmla="*/ 12697 w 45201"/>
                <a:gd name="connsiteY1" fmla="*/ 27044 h 107034"/>
                <a:gd name="connsiteX2" fmla="*/ 0 w 45201"/>
                <a:gd name="connsiteY2" fmla="*/ 27044 h 107034"/>
                <a:gd name="connsiteX3" fmla="*/ 0 w 45201"/>
                <a:gd name="connsiteY3" fmla="*/ 19617 h 107034"/>
                <a:gd name="connsiteX4" fmla="*/ 12697 w 45201"/>
                <a:gd name="connsiteY4" fmla="*/ 19617 h 107034"/>
                <a:gd name="connsiteX5" fmla="*/ 12697 w 45201"/>
                <a:gd name="connsiteY5" fmla="*/ 0 h 107034"/>
                <a:gd name="connsiteX6" fmla="*/ 21458 w 45201"/>
                <a:gd name="connsiteY6" fmla="*/ 0 h 107034"/>
                <a:gd name="connsiteX7" fmla="*/ 21458 w 45201"/>
                <a:gd name="connsiteY7" fmla="*/ 19617 h 107034"/>
                <a:gd name="connsiteX8" fmla="*/ 44058 w 45201"/>
                <a:gd name="connsiteY8" fmla="*/ 19617 h 107034"/>
                <a:gd name="connsiteX9" fmla="*/ 44058 w 45201"/>
                <a:gd name="connsiteY9" fmla="*/ 27044 h 107034"/>
                <a:gd name="connsiteX10" fmla="*/ 21458 w 45201"/>
                <a:gd name="connsiteY10" fmla="*/ 27044 h 107034"/>
                <a:gd name="connsiteX11" fmla="*/ 21458 w 45201"/>
                <a:gd name="connsiteY11" fmla="*/ 84434 h 107034"/>
                <a:gd name="connsiteX12" fmla="*/ 34345 w 45201"/>
                <a:gd name="connsiteY12" fmla="*/ 99607 h 107034"/>
                <a:gd name="connsiteX13" fmla="*/ 45201 w 45201"/>
                <a:gd name="connsiteY13" fmla="*/ 97766 h 107034"/>
                <a:gd name="connsiteX14" fmla="*/ 45201 w 45201"/>
                <a:gd name="connsiteY14" fmla="*/ 105193 h 107034"/>
                <a:gd name="connsiteX15" fmla="*/ 33838 w 45201"/>
                <a:gd name="connsiteY15" fmla="*/ 107035 h 107034"/>
                <a:gd name="connsiteX16" fmla="*/ 12697 w 45201"/>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1"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2"/>
                    <a:pt x="45201" y="97766"/>
                  </a:cubicBezTo>
                  <a:lnTo>
                    <a:pt x="45201" y="105193"/>
                  </a:lnTo>
                  <a:cubicBezTo>
                    <a:pt x="42408" y="106209"/>
                    <a:pt x="39106" y="107035"/>
                    <a:pt x="33838" y="107035"/>
                  </a:cubicBezTo>
                  <a:cubicBezTo>
                    <a:pt x="20125"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FAF4B4EC-374A-797D-6A55-490D4C5F836D}"/>
                </a:ext>
              </a:extLst>
            </p:cNvPr>
            <p:cNvSpPr/>
            <p:nvPr/>
          </p:nvSpPr>
          <p:spPr>
            <a:xfrm>
              <a:off x="8784553"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6EADA7FD-AE37-CFEB-1968-72569E11F348}"/>
                </a:ext>
              </a:extLst>
            </p:cNvPr>
            <p:cNvSpPr/>
            <p:nvPr/>
          </p:nvSpPr>
          <p:spPr>
            <a:xfrm>
              <a:off x="7644124" y="4951571"/>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7070DB28-6CA8-921E-6A2C-0EAB4988E6B4}"/>
                </a:ext>
              </a:extLst>
            </p:cNvPr>
            <p:cNvSpPr/>
            <p:nvPr/>
          </p:nvSpPr>
          <p:spPr>
            <a:xfrm>
              <a:off x="7700434" y="4969918"/>
              <a:ext cx="83354" cy="88940"/>
            </a:xfrm>
            <a:custGeom>
              <a:avLst/>
              <a:gdLst>
                <a:gd name="connsiteX0" fmla="*/ 0 w 83354"/>
                <a:gd name="connsiteY0" fmla="*/ 45201 h 88940"/>
                <a:gd name="connsiteX1" fmla="*/ 0 w 83354"/>
                <a:gd name="connsiteY1" fmla="*/ 43867 h 88940"/>
                <a:gd name="connsiteX2" fmla="*/ 41772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6 w 83354"/>
                <a:gd name="connsiteY7" fmla="*/ 45201 h 88940"/>
                <a:gd name="connsiteX8" fmla="*/ 74276 w 83354"/>
                <a:gd name="connsiteY8" fmla="*/ 43867 h 88940"/>
                <a:gd name="connsiteX9" fmla="*/ 41772 w 83354"/>
                <a:gd name="connsiteY9" fmla="*/ 7428 h 88940"/>
                <a:gd name="connsiteX10" fmla="*/ 9079 w 83354"/>
                <a:gd name="connsiteY10" fmla="*/ 43867 h 88940"/>
                <a:gd name="connsiteX11" fmla="*/ 9079 w 83354"/>
                <a:gd name="connsiteY11" fmla="*/ 45201 h 88940"/>
                <a:gd name="connsiteX12" fmla="*/ 41772 w 83354"/>
                <a:gd name="connsiteY12" fmla="*/ 81513 h 88940"/>
                <a:gd name="connsiteX13" fmla="*/ 74276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2"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6"/>
                    <a:pt x="60056" y="7428"/>
                    <a:pt x="41772" y="7428"/>
                  </a:cubicBezTo>
                  <a:cubicBezTo>
                    <a:pt x="23489" y="7428"/>
                    <a:pt x="9079" y="21457"/>
                    <a:pt x="9079" y="43867"/>
                  </a:cubicBezTo>
                  <a:lnTo>
                    <a:pt x="9079" y="45201"/>
                  </a:lnTo>
                  <a:cubicBezTo>
                    <a:pt x="9079" y="67293"/>
                    <a:pt x="22918" y="81513"/>
                    <a:pt x="41772" y="81513"/>
                  </a:cubicBezTo>
                  <a:cubicBezTo>
                    <a:pt x="60628" y="81513"/>
                    <a:pt x="74276" y="67483"/>
                    <a:pt x="74276" y="45201"/>
                  </a:cubicBezTo>
                  <a:close/>
                </a:path>
              </a:pathLst>
            </a:custGeom>
            <a:solidFill>
              <a:srgbClr val="FFFFFF"/>
            </a:solidFill>
            <a:ln w="6345"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835F4B50-B309-03AA-C2BF-616C818CEB28}"/>
                </a:ext>
              </a:extLst>
            </p:cNvPr>
            <p:cNvSpPr/>
            <p:nvPr/>
          </p:nvSpPr>
          <p:spPr>
            <a:xfrm>
              <a:off x="7841877" y="492998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2 h 127539"/>
                <a:gd name="connsiteX4" fmla="*/ 70023 w 70023"/>
                <a:gd name="connsiteY4" fmla="*/ 74404 h 127539"/>
                <a:gd name="connsiteX5" fmla="*/ 70023 w 70023"/>
                <a:gd name="connsiteY5" fmla="*/ 127540 h 127539"/>
                <a:gd name="connsiteX6" fmla="*/ 61262 w 70023"/>
                <a:gd name="connsiteY6" fmla="*/ 127540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40 h 127539"/>
                <a:gd name="connsiteX11" fmla="*/ 0 w 70023"/>
                <a:gd name="connsiteY11" fmla="*/ 127540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2"/>
                    <a:pt x="39296" y="39932"/>
                  </a:cubicBezTo>
                  <a:cubicBezTo>
                    <a:pt x="57643" y="39932"/>
                    <a:pt x="70023" y="49835"/>
                    <a:pt x="70023" y="74404"/>
                  </a:cubicBezTo>
                  <a:lnTo>
                    <a:pt x="70023" y="127540"/>
                  </a:lnTo>
                  <a:lnTo>
                    <a:pt x="61262" y="127540"/>
                  </a:lnTo>
                  <a:lnTo>
                    <a:pt x="61262" y="73896"/>
                  </a:lnTo>
                  <a:cubicBezTo>
                    <a:pt x="61262" y="55612"/>
                    <a:pt x="52691" y="47486"/>
                    <a:pt x="37329" y="47486"/>
                  </a:cubicBezTo>
                  <a:cubicBezTo>
                    <a:pt x="22981" y="47486"/>
                    <a:pt x="8761" y="57072"/>
                    <a:pt x="8761" y="75229"/>
                  </a:cubicBezTo>
                  <a:lnTo>
                    <a:pt x="8761"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E9354AED-11B7-82BC-037C-CF9CCE33F96C}"/>
                </a:ext>
              </a:extLst>
            </p:cNvPr>
            <p:cNvSpPr/>
            <p:nvPr/>
          </p:nvSpPr>
          <p:spPr>
            <a:xfrm>
              <a:off x="7935643" y="497125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06ABD712-0629-1844-AD6A-5643CEA45C61}"/>
                </a:ext>
              </a:extLst>
            </p:cNvPr>
            <p:cNvSpPr/>
            <p:nvPr/>
          </p:nvSpPr>
          <p:spPr>
            <a:xfrm>
              <a:off x="8030361" y="496991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2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4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8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2" y="0"/>
                  </a:cubicBezTo>
                  <a:cubicBezTo>
                    <a:pt x="49898" y="0"/>
                    <a:pt x="59802" y="5460"/>
                    <a:pt x="63421" y="19299"/>
                  </a:cubicBezTo>
                  <a:cubicBezTo>
                    <a:pt x="68881" y="7110"/>
                    <a:pt x="81069" y="0"/>
                    <a:pt x="94147" y="0"/>
                  </a:cubicBezTo>
                  <a:cubicBezTo>
                    <a:pt x="110780" y="0"/>
                    <a:pt x="123032" y="9078"/>
                    <a:pt x="123032" y="33647"/>
                  </a:cubicBezTo>
                  <a:lnTo>
                    <a:pt x="123032" y="87608"/>
                  </a:lnTo>
                  <a:lnTo>
                    <a:pt x="114271" y="87608"/>
                  </a:lnTo>
                  <a:lnTo>
                    <a:pt x="114271" y="33139"/>
                  </a:lnTo>
                  <a:cubicBezTo>
                    <a:pt x="114271" y="14792"/>
                    <a:pt x="106527" y="7555"/>
                    <a:pt x="92624" y="7555"/>
                  </a:cubicBezTo>
                  <a:cubicBezTo>
                    <a:pt x="78720" y="7555"/>
                    <a:pt x="65897" y="16950"/>
                    <a:pt x="65897" y="34916"/>
                  </a:cubicBezTo>
                  <a:lnTo>
                    <a:pt x="65897" y="87544"/>
                  </a:lnTo>
                  <a:lnTo>
                    <a:pt x="57136" y="87544"/>
                  </a:lnTo>
                  <a:lnTo>
                    <a:pt x="57136" y="33075"/>
                  </a:lnTo>
                  <a:cubicBezTo>
                    <a:pt x="57136" y="14728"/>
                    <a:pt x="49391" y="7491"/>
                    <a:pt x="35488"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68" name="Freeform 667">
              <a:extLst>
                <a:ext uri="{FF2B5EF4-FFF2-40B4-BE49-F238E27FC236}">
                  <a16:creationId xmlns:a16="http://schemas.microsoft.com/office/drawing/2014/main" id="{B049724E-BBF8-712D-CB52-18D582014AEB}"/>
                </a:ext>
              </a:extLst>
            </p:cNvPr>
            <p:cNvSpPr/>
            <p:nvPr/>
          </p:nvSpPr>
          <p:spPr>
            <a:xfrm>
              <a:off x="8171677" y="4969918"/>
              <a:ext cx="67230" cy="88940"/>
            </a:xfrm>
            <a:custGeom>
              <a:avLst/>
              <a:gdLst>
                <a:gd name="connsiteX0" fmla="*/ 0 w 67230"/>
                <a:gd name="connsiteY0" fmla="*/ 64309 h 88940"/>
                <a:gd name="connsiteX1" fmla="*/ 40439 w 67230"/>
                <a:gd name="connsiteY1" fmla="*/ 38217 h 88940"/>
                <a:gd name="connsiteX2" fmla="*/ 58406 w 67230"/>
                <a:gd name="connsiteY2" fmla="*/ 38217 h 88940"/>
                <a:gd name="connsiteX3" fmla="*/ 58406 w 67230"/>
                <a:gd name="connsiteY3" fmla="*/ 30472 h 88940"/>
                <a:gd name="connsiteX4" fmla="*/ 36630 w 67230"/>
                <a:gd name="connsiteY4" fmla="*/ 7364 h 88940"/>
                <a:gd name="connsiteX5" fmla="*/ 12380 w 67230"/>
                <a:gd name="connsiteY5" fmla="*/ 25711 h 88940"/>
                <a:gd name="connsiteX6" fmla="*/ 3809 w 67230"/>
                <a:gd name="connsiteY6" fmla="*/ 25711 h 88940"/>
                <a:gd name="connsiteX7" fmla="*/ 37012 w 67230"/>
                <a:gd name="connsiteY7" fmla="*/ 0 h 88940"/>
                <a:gd name="connsiteX8" fmla="*/ 67230 w 67230"/>
                <a:gd name="connsiteY8" fmla="*/ 30536 h 88940"/>
                <a:gd name="connsiteX9" fmla="*/ 67230 w 67230"/>
                <a:gd name="connsiteY9" fmla="*/ 87608 h 88940"/>
                <a:gd name="connsiteX10" fmla="*/ 58469 w 67230"/>
                <a:gd name="connsiteY10" fmla="*/ 87608 h 88940"/>
                <a:gd name="connsiteX11" fmla="*/ 58469 w 67230"/>
                <a:gd name="connsiteY11" fmla="*/ 74403 h 88940"/>
                <a:gd name="connsiteX12" fmla="*/ 29266 w 67230"/>
                <a:gd name="connsiteY12" fmla="*/ 88941 h 88940"/>
                <a:gd name="connsiteX13" fmla="*/ 64 w 67230"/>
                <a:gd name="connsiteY13" fmla="*/ 64373 h 88940"/>
                <a:gd name="connsiteX14" fmla="*/ 58406 w 67230"/>
                <a:gd name="connsiteY14" fmla="*/ 59675 h 88940"/>
                <a:gd name="connsiteX15" fmla="*/ 58406 w 67230"/>
                <a:gd name="connsiteY15" fmla="*/ 45010 h 88940"/>
                <a:gd name="connsiteX16" fmla="*/ 40757 w 67230"/>
                <a:gd name="connsiteY16" fmla="*/ 45010 h 88940"/>
                <a:gd name="connsiteX17" fmla="*/ 8761 w 67230"/>
                <a:gd name="connsiteY17" fmla="*/ 64309 h 88940"/>
                <a:gd name="connsiteX18" fmla="*/ 29902 w 67230"/>
                <a:gd name="connsiteY18" fmla="*/ 81767 h 88940"/>
                <a:gd name="connsiteX19" fmla="*/ 58469 w 67230"/>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0">
                  <a:moveTo>
                    <a:pt x="0" y="64309"/>
                  </a:moveTo>
                  <a:cubicBezTo>
                    <a:pt x="0" y="44375"/>
                    <a:pt x="19172" y="38217"/>
                    <a:pt x="40439" y="38217"/>
                  </a:cubicBezTo>
                  <a:lnTo>
                    <a:pt x="58406" y="38217"/>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0"/>
                    <a:pt x="67230" y="30536"/>
                  </a:cubicBezTo>
                  <a:lnTo>
                    <a:pt x="67230" y="87608"/>
                  </a:lnTo>
                  <a:lnTo>
                    <a:pt x="58469" y="87608"/>
                  </a:lnTo>
                  <a:lnTo>
                    <a:pt x="58469" y="74403"/>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7"/>
                    <a:pt x="29902" y="81767"/>
                  </a:cubicBezTo>
                  <a:cubicBezTo>
                    <a:pt x="45773"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D989268C-A48B-D74E-CA96-C1577F9D175E}"/>
                </a:ext>
              </a:extLst>
            </p:cNvPr>
            <p:cNvSpPr/>
            <p:nvPr/>
          </p:nvSpPr>
          <p:spPr>
            <a:xfrm>
              <a:off x="8263602" y="496991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0"/>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B34462A5-639A-257E-9254-041BFECFF2D3}"/>
                </a:ext>
              </a:extLst>
            </p:cNvPr>
            <p:cNvSpPr/>
            <p:nvPr/>
          </p:nvSpPr>
          <p:spPr>
            <a:xfrm>
              <a:off x="8356542" y="4940398"/>
              <a:ext cx="12379" cy="117128"/>
            </a:xfrm>
            <a:custGeom>
              <a:avLst/>
              <a:gdLst>
                <a:gd name="connsiteX0" fmla="*/ 0 w 12379"/>
                <a:gd name="connsiteY0" fmla="*/ 6095 h 117128"/>
                <a:gd name="connsiteX1" fmla="*/ 6285 w 12379"/>
                <a:gd name="connsiteY1" fmla="*/ 0 h 117128"/>
                <a:gd name="connsiteX2" fmla="*/ 12380 w 12379"/>
                <a:gd name="connsiteY2" fmla="*/ 6095 h 117128"/>
                <a:gd name="connsiteX3" fmla="*/ 6285 w 12379"/>
                <a:gd name="connsiteY3" fmla="*/ 12379 h 117128"/>
                <a:gd name="connsiteX4" fmla="*/ 0 w 12379"/>
                <a:gd name="connsiteY4" fmla="*/ 6095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4" y="0"/>
                    <a:pt x="6285" y="0"/>
                  </a:cubicBezTo>
                  <a:cubicBezTo>
                    <a:pt x="9777" y="0"/>
                    <a:pt x="12380" y="2793"/>
                    <a:pt x="12380" y="6095"/>
                  </a:cubicBezTo>
                  <a:cubicBezTo>
                    <a:pt x="12380" y="9396"/>
                    <a:pt x="9713" y="12379"/>
                    <a:pt x="6285" y="12379"/>
                  </a:cubicBezTo>
                  <a:cubicBezTo>
                    <a:pt x="2857" y="12379"/>
                    <a:pt x="0" y="9586"/>
                    <a:pt x="0" y="6095"/>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D15A7A0E-D5C8-3B73-1B0C-740FE631D3FF}"/>
                </a:ext>
              </a:extLst>
            </p:cNvPr>
            <p:cNvSpPr/>
            <p:nvPr/>
          </p:nvSpPr>
          <p:spPr>
            <a:xfrm>
              <a:off x="8383396" y="4971188"/>
              <a:ext cx="69832" cy="86275"/>
            </a:xfrm>
            <a:custGeom>
              <a:avLst/>
              <a:gdLst>
                <a:gd name="connsiteX0" fmla="*/ 0 w 69832"/>
                <a:gd name="connsiteY0" fmla="*/ 84815 h 86275"/>
                <a:gd name="connsiteX1" fmla="*/ 56121 w 69832"/>
                <a:gd name="connsiteY1" fmla="*/ 7428 h 86275"/>
                <a:gd name="connsiteX2" fmla="*/ 4952 w 69832"/>
                <a:gd name="connsiteY2" fmla="*/ 7428 h 86275"/>
                <a:gd name="connsiteX3" fmla="*/ 4952 w 69832"/>
                <a:gd name="connsiteY3" fmla="*/ 0 h 86275"/>
                <a:gd name="connsiteX4" fmla="*/ 69833 w 69832"/>
                <a:gd name="connsiteY4" fmla="*/ 0 h 86275"/>
                <a:gd name="connsiteX5" fmla="*/ 69833 w 69832"/>
                <a:gd name="connsiteY5" fmla="*/ 1651 h 86275"/>
                <a:gd name="connsiteX6" fmla="*/ 14221 w 69832"/>
                <a:gd name="connsiteY6" fmla="*/ 78530 h 86275"/>
                <a:gd name="connsiteX7" fmla="*/ 68690 w 69832"/>
                <a:gd name="connsiteY7" fmla="*/ 78530 h 86275"/>
                <a:gd name="connsiteX8" fmla="*/ 68690 w 69832"/>
                <a:gd name="connsiteY8" fmla="*/ 86275 h 86275"/>
                <a:gd name="connsiteX9" fmla="*/ 0 w 69832"/>
                <a:gd name="connsiteY9" fmla="*/ 86275 h 86275"/>
                <a:gd name="connsiteX10" fmla="*/ 0 w 69832"/>
                <a:gd name="connsiteY10" fmla="*/ 84815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32" h="86275">
                  <a:moveTo>
                    <a:pt x="0" y="84815"/>
                  </a:moveTo>
                  <a:lnTo>
                    <a:pt x="56121" y="7428"/>
                  </a:lnTo>
                  <a:lnTo>
                    <a:pt x="4952" y="7428"/>
                  </a:lnTo>
                  <a:lnTo>
                    <a:pt x="4952" y="0"/>
                  </a:lnTo>
                  <a:lnTo>
                    <a:pt x="69833" y="0"/>
                  </a:lnTo>
                  <a:lnTo>
                    <a:pt x="69833" y="1651"/>
                  </a:lnTo>
                  <a:lnTo>
                    <a:pt x="14221" y="78530"/>
                  </a:lnTo>
                  <a:lnTo>
                    <a:pt x="68690" y="78530"/>
                  </a:lnTo>
                  <a:lnTo>
                    <a:pt x="68690" y="86275"/>
                  </a:lnTo>
                  <a:lnTo>
                    <a:pt x="0" y="86275"/>
                  </a:lnTo>
                  <a:lnTo>
                    <a:pt x="0" y="84815"/>
                  </a:lnTo>
                  <a:close/>
                </a:path>
              </a:pathLst>
            </a:custGeom>
            <a:solidFill>
              <a:srgbClr val="FFFFFF"/>
            </a:solidFill>
            <a:ln w="6345"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3A730685-2751-3D90-212F-16FE5E77ACA8}"/>
                </a:ext>
              </a:extLst>
            </p:cNvPr>
            <p:cNvSpPr/>
            <p:nvPr/>
          </p:nvSpPr>
          <p:spPr>
            <a:xfrm>
              <a:off x="8460847" y="4969918"/>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FA1BAFF5-49F0-5651-F4BF-22E4ED61C281}"/>
                </a:ext>
              </a:extLst>
            </p:cNvPr>
            <p:cNvSpPr/>
            <p:nvPr/>
          </p:nvSpPr>
          <p:spPr>
            <a:xfrm>
              <a:off x="8589719" y="4969918"/>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2" y="14157"/>
                    <a:pt x="54850" y="7428"/>
                    <a:pt x="41328" y="7428"/>
                  </a:cubicBezTo>
                  <a:cubicBezTo>
                    <a:pt x="23362"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674" name="Freeform 673">
              <a:extLst>
                <a:ext uri="{FF2B5EF4-FFF2-40B4-BE49-F238E27FC236}">
                  <a16:creationId xmlns:a16="http://schemas.microsoft.com/office/drawing/2014/main" id="{080FAD7E-BDA6-66ED-A263-6E27EEDC7DE0}"/>
                </a:ext>
              </a:extLst>
            </p:cNvPr>
            <p:cNvSpPr/>
            <p:nvPr/>
          </p:nvSpPr>
          <p:spPr>
            <a:xfrm>
              <a:off x="8679994"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4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1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75" name="Freeform 674">
              <a:extLst>
                <a:ext uri="{FF2B5EF4-FFF2-40B4-BE49-F238E27FC236}">
                  <a16:creationId xmlns:a16="http://schemas.microsoft.com/office/drawing/2014/main" id="{C937A231-8833-AFD1-6C36-4950A930B920}"/>
                </a:ext>
              </a:extLst>
            </p:cNvPr>
            <p:cNvSpPr/>
            <p:nvPr/>
          </p:nvSpPr>
          <p:spPr>
            <a:xfrm>
              <a:off x="87719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76" name="Freeform 675">
              <a:extLst>
                <a:ext uri="{FF2B5EF4-FFF2-40B4-BE49-F238E27FC236}">
                  <a16:creationId xmlns:a16="http://schemas.microsoft.com/office/drawing/2014/main" id="{D5E39BF2-CFE6-BF50-CA51-423BF17CCAD0}"/>
                </a:ext>
              </a:extLst>
            </p:cNvPr>
            <p:cNvSpPr/>
            <p:nvPr/>
          </p:nvSpPr>
          <p:spPr>
            <a:xfrm>
              <a:off x="8817691" y="4969918"/>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0 w 77451"/>
                <a:gd name="connsiteY6" fmla="*/ 81513 h 88940"/>
                <a:gd name="connsiteX7" fmla="*/ 68055 w 77451"/>
                <a:gd name="connsiteY7" fmla="*/ 63547 h 88940"/>
                <a:gd name="connsiteX8" fmla="*/ 76816 w 77451"/>
                <a:gd name="connsiteY8" fmla="*/ 63547 h 88940"/>
                <a:gd name="connsiteX9" fmla="*/ 41010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677" name="Freeform 676">
              <a:extLst>
                <a:ext uri="{FF2B5EF4-FFF2-40B4-BE49-F238E27FC236}">
                  <a16:creationId xmlns:a16="http://schemas.microsoft.com/office/drawing/2014/main" id="{CEC8F2E3-83DA-E012-60E1-B7E0E0149786}"/>
                </a:ext>
              </a:extLst>
            </p:cNvPr>
            <p:cNvSpPr/>
            <p:nvPr/>
          </p:nvSpPr>
          <p:spPr>
            <a:xfrm>
              <a:off x="8943834" y="4929542"/>
              <a:ext cx="47041" cy="127984"/>
            </a:xfrm>
            <a:custGeom>
              <a:avLst/>
              <a:gdLst>
                <a:gd name="connsiteX0" fmla="*/ 13015 w 47041"/>
                <a:gd name="connsiteY0" fmla="*/ 49137 h 127984"/>
                <a:gd name="connsiteX1" fmla="*/ 0 w 47041"/>
                <a:gd name="connsiteY1" fmla="*/ 49137 h 127984"/>
                <a:gd name="connsiteX2" fmla="*/ 0 w 47041"/>
                <a:gd name="connsiteY2" fmla="*/ 41709 h 127984"/>
                <a:gd name="connsiteX3" fmla="*/ 13015 w 47041"/>
                <a:gd name="connsiteY3" fmla="*/ 41709 h 127984"/>
                <a:gd name="connsiteX4" fmla="*/ 13015 w 47041"/>
                <a:gd name="connsiteY4" fmla="*/ 26219 h 127984"/>
                <a:gd name="connsiteX5" fmla="*/ 37456 w 47041"/>
                <a:gd name="connsiteY5" fmla="*/ 0 h 127984"/>
                <a:gd name="connsiteX6" fmla="*/ 47042 w 47041"/>
                <a:gd name="connsiteY6" fmla="*/ 1460 h 127984"/>
                <a:gd name="connsiteX7" fmla="*/ 47042 w 47041"/>
                <a:gd name="connsiteY7" fmla="*/ 8888 h 127984"/>
                <a:gd name="connsiteX8" fmla="*/ 37774 w 47041"/>
                <a:gd name="connsiteY8" fmla="*/ 7428 h 127984"/>
                <a:gd name="connsiteX9" fmla="*/ 21775 w 47041"/>
                <a:gd name="connsiteY9" fmla="*/ 25394 h 127984"/>
                <a:gd name="connsiteX10" fmla="*/ 21775 w 47041"/>
                <a:gd name="connsiteY10" fmla="*/ 41709 h 127984"/>
                <a:gd name="connsiteX11" fmla="*/ 45899 w 47041"/>
                <a:gd name="connsiteY11" fmla="*/ 41709 h 127984"/>
                <a:gd name="connsiteX12" fmla="*/ 45899 w 47041"/>
                <a:gd name="connsiteY12" fmla="*/ 49137 h 127984"/>
                <a:gd name="connsiteX13" fmla="*/ 21775 w 47041"/>
                <a:gd name="connsiteY13" fmla="*/ 49137 h 127984"/>
                <a:gd name="connsiteX14" fmla="*/ 21775 w 47041"/>
                <a:gd name="connsiteY14" fmla="*/ 127984 h 127984"/>
                <a:gd name="connsiteX15" fmla="*/ 13015 w 47041"/>
                <a:gd name="connsiteY15" fmla="*/ 127984 h 127984"/>
                <a:gd name="connsiteX16" fmla="*/ 13015 w 47041"/>
                <a:gd name="connsiteY16" fmla="*/ 49137 h 1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4">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678" name="Freeform 677">
              <a:extLst>
                <a:ext uri="{FF2B5EF4-FFF2-40B4-BE49-F238E27FC236}">
                  <a16:creationId xmlns:a16="http://schemas.microsoft.com/office/drawing/2014/main" id="{D07AD597-B2A7-43CB-B466-E44C286BCCBB}"/>
                </a:ext>
              </a:extLst>
            </p:cNvPr>
            <p:cNvSpPr/>
            <p:nvPr/>
          </p:nvSpPr>
          <p:spPr>
            <a:xfrm>
              <a:off x="8995447" y="4969918"/>
              <a:ext cx="83354" cy="88940"/>
            </a:xfrm>
            <a:custGeom>
              <a:avLst/>
              <a:gdLst>
                <a:gd name="connsiteX0" fmla="*/ 0 w 83354"/>
                <a:gd name="connsiteY0" fmla="*/ 45201 h 88940"/>
                <a:gd name="connsiteX1" fmla="*/ 0 w 83354"/>
                <a:gd name="connsiteY1" fmla="*/ 43867 h 88940"/>
                <a:gd name="connsiteX2" fmla="*/ 41773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7 w 83354"/>
                <a:gd name="connsiteY7" fmla="*/ 45201 h 88940"/>
                <a:gd name="connsiteX8" fmla="*/ 74277 w 83354"/>
                <a:gd name="connsiteY8" fmla="*/ 43867 h 88940"/>
                <a:gd name="connsiteX9" fmla="*/ 41773 w 83354"/>
                <a:gd name="connsiteY9" fmla="*/ 7428 h 88940"/>
                <a:gd name="connsiteX10" fmla="*/ 9079 w 83354"/>
                <a:gd name="connsiteY10" fmla="*/ 43867 h 88940"/>
                <a:gd name="connsiteX11" fmla="*/ 9079 w 83354"/>
                <a:gd name="connsiteY11" fmla="*/ 45201 h 88940"/>
                <a:gd name="connsiteX12" fmla="*/ 41773 w 83354"/>
                <a:gd name="connsiteY12" fmla="*/ 81513 h 88940"/>
                <a:gd name="connsiteX13" fmla="*/ 74277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3"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7" y="45201"/>
                  </a:moveTo>
                  <a:lnTo>
                    <a:pt x="74277" y="43867"/>
                  </a:lnTo>
                  <a:cubicBezTo>
                    <a:pt x="74277" y="21076"/>
                    <a:pt x="60056" y="7428"/>
                    <a:pt x="41773" y="7428"/>
                  </a:cubicBezTo>
                  <a:cubicBezTo>
                    <a:pt x="23490" y="7428"/>
                    <a:pt x="9079" y="21457"/>
                    <a:pt x="9079" y="43867"/>
                  </a:cubicBezTo>
                  <a:lnTo>
                    <a:pt x="9079" y="45201"/>
                  </a:lnTo>
                  <a:cubicBezTo>
                    <a:pt x="9079" y="67293"/>
                    <a:pt x="22918" y="81513"/>
                    <a:pt x="41773" y="81513"/>
                  </a:cubicBezTo>
                  <a:cubicBezTo>
                    <a:pt x="60628" y="81513"/>
                    <a:pt x="74277" y="67483"/>
                    <a:pt x="74277" y="45201"/>
                  </a:cubicBezTo>
                  <a:close/>
                </a:path>
              </a:pathLst>
            </a:custGeom>
            <a:solidFill>
              <a:srgbClr val="FFFFFF"/>
            </a:solidFill>
            <a:ln w="6345" cap="flat">
              <a:noFill/>
              <a:prstDash val="solid"/>
              <a:miter/>
            </a:ln>
          </p:spPr>
          <p:txBody>
            <a:bodyPr rtlCol="0" anchor="ctr"/>
            <a:lstStyle/>
            <a:p>
              <a:endParaRPr lang="en-US"/>
            </a:p>
          </p:txBody>
        </p:sp>
        <p:sp>
          <p:nvSpPr>
            <p:cNvPr id="679" name="Freeform 678">
              <a:extLst>
                <a:ext uri="{FF2B5EF4-FFF2-40B4-BE49-F238E27FC236}">
                  <a16:creationId xmlns:a16="http://schemas.microsoft.com/office/drawing/2014/main" id="{2E4AF6E2-0C8B-9391-3FE4-02C135588D9D}"/>
                </a:ext>
              </a:extLst>
            </p:cNvPr>
            <p:cNvSpPr/>
            <p:nvPr/>
          </p:nvSpPr>
          <p:spPr>
            <a:xfrm>
              <a:off x="90977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680" name="Freeform 679">
              <a:extLst>
                <a:ext uri="{FF2B5EF4-FFF2-40B4-BE49-F238E27FC236}">
                  <a16:creationId xmlns:a16="http://schemas.microsoft.com/office/drawing/2014/main" id="{C40F109B-57E2-027E-767F-E1ED277615A7}"/>
                </a:ext>
              </a:extLst>
            </p:cNvPr>
            <p:cNvSpPr/>
            <p:nvPr/>
          </p:nvSpPr>
          <p:spPr>
            <a:xfrm>
              <a:off x="9186407"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3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0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3" y="80688"/>
                    <a:pt x="63" y="64373"/>
                  </a:cubicBezTo>
                  <a:close/>
                  <a:moveTo>
                    <a:pt x="58405" y="59675"/>
                  </a:moveTo>
                  <a:lnTo>
                    <a:pt x="58405" y="45010"/>
                  </a:lnTo>
                  <a:lnTo>
                    <a:pt x="40756" y="45010"/>
                  </a:lnTo>
                  <a:cubicBezTo>
                    <a:pt x="22791" y="45010"/>
                    <a:pt x="8760" y="48819"/>
                    <a:pt x="8760" y="64309"/>
                  </a:cubicBezTo>
                  <a:cubicBezTo>
                    <a:pt x="8760"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681" name="Freeform 680">
              <a:extLst>
                <a:ext uri="{FF2B5EF4-FFF2-40B4-BE49-F238E27FC236}">
                  <a16:creationId xmlns:a16="http://schemas.microsoft.com/office/drawing/2014/main" id="{C867A645-08C3-BC6C-19D8-82171062E3AD}"/>
                </a:ext>
              </a:extLst>
            </p:cNvPr>
            <p:cNvSpPr/>
            <p:nvPr/>
          </p:nvSpPr>
          <p:spPr>
            <a:xfrm>
              <a:off x="9278649"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682" name="Freeform 681">
              <a:extLst>
                <a:ext uri="{FF2B5EF4-FFF2-40B4-BE49-F238E27FC236}">
                  <a16:creationId xmlns:a16="http://schemas.microsoft.com/office/drawing/2014/main" id="{02ADA017-2D69-5534-F781-752A79EF9C9D}"/>
                </a:ext>
              </a:extLst>
            </p:cNvPr>
            <p:cNvSpPr/>
            <p:nvPr/>
          </p:nvSpPr>
          <p:spPr>
            <a:xfrm>
              <a:off x="9313693"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37038379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2"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1000" fill="hold"/>
                                        <p:tgtEl>
                                          <p:spTgt spid="3"/>
                                        </p:tgtEl>
                                        <p:attrNameLst>
                                          <p:attrName>ppt_x</p:attrName>
                                        </p:attrNameLst>
                                      </p:cBhvr>
                                      <p:tavLst>
                                        <p:tav tm="0">
                                          <p:val>
                                            <p:strVal val="0-#ppt_w/2"/>
                                          </p:val>
                                        </p:tav>
                                        <p:tav tm="100000">
                                          <p:val>
                                            <p:strVal val="#ppt_x"/>
                                          </p:val>
                                        </p:tav>
                                      </p:tavLst>
                                    </p:anim>
                                    <p:anim calcmode="lin" valueType="num">
                                      <p:cBhvr additive="base">
                                        <p:cTn id="11" dur="10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10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65133-CE99-4FB8-8694-DF31D0BBBDBF}"/>
              </a:ext>
            </a:extLst>
          </p:cNvPr>
          <p:cNvSpPr>
            <a:spLocks noGrp="1"/>
          </p:cNvSpPr>
          <p:nvPr>
            <p:ph type="sldNum" sz="quarter" idx="12"/>
          </p:nvPr>
        </p:nvSpPr>
        <p:spPr/>
        <p:txBody>
          <a:bodyPr/>
          <a:lstStyle/>
          <a:p>
            <a:fld id="{63DCA5C9-2E11-4C67-86EB-AE1DE127DC64}" type="slidenum">
              <a:rPr lang="en-US" smtClean="0"/>
              <a:pPr/>
              <a:t>11</a:t>
            </a:fld>
            <a:endParaRPr lang="en-US"/>
          </a:p>
        </p:txBody>
      </p:sp>
      <p:sp>
        <p:nvSpPr>
          <p:cNvPr id="17" name="TextBox 16">
            <a:extLst>
              <a:ext uri="{FF2B5EF4-FFF2-40B4-BE49-F238E27FC236}">
                <a16:creationId xmlns:a16="http://schemas.microsoft.com/office/drawing/2014/main" id="{D34C1E61-0681-4BEC-976B-C17534B5A0B8}"/>
              </a:ext>
            </a:extLst>
          </p:cNvPr>
          <p:cNvSpPr txBox="1"/>
          <p:nvPr/>
        </p:nvSpPr>
        <p:spPr>
          <a:xfrm>
            <a:off x="2232183" y="4042210"/>
            <a:ext cx="2947115" cy="861774"/>
          </a:xfrm>
          <a:prstGeom prst="rect">
            <a:avLst/>
          </a:prstGeom>
          <a:noFill/>
        </p:spPr>
        <p:txBody>
          <a:bodyPr wrap="square">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lang="en-US" sz="3200">
                <a:solidFill>
                  <a:srgbClr val="FFFFFF"/>
                </a:solidFill>
                <a:latin typeface="Rockwell" panose="02060603020205020403" pitchFamily="18" charset="0"/>
              </a:rPr>
              <a:t>Healthcare with Heart</a:t>
            </a:r>
          </a:p>
        </p:txBody>
      </p:sp>
      <p:sp>
        <p:nvSpPr>
          <p:cNvPr id="16" name="TextBox 15">
            <a:extLst>
              <a:ext uri="{FF2B5EF4-FFF2-40B4-BE49-F238E27FC236}">
                <a16:creationId xmlns:a16="http://schemas.microsoft.com/office/drawing/2014/main" id="{7B6E0E9F-79B4-41D5-8271-2989F4C9B09A}"/>
              </a:ext>
            </a:extLst>
          </p:cNvPr>
          <p:cNvSpPr txBox="1"/>
          <p:nvPr/>
        </p:nvSpPr>
        <p:spPr>
          <a:xfrm>
            <a:off x="6654660" y="1805043"/>
            <a:ext cx="3561936"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Arial" panose="020B0604020202020204"/>
              </a:rPr>
              <a:t>We are gamechangers for quality of care, by creating a frictionless experience and providing the safest environment for our team members and consumers</a:t>
            </a: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 </a:t>
            </a:r>
            <a:endParaRPr kumimoji="0" lang="en-US" sz="1300" b="0" i="0" u="none" strike="sng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D477B1A-1064-45EF-9915-F620B5F82BC0}"/>
              </a:ext>
            </a:extLst>
          </p:cNvPr>
          <p:cNvSpPr txBox="1"/>
          <p:nvPr/>
        </p:nvSpPr>
        <p:spPr>
          <a:xfrm>
            <a:off x="6764586" y="3992139"/>
            <a:ext cx="2748197" cy="861774"/>
          </a:xfrm>
          <a:prstGeom prst="rect">
            <a:avLst/>
          </a:prstGeom>
          <a:noFill/>
        </p:spPr>
        <p:txBody>
          <a:bodyPr wrap="square">
            <a:spAutoFit/>
          </a:bodyPr>
          <a:lstStyle/>
          <a:p>
            <a:pPr>
              <a:lnSpc>
                <a:spcPts val="3000"/>
              </a:lnSpc>
              <a:defRPr/>
            </a:pPr>
            <a:r>
              <a:rPr lang="en-US" sz="3200">
                <a:solidFill>
                  <a:srgbClr val="FFFFFF"/>
                </a:solidFill>
                <a:latin typeface="Rockwell" panose="02060603020205020403" pitchFamily="18" charset="0"/>
              </a:rPr>
              <a:t>Everyone is Included</a:t>
            </a:r>
          </a:p>
        </p:txBody>
      </p:sp>
      <p:sp>
        <p:nvSpPr>
          <p:cNvPr id="20" name="TextBox 19">
            <a:extLst>
              <a:ext uri="{FF2B5EF4-FFF2-40B4-BE49-F238E27FC236}">
                <a16:creationId xmlns:a16="http://schemas.microsoft.com/office/drawing/2014/main" id="{99EFED5C-C16C-46B2-A7DB-B2106A32A353}"/>
              </a:ext>
            </a:extLst>
          </p:cNvPr>
          <p:cNvSpPr txBox="1"/>
          <p:nvPr/>
        </p:nvSpPr>
        <p:spPr>
          <a:xfrm>
            <a:off x="6767871" y="4885768"/>
            <a:ext cx="3406375" cy="160043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a:solidFill>
                  <a:srgbClr val="FFFFFF"/>
                </a:solidFill>
                <a:latin typeface="Arial" panose="020B0604020202020204"/>
              </a:rPr>
              <a:t>We are dedicated to revolutionizing healthcare through teamwork and inclusivity. We strive to ensure that individuals are heard and respected, in an environment where they can be their authentic selves and opportunities are provided equally to everyone</a:t>
            </a:r>
            <a:r>
              <a:rPr kumimoji="0" lang="en-US" sz="1200" b="0" i="0" u="none" strike="noStrike" kern="1200" cap="none" spc="0" normalizeH="0" baseline="0" noProof="0">
                <a:ln>
                  <a:noFill/>
                </a:ln>
                <a:solidFill>
                  <a:srgbClr val="FFFFFF"/>
                </a:solidFill>
                <a:effectLst/>
                <a:uLnTx/>
                <a:uFillTx/>
                <a:latin typeface="Arial" panose="020B0604020202020204"/>
                <a:ea typeface="+mn-ea"/>
                <a:cs typeface="+mn-cs"/>
              </a:rPr>
              <a:t>.</a:t>
            </a:r>
            <a:endParaRPr kumimoji="0" lang="en-US" sz="1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6803355C-B5BA-470F-A846-DEB0BED44BD1}"/>
              </a:ext>
            </a:extLst>
          </p:cNvPr>
          <p:cNvSpPr txBox="1"/>
          <p:nvPr/>
        </p:nvSpPr>
        <p:spPr>
          <a:xfrm>
            <a:off x="4828554" y="3657454"/>
            <a:ext cx="2286776" cy="993626"/>
          </a:xfrm>
          <a:prstGeom prst="rect">
            <a:avLst/>
          </a:prstGeom>
          <a:noFill/>
        </p:spPr>
        <p:txBody>
          <a:bodyPr wrap="square" lIns="0" tIns="0" rIns="0" bIns="0" rtlCol="0">
            <a:normAutofit/>
          </a:bodyPr>
          <a:lstStyle/>
          <a:p>
            <a:pPr marL="0" indent="-3657600" algn="ctr"/>
            <a:r>
              <a:rPr lang="en-US" sz="1600" b="1" i="0">
                <a:solidFill>
                  <a:schemeClr val="bg2"/>
                </a:solidFill>
                <a:latin typeface="+mn-lt"/>
                <a:ea typeface="Roboto" panose="02000000000000000000" pitchFamily="2" charset="0"/>
                <a:cs typeface="Times New Roman" panose="02020603050405020304" pitchFamily="18" charset="0"/>
              </a:rPr>
              <a:t>Team Member </a:t>
            </a:r>
          </a:p>
          <a:p>
            <a:pPr marL="0" indent="-3657600" algn="ctr"/>
            <a:r>
              <a:rPr lang="en-US" sz="1600" b="1">
                <a:solidFill>
                  <a:schemeClr val="bg2"/>
                </a:solidFill>
                <a:ea typeface="Roboto" panose="02000000000000000000" pitchFamily="2" charset="0"/>
                <a:cs typeface="Times New Roman" panose="02020603050405020304" pitchFamily="18" charset="0"/>
              </a:rPr>
              <a:t>Value Proposition</a:t>
            </a:r>
            <a:endParaRPr lang="en-US" sz="1600" b="1" i="0">
              <a:solidFill>
                <a:schemeClr val="bg2"/>
              </a:solidFill>
              <a:latin typeface="+mn-lt"/>
              <a:ea typeface="Roboto" panose="020000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52CA41AF-9765-4C9C-B88B-882055F403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261003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Diversity, Equity and Inclusion</a:t>
            </a:r>
          </a:p>
        </p:txBody>
      </p:sp>
      <p:sp>
        <p:nvSpPr>
          <p:cNvPr id="4" name="Slide Number Placeholder 3"/>
          <p:cNvSpPr>
            <a:spLocks noGrp="1"/>
          </p:cNvSpPr>
          <p:nvPr>
            <p:ph type="sldNum" sz="quarter" idx="25"/>
          </p:nvPr>
        </p:nvSpPr>
        <p:spPr/>
        <p:txBody>
          <a:bodyPr/>
          <a:lstStyle/>
          <a:p>
            <a:fld id="{63DCA5C9-2E11-4C67-86EB-AE1DE127DC64}" type="slidenum">
              <a:rPr lang="en-US" smtClean="0"/>
              <a:t>12</a:t>
            </a:fld>
            <a:endParaRPr lang="en-US"/>
          </a:p>
        </p:txBody>
      </p:sp>
      <p:sp>
        <p:nvSpPr>
          <p:cNvPr id="8" name="Text Placeholder 7"/>
          <p:cNvSpPr>
            <a:spLocks noGrp="1"/>
          </p:cNvSpPr>
          <p:nvPr>
            <p:ph type="body" sz="quarter" idx="26"/>
          </p:nvPr>
        </p:nvSpPr>
        <p:spPr/>
        <p:txBody>
          <a:bodyPr/>
          <a:lstStyle/>
          <a:p>
            <a:r>
              <a:rPr lang="en-US"/>
              <a:t>Tufts Medicine Care at Home embraces diversity at all levels of our organization and strive to deliver culturally competent care to all of our patients. We are committed to exploring, understanding and respecting the differences that exist among our patients and our coworkers. Through these efforts, we can provide the most effective and highest quality of care to our ever-changing communities and create a culturally sensitive environment for our employees.</a:t>
            </a:r>
          </a:p>
        </p:txBody>
      </p:sp>
    </p:spTree>
    <p:extLst>
      <p:ext uri="{BB962C8B-B14F-4D97-AF65-F5344CB8AC3E}">
        <p14:creationId xmlns:p14="http://schemas.microsoft.com/office/powerpoint/2010/main" val="22696104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lvl="8"/>
            <a:fld id="{63DCA5C9-2E11-4C67-86EB-AE1DE127DC64}" type="slidenum">
              <a:rPr lang="en-US" smtClean="0"/>
              <a:pPr lvl="8"/>
              <a:t>13</a:t>
            </a:fld>
            <a:endParaRPr lang="en-US"/>
          </a:p>
        </p:txBody>
      </p:sp>
      <p:sp>
        <p:nvSpPr>
          <p:cNvPr id="4" name="Title 3"/>
          <p:cNvSpPr>
            <a:spLocks noGrp="1"/>
          </p:cNvSpPr>
          <p:nvPr>
            <p:ph type="title"/>
          </p:nvPr>
        </p:nvSpPr>
        <p:spPr/>
        <p:txBody>
          <a:bodyPr/>
          <a:lstStyle/>
          <a:p>
            <a:r>
              <a:rPr lang="en-US"/>
              <a:t>Leadership philosophy</a:t>
            </a:r>
          </a:p>
        </p:txBody>
      </p:sp>
    </p:spTree>
    <p:extLst>
      <p:ext uri="{BB962C8B-B14F-4D97-AF65-F5344CB8AC3E}">
        <p14:creationId xmlns:p14="http://schemas.microsoft.com/office/powerpoint/2010/main" val="39910199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pPr marL="285750" indent="-285750">
              <a:buFont typeface="Arial" panose="020B0604020202020204" pitchFamily="34" charset="0"/>
              <a:buChar char="•"/>
            </a:pPr>
            <a:r>
              <a:rPr lang="en-US" dirty="0"/>
              <a:t>Everyone is valuable. They possess important ideas, are trustworthy, and have gifts to be shared with the organization.</a:t>
            </a:r>
          </a:p>
          <a:p>
            <a:pPr marL="285750" indent="-285750">
              <a:buFont typeface="Arial" panose="020B0604020202020204" pitchFamily="34" charset="0"/>
              <a:buChar char="•"/>
            </a:pPr>
            <a:r>
              <a:rPr lang="en-US" dirty="0"/>
              <a:t>People are deserving of respect, growth opportunities, shared responsibility and autonomy in their work.</a:t>
            </a:r>
          </a:p>
          <a:p>
            <a:pPr marL="285750" indent="-285750">
              <a:buFont typeface="Arial" panose="020B0604020202020204" pitchFamily="34" charset="0"/>
              <a:buChar char="•"/>
            </a:pPr>
            <a:r>
              <a:rPr lang="en-US" dirty="0"/>
              <a:t>TMCAH is best served by rewarding and showing appreciation to staff who feel their work is meaningful.</a:t>
            </a:r>
          </a:p>
          <a:p>
            <a:pPr marL="285750" indent="-285750">
              <a:buFont typeface="Arial" panose="020B0604020202020204" pitchFamily="34" charset="0"/>
              <a:buChar char="•"/>
            </a:pPr>
            <a:r>
              <a:rPr lang="en-US" dirty="0"/>
              <a:t>The workplace environment fosters growth, creativity, healing and trust. It is a place where people can express themselves with confidence.</a:t>
            </a:r>
          </a:p>
          <a:p>
            <a:pPr marL="285750" indent="-285750">
              <a:buFont typeface="Arial" panose="020B0604020202020204" pitchFamily="34" charset="0"/>
              <a:buChar char="•"/>
            </a:pPr>
            <a:r>
              <a:rPr lang="en-US" dirty="0"/>
              <a:t>Leaders should serve the needs of the people and the workplace in a manner that is authentic and humble.</a:t>
            </a:r>
          </a:p>
          <a:p>
            <a:endParaRPr lang="en-US" dirty="0"/>
          </a:p>
        </p:txBody>
      </p:sp>
      <p:sp>
        <p:nvSpPr>
          <p:cNvPr id="4" name="Slide Number Placeholder 3"/>
          <p:cNvSpPr>
            <a:spLocks noGrp="1"/>
          </p:cNvSpPr>
          <p:nvPr>
            <p:ph type="sldNum" sz="quarter" idx="15"/>
          </p:nvPr>
        </p:nvSpPr>
        <p:spPr/>
        <p:txBody>
          <a:bodyPr/>
          <a:lstStyle/>
          <a:p>
            <a:fld id="{63DCA5C9-2E11-4C67-86EB-AE1DE127DC64}" type="slidenum">
              <a:rPr lang="en-US" smtClean="0"/>
              <a:t>14</a:t>
            </a:fld>
            <a:endParaRPr lang="en-US"/>
          </a:p>
        </p:txBody>
      </p:sp>
      <p:sp>
        <p:nvSpPr>
          <p:cNvPr id="5" name="Content Placeholder 4"/>
          <p:cNvSpPr>
            <a:spLocks noGrp="1"/>
          </p:cNvSpPr>
          <p:nvPr>
            <p:ph sz="quarter" idx="21"/>
          </p:nvPr>
        </p:nvSpPr>
        <p:spPr>
          <a:xfrm>
            <a:off x="6719888" y="3831220"/>
            <a:ext cx="5018035" cy="2572754"/>
          </a:xfrm>
        </p:spPr>
        <p:txBody>
          <a:bodyPr/>
          <a:lstStyle/>
          <a:p>
            <a:r>
              <a:rPr lang="en-US" b="1"/>
              <a:t>I want to hear from you!</a:t>
            </a:r>
          </a:p>
          <a:p>
            <a:pPr marL="285750" indent="-285750">
              <a:buFont typeface="Arial" panose="020B0604020202020204" pitchFamily="34" charset="0"/>
              <a:buChar char="•"/>
            </a:pPr>
            <a:r>
              <a:rPr lang="en-US"/>
              <a:t>Ask-Listen-Change</a:t>
            </a:r>
          </a:p>
          <a:p>
            <a:pPr marL="285750" indent="-285750">
              <a:buFont typeface="Arial" panose="020B0604020202020204" pitchFamily="34" charset="0"/>
              <a:buChar char="•"/>
            </a:pPr>
            <a:r>
              <a:rPr lang="en-US"/>
              <a:t>Open door policy- contact </a:t>
            </a:r>
            <a:r>
              <a:rPr lang="en-US">
                <a:hlinkClick r:id="rId2"/>
              </a:rPr>
              <a:t>Louisep@homehealthfoundation.org</a:t>
            </a:r>
            <a:r>
              <a:rPr lang="en-US"/>
              <a:t> to make an appointment for a 1:1 chat</a:t>
            </a:r>
          </a:p>
          <a:p>
            <a:endParaRPr lang="en-US" b="1"/>
          </a:p>
        </p:txBody>
      </p:sp>
      <p:sp>
        <p:nvSpPr>
          <p:cNvPr id="6" name="Title 5"/>
          <p:cNvSpPr>
            <a:spLocks noGrp="1"/>
          </p:cNvSpPr>
          <p:nvPr>
            <p:ph type="title"/>
          </p:nvPr>
        </p:nvSpPr>
        <p:spPr/>
        <p:txBody>
          <a:bodyPr/>
          <a:lstStyle/>
          <a:p>
            <a:r>
              <a:rPr lang="en-US"/>
              <a:t>Leadership philosophy</a:t>
            </a:r>
          </a:p>
        </p:txBody>
      </p:sp>
      <p:pic>
        <p:nvPicPr>
          <p:cNvPr id="7" name="Picture 2" descr="Servant leadership: The 9 reasons why it makes you a better manager | RCMT  IT Europ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719888" y="1084120"/>
            <a:ext cx="5217195" cy="282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0061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179C3-AAA6-4D43-8904-66156B04EEED}"/>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EF3FA085-AEA3-8343-9CFF-C06276062B22}"/>
              </a:ext>
            </a:extLst>
          </p:cNvPr>
          <p:cNvSpPr>
            <a:spLocks noGrp="1"/>
          </p:cNvSpPr>
          <p:nvPr>
            <p:ph type="body" sz="quarter" idx="19"/>
          </p:nvPr>
        </p:nvSpPr>
        <p:spPr/>
        <p:txBody>
          <a:bodyPr/>
          <a:lstStyle/>
          <a:p>
            <a:pPr lvl="1"/>
            <a:r>
              <a:rPr lang="en-US" dirty="0"/>
              <a:t>Tufts Medicine Care at Home</a:t>
            </a:r>
          </a:p>
          <a:p>
            <a:r>
              <a:rPr lang="en-US" dirty="0"/>
              <a:t>360 Merrimack Street</a:t>
            </a:r>
            <a:br>
              <a:rPr lang="en-US" dirty="0"/>
            </a:br>
            <a:r>
              <a:rPr lang="en-US" dirty="0"/>
              <a:t>Suite 425</a:t>
            </a:r>
            <a:br>
              <a:rPr lang="en-US" dirty="0"/>
            </a:br>
            <a:r>
              <a:rPr lang="en-US" dirty="0"/>
              <a:t>Lawrence, MA 01843</a:t>
            </a:r>
            <a:br>
              <a:rPr lang="en-US" dirty="0"/>
            </a:br>
            <a:endParaRPr lang="en-US" dirty="0"/>
          </a:p>
        </p:txBody>
      </p:sp>
    </p:spTree>
    <p:extLst>
      <p:ext uri="{BB962C8B-B14F-4D97-AF65-F5344CB8AC3E}">
        <p14:creationId xmlns:p14="http://schemas.microsoft.com/office/powerpoint/2010/main" val="134925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644F0A-2799-2644-AA90-6DA11AB1568F}"/>
              </a:ext>
            </a:extLst>
          </p:cNvPr>
          <p:cNvSpPr>
            <a:spLocks noGrp="1"/>
          </p:cNvSpPr>
          <p:nvPr>
            <p:ph type="body" sz="quarter" idx="26"/>
          </p:nvPr>
        </p:nvSpPr>
        <p:spPr>
          <a:xfrm>
            <a:off x="6735763" y="763929"/>
            <a:ext cx="5011737" cy="5632109"/>
          </a:xfrm>
        </p:spPr>
        <p:txBody>
          <a:bodyPr/>
          <a:lstStyle/>
          <a:p>
            <a:pPr lvl="1"/>
            <a:r>
              <a:rPr lang="en-US" dirty="0"/>
              <a:t>Market presence from Cape Cod to </a:t>
            </a:r>
          </a:p>
          <a:p>
            <a:pPr lvl="1"/>
            <a:r>
              <a:rPr lang="en-US" dirty="0"/>
              <a:t>the NH Seacoast</a:t>
            </a:r>
          </a:p>
          <a:p>
            <a:pPr lvl="2"/>
            <a:r>
              <a:rPr lang="en-US" dirty="0"/>
              <a:t>Sizing up the system</a:t>
            </a:r>
          </a:p>
          <a:p>
            <a:pPr lvl="3"/>
            <a:r>
              <a:rPr lang="en-US" b="1" dirty="0"/>
              <a:t>2,100+ </a:t>
            </a:r>
            <a:r>
              <a:rPr lang="en-US" dirty="0"/>
              <a:t>physicians, </a:t>
            </a:r>
            <a:r>
              <a:rPr lang="en-US" b="1" dirty="0"/>
              <a:t>1</a:t>
            </a:r>
            <a:r>
              <a:rPr lang="en-US" dirty="0"/>
              <a:t> integrated network</a:t>
            </a:r>
          </a:p>
          <a:p>
            <a:pPr lvl="3"/>
            <a:r>
              <a:rPr lang="en-US" b="1" dirty="0"/>
              <a:t>1</a:t>
            </a:r>
            <a:r>
              <a:rPr lang="en-US" dirty="0"/>
              <a:t> Academic medical center</a:t>
            </a:r>
          </a:p>
          <a:p>
            <a:pPr lvl="3"/>
            <a:r>
              <a:rPr lang="en-US" b="1" dirty="0"/>
              <a:t>4</a:t>
            </a:r>
            <a:r>
              <a:rPr lang="en-US" dirty="0"/>
              <a:t> Community hospital campuses</a:t>
            </a:r>
          </a:p>
          <a:p>
            <a:pPr lvl="3"/>
            <a:r>
              <a:rPr lang="en-US" b="1" dirty="0"/>
              <a:t>1</a:t>
            </a:r>
            <a:r>
              <a:rPr lang="en-US" dirty="0"/>
              <a:t> Home healthcare organization</a:t>
            </a:r>
          </a:p>
          <a:p>
            <a:pPr lvl="3"/>
            <a:r>
              <a:rPr lang="en-US" b="1" dirty="0"/>
              <a:t>13,000</a:t>
            </a:r>
            <a:r>
              <a:rPr lang="en-US" dirty="0"/>
              <a:t> Employees</a:t>
            </a:r>
          </a:p>
          <a:p>
            <a:pPr lvl="2"/>
            <a:r>
              <a:rPr lang="en-US" dirty="0"/>
              <a:t>System statistics</a:t>
            </a:r>
          </a:p>
          <a:p>
            <a:pPr lvl="3"/>
            <a:r>
              <a:rPr lang="en-US" b="1" dirty="0"/>
              <a:t>1,010</a:t>
            </a:r>
            <a:r>
              <a:rPr lang="en-US" dirty="0"/>
              <a:t> Licensed beds</a:t>
            </a:r>
          </a:p>
          <a:p>
            <a:pPr lvl="3"/>
            <a:r>
              <a:rPr lang="en-US" b="1" dirty="0"/>
              <a:t>60,000</a:t>
            </a:r>
            <a:r>
              <a:rPr lang="en-US" dirty="0"/>
              <a:t> Inpatient discharges &amp; bedded outpatients</a:t>
            </a:r>
          </a:p>
          <a:p>
            <a:pPr lvl="3"/>
            <a:r>
              <a:rPr lang="en-US" b="1" dirty="0"/>
              <a:t>1.4</a:t>
            </a:r>
            <a:r>
              <a:rPr lang="en-US" dirty="0"/>
              <a:t> Million outpatient visits</a:t>
            </a:r>
          </a:p>
          <a:p>
            <a:pPr lvl="3"/>
            <a:r>
              <a:rPr lang="en-US" b="1" dirty="0"/>
              <a:t>15,000</a:t>
            </a:r>
            <a:r>
              <a:rPr lang="en-US" dirty="0"/>
              <a:t> Home visits</a:t>
            </a:r>
          </a:p>
          <a:p>
            <a:pPr lvl="3"/>
            <a:r>
              <a:rPr lang="en-US" b="1" dirty="0"/>
              <a:t>190,000</a:t>
            </a:r>
            <a:r>
              <a:rPr lang="en-US" dirty="0"/>
              <a:t> Emergency room visits</a:t>
            </a:r>
          </a:p>
          <a:p>
            <a:pPr lvl="3"/>
            <a:r>
              <a:rPr lang="en-US" b="1" dirty="0"/>
              <a:t>23,000</a:t>
            </a:r>
            <a:r>
              <a:rPr lang="en-US" dirty="0"/>
              <a:t> Outpatient surgeries and OR cases</a:t>
            </a:r>
          </a:p>
        </p:txBody>
      </p:sp>
      <p:sp>
        <p:nvSpPr>
          <p:cNvPr id="2" name="Title 1">
            <a:extLst>
              <a:ext uri="{FF2B5EF4-FFF2-40B4-BE49-F238E27FC236}">
                <a16:creationId xmlns:a16="http://schemas.microsoft.com/office/drawing/2014/main" id="{3DAD2D75-01AC-D146-864F-978C38D7F12A}"/>
              </a:ext>
            </a:extLst>
          </p:cNvPr>
          <p:cNvSpPr>
            <a:spLocks noGrp="1"/>
          </p:cNvSpPr>
          <p:nvPr>
            <p:ph type="title"/>
          </p:nvPr>
        </p:nvSpPr>
        <p:spPr>
          <a:xfrm>
            <a:off x="6733220" y="454025"/>
            <a:ext cx="4993641" cy="605059"/>
          </a:xfrm>
        </p:spPr>
        <p:txBody>
          <a:bodyPr/>
          <a:lstStyle/>
          <a:p>
            <a:r>
              <a:rPr lang="en-US" dirty="0"/>
              <a:t>Tufts Medicine System</a:t>
            </a:r>
          </a:p>
        </p:txBody>
      </p:sp>
      <p:sp>
        <p:nvSpPr>
          <p:cNvPr id="4" name="Slide Number Placeholder 3">
            <a:extLst>
              <a:ext uri="{FF2B5EF4-FFF2-40B4-BE49-F238E27FC236}">
                <a16:creationId xmlns:a16="http://schemas.microsoft.com/office/drawing/2014/main" id="{77B966B1-B36C-1946-B1B5-E63136E47585}"/>
              </a:ext>
            </a:extLst>
          </p:cNvPr>
          <p:cNvSpPr>
            <a:spLocks noGrp="1"/>
          </p:cNvSpPr>
          <p:nvPr>
            <p:ph type="sldNum" sz="quarter" idx="27"/>
          </p:nvPr>
        </p:nvSpPr>
        <p:spPr/>
        <p:txBody>
          <a:bodyPr/>
          <a:lstStyle/>
          <a:p>
            <a:pPr lvl="8"/>
            <a:fld id="{63DCA5C9-2E11-4C67-86EB-AE1DE127DC64}" type="slidenum">
              <a:rPr lang="en-US" smtClean="0"/>
              <a:pPr lvl="8"/>
              <a:t>2</a:t>
            </a:fld>
            <a:endParaRPr lang="en-US"/>
          </a:p>
        </p:txBody>
      </p:sp>
      <p:pic>
        <p:nvPicPr>
          <p:cNvPr id="8" name="Graphic 19">
            <a:extLst>
              <a:ext uri="{FF2B5EF4-FFF2-40B4-BE49-F238E27FC236}">
                <a16:creationId xmlns:a16="http://schemas.microsoft.com/office/drawing/2014/main" id="{E4A48544-ADA7-D24A-B5A4-20EE7E3E20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133" t="18830" r="-2965" b="-2090"/>
          <a:stretch>
            <a:fillRect/>
          </a:stretch>
        </p:blipFill>
        <p:spPr>
          <a:xfrm>
            <a:off x="4590507" y="468093"/>
            <a:ext cx="2015081" cy="1884689"/>
          </a:xfrm>
          <a:prstGeom prst="rect">
            <a:avLst/>
          </a:prstGeom>
        </p:spPr>
      </p:pic>
      <p:pic>
        <p:nvPicPr>
          <p:cNvPr id="11" name="Picture Placeholder 10" descr="Map&#10;&#10;Description automatically generated">
            <a:extLst>
              <a:ext uri="{FF2B5EF4-FFF2-40B4-BE49-F238E27FC236}">
                <a16:creationId xmlns:a16="http://schemas.microsoft.com/office/drawing/2014/main" id="{A6E3D35E-0324-64C2-1C3A-59FAE069FFB1}"/>
              </a:ext>
            </a:extLst>
          </p:cNvPr>
          <p:cNvPicPr>
            <a:picLocks noGrp="1" noChangeAspect="1"/>
          </p:cNvPicPr>
          <p:nvPr>
            <p:ph type="pic" sz="quarter" idx="23"/>
          </p:nvPr>
        </p:nvPicPr>
        <p:blipFill>
          <a:blip r:embed="rId4">
            <a:extLst>
              <a:ext uri="{28A0092B-C50C-407E-A947-70E740481C1C}">
                <a14:useLocalDpi xmlns:a14="http://schemas.microsoft.com/office/drawing/2010/main" val="0"/>
              </a:ext>
            </a:extLst>
          </a:blip>
          <a:srcRect l="14" r="14"/>
          <a:stretch>
            <a:fillRect/>
          </a:stretch>
        </p:blipFill>
        <p:spPr/>
      </p:pic>
    </p:spTree>
    <p:extLst>
      <p:ext uri="{BB962C8B-B14F-4D97-AF65-F5344CB8AC3E}">
        <p14:creationId xmlns:p14="http://schemas.microsoft.com/office/powerpoint/2010/main" val="20598264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9C75C7-49A6-BB42-BEC6-DAD0E2C50036}"/>
              </a:ext>
            </a:extLst>
          </p:cNvPr>
          <p:cNvSpPr>
            <a:spLocks noGrp="1"/>
          </p:cNvSpPr>
          <p:nvPr>
            <p:ph sz="quarter" idx="12"/>
          </p:nvPr>
        </p:nvSpPr>
        <p:spPr/>
        <p:txBody>
          <a:bodyPr/>
          <a:lstStyle/>
          <a:p>
            <a:pPr lvl="1"/>
            <a:r>
              <a:rPr lang="en-US" dirty="0"/>
              <a:t>Our continuum of care</a:t>
            </a:r>
          </a:p>
          <a:p>
            <a:pPr lvl="2"/>
            <a:r>
              <a:rPr lang="en-US" dirty="0"/>
              <a:t>Home health </a:t>
            </a:r>
          </a:p>
          <a:p>
            <a:pPr lvl="2"/>
            <a:r>
              <a:rPr lang="en-US" dirty="0"/>
              <a:t>Palliative</a:t>
            </a:r>
          </a:p>
          <a:p>
            <a:pPr lvl="2"/>
            <a:r>
              <a:rPr lang="en-US" dirty="0"/>
              <a:t>Hospice </a:t>
            </a:r>
          </a:p>
          <a:p>
            <a:pPr lvl="2"/>
            <a:r>
              <a:rPr lang="en-US" dirty="0"/>
              <a:t>Supportive services</a:t>
            </a:r>
          </a:p>
          <a:p>
            <a:pPr lvl="2"/>
            <a:r>
              <a:rPr lang="en-US" dirty="0"/>
              <a:t>Bereavement support</a:t>
            </a:r>
          </a:p>
          <a:p>
            <a:pPr lvl="2"/>
            <a:r>
              <a:rPr lang="en-US" dirty="0"/>
              <a:t>Volunteers</a:t>
            </a:r>
          </a:p>
          <a:p>
            <a:pPr lvl="1"/>
            <a:r>
              <a:rPr lang="en-US" dirty="0"/>
              <a:t>550+ healthcare professionals</a:t>
            </a:r>
          </a:p>
          <a:p>
            <a:pPr lvl="2"/>
            <a:r>
              <a:rPr lang="en-US" dirty="0"/>
              <a:t>RN, LPN and NP</a:t>
            </a:r>
          </a:p>
          <a:p>
            <a:pPr lvl="2"/>
            <a:r>
              <a:rPr lang="en-US" dirty="0"/>
              <a:t>Physicians</a:t>
            </a:r>
          </a:p>
          <a:p>
            <a:pPr lvl="2"/>
            <a:r>
              <a:rPr lang="en-US" dirty="0"/>
              <a:t>PT, OT and SLP</a:t>
            </a:r>
          </a:p>
          <a:p>
            <a:pPr lvl="2"/>
            <a:r>
              <a:rPr lang="en-US" dirty="0"/>
              <a:t>MSW, Chaplains, bereavement counselors</a:t>
            </a:r>
          </a:p>
          <a:p>
            <a:pPr lvl="2"/>
            <a:r>
              <a:rPr lang="en-US" dirty="0"/>
              <a:t>Administrative support</a:t>
            </a:r>
          </a:p>
          <a:p>
            <a:pPr lvl="1"/>
            <a:r>
              <a:rPr lang="en-US" dirty="0"/>
              <a:t>Serve 100+ communities in MA and NH</a:t>
            </a:r>
          </a:p>
          <a:p>
            <a:endParaRPr lang="en-US" dirty="0"/>
          </a:p>
        </p:txBody>
      </p:sp>
      <p:sp>
        <p:nvSpPr>
          <p:cNvPr id="4" name="Slide Number Placeholder 3">
            <a:extLst>
              <a:ext uri="{FF2B5EF4-FFF2-40B4-BE49-F238E27FC236}">
                <a16:creationId xmlns:a16="http://schemas.microsoft.com/office/drawing/2014/main" id="{0E49A1C3-1DA6-4E4D-BADE-14A4F790EC82}"/>
              </a:ext>
            </a:extLst>
          </p:cNvPr>
          <p:cNvSpPr>
            <a:spLocks noGrp="1"/>
          </p:cNvSpPr>
          <p:nvPr>
            <p:ph type="sldNum" sz="quarter" idx="19"/>
          </p:nvPr>
        </p:nvSpPr>
        <p:spPr/>
        <p:txBody>
          <a:bodyPr/>
          <a:lstStyle/>
          <a:p>
            <a:fld id="{63DCA5C9-2E11-4C67-86EB-AE1DE127DC64}" type="slidenum">
              <a:rPr lang="en-US" smtClean="0"/>
              <a:t>3</a:t>
            </a:fld>
            <a:endParaRPr lang="en-US"/>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rcRect/>
          <a:stretch/>
        </p:blipFill>
        <p:spPr>
          <a:xfrm>
            <a:off x="7178675" y="-111172"/>
            <a:ext cx="5013325" cy="6816834"/>
          </a:xfrm>
          <a:prstGeom prst="rect">
            <a:avLst/>
          </a:prstGeom>
        </p:spPr>
      </p:pic>
      <p:sp>
        <p:nvSpPr>
          <p:cNvPr id="5" name="Title 4">
            <a:extLst>
              <a:ext uri="{FF2B5EF4-FFF2-40B4-BE49-F238E27FC236}">
                <a16:creationId xmlns:a16="http://schemas.microsoft.com/office/drawing/2014/main" id="{762389CD-E0A3-454E-9F12-DDD015001125}"/>
              </a:ext>
            </a:extLst>
          </p:cNvPr>
          <p:cNvSpPr>
            <a:spLocks noGrp="1"/>
          </p:cNvSpPr>
          <p:nvPr>
            <p:ph type="title"/>
          </p:nvPr>
        </p:nvSpPr>
        <p:spPr/>
        <p:txBody>
          <a:bodyPr/>
          <a:lstStyle/>
          <a:p>
            <a:r>
              <a:rPr lang="en-US" dirty="0"/>
              <a:t>About Tufts Medicine Care at Home</a:t>
            </a:r>
          </a:p>
        </p:txBody>
      </p:sp>
    </p:spTree>
    <p:extLst>
      <p:ext uri="{BB962C8B-B14F-4D97-AF65-F5344CB8AC3E}">
        <p14:creationId xmlns:p14="http://schemas.microsoft.com/office/powerpoint/2010/main" val="8268609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485B3B6-F1A0-A247-B7E1-32759E09CE0F}"/>
              </a:ext>
            </a:extLst>
          </p:cNvPr>
          <p:cNvSpPr>
            <a:spLocks noGrp="1"/>
          </p:cNvSpPr>
          <p:nvPr>
            <p:ph type="title"/>
          </p:nvPr>
        </p:nvSpPr>
        <p:spPr/>
        <p:txBody>
          <a:bodyPr/>
          <a:lstStyle/>
          <a:p>
            <a:br>
              <a:rPr lang="en-US" dirty="0"/>
            </a:br>
            <a:r>
              <a:rPr lang="en-US" dirty="0"/>
              <a:t>Care at Home Executive Leadership</a:t>
            </a:r>
          </a:p>
        </p:txBody>
      </p:sp>
      <p:graphicFrame>
        <p:nvGraphicFramePr>
          <p:cNvPr id="3" name="Diagram 2">
            <a:extLst>
              <a:ext uri="{FF2B5EF4-FFF2-40B4-BE49-F238E27FC236}">
                <a16:creationId xmlns:a16="http://schemas.microsoft.com/office/drawing/2014/main" id="{669B28F3-F6CF-6961-1544-0D37771AB323}"/>
              </a:ext>
            </a:extLst>
          </p:cNvPr>
          <p:cNvGraphicFramePr>
            <a:graphicFrameLocks/>
          </p:cNvGraphicFramePr>
          <p:nvPr>
            <p:extLst>
              <p:ext uri="{D42A27DB-BD31-4B8C-83A1-F6EECF244321}">
                <p14:modId xmlns:p14="http://schemas.microsoft.com/office/powerpoint/2010/main" val="2511275336"/>
              </p:ext>
            </p:extLst>
          </p:nvPr>
        </p:nvGraphicFramePr>
        <p:xfrm>
          <a:off x="1175657" y="548640"/>
          <a:ext cx="10911840" cy="630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3439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green" hidden="1">
            <a:extLst>
              <a:ext uri="{FF2B5EF4-FFF2-40B4-BE49-F238E27FC236}">
                <a16:creationId xmlns:a16="http://schemas.microsoft.com/office/drawing/2014/main" id="{E236DF23-3721-FD1F-9B7A-6E7A5C9CA5ED}"/>
              </a:ext>
            </a:extLst>
          </p:cNvPr>
          <p:cNvSpPr/>
          <p:nvPr/>
        </p:nvSpPr>
        <p:spPr>
          <a:xfrm>
            <a:off x="-1" y="0"/>
            <a:ext cx="12192001"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sp>
        <p:nvSpPr>
          <p:cNvPr id="3" name="dk blue">
            <a:extLst>
              <a:ext uri="{FF2B5EF4-FFF2-40B4-BE49-F238E27FC236}">
                <a16:creationId xmlns:a16="http://schemas.microsoft.com/office/drawing/2014/main" id="{6DA61CB6-EC24-97BA-BC86-106577C2C6D0}"/>
              </a:ext>
            </a:extLst>
          </p:cNvPr>
          <p:cNvSpPr/>
          <p:nvPr/>
        </p:nvSpPr>
        <p:spPr>
          <a:xfrm>
            <a:off x="0" y="0"/>
            <a:ext cx="12192000"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highlight>
                <a:srgbClr val="FFFF00"/>
              </a:highlight>
            </a:endParaRPr>
          </a:p>
        </p:txBody>
      </p:sp>
      <p:grpSp>
        <p:nvGrpSpPr>
          <p:cNvPr id="372" name="blue pulse">
            <a:extLst>
              <a:ext uri="{FF2B5EF4-FFF2-40B4-BE49-F238E27FC236}">
                <a16:creationId xmlns:a16="http://schemas.microsoft.com/office/drawing/2014/main" id="{C86D8FF0-DAE0-50A8-0B5A-8A87430D3DFF}"/>
              </a:ext>
            </a:extLst>
          </p:cNvPr>
          <p:cNvGrpSpPr/>
          <p:nvPr/>
        </p:nvGrpSpPr>
        <p:grpSpPr>
          <a:xfrm rot="16200000">
            <a:off x="-1" y="-1493"/>
            <a:ext cx="6857779" cy="6857777"/>
            <a:chOff x="0" y="3809047"/>
            <a:chExt cx="3047238" cy="3047237"/>
          </a:xfrm>
        </p:grpSpPr>
        <p:sp>
          <p:nvSpPr>
            <p:cNvPr id="373" name="Freeform 372">
              <a:extLst>
                <a:ext uri="{FF2B5EF4-FFF2-40B4-BE49-F238E27FC236}">
                  <a16:creationId xmlns:a16="http://schemas.microsoft.com/office/drawing/2014/main" id="{BC4D0958-B837-A4CD-70FD-E359D87A874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19E501D1-10C3-C566-CB51-42D5556E06C3}"/>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8714C5D3-0E59-8F87-005A-91E92847BF57}"/>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9039C33-5E23-E2CF-26FB-E98D2CD8C13F}"/>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4" name="mission">
            <a:extLst>
              <a:ext uri="{FF2B5EF4-FFF2-40B4-BE49-F238E27FC236}">
                <a16:creationId xmlns:a16="http://schemas.microsoft.com/office/drawing/2014/main" id="{D5C10D84-9BE5-7B57-B41D-E27B848B2259}"/>
              </a:ext>
            </a:extLst>
          </p:cNvPr>
          <p:cNvGrpSpPr>
            <a:grpSpLocks noChangeAspect="1"/>
          </p:cNvGrpSpPr>
          <p:nvPr/>
        </p:nvGrpSpPr>
        <p:grpSpPr>
          <a:xfrm>
            <a:off x="5943600" y="731520"/>
            <a:ext cx="4262933" cy="5386169"/>
            <a:chOff x="384967" y="454165"/>
            <a:chExt cx="2246005" cy="2837803"/>
          </a:xfrm>
        </p:grpSpPr>
        <p:grpSp>
          <p:nvGrpSpPr>
            <p:cNvPr id="5" name="Graphic 1049">
              <a:extLst>
                <a:ext uri="{FF2B5EF4-FFF2-40B4-BE49-F238E27FC236}">
                  <a16:creationId xmlns:a16="http://schemas.microsoft.com/office/drawing/2014/main" id="{51E39E8F-08F7-1541-72D1-F933768B60BD}"/>
                </a:ext>
              </a:extLst>
            </p:cNvPr>
            <p:cNvGrpSpPr/>
            <p:nvPr/>
          </p:nvGrpSpPr>
          <p:grpSpPr>
            <a:xfrm>
              <a:off x="384967" y="1178392"/>
              <a:ext cx="1013270" cy="155790"/>
              <a:chOff x="384967" y="1178392"/>
              <a:chExt cx="1013270" cy="155790"/>
            </a:xfrm>
            <a:solidFill>
              <a:srgbClr val="FFFFFF"/>
            </a:solidFill>
          </p:grpSpPr>
          <p:sp>
            <p:nvSpPr>
              <p:cNvPr id="362" name="Freeform 361">
                <a:extLst>
                  <a:ext uri="{FF2B5EF4-FFF2-40B4-BE49-F238E27FC236}">
                    <a16:creationId xmlns:a16="http://schemas.microsoft.com/office/drawing/2014/main" id="{EC500D6D-9B0E-56EF-E582-24DF36FBF4B3}"/>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2EB4D06-DB67-771A-64F7-516FEFA1A263}"/>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D3BD4338-33F0-08BF-A90E-A0C90B41752B}"/>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2A4DEBD3-ADB2-4A38-8E65-3A2C0629E498}"/>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D67AE79-1C9E-A638-9627-B8C68CA4801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8EBD6732-240B-D427-3D7D-11C2B8F0EB30}"/>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BD9070F0-E72B-85F1-3950-54BF0E6140E2}"/>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CDD6C492-3FF7-BF7A-D2E7-601752E6963D}"/>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D02B6A89-8621-1F66-ABCB-BF24F171CD86}"/>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C766D046-DC95-E2B4-183E-D552D30D270E}"/>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6" name="Graphic 1049">
              <a:extLst>
                <a:ext uri="{FF2B5EF4-FFF2-40B4-BE49-F238E27FC236}">
                  <a16:creationId xmlns:a16="http://schemas.microsoft.com/office/drawing/2014/main" id="{7891A398-EC46-B148-1EE6-76078EE5E8B2}"/>
                </a:ext>
              </a:extLst>
            </p:cNvPr>
            <p:cNvGrpSpPr/>
            <p:nvPr/>
          </p:nvGrpSpPr>
          <p:grpSpPr>
            <a:xfrm>
              <a:off x="386427" y="1676425"/>
              <a:ext cx="2191027" cy="1615543"/>
              <a:chOff x="386427" y="1676425"/>
              <a:chExt cx="2191027" cy="1615543"/>
            </a:xfrm>
            <a:solidFill>
              <a:srgbClr val="FFFFFF"/>
            </a:solidFill>
          </p:grpSpPr>
          <p:sp>
            <p:nvSpPr>
              <p:cNvPr id="17" name="Freeform 16">
                <a:extLst>
                  <a:ext uri="{FF2B5EF4-FFF2-40B4-BE49-F238E27FC236}">
                    <a16:creationId xmlns:a16="http://schemas.microsoft.com/office/drawing/2014/main" id="{16717A99-F1C9-B8E4-4455-1264D87BD6CC}"/>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C022FF2-A912-61A4-268B-6C0B820845AC}"/>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0695ACD-3C13-4C5D-5328-0FBD0F27DFB4}"/>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178F9F0-39E0-B8A1-176C-E166354D741F}"/>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6AE6B79-4B6E-25DD-6282-22454DB0850D}"/>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0853794-5295-D48D-DF51-AC8406E19625}"/>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3771D3A-0058-C7F5-8D20-E0D4C0E30238}"/>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3607902-2768-F04A-8B68-4B3CDB6FA960}"/>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E7B641E-280B-5B7C-42E5-BDDD1A6524D5}"/>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66CF8F-9440-68DC-F149-02DE0FC47C15}"/>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566DAEF-10BD-C3EB-C4E3-3FB41F66B7E4}"/>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42C5D2F-12C1-2AB6-2B55-2E9B1F7436C4}"/>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8D2F869-060B-2262-205F-228949917A4F}"/>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EE40F023-03EE-8584-AC0D-B9A6D3892B2B}"/>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E7505BB6-8FB3-9589-07F7-4CB0FF36E568}"/>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4F419B84-AFCA-87AF-7EBC-23A54E9E175F}"/>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0A5E8A7-9DE6-416C-F81C-81D01B2BE74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F0555538-BA84-2438-EA5D-C6D306229EA2}"/>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91B7A006-8CF3-F0CF-3FDF-5512C1D3112F}"/>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EAE0A4CB-7253-0921-75E3-361937511582}"/>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0350A5E3-D72E-26E1-BF09-7FFE6E8DB567}"/>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A9DF0F6-191F-BA1E-1544-EADAEC2382A1}"/>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6EDDB4BD-226E-450C-B162-F41811E69479}"/>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CBC85B66-519A-F9F1-3142-734930186701}"/>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0DCA0DF1-6108-ABE0-07F3-9906F8B4531D}"/>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A6CA43D2-010C-D00E-3950-79DB6AD04F10}"/>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33E24BF5-48E0-E4A2-83C3-FDF65C065380}"/>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79B65F98-9FC2-3756-7157-793F05D603CC}"/>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AF197A94-981F-2F97-3A6F-9F0025C179EF}"/>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54432770-A361-0343-4113-D6A749D41DF8}"/>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F7BC38BC-121F-29CC-02AA-90140242C09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1C487E53-731D-1700-D366-FB0A6740223F}"/>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05D18F9A-FCF0-5299-E426-92DFC30F35BD}"/>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5D10298F-DFF6-B769-1FDE-90D5105025C7}"/>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7C93E07F-C138-1F4F-84ED-4C2EE2AD5F81}"/>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182C7D91-CE18-4679-A116-E02AB208BE13}"/>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D2754C91-F91C-E719-3025-0613FACDAD7B}"/>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B55B0E2-474C-E368-2880-BA6E47768474}"/>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1D091297-A213-E932-7374-E926DEDE7396}"/>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F5C1D477-D581-AB0C-94D1-8FB4DFA63089}"/>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6FF0AD8-F6A4-85B9-B199-0FE1D5248E7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F088249-8D57-1B3C-F071-B5F46C380F51}"/>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53FDE107-E2CD-9A66-4788-0D2D1005BD36}"/>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1EFE255B-9CA4-BB5E-4C34-58A6460C5218}"/>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3DAF79CD-EA95-21F2-BB8C-AE719441903D}"/>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86F9CFF5-5AF8-3AD7-31CC-AC8D81422A2A}"/>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949D05B8-3CA6-FCAA-5C0A-35F0C516969C}"/>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C5D61600-8E4B-5154-B996-FE062867D38F}"/>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3C53F064-335B-5997-BCB7-4D89BF9BD65B}"/>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B962B3EA-8C3F-DE06-658D-125FCFD23845}"/>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35A8C21-64EA-2FF4-DE80-66A7F7519B29}"/>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BB36E281-5CC0-A600-0F6E-F93C917DAA8D}"/>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72FD51FF-E037-7E96-C0B9-6F72208F333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77273801-9EB5-7A9D-61DF-64318DDADF0A}"/>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367F5FE2-6608-C751-9F28-8684718E7B4A}"/>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7ADFD35-402C-83A9-6C91-31A168FA5BED}"/>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D9A1A3A9-4F3A-1746-87D5-9E0617DAF08D}"/>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9ECBF705-86C6-A2D5-75D4-2E6EE747D900}"/>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8228CB9E-4B45-6F7F-AFC8-F282C35E0A1A}"/>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7D6B638-8C3D-40BA-F968-682804B2D982}"/>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B5587D97-E6F8-F189-4842-B3575BDFFF0F}"/>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9B8124C-FE01-0267-B230-9FDFA210C895}"/>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4D79A87C-0276-043B-5C89-0607560CA0AE}"/>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F71880A2-14DD-7278-383A-89FA9E2EB52B}"/>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C645DA0-09BB-62B6-6879-3123FB26687E}"/>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E4CB1EA1-2706-8A08-CA5F-31EE39EF1954}"/>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93A1CDF6-4E27-C0FE-02BA-828BB397C4A3}"/>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A78C7FE-C50A-CC1A-65E1-598D75D8A614}"/>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2074CEC2-8EF3-7A26-9187-330C87DF004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147988F1-1F3C-CDFF-B3DE-4E125AC3AF68}"/>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D095E01-8564-17CE-6689-2900811CC159}"/>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DCD7C9E2-FCB5-5787-F767-331C05C723C9}"/>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E841727D-6C73-9CCB-9205-B1D9F5711411}"/>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969AD9D2-106B-DBE5-4683-1175261AC16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7189AD19-3048-0476-496C-8C519A952D2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94C56D33-18ED-6E78-8973-4923318BC8D4}"/>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9FFB7CB-9104-A61C-886A-0DBC5E45E588}"/>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5A07F50D-86F6-37E6-8975-64A8BE562872}"/>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0FF9C341-CDC5-0FB6-1DF1-AECB4025EE8B}"/>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EDF8A6E1-C509-18A3-3A3B-8A1F62C686CA}"/>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54E7C0E1-96D4-2A1D-D8E3-F2E2A906DB8F}"/>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7DF1BF0-E087-37E2-2517-AFF60EBCC598}"/>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7BA8BC51-CAE6-3F6F-1814-09C4DD9AE05A}"/>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5A396F90-7D42-EE52-E058-08A059CC8A67}"/>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DFE97CD3-C1C5-0296-9351-6D5B8A287920}"/>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57690D43-EF1C-F00D-3341-317E0EEF100E}"/>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9A0E8835-FC7D-D7BA-BCD3-9A08EE01CF75}"/>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314A8C63-F982-418C-91AC-D7E64BD88A8B}"/>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A601B258-F0CF-3A8B-C509-EABB1F5756DC}"/>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44566E4D-97BD-BB4D-F717-D2E7394C9976}"/>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CFF95FC1-3B98-5498-6F3F-853D34BF9477}"/>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2BE14D49-8CCD-C38E-F2E1-CB02DE1D4D7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3D01F014-B21E-DA7C-A532-777633807789}"/>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D560B44F-4BC3-1E8A-BB73-2B07F9FA3AE9}"/>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CFE41A22-26E2-AB45-6EC3-E07A7C41CBE7}"/>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A57AB5E3-A368-43FE-6018-26CBBE0A475C}"/>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945BA004-A959-90CB-CCD8-FD327D4C2EE4}"/>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8" name="Graphic 1049">
              <a:extLst>
                <a:ext uri="{FF2B5EF4-FFF2-40B4-BE49-F238E27FC236}">
                  <a16:creationId xmlns:a16="http://schemas.microsoft.com/office/drawing/2014/main" id="{F5696ECA-998F-096D-04F5-B20F3E7450AB}"/>
                </a:ext>
              </a:extLst>
            </p:cNvPr>
            <p:cNvGrpSpPr/>
            <p:nvPr/>
          </p:nvGrpSpPr>
          <p:grpSpPr>
            <a:xfrm>
              <a:off x="397220" y="454165"/>
              <a:ext cx="2233752" cy="481590"/>
              <a:chOff x="397220" y="454165"/>
              <a:chExt cx="2233752" cy="481590"/>
            </a:xfrm>
            <a:solidFill>
              <a:srgbClr val="FFFFFF"/>
            </a:solidFill>
          </p:grpSpPr>
          <p:sp>
            <p:nvSpPr>
              <p:cNvPr id="9" name="Freeform 8">
                <a:extLst>
                  <a:ext uri="{FF2B5EF4-FFF2-40B4-BE49-F238E27FC236}">
                    <a16:creationId xmlns:a16="http://schemas.microsoft.com/office/drawing/2014/main" id="{753C75CF-2176-2F44-7262-8C9A59069B94}"/>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7700AA-73F7-E70C-B9DE-9569631AB799}"/>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3BE319D-44D0-8F3F-F969-F47B68E77196}"/>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A6B3BA8-FAD3-3627-71D7-8430B146CFF3}"/>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DDF4D8-9DB5-F2D4-B1AE-0CB15E9CC14D}"/>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E893485B-B5D9-1F51-F23C-802A8BD90134}"/>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2BC01EB-3B02-7242-2BD8-385BBAD23CC8}"/>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05121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72"/>
                                        </p:tgtEl>
                                        <p:attrNameLst>
                                          <p:attrName>style.visibility</p:attrName>
                                        </p:attrNameLst>
                                      </p:cBhvr>
                                      <p:to>
                                        <p:strVal val="visible"/>
                                      </p:to>
                                    </p:set>
                                    <p:anim calcmode="lin" valueType="num">
                                      <p:cBhvr additive="base">
                                        <p:cTn id="7" dur="1000" fill="hold"/>
                                        <p:tgtEl>
                                          <p:spTgt spid="372"/>
                                        </p:tgtEl>
                                        <p:attrNameLst>
                                          <p:attrName>ppt_x</p:attrName>
                                        </p:attrNameLst>
                                      </p:cBhvr>
                                      <p:tavLst>
                                        <p:tav tm="0">
                                          <p:val>
                                            <p:strVal val="0-#ppt_w/2"/>
                                          </p:val>
                                        </p:tav>
                                        <p:tav tm="100000">
                                          <p:val>
                                            <p:strVal val="#ppt_x"/>
                                          </p:val>
                                        </p:tav>
                                      </p:tavLst>
                                    </p:anim>
                                    <p:anim calcmode="lin" valueType="num">
                                      <p:cBhvr additive="base">
                                        <p:cTn id="8" dur="1000" fill="hold"/>
                                        <p:tgtEl>
                                          <p:spTgt spid="372"/>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een">
            <a:extLst>
              <a:ext uri="{FF2B5EF4-FFF2-40B4-BE49-F238E27FC236}">
                <a16:creationId xmlns:a16="http://schemas.microsoft.com/office/drawing/2014/main" id="{C44DB19A-EA1B-280B-E878-5F4DE7213F61}"/>
              </a:ext>
            </a:extLst>
          </p:cNvPr>
          <p:cNvSpPr/>
          <p:nvPr/>
        </p:nvSpPr>
        <p:spPr>
          <a:xfrm>
            <a:off x="3047238" y="0"/>
            <a:ext cx="9144762" cy="6858000"/>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sp>
        <p:nvSpPr>
          <p:cNvPr id="3" name="dk blue">
            <a:extLst>
              <a:ext uri="{FF2B5EF4-FFF2-40B4-BE49-F238E27FC236}">
                <a16:creationId xmlns:a16="http://schemas.microsoft.com/office/drawing/2014/main" id="{39446451-E792-9E50-C7F7-E62EEBF3F9FB}"/>
              </a:ext>
            </a:extLst>
          </p:cNvPr>
          <p:cNvSpPr/>
          <p:nvPr/>
        </p:nvSpPr>
        <p:spPr>
          <a:xfrm>
            <a:off x="0" y="0"/>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371" name="blue pulse">
            <a:extLst>
              <a:ext uri="{FF2B5EF4-FFF2-40B4-BE49-F238E27FC236}">
                <a16:creationId xmlns:a16="http://schemas.microsoft.com/office/drawing/2014/main" id="{C3AB167E-229E-6998-D55F-9750297F1DA1}"/>
              </a:ext>
            </a:extLst>
          </p:cNvPr>
          <p:cNvGrpSpPr/>
          <p:nvPr/>
        </p:nvGrpSpPr>
        <p:grpSpPr>
          <a:xfrm>
            <a:off x="0" y="3809047"/>
            <a:ext cx="3047238" cy="3047237"/>
            <a:chOff x="0" y="3809047"/>
            <a:chExt cx="3047238" cy="3047237"/>
          </a:xfrm>
        </p:grpSpPr>
        <p:sp>
          <p:nvSpPr>
            <p:cNvPr id="372" name="Freeform 371">
              <a:extLst>
                <a:ext uri="{FF2B5EF4-FFF2-40B4-BE49-F238E27FC236}">
                  <a16:creationId xmlns:a16="http://schemas.microsoft.com/office/drawing/2014/main" id="{B42E0016-9315-5D26-4E24-66EE38DA0B5B}"/>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11D4F606-A2A0-59CC-2C94-A2DB0D087A48}"/>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2760496-0026-BEEB-3FC2-8D4913DBA525}"/>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73B1EB4F-48D7-93EC-69B0-8DE1BA548173}"/>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474" name="green pulse">
            <a:extLst>
              <a:ext uri="{FF2B5EF4-FFF2-40B4-BE49-F238E27FC236}">
                <a16:creationId xmlns:a16="http://schemas.microsoft.com/office/drawing/2014/main" id="{33DADD7A-2B75-0BDF-9B8A-01A42361C338}"/>
              </a:ext>
            </a:extLst>
          </p:cNvPr>
          <p:cNvGrpSpPr/>
          <p:nvPr/>
        </p:nvGrpSpPr>
        <p:grpSpPr>
          <a:xfrm rot="5400000">
            <a:off x="7117661" y="1"/>
            <a:ext cx="5084250" cy="5084248"/>
            <a:chOff x="3047238" y="3809047"/>
            <a:chExt cx="3047238" cy="3047237"/>
          </a:xfrm>
        </p:grpSpPr>
        <p:sp>
          <p:nvSpPr>
            <p:cNvPr id="475" name="Freeform 474">
              <a:extLst>
                <a:ext uri="{FF2B5EF4-FFF2-40B4-BE49-F238E27FC236}">
                  <a16:creationId xmlns:a16="http://schemas.microsoft.com/office/drawing/2014/main" id="{0EA49F2D-C30E-63C7-C68A-F1F66D7945B3}"/>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476" name="Freeform 475">
              <a:extLst>
                <a:ext uri="{FF2B5EF4-FFF2-40B4-BE49-F238E27FC236}">
                  <a16:creationId xmlns:a16="http://schemas.microsoft.com/office/drawing/2014/main" id="{02388E67-F3FB-F01E-BD8B-0AD22E72F89E}"/>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477" name="Freeform 476">
              <a:extLst>
                <a:ext uri="{FF2B5EF4-FFF2-40B4-BE49-F238E27FC236}">
                  <a16:creationId xmlns:a16="http://schemas.microsoft.com/office/drawing/2014/main" id="{BD1A022A-9397-9484-F787-C56D80F08FD8}"/>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65C5CFC7-8EE7-7613-DA5D-D9A89C1B7FC1}"/>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grpSp>
        <p:nvGrpSpPr>
          <p:cNvPr id="381" name="vision">
            <a:extLst>
              <a:ext uri="{FF2B5EF4-FFF2-40B4-BE49-F238E27FC236}">
                <a16:creationId xmlns:a16="http://schemas.microsoft.com/office/drawing/2014/main" id="{4FA25894-2645-FB87-8A31-CFDD46B96B0E}"/>
              </a:ext>
            </a:extLst>
          </p:cNvPr>
          <p:cNvGrpSpPr>
            <a:grpSpLocks noChangeAspect="1"/>
          </p:cNvGrpSpPr>
          <p:nvPr/>
        </p:nvGrpSpPr>
        <p:grpSpPr>
          <a:xfrm>
            <a:off x="4506801" y="1371600"/>
            <a:ext cx="4266133" cy="4273397"/>
            <a:chOff x="3305491" y="454165"/>
            <a:chExt cx="2274128" cy="2278000"/>
          </a:xfrm>
        </p:grpSpPr>
        <p:grpSp>
          <p:nvGrpSpPr>
            <p:cNvPr id="382" name="Graphic 1049">
              <a:extLst>
                <a:ext uri="{FF2B5EF4-FFF2-40B4-BE49-F238E27FC236}">
                  <a16:creationId xmlns:a16="http://schemas.microsoft.com/office/drawing/2014/main" id="{607DB603-442A-086F-A8FB-162262F64F1D}"/>
                </a:ext>
              </a:extLst>
            </p:cNvPr>
            <p:cNvGrpSpPr/>
            <p:nvPr/>
          </p:nvGrpSpPr>
          <p:grpSpPr>
            <a:xfrm>
              <a:off x="3305491" y="1676425"/>
              <a:ext cx="2274128" cy="1055740"/>
              <a:chOff x="3305491" y="1676425"/>
              <a:chExt cx="2274128" cy="1055740"/>
            </a:xfrm>
            <a:solidFill>
              <a:srgbClr val="FFFFFF"/>
            </a:solidFill>
          </p:grpSpPr>
          <p:sp>
            <p:nvSpPr>
              <p:cNvPr id="407" name="Freeform 406">
                <a:extLst>
                  <a:ext uri="{FF2B5EF4-FFF2-40B4-BE49-F238E27FC236}">
                    <a16:creationId xmlns:a16="http://schemas.microsoft.com/office/drawing/2014/main" id="{AFE526B7-E734-7962-52E6-F3E9E70FE89D}"/>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EC91B8DD-7027-BB64-6182-A38D8002861B}"/>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9B087EBE-FC79-0EB8-919C-9DDC9F5D3E8C}"/>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811A55E1-04D3-3BBE-7A86-6ACFD7348A9A}"/>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712DC179-98A4-1EB9-705E-65732B332A98}"/>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7BFE58E2-4163-2516-1813-FEEA23BDA813}"/>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13" name="Freeform 412">
                <a:extLst>
                  <a:ext uri="{FF2B5EF4-FFF2-40B4-BE49-F238E27FC236}">
                    <a16:creationId xmlns:a16="http://schemas.microsoft.com/office/drawing/2014/main" id="{F70455FA-CD21-1167-F392-3EE5828CCE53}"/>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5B6B80E2-9A80-627B-971B-74AC0475B2BA}"/>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D8CEDC1B-1496-8214-AD8A-BDDB2861FE9E}"/>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83815D6C-5B06-585B-0FAA-2646153E7C6C}"/>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2478CF7C-7066-5E30-7305-CC6A9DE02B72}"/>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F90BF57C-CE08-00B4-B031-3B7B58315697}"/>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A95F4D3B-9C2D-9962-186C-44F5DD3BCCCE}"/>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D355CEB5-C611-E641-D8D9-D238DBBB1941}"/>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68C1E565-9AB9-8B6A-D342-63EB2F3BAFCC}"/>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B594ADD9-5368-3A57-C7B0-FA274D963610}"/>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3B1F012A-6D79-7E24-5D15-55D85D128204}"/>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F17E4930-B03D-55B7-8BAE-78CFD188C0DA}"/>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5A9148AB-676B-9BD6-F68D-85C90EDC4A4C}"/>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C1E8195D-1A16-5F00-BFFB-0E5C9986D75A}"/>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6EB49390-00CF-8DA9-EE91-34002DCB5688}"/>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248B027F-9A41-ED33-4FA0-EE617655E605}"/>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E51F70FD-32C6-35C5-4790-E329CAD9136F}"/>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08FD9755-AFEA-B04D-AF54-56DF090B7820}"/>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46526398-529D-0E42-7848-5E2C318C6D42}"/>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E0C1B8D9-8A7B-DF9B-6C0C-87CF4F7B5F03}"/>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EC2E8F5D-8665-10F3-2B99-CE58E1B875C6}"/>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87FCBC03-0133-A819-69FA-B285D799F726}"/>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A2758E31-68E8-0CEE-E008-73C0BD8A3455}"/>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DD860B04-9A22-59EB-8200-06B0A7287DAC}"/>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E65C0B25-2565-D9E2-0D9B-6DE05813207A}"/>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38" name="Freeform 437">
                <a:extLst>
                  <a:ext uri="{FF2B5EF4-FFF2-40B4-BE49-F238E27FC236}">
                    <a16:creationId xmlns:a16="http://schemas.microsoft.com/office/drawing/2014/main" id="{44A405DA-4311-B88D-E74D-80078C497786}"/>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439" name="Freeform 438">
                <a:extLst>
                  <a:ext uri="{FF2B5EF4-FFF2-40B4-BE49-F238E27FC236}">
                    <a16:creationId xmlns:a16="http://schemas.microsoft.com/office/drawing/2014/main" id="{9C68D2C5-23F5-6EBE-8824-40205F259744}"/>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40" name="Freeform 439">
                <a:extLst>
                  <a:ext uri="{FF2B5EF4-FFF2-40B4-BE49-F238E27FC236}">
                    <a16:creationId xmlns:a16="http://schemas.microsoft.com/office/drawing/2014/main" id="{F4652ECD-5097-3CEF-4FCF-378E1F9D9C83}"/>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1" name="Freeform 440">
                <a:extLst>
                  <a:ext uri="{FF2B5EF4-FFF2-40B4-BE49-F238E27FC236}">
                    <a16:creationId xmlns:a16="http://schemas.microsoft.com/office/drawing/2014/main" id="{340CEE91-7666-12D4-C402-33D576A5C288}"/>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42" name="Freeform 441">
                <a:extLst>
                  <a:ext uri="{FF2B5EF4-FFF2-40B4-BE49-F238E27FC236}">
                    <a16:creationId xmlns:a16="http://schemas.microsoft.com/office/drawing/2014/main" id="{02417A62-E8C9-AC54-85E8-A4CFB26E60D2}"/>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43" name="Freeform 442">
                <a:extLst>
                  <a:ext uri="{FF2B5EF4-FFF2-40B4-BE49-F238E27FC236}">
                    <a16:creationId xmlns:a16="http://schemas.microsoft.com/office/drawing/2014/main" id="{09A02305-9006-8780-9CD3-4BE675EBC705}"/>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444" name="Freeform 443">
                <a:extLst>
                  <a:ext uri="{FF2B5EF4-FFF2-40B4-BE49-F238E27FC236}">
                    <a16:creationId xmlns:a16="http://schemas.microsoft.com/office/drawing/2014/main" id="{A9821D7E-5632-1987-E614-019ED29E5018}"/>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5" name="Freeform 444">
                <a:extLst>
                  <a:ext uri="{FF2B5EF4-FFF2-40B4-BE49-F238E27FC236}">
                    <a16:creationId xmlns:a16="http://schemas.microsoft.com/office/drawing/2014/main" id="{003C3E27-9A87-9444-8F90-AE307EE2BE4D}"/>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46" name="Freeform 445">
                <a:extLst>
                  <a:ext uri="{FF2B5EF4-FFF2-40B4-BE49-F238E27FC236}">
                    <a16:creationId xmlns:a16="http://schemas.microsoft.com/office/drawing/2014/main" id="{08894BB0-A15A-62B6-C47D-8DF0A3B86C0C}"/>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47" name="Freeform 446">
                <a:extLst>
                  <a:ext uri="{FF2B5EF4-FFF2-40B4-BE49-F238E27FC236}">
                    <a16:creationId xmlns:a16="http://schemas.microsoft.com/office/drawing/2014/main" id="{8385A4C6-43FC-9F62-106D-F62AE580A4A1}"/>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48" name="Freeform 447">
                <a:extLst>
                  <a:ext uri="{FF2B5EF4-FFF2-40B4-BE49-F238E27FC236}">
                    <a16:creationId xmlns:a16="http://schemas.microsoft.com/office/drawing/2014/main" id="{963D61A2-6E81-30D4-ECE3-11E26AF58C7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449" name="Freeform 448">
                <a:extLst>
                  <a:ext uri="{FF2B5EF4-FFF2-40B4-BE49-F238E27FC236}">
                    <a16:creationId xmlns:a16="http://schemas.microsoft.com/office/drawing/2014/main" id="{F721DF2E-DF40-F942-E4D0-0BC7FF032CD6}"/>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50" name="Freeform 449">
                <a:extLst>
                  <a:ext uri="{FF2B5EF4-FFF2-40B4-BE49-F238E27FC236}">
                    <a16:creationId xmlns:a16="http://schemas.microsoft.com/office/drawing/2014/main" id="{DBF8B690-B60D-7DCD-8704-1AAE9D8B255D}"/>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804785B2-87AE-0160-E70C-F29F80C044E0}"/>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452" name="Freeform 451">
                <a:extLst>
                  <a:ext uri="{FF2B5EF4-FFF2-40B4-BE49-F238E27FC236}">
                    <a16:creationId xmlns:a16="http://schemas.microsoft.com/office/drawing/2014/main" id="{7B0D6E8A-A7F1-0BED-D353-16219B552857}"/>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53" name="Freeform 452">
                <a:extLst>
                  <a:ext uri="{FF2B5EF4-FFF2-40B4-BE49-F238E27FC236}">
                    <a16:creationId xmlns:a16="http://schemas.microsoft.com/office/drawing/2014/main" id="{694D3624-34BA-4904-9206-DB10C576C0C1}"/>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54" name="Freeform 453">
                <a:extLst>
                  <a:ext uri="{FF2B5EF4-FFF2-40B4-BE49-F238E27FC236}">
                    <a16:creationId xmlns:a16="http://schemas.microsoft.com/office/drawing/2014/main" id="{EFBF05D7-A210-054F-9805-BBE434348E70}"/>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55" name="Freeform 454">
                <a:extLst>
                  <a:ext uri="{FF2B5EF4-FFF2-40B4-BE49-F238E27FC236}">
                    <a16:creationId xmlns:a16="http://schemas.microsoft.com/office/drawing/2014/main" id="{3F9F3F53-E0CA-7E37-1030-BE47B1A29374}"/>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456" name="Freeform 455">
                <a:extLst>
                  <a:ext uri="{FF2B5EF4-FFF2-40B4-BE49-F238E27FC236}">
                    <a16:creationId xmlns:a16="http://schemas.microsoft.com/office/drawing/2014/main" id="{8CE730C7-3FCF-FFDC-00E6-355345EBD419}"/>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457" name="Freeform 456">
                <a:extLst>
                  <a:ext uri="{FF2B5EF4-FFF2-40B4-BE49-F238E27FC236}">
                    <a16:creationId xmlns:a16="http://schemas.microsoft.com/office/drawing/2014/main" id="{3EF60982-7954-1D00-4F73-6A79234C5A89}"/>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58" name="Freeform 457">
                <a:extLst>
                  <a:ext uri="{FF2B5EF4-FFF2-40B4-BE49-F238E27FC236}">
                    <a16:creationId xmlns:a16="http://schemas.microsoft.com/office/drawing/2014/main" id="{6176D8A1-CB5C-6CAD-53B5-B50613A7D1E6}"/>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59" name="Freeform 458">
                <a:extLst>
                  <a:ext uri="{FF2B5EF4-FFF2-40B4-BE49-F238E27FC236}">
                    <a16:creationId xmlns:a16="http://schemas.microsoft.com/office/drawing/2014/main" id="{6FAFA612-67E2-E594-BD3D-037998C78D2D}"/>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60" name="Freeform 459">
                <a:extLst>
                  <a:ext uri="{FF2B5EF4-FFF2-40B4-BE49-F238E27FC236}">
                    <a16:creationId xmlns:a16="http://schemas.microsoft.com/office/drawing/2014/main" id="{4BAB9126-5171-A30F-4C4F-56C059EE2F9D}"/>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61" name="Freeform 460">
                <a:extLst>
                  <a:ext uri="{FF2B5EF4-FFF2-40B4-BE49-F238E27FC236}">
                    <a16:creationId xmlns:a16="http://schemas.microsoft.com/office/drawing/2014/main" id="{48700475-A0D5-5008-1B97-135DE78EB8A1}"/>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62" name="Freeform 461">
                <a:extLst>
                  <a:ext uri="{FF2B5EF4-FFF2-40B4-BE49-F238E27FC236}">
                    <a16:creationId xmlns:a16="http://schemas.microsoft.com/office/drawing/2014/main" id="{8460FD01-7670-569F-6691-87A9AB88DC07}"/>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463" name="Freeform 462">
                <a:extLst>
                  <a:ext uri="{FF2B5EF4-FFF2-40B4-BE49-F238E27FC236}">
                    <a16:creationId xmlns:a16="http://schemas.microsoft.com/office/drawing/2014/main" id="{106538B1-717A-8851-AFD5-9E09A1DB37D9}"/>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464" name="Freeform 463">
                <a:extLst>
                  <a:ext uri="{FF2B5EF4-FFF2-40B4-BE49-F238E27FC236}">
                    <a16:creationId xmlns:a16="http://schemas.microsoft.com/office/drawing/2014/main" id="{9685B86B-7E75-A4CE-3E6D-697A0C08A0AD}"/>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465" name="Freeform 464">
                <a:extLst>
                  <a:ext uri="{FF2B5EF4-FFF2-40B4-BE49-F238E27FC236}">
                    <a16:creationId xmlns:a16="http://schemas.microsoft.com/office/drawing/2014/main" id="{1BB615FF-9E56-1270-C6DE-445E25B663BF}"/>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466" name="Freeform 465">
                <a:extLst>
                  <a:ext uri="{FF2B5EF4-FFF2-40B4-BE49-F238E27FC236}">
                    <a16:creationId xmlns:a16="http://schemas.microsoft.com/office/drawing/2014/main" id="{60769B1F-DCA9-7DE8-AB71-3EDDD32806C4}"/>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467" name="Freeform 466">
                <a:extLst>
                  <a:ext uri="{FF2B5EF4-FFF2-40B4-BE49-F238E27FC236}">
                    <a16:creationId xmlns:a16="http://schemas.microsoft.com/office/drawing/2014/main" id="{238F73F9-F818-2E3A-9857-D8B2421F954E}"/>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68" name="Freeform 467">
                <a:extLst>
                  <a:ext uri="{FF2B5EF4-FFF2-40B4-BE49-F238E27FC236}">
                    <a16:creationId xmlns:a16="http://schemas.microsoft.com/office/drawing/2014/main" id="{3548B004-B475-482A-BA06-121FDF7F4641}"/>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469" name="Freeform 468">
                <a:extLst>
                  <a:ext uri="{FF2B5EF4-FFF2-40B4-BE49-F238E27FC236}">
                    <a16:creationId xmlns:a16="http://schemas.microsoft.com/office/drawing/2014/main" id="{5509B698-0E3A-C072-4228-97487FC389B0}"/>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470" name="Freeform 469">
                <a:extLst>
                  <a:ext uri="{FF2B5EF4-FFF2-40B4-BE49-F238E27FC236}">
                    <a16:creationId xmlns:a16="http://schemas.microsoft.com/office/drawing/2014/main" id="{35B06AF4-7398-F551-82E3-F249B2670184}"/>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471" name="Freeform 470">
                <a:extLst>
                  <a:ext uri="{FF2B5EF4-FFF2-40B4-BE49-F238E27FC236}">
                    <a16:creationId xmlns:a16="http://schemas.microsoft.com/office/drawing/2014/main" id="{B39A7981-DA63-9F2D-BEA6-1DDCFC053B9C}"/>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472" name="Freeform 471">
                <a:extLst>
                  <a:ext uri="{FF2B5EF4-FFF2-40B4-BE49-F238E27FC236}">
                    <a16:creationId xmlns:a16="http://schemas.microsoft.com/office/drawing/2014/main" id="{20F9C75C-338A-D378-4FA6-076D1C6C011E}"/>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473" name="Freeform 472">
                <a:extLst>
                  <a:ext uri="{FF2B5EF4-FFF2-40B4-BE49-F238E27FC236}">
                    <a16:creationId xmlns:a16="http://schemas.microsoft.com/office/drawing/2014/main" id="{B646E1DD-C423-9A2B-0088-A57AE3F4C147}"/>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383" name="Graphic 1049">
              <a:extLst>
                <a:ext uri="{FF2B5EF4-FFF2-40B4-BE49-F238E27FC236}">
                  <a16:creationId xmlns:a16="http://schemas.microsoft.com/office/drawing/2014/main" id="{E10466E7-5B2F-5642-F685-BC0AB2EA13B3}"/>
                </a:ext>
              </a:extLst>
            </p:cNvPr>
            <p:cNvGrpSpPr/>
            <p:nvPr/>
          </p:nvGrpSpPr>
          <p:grpSpPr>
            <a:xfrm>
              <a:off x="3312284" y="454165"/>
              <a:ext cx="1818121" cy="481590"/>
              <a:chOff x="3312284" y="454165"/>
              <a:chExt cx="1818121" cy="481590"/>
            </a:xfrm>
            <a:solidFill>
              <a:srgbClr val="FFFFFF"/>
            </a:solidFill>
          </p:grpSpPr>
          <p:sp>
            <p:nvSpPr>
              <p:cNvPr id="401" name="Freeform 400">
                <a:extLst>
                  <a:ext uri="{FF2B5EF4-FFF2-40B4-BE49-F238E27FC236}">
                    <a16:creationId xmlns:a16="http://schemas.microsoft.com/office/drawing/2014/main" id="{69CB055B-E5E7-5FFB-F8C7-27FF747BC800}"/>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59A449A7-4812-8ACD-3FBF-3F6DE19AF86C}"/>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E54F8F66-945C-E0C1-DCC8-29DC0AD6F6A2}"/>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1476632B-31D8-B277-E4A3-24531F2F1795}"/>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1248130B-FA14-0E32-ED9A-EA25AD77C2B9}"/>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24FC498A-1273-7E24-395D-D758701EC609}"/>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384" name="Graphic 1049">
              <a:extLst>
                <a:ext uri="{FF2B5EF4-FFF2-40B4-BE49-F238E27FC236}">
                  <a16:creationId xmlns:a16="http://schemas.microsoft.com/office/drawing/2014/main" id="{347F7DD0-5745-969E-1221-667D6BA3B8CA}"/>
                </a:ext>
              </a:extLst>
            </p:cNvPr>
            <p:cNvGrpSpPr/>
            <p:nvPr/>
          </p:nvGrpSpPr>
          <p:grpSpPr>
            <a:xfrm>
              <a:off x="3316474" y="1180106"/>
              <a:ext cx="1685884" cy="127857"/>
              <a:chOff x="3316474" y="1180106"/>
              <a:chExt cx="1685884" cy="127857"/>
            </a:xfrm>
            <a:solidFill>
              <a:srgbClr val="FFFFFF"/>
            </a:solidFill>
          </p:grpSpPr>
          <p:sp>
            <p:nvSpPr>
              <p:cNvPr id="385" name="Freeform 384">
                <a:extLst>
                  <a:ext uri="{FF2B5EF4-FFF2-40B4-BE49-F238E27FC236}">
                    <a16:creationId xmlns:a16="http://schemas.microsoft.com/office/drawing/2014/main" id="{260B1944-813B-CD65-A07F-62FEF630B0B8}"/>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848768E6-7643-348E-64EA-CE66144A3CC0}"/>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387" name="Freeform 386">
                <a:extLst>
                  <a:ext uri="{FF2B5EF4-FFF2-40B4-BE49-F238E27FC236}">
                    <a16:creationId xmlns:a16="http://schemas.microsoft.com/office/drawing/2014/main" id="{B65CDDE7-2FAE-D434-09FC-8C6DD16F701F}"/>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6D102EC2-0778-4391-EAC8-AA1ADEDDB8C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BD0B54A6-9C99-C18F-6E1D-BE63D4E266E1}"/>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D693C217-A284-C4F0-6C9D-1365CBBD8103}"/>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7617386D-675B-A0E9-B6EB-2D10F9CDAEFD}"/>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D13282F1-6101-BB2C-1EF1-F23F93AD1721}"/>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F6944ACD-2111-06AD-FF7F-E50011E18910}"/>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0168B83E-30E3-065D-AF26-0E294AF45152}"/>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BB83C715-638A-B6FC-D250-6220ACFF958B}"/>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76D09239-4942-FF83-6694-6981225BED94}"/>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9B75BC2D-9093-7E39-AC59-5E0CA030ADC6}"/>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04133B23-5BBF-3F15-09CD-CD20AC374BB9}"/>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5D9FC463-44CE-A386-6BF0-409C46348EFB}"/>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DACAC258-15E0-3798-4AC5-ECE7B34D3EBD}"/>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grpSp>
        <p:nvGrpSpPr>
          <p:cNvPr id="4" name="mission">
            <a:extLst>
              <a:ext uri="{FF2B5EF4-FFF2-40B4-BE49-F238E27FC236}">
                <a16:creationId xmlns:a16="http://schemas.microsoft.com/office/drawing/2014/main" id="{DC576D0C-F10A-0461-5F52-6B2335CC2A7F}"/>
              </a:ext>
            </a:extLst>
          </p:cNvPr>
          <p:cNvGrpSpPr/>
          <p:nvPr/>
        </p:nvGrpSpPr>
        <p:grpSpPr>
          <a:xfrm>
            <a:off x="384967" y="454165"/>
            <a:ext cx="2246005" cy="2837803"/>
            <a:chOff x="384967" y="454165"/>
            <a:chExt cx="2246005" cy="2837803"/>
          </a:xfrm>
        </p:grpSpPr>
        <p:grpSp>
          <p:nvGrpSpPr>
            <p:cNvPr id="5" name="Graphic 1049">
              <a:extLst>
                <a:ext uri="{FF2B5EF4-FFF2-40B4-BE49-F238E27FC236}">
                  <a16:creationId xmlns:a16="http://schemas.microsoft.com/office/drawing/2014/main" id="{349A9ED8-EFB3-8795-F6E1-373DF1165E3A}"/>
                </a:ext>
              </a:extLst>
            </p:cNvPr>
            <p:cNvGrpSpPr/>
            <p:nvPr/>
          </p:nvGrpSpPr>
          <p:grpSpPr>
            <a:xfrm>
              <a:off x="384967" y="1178392"/>
              <a:ext cx="1013270" cy="155790"/>
              <a:chOff x="384967" y="1178392"/>
              <a:chExt cx="1013270" cy="155790"/>
            </a:xfrm>
            <a:solidFill>
              <a:srgbClr val="FFFFFF"/>
            </a:solidFill>
          </p:grpSpPr>
          <p:sp>
            <p:nvSpPr>
              <p:cNvPr id="361" name="Freeform 360">
                <a:extLst>
                  <a:ext uri="{FF2B5EF4-FFF2-40B4-BE49-F238E27FC236}">
                    <a16:creationId xmlns:a16="http://schemas.microsoft.com/office/drawing/2014/main" id="{3C90E464-9C39-09F1-707B-877B7BD7AC76}"/>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7A1436F6-D16B-AB7C-22F1-C994978416B1}"/>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AE5F86E3-3EC2-A71C-6455-6EB79EC16951}"/>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3F1E42C5-8561-913E-0814-09C8684F7D54}"/>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818C1255-06A8-EC16-70D9-0B176D1D058E}"/>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69E0B1D-9FC8-E390-7926-BDD6659B8C2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D07C7BF-47B1-296C-1604-5B2E881437FD}"/>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DE978DD9-6D5C-F561-4388-1A20EF885E32}"/>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11781F67-2B64-BF39-172F-D76962507FF3}"/>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C0E8C26C-5D97-E2E6-3157-0E78659FE29F}"/>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6" name="Graphic 1049">
              <a:extLst>
                <a:ext uri="{FF2B5EF4-FFF2-40B4-BE49-F238E27FC236}">
                  <a16:creationId xmlns:a16="http://schemas.microsoft.com/office/drawing/2014/main" id="{203C5A0A-3B58-0954-2DBA-E8931722FCAA}"/>
                </a:ext>
              </a:extLst>
            </p:cNvPr>
            <p:cNvGrpSpPr/>
            <p:nvPr/>
          </p:nvGrpSpPr>
          <p:grpSpPr>
            <a:xfrm>
              <a:off x="386427" y="1676425"/>
              <a:ext cx="2191027" cy="1615543"/>
              <a:chOff x="386427" y="1676425"/>
              <a:chExt cx="2191027" cy="1615543"/>
            </a:xfrm>
            <a:solidFill>
              <a:srgbClr val="FFFFFF"/>
            </a:solidFill>
          </p:grpSpPr>
          <p:sp>
            <p:nvSpPr>
              <p:cNvPr id="17" name="Freeform 16">
                <a:extLst>
                  <a:ext uri="{FF2B5EF4-FFF2-40B4-BE49-F238E27FC236}">
                    <a16:creationId xmlns:a16="http://schemas.microsoft.com/office/drawing/2014/main" id="{21055815-D319-8F54-AF17-F7D285897F0D}"/>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4340E8C-D574-8B94-F3DF-2396581EDFCB}"/>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497BE85-8934-F638-7E8E-6568EA97C9FD}"/>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48A5F64-EB97-3406-A478-7ACF1234D01A}"/>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7B51240-A881-DFE7-7BC3-1D43DFD82F6C}"/>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151B41A-458D-D0F0-F954-06020ED5E8F7}"/>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E696F2E5-7CE1-5B5E-7286-4EAC4CFC5A9F}"/>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58A509EE-C6B8-4F89-F4EE-10FDD099584F}"/>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C8CF8F67-8507-2159-84CC-5268CFF9662F}"/>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784C050-B415-D638-64C7-4C158BCE5B6E}"/>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111FE01F-ABD1-628F-9BF7-6A9F4195BD0C}"/>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8B94EBB-E761-BEF9-0F30-83F2F04936D9}"/>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DAD5287-4998-838A-8895-B1B8267A947A}"/>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5F3E80E0-651B-DF8A-3575-2C5516C483B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F9236A1D-6DCF-D475-9E2A-7050C078A8CF}"/>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056F7F1-A83A-BEDB-BA02-F7D815A01054}"/>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47FC6EE4-7F51-CAED-CC06-8E3FAACA75AB}"/>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4C6BDE0-0B55-37C5-9640-9A62A425D211}"/>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5D7600B2-116B-CAC3-572A-209B971141C8}"/>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CF137FDA-FA1E-0CAA-8F16-D099EE180044}"/>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B1D2AE4-C7A8-0266-1957-057FE6A6ACC4}"/>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107EDC01-4062-3D03-356A-5B7C60167CE2}"/>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85125E13-A7E6-E26D-39F9-DBA7E06D3497}"/>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E11DF82F-9B32-FC2A-54FB-3B44299DBAF6}"/>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203F7963-0D8F-4912-DA9D-A806AD830E34}"/>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2439BE1C-4B31-0E31-BE5D-77BC7539FDF8}"/>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F1062E0F-C110-B4BA-4906-FAD493E9948D}"/>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1C1FEA1B-F237-56C4-9F64-79FAD52F6E3F}"/>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C9A8E9AE-E4E9-6122-BB80-05DA39DD6E16}"/>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1EC08E46-E1EE-204D-3B82-1329AD424560}"/>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4724233B-19FF-5CDF-2865-E4CE4F0AA51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FF735249-3850-9794-DC93-D43E14406AC2}"/>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6EEA8C7-A0AA-1F6C-4ABD-5194A3B3396E}"/>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8C263820-A0C1-4F05-AAA0-256FBFC05FA4}"/>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99070BF9-FA03-2F3F-C452-B8D93256ACF9}"/>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F910833A-D7A2-77DA-252B-407561F2B039}"/>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B612A2BE-874E-4DB7-0C48-6DBC79DB396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C4A9028-6F98-C4E1-D3E6-54EB031802E9}"/>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40BFC83E-BEA9-E0AB-FBFD-4195C8CAC327}"/>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2FC74500-CCA1-A393-704D-115E01D23640}"/>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671CB58-FFDB-B163-0ED6-5D079FAD2046}"/>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DB4AB77-CAD5-52A3-062F-76BF664C5A9D}"/>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27854A21-3E1A-3A9A-EC55-2FE720B8C78A}"/>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CB90C6D9-E570-2923-6F28-4A8A37F7204B}"/>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C6632725-5408-46E7-55C6-838B979E8F82}"/>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71331927-0284-B491-22AF-58953E2D02E8}"/>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F31A9A32-1743-FC58-68CC-D367CC34C662}"/>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9D35DBA3-F03A-311C-0C1E-14015B69B183}"/>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410E9E80-8D5B-08CC-4140-E3C0DC07E350}"/>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20ABD92-AAF6-29ED-E16E-DCC4F18DA4B7}"/>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D470CC34-9FE8-58B2-D6C7-E134668DCBB5}"/>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AB25D19-3ED6-93CD-48DC-269DF88710B8}"/>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DCF877B7-C9EB-CDD4-DF16-C2F92988E1E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B74567B-4435-C455-0984-2D91F499CF67}"/>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677A0F42-4B0A-165B-FBC6-5856F6AA8EDA}"/>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58B0DBB-88BD-D0FF-CE84-D69D3FB5A3DE}"/>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5C67F3C-5698-0749-7911-D00E70EB20E9}"/>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F3427132-08AD-6547-0EBA-0595AE8361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03E56F9-80C1-E6E8-AC7D-64F435A2E352}"/>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DF0FC841-C94C-6F6A-BCD4-A0C8484D1B68}"/>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6AA6CAA-7245-7698-8EB3-F73E34D48ABE}"/>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670A9BE-F2E7-8FA1-1B6C-B32C1A7AF30E}"/>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29F1A2A6-3A50-4892-4769-2D4C28799385}"/>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C40B915-B4F4-B927-7713-943FA94AA8A9}"/>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DA82B1D1-7051-7B78-2DCD-169034E59D43}"/>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20D65991-AF7B-EF2D-2CD8-5841DDD6D5C9}"/>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35C0E9B2-6783-1C1D-6105-6913C45BE93D}"/>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FEA4EAD8-0200-0D7F-2B58-5204DC20462F}"/>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50E57FB7-F795-8FC1-F899-5609969F1C75}"/>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BEF78F73-C8D5-3335-4FD6-94FBA23149B6}"/>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F53BEBF-1E60-DA37-3D19-9C727D4523E5}"/>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C924AEFD-92C3-F432-7173-41B1E9AF5B15}"/>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37D3B537-38A9-416A-1F97-E12F3B537FCE}"/>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AD65D01-7496-9522-57AA-0894D65E15F2}"/>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7304CDA0-ADF1-CAC1-304C-7D59759AFA26}"/>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465206E5-943F-8B84-092D-CD3B6FF30185}"/>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BB23A3F-E1BE-EDED-E3D2-CA08672D5C5E}"/>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6B38B83A-3CCD-90A5-A738-B819C6763B29}"/>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62C03BD8-6774-F7B6-0410-24A3A35C0E56}"/>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7ADF074A-2432-F8FB-2DC2-E47E5C41530A}"/>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9462D8E5-FEF9-F260-4654-B056F666BD2B}"/>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0FFB9D8B-A57D-794E-0A7A-2426B4882CE4}"/>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44DCF454-8AEB-5664-8EFD-A3CFF512493A}"/>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5E64D08A-7A05-5EFE-A8CE-C904E75935FB}"/>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C17817E-694B-4BD3-325D-43279D7CDAC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17928DC5-D6EE-28D5-8701-3EF57B4A56D9}"/>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CB14951A-024F-084B-C7B4-6FCF25BED1A4}"/>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4AA64DB4-C3AF-DCB3-C5E4-14E7D0A68ED8}"/>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4D296E57-9F09-3AAA-E6C1-FD43658F47BE}"/>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F5D0ABB-5256-9616-D173-6163B817ABCB}"/>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3C40D5BB-790E-F8F6-1CD1-6225F132292D}"/>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8E4FBAA7-F298-57AC-A674-9FF6D83D59C2}"/>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3542D06F-3911-4474-32AF-F734D21992DA}"/>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25318A5E-999D-27D1-9B9F-3C21D93B265B}"/>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2E3BFA2F-6F99-1274-E73D-C0FB12E02574}"/>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A89C045F-A695-0A32-1FC7-7CD4F9BEDDFF}"/>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1412FBBC-D026-9028-84AF-1A11C42913FD}"/>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8" name="Graphic 1049">
              <a:extLst>
                <a:ext uri="{FF2B5EF4-FFF2-40B4-BE49-F238E27FC236}">
                  <a16:creationId xmlns:a16="http://schemas.microsoft.com/office/drawing/2014/main" id="{F88B3378-6DED-ECC7-3A98-0A80A2B85FE4}"/>
                </a:ext>
              </a:extLst>
            </p:cNvPr>
            <p:cNvGrpSpPr/>
            <p:nvPr/>
          </p:nvGrpSpPr>
          <p:grpSpPr>
            <a:xfrm>
              <a:off x="397220" y="454165"/>
              <a:ext cx="2233752" cy="481590"/>
              <a:chOff x="397220" y="454165"/>
              <a:chExt cx="2233752" cy="481590"/>
            </a:xfrm>
            <a:solidFill>
              <a:srgbClr val="FFFFFF"/>
            </a:solidFill>
          </p:grpSpPr>
          <p:sp>
            <p:nvSpPr>
              <p:cNvPr id="9" name="Freeform 8">
                <a:extLst>
                  <a:ext uri="{FF2B5EF4-FFF2-40B4-BE49-F238E27FC236}">
                    <a16:creationId xmlns:a16="http://schemas.microsoft.com/office/drawing/2014/main" id="{F57BB080-0AE0-38DB-3C67-BC51DD0D13C3}"/>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8C5B2924-1ADC-8084-F3CD-115AA182F00E}"/>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59078C1-973A-F73E-5786-9BE4F6F6E7BE}"/>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739B465-A497-0485-7AB4-9789F44630F4}"/>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1D99B53-85BC-9A52-0784-014A6470B46C}"/>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0BC5402-F4DE-430B-6E83-FD437617F291}"/>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1DA4776-D8EF-3032-46D0-2C69FF888F89}"/>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23327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1000" fill="hold"/>
                                        <p:tgtEl>
                                          <p:spTgt spid="381"/>
                                        </p:tgtEl>
                                        <p:attrNameLst>
                                          <p:attrName>ppt_x</p:attrName>
                                        </p:attrNameLst>
                                      </p:cBhvr>
                                      <p:tavLst>
                                        <p:tav tm="0">
                                          <p:val>
                                            <p:strVal val="1+#ppt_w/2"/>
                                          </p:val>
                                        </p:tav>
                                        <p:tav tm="100000">
                                          <p:val>
                                            <p:strVal val="#ppt_x"/>
                                          </p:val>
                                        </p:tav>
                                      </p:tavLst>
                                    </p:anim>
                                    <p:anim calcmode="lin" valueType="num">
                                      <p:cBhvr additive="base">
                                        <p:cTn id="8" dur="1000" fill="hold"/>
                                        <p:tgtEl>
                                          <p:spTgt spid="381"/>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1000" fill="hold"/>
                                        <p:tgtEl>
                                          <p:spTgt spid="474"/>
                                        </p:tgtEl>
                                        <p:attrNameLst>
                                          <p:attrName>ppt_x</p:attrName>
                                        </p:attrNameLst>
                                      </p:cBhvr>
                                      <p:tavLst>
                                        <p:tav tm="0">
                                          <p:val>
                                            <p:strVal val="1+#ppt_w/2"/>
                                          </p:val>
                                        </p:tav>
                                        <p:tav tm="100000">
                                          <p:val>
                                            <p:strVal val="#ppt_x"/>
                                          </p:val>
                                        </p:tav>
                                      </p:tavLst>
                                    </p:anim>
                                    <p:anim calcmode="lin" valueType="num">
                                      <p:cBhvr additive="base">
                                        <p:cTn id="12" dur="1000" fill="hold"/>
                                        <p:tgtEl>
                                          <p:spTgt spid="4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green">
            <a:extLst>
              <a:ext uri="{FF2B5EF4-FFF2-40B4-BE49-F238E27FC236}">
                <a16:creationId xmlns:a16="http://schemas.microsoft.com/office/drawing/2014/main" id="{C2AAA4AA-4748-1DED-F47D-9A266E8308C6}"/>
              </a:ext>
            </a:extLst>
          </p:cNvPr>
          <p:cNvSpPr/>
          <p:nvPr/>
        </p:nvSpPr>
        <p:spPr>
          <a:xfrm>
            <a:off x="3047238" y="0"/>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grpSp>
        <p:nvGrpSpPr>
          <p:cNvPr id="1251" name="green pulse">
            <a:extLst>
              <a:ext uri="{FF2B5EF4-FFF2-40B4-BE49-F238E27FC236}">
                <a16:creationId xmlns:a16="http://schemas.microsoft.com/office/drawing/2014/main" id="{CE220FAF-9866-A646-B399-23BA74D5C470}"/>
              </a:ext>
            </a:extLst>
          </p:cNvPr>
          <p:cNvGrpSpPr/>
          <p:nvPr/>
        </p:nvGrpSpPr>
        <p:grpSpPr>
          <a:xfrm>
            <a:off x="3047238" y="3809047"/>
            <a:ext cx="3047238" cy="3047237"/>
            <a:chOff x="3047238" y="3809047"/>
            <a:chExt cx="3047238" cy="3047237"/>
          </a:xfrm>
        </p:grpSpPr>
        <p:sp>
          <p:nvSpPr>
            <p:cNvPr id="1252" name="Freeform 1251">
              <a:extLst>
                <a:ext uri="{FF2B5EF4-FFF2-40B4-BE49-F238E27FC236}">
                  <a16:creationId xmlns:a16="http://schemas.microsoft.com/office/drawing/2014/main" id="{8E6109C5-12E3-2433-0E5C-547B06ACB0D9}"/>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AC32F009-5960-EFBC-A3F6-4B293DC6CCE5}"/>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21E09D47-A450-70D6-B9E5-FF177CCC891A}"/>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BCBD7C63-F683-F5B6-D9CB-C1CE8F2982CF}"/>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grpSp>
        <p:nvGrpSpPr>
          <p:cNvPr id="1515" name="vision">
            <a:extLst>
              <a:ext uri="{FF2B5EF4-FFF2-40B4-BE49-F238E27FC236}">
                <a16:creationId xmlns:a16="http://schemas.microsoft.com/office/drawing/2014/main" id="{0C48099F-BD20-C699-CD98-2B48772700C7}"/>
              </a:ext>
            </a:extLst>
          </p:cNvPr>
          <p:cNvGrpSpPr/>
          <p:nvPr/>
        </p:nvGrpSpPr>
        <p:grpSpPr>
          <a:xfrm>
            <a:off x="3424371" y="454165"/>
            <a:ext cx="2274128" cy="2278000"/>
            <a:chOff x="3305491" y="454165"/>
            <a:chExt cx="2274128" cy="2278000"/>
          </a:xfrm>
        </p:grpSpPr>
        <p:grpSp>
          <p:nvGrpSpPr>
            <p:cNvPr id="1516" name="Graphic 1049">
              <a:extLst>
                <a:ext uri="{FF2B5EF4-FFF2-40B4-BE49-F238E27FC236}">
                  <a16:creationId xmlns:a16="http://schemas.microsoft.com/office/drawing/2014/main" id="{A7FB6BA1-C8C3-4460-71E2-EC144CA3CE8D}"/>
                </a:ext>
              </a:extLst>
            </p:cNvPr>
            <p:cNvGrpSpPr/>
            <p:nvPr/>
          </p:nvGrpSpPr>
          <p:grpSpPr>
            <a:xfrm>
              <a:off x="3305491" y="1676425"/>
              <a:ext cx="2274128" cy="1055740"/>
              <a:chOff x="3305491" y="1676425"/>
              <a:chExt cx="2274128" cy="1055740"/>
            </a:xfrm>
            <a:solidFill>
              <a:srgbClr val="FFFFFF"/>
            </a:solidFill>
          </p:grpSpPr>
          <p:sp>
            <p:nvSpPr>
              <p:cNvPr id="1541" name="Freeform 1540">
                <a:extLst>
                  <a:ext uri="{FF2B5EF4-FFF2-40B4-BE49-F238E27FC236}">
                    <a16:creationId xmlns:a16="http://schemas.microsoft.com/office/drawing/2014/main" id="{C6E3C2D6-B299-FCB8-AC82-5EE73EA7D648}"/>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1542" name="Freeform 1541">
                <a:extLst>
                  <a:ext uri="{FF2B5EF4-FFF2-40B4-BE49-F238E27FC236}">
                    <a16:creationId xmlns:a16="http://schemas.microsoft.com/office/drawing/2014/main" id="{5062F32A-6D51-A009-5C6E-ABE19150F994}"/>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543" name="Freeform 1542">
                <a:extLst>
                  <a:ext uri="{FF2B5EF4-FFF2-40B4-BE49-F238E27FC236}">
                    <a16:creationId xmlns:a16="http://schemas.microsoft.com/office/drawing/2014/main" id="{14E8E67A-D922-798E-2F56-BB51E7A22200}"/>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44" name="Freeform 1543">
                <a:extLst>
                  <a:ext uri="{FF2B5EF4-FFF2-40B4-BE49-F238E27FC236}">
                    <a16:creationId xmlns:a16="http://schemas.microsoft.com/office/drawing/2014/main" id="{877E11C8-199B-C680-C53C-2D18EEB3A3EE}"/>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45" name="Freeform 1544">
                <a:extLst>
                  <a:ext uri="{FF2B5EF4-FFF2-40B4-BE49-F238E27FC236}">
                    <a16:creationId xmlns:a16="http://schemas.microsoft.com/office/drawing/2014/main" id="{34F7A015-924F-8371-1B80-AEDE6D941071}"/>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46" name="Freeform 1545">
                <a:extLst>
                  <a:ext uri="{FF2B5EF4-FFF2-40B4-BE49-F238E27FC236}">
                    <a16:creationId xmlns:a16="http://schemas.microsoft.com/office/drawing/2014/main" id="{A470D6BC-3900-B220-5F8C-4C5A23267145}"/>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47" name="Freeform 1546">
                <a:extLst>
                  <a:ext uri="{FF2B5EF4-FFF2-40B4-BE49-F238E27FC236}">
                    <a16:creationId xmlns:a16="http://schemas.microsoft.com/office/drawing/2014/main" id="{FCAB30D7-0D91-47D8-D8D5-3AC53EE8F961}"/>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48" name="Freeform 1547">
                <a:extLst>
                  <a:ext uri="{FF2B5EF4-FFF2-40B4-BE49-F238E27FC236}">
                    <a16:creationId xmlns:a16="http://schemas.microsoft.com/office/drawing/2014/main" id="{E4A46E61-EB41-7EAC-E843-F164ED7C4784}"/>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49" name="Freeform 1548">
                <a:extLst>
                  <a:ext uri="{FF2B5EF4-FFF2-40B4-BE49-F238E27FC236}">
                    <a16:creationId xmlns:a16="http://schemas.microsoft.com/office/drawing/2014/main" id="{9191D8D4-FC16-2A19-AB63-0D9CC773CD23}"/>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50" name="Freeform 1549">
                <a:extLst>
                  <a:ext uri="{FF2B5EF4-FFF2-40B4-BE49-F238E27FC236}">
                    <a16:creationId xmlns:a16="http://schemas.microsoft.com/office/drawing/2014/main" id="{F1C4E0DD-5604-10AB-388C-64F252183054}"/>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551" name="Freeform 1550">
                <a:extLst>
                  <a:ext uri="{FF2B5EF4-FFF2-40B4-BE49-F238E27FC236}">
                    <a16:creationId xmlns:a16="http://schemas.microsoft.com/office/drawing/2014/main" id="{56671CEF-CAF3-38CA-176C-CCB14298ADAB}"/>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552" name="Freeform 1551">
                <a:extLst>
                  <a:ext uri="{FF2B5EF4-FFF2-40B4-BE49-F238E27FC236}">
                    <a16:creationId xmlns:a16="http://schemas.microsoft.com/office/drawing/2014/main" id="{C5EF4F9E-9866-51ED-B2D5-E93AC926083C}"/>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53" name="Freeform 1552">
                <a:extLst>
                  <a:ext uri="{FF2B5EF4-FFF2-40B4-BE49-F238E27FC236}">
                    <a16:creationId xmlns:a16="http://schemas.microsoft.com/office/drawing/2014/main" id="{7E993D15-537D-AF67-04A1-99B90F05AF0C}"/>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54" name="Freeform 1553">
                <a:extLst>
                  <a:ext uri="{FF2B5EF4-FFF2-40B4-BE49-F238E27FC236}">
                    <a16:creationId xmlns:a16="http://schemas.microsoft.com/office/drawing/2014/main" id="{053AAFA1-04F0-A899-3009-D285FE99410E}"/>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55" name="Freeform 1554">
                <a:extLst>
                  <a:ext uri="{FF2B5EF4-FFF2-40B4-BE49-F238E27FC236}">
                    <a16:creationId xmlns:a16="http://schemas.microsoft.com/office/drawing/2014/main" id="{54B8709B-CC8F-0625-FCC3-62759B2513BA}"/>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1556" name="Freeform 1555">
                <a:extLst>
                  <a:ext uri="{FF2B5EF4-FFF2-40B4-BE49-F238E27FC236}">
                    <a16:creationId xmlns:a16="http://schemas.microsoft.com/office/drawing/2014/main" id="{37CD9353-1C18-021E-B590-C676F644C77E}"/>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557" name="Freeform 1556">
                <a:extLst>
                  <a:ext uri="{FF2B5EF4-FFF2-40B4-BE49-F238E27FC236}">
                    <a16:creationId xmlns:a16="http://schemas.microsoft.com/office/drawing/2014/main" id="{A3B47F4A-13BF-DD00-A3B1-19FD026FD8E5}"/>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58" name="Freeform 1557">
                <a:extLst>
                  <a:ext uri="{FF2B5EF4-FFF2-40B4-BE49-F238E27FC236}">
                    <a16:creationId xmlns:a16="http://schemas.microsoft.com/office/drawing/2014/main" id="{76D33D85-487A-BA20-BCAB-438E53D0B557}"/>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559" name="Freeform 1558">
                <a:extLst>
                  <a:ext uri="{FF2B5EF4-FFF2-40B4-BE49-F238E27FC236}">
                    <a16:creationId xmlns:a16="http://schemas.microsoft.com/office/drawing/2014/main" id="{B392D384-8840-CD54-B46B-F0C179748583}"/>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60" name="Freeform 1559">
                <a:extLst>
                  <a:ext uri="{FF2B5EF4-FFF2-40B4-BE49-F238E27FC236}">
                    <a16:creationId xmlns:a16="http://schemas.microsoft.com/office/drawing/2014/main" id="{911E3ADB-EA8B-0BED-E7D2-6BAC8C72AB7A}"/>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561" name="Freeform 1560">
                <a:extLst>
                  <a:ext uri="{FF2B5EF4-FFF2-40B4-BE49-F238E27FC236}">
                    <a16:creationId xmlns:a16="http://schemas.microsoft.com/office/drawing/2014/main" id="{FD67E6F2-85E1-92E7-7F0B-E7FF0722AE84}"/>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62" name="Freeform 1561">
                <a:extLst>
                  <a:ext uri="{FF2B5EF4-FFF2-40B4-BE49-F238E27FC236}">
                    <a16:creationId xmlns:a16="http://schemas.microsoft.com/office/drawing/2014/main" id="{2E44A259-BE29-053B-A91D-0E2FE7271999}"/>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63" name="Freeform 1562">
                <a:extLst>
                  <a:ext uri="{FF2B5EF4-FFF2-40B4-BE49-F238E27FC236}">
                    <a16:creationId xmlns:a16="http://schemas.microsoft.com/office/drawing/2014/main" id="{3B36097F-997A-BF2D-8837-0A500E818A52}"/>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64" name="Freeform 1563">
                <a:extLst>
                  <a:ext uri="{FF2B5EF4-FFF2-40B4-BE49-F238E27FC236}">
                    <a16:creationId xmlns:a16="http://schemas.microsoft.com/office/drawing/2014/main" id="{9E66D2FA-EDB8-4E5E-4D91-53B7FB03BF8F}"/>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65" name="Freeform 1564">
                <a:extLst>
                  <a:ext uri="{FF2B5EF4-FFF2-40B4-BE49-F238E27FC236}">
                    <a16:creationId xmlns:a16="http://schemas.microsoft.com/office/drawing/2014/main" id="{DE4F987C-4602-B58E-43CA-5D6961F1E50B}"/>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566" name="Freeform 1565">
                <a:extLst>
                  <a:ext uri="{FF2B5EF4-FFF2-40B4-BE49-F238E27FC236}">
                    <a16:creationId xmlns:a16="http://schemas.microsoft.com/office/drawing/2014/main" id="{DE7A3CCC-361F-D7A5-2410-01673A0535EC}"/>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567" name="Freeform 1566">
                <a:extLst>
                  <a:ext uri="{FF2B5EF4-FFF2-40B4-BE49-F238E27FC236}">
                    <a16:creationId xmlns:a16="http://schemas.microsoft.com/office/drawing/2014/main" id="{26FC2A00-19B5-997A-52DF-72C7D1FED0F5}"/>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68" name="Freeform 1567">
                <a:extLst>
                  <a:ext uri="{FF2B5EF4-FFF2-40B4-BE49-F238E27FC236}">
                    <a16:creationId xmlns:a16="http://schemas.microsoft.com/office/drawing/2014/main" id="{2DD9EBAE-2BF5-644D-3C9F-C31625107DB4}"/>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69" name="Freeform 1568">
                <a:extLst>
                  <a:ext uri="{FF2B5EF4-FFF2-40B4-BE49-F238E27FC236}">
                    <a16:creationId xmlns:a16="http://schemas.microsoft.com/office/drawing/2014/main" id="{F9CE2DC4-CE4E-47B3-3E15-1661718987F1}"/>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70" name="Freeform 1569">
                <a:extLst>
                  <a:ext uri="{FF2B5EF4-FFF2-40B4-BE49-F238E27FC236}">
                    <a16:creationId xmlns:a16="http://schemas.microsoft.com/office/drawing/2014/main" id="{714636C3-24D2-A702-3D37-6CEC8C417101}"/>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571" name="Freeform 1570">
                <a:extLst>
                  <a:ext uri="{FF2B5EF4-FFF2-40B4-BE49-F238E27FC236}">
                    <a16:creationId xmlns:a16="http://schemas.microsoft.com/office/drawing/2014/main" id="{E77119D1-DD5C-76A6-4F4E-DE2993042668}"/>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72" name="Freeform 1571">
                <a:extLst>
                  <a:ext uri="{FF2B5EF4-FFF2-40B4-BE49-F238E27FC236}">
                    <a16:creationId xmlns:a16="http://schemas.microsoft.com/office/drawing/2014/main" id="{7999F82E-CCBF-9901-E6AC-FB20FA79B8CA}"/>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573" name="Freeform 1572">
                <a:extLst>
                  <a:ext uri="{FF2B5EF4-FFF2-40B4-BE49-F238E27FC236}">
                    <a16:creationId xmlns:a16="http://schemas.microsoft.com/office/drawing/2014/main" id="{D0263727-A8FF-2338-D85B-96B3BF0A01DA}"/>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74" name="Freeform 1573">
                <a:extLst>
                  <a:ext uri="{FF2B5EF4-FFF2-40B4-BE49-F238E27FC236}">
                    <a16:creationId xmlns:a16="http://schemas.microsoft.com/office/drawing/2014/main" id="{ACFAD65F-3B71-ED5F-892C-01A2EEA2AC2F}"/>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75" name="Freeform 1574">
                <a:extLst>
                  <a:ext uri="{FF2B5EF4-FFF2-40B4-BE49-F238E27FC236}">
                    <a16:creationId xmlns:a16="http://schemas.microsoft.com/office/drawing/2014/main" id="{9CCEA5F5-5151-006C-9B75-AD504AE94E01}"/>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76" name="Freeform 1575">
                <a:extLst>
                  <a:ext uri="{FF2B5EF4-FFF2-40B4-BE49-F238E27FC236}">
                    <a16:creationId xmlns:a16="http://schemas.microsoft.com/office/drawing/2014/main" id="{7C7E09F6-52E5-9719-9B6A-C0E6A4CC9173}"/>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77" name="Freeform 1576">
                <a:extLst>
                  <a:ext uri="{FF2B5EF4-FFF2-40B4-BE49-F238E27FC236}">
                    <a16:creationId xmlns:a16="http://schemas.microsoft.com/office/drawing/2014/main" id="{FD9F965A-06DA-10C4-1FA9-FC7A332EB555}"/>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578" name="Freeform 1577">
                <a:extLst>
                  <a:ext uri="{FF2B5EF4-FFF2-40B4-BE49-F238E27FC236}">
                    <a16:creationId xmlns:a16="http://schemas.microsoft.com/office/drawing/2014/main" id="{D30A97AF-2D6B-A7A0-FCFD-48FBE135FAB3}"/>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79" name="Freeform 1578">
                <a:extLst>
                  <a:ext uri="{FF2B5EF4-FFF2-40B4-BE49-F238E27FC236}">
                    <a16:creationId xmlns:a16="http://schemas.microsoft.com/office/drawing/2014/main" id="{5EBD2668-4D9C-AF5D-14CD-46691B79B20F}"/>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0" name="Freeform 1579">
                <a:extLst>
                  <a:ext uri="{FF2B5EF4-FFF2-40B4-BE49-F238E27FC236}">
                    <a16:creationId xmlns:a16="http://schemas.microsoft.com/office/drawing/2014/main" id="{89213421-7C73-0F67-8225-A00863684443}"/>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81" name="Freeform 1580">
                <a:extLst>
                  <a:ext uri="{FF2B5EF4-FFF2-40B4-BE49-F238E27FC236}">
                    <a16:creationId xmlns:a16="http://schemas.microsoft.com/office/drawing/2014/main" id="{4AA43B82-3A94-0C53-D3AB-CAD8FFACA030}"/>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82" name="Freeform 1581">
                <a:extLst>
                  <a:ext uri="{FF2B5EF4-FFF2-40B4-BE49-F238E27FC236}">
                    <a16:creationId xmlns:a16="http://schemas.microsoft.com/office/drawing/2014/main" id="{0EE6A930-E5C2-F3A3-6761-A4DAD22075B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583" name="Freeform 1582">
                <a:extLst>
                  <a:ext uri="{FF2B5EF4-FFF2-40B4-BE49-F238E27FC236}">
                    <a16:creationId xmlns:a16="http://schemas.microsoft.com/office/drawing/2014/main" id="{4C4F55CA-6905-937E-98B1-FE46EDB68B97}"/>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584" name="Freeform 1583">
                <a:extLst>
                  <a:ext uri="{FF2B5EF4-FFF2-40B4-BE49-F238E27FC236}">
                    <a16:creationId xmlns:a16="http://schemas.microsoft.com/office/drawing/2014/main" id="{DF86BB99-C907-9AE3-66BA-3DAA0B821F09}"/>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85" name="Freeform 1584">
                <a:extLst>
                  <a:ext uri="{FF2B5EF4-FFF2-40B4-BE49-F238E27FC236}">
                    <a16:creationId xmlns:a16="http://schemas.microsoft.com/office/drawing/2014/main" id="{2D312983-0EA7-5F13-87C6-5CD749881D94}"/>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586" name="Freeform 1585">
                <a:extLst>
                  <a:ext uri="{FF2B5EF4-FFF2-40B4-BE49-F238E27FC236}">
                    <a16:creationId xmlns:a16="http://schemas.microsoft.com/office/drawing/2014/main" id="{4339DBC1-056E-2549-4FE8-47CFC73C1AE5}"/>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87" name="Freeform 1586">
                <a:extLst>
                  <a:ext uri="{FF2B5EF4-FFF2-40B4-BE49-F238E27FC236}">
                    <a16:creationId xmlns:a16="http://schemas.microsoft.com/office/drawing/2014/main" id="{8A660581-C12D-7D67-59A5-C8D22AB54A21}"/>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8" name="Freeform 1587">
                <a:extLst>
                  <a:ext uri="{FF2B5EF4-FFF2-40B4-BE49-F238E27FC236}">
                    <a16:creationId xmlns:a16="http://schemas.microsoft.com/office/drawing/2014/main" id="{3943E8E3-05A6-6A90-A0C4-9A5B60FFB2FF}"/>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89" name="Freeform 1588">
                <a:extLst>
                  <a:ext uri="{FF2B5EF4-FFF2-40B4-BE49-F238E27FC236}">
                    <a16:creationId xmlns:a16="http://schemas.microsoft.com/office/drawing/2014/main" id="{AB2131A0-13E8-17B6-E4F8-9D06B16600AF}"/>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590" name="Freeform 1589">
                <a:extLst>
                  <a:ext uri="{FF2B5EF4-FFF2-40B4-BE49-F238E27FC236}">
                    <a16:creationId xmlns:a16="http://schemas.microsoft.com/office/drawing/2014/main" id="{208578DF-4D0B-334E-5350-40730A13CF16}"/>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591" name="Freeform 1590">
                <a:extLst>
                  <a:ext uri="{FF2B5EF4-FFF2-40B4-BE49-F238E27FC236}">
                    <a16:creationId xmlns:a16="http://schemas.microsoft.com/office/drawing/2014/main" id="{86374E48-3072-C9D2-6466-3F17E01D5293}"/>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92" name="Freeform 1591">
                <a:extLst>
                  <a:ext uri="{FF2B5EF4-FFF2-40B4-BE49-F238E27FC236}">
                    <a16:creationId xmlns:a16="http://schemas.microsoft.com/office/drawing/2014/main" id="{A15E1E04-E6A1-FBEB-0F38-A93AA0040303}"/>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593" name="Freeform 1592">
                <a:extLst>
                  <a:ext uri="{FF2B5EF4-FFF2-40B4-BE49-F238E27FC236}">
                    <a16:creationId xmlns:a16="http://schemas.microsoft.com/office/drawing/2014/main" id="{0AB00A6F-E2BD-D141-7932-C70CB121E832}"/>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94" name="Freeform 1593">
                <a:extLst>
                  <a:ext uri="{FF2B5EF4-FFF2-40B4-BE49-F238E27FC236}">
                    <a16:creationId xmlns:a16="http://schemas.microsoft.com/office/drawing/2014/main" id="{ADD92645-76F5-79BE-2B07-D4CCAE18441B}"/>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595" name="Freeform 1594">
                <a:extLst>
                  <a:ext uri="{FF2B5EF4-FFF2-40B4-BE49-F238E27FC236}">
                    <a16:creationId xmlns:a16="http://schemas.microsoft.com/office/drawing/2014/main" id="{C2BB0543-7C27-AFFC-D54F-A526558CB90F}"/>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596" name="Freeform 1595">
                <a:extLst>
                  <a:ext uri="{FF2B5EF4-FFF2-40B4-BE49-F238E27FC236}">
                    <a16:creationId xmlns:a16="http://schemas.microsoft.com/office/drawing/2014/main" id="{82A432A0-F1EA-952A-2A1C-DADAB5A30707}"/>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597" name="Freeform 1596">
                <a:extLst>
                  <a:ext uri="{FF2B5EF4-FFF2-40B4-BE49-F238E27FC236}">
                    <a16:creationId xmlns:a16="http://schemas.microsoft.com/office/drawing/2014/main" id="{4AA9E0F1-7785-E701-FE30-8AF8868E2E5B}"/>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598" name="Freeform 1597">
                <a:extLst>
                  <a:ext uri="{FF2B5EF4-FFF2-40B4-BE49-F238E27FC236}">
                    <a16:creationId xmlns:a16="http://schemas.microsoft.com/office/drawing/2014/main" id="{961AB333-3139-2996-6694-4004006CA8BA}"/>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599" name="Freeform 1598">
                <a:extLst>
                  <a:ext uri="{FF2B5EF4-FFF2-40B4-BE49-F238E27FC236}">
                    <a16:creationId xmlns:a16="http://schemas.microsoft.com/office/drawing/2014/main" id="{D3AFE4C3-FDBF-0F62-3EEE-B10EDC24CEBC}"/>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600" name="Freeform 1599">
                <a:extLst>
                  <a:ext uri="{FF2B5EF4-FFF2-40B4-BE49-F238E27FC236}">
                    <a16:creationId xmlns:a16="http://schemas.microsoft.com/office/drawing/2014/main" id="{842619B2-21A5-4BD5-D490-7328A61CFB72}"/>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601" name="Freeform 1600">
                <a:extLst>
                  <a:ext uri="{FF2B5EF4-FFF2-40B4-BE49-F238E27FC236}">
                    <a16:creationId xmlns:a16="http://schemas.microsoft.com/office/drawing/2014/main" id="{18A55821-73F4-DA91-5080-55EC2ABBC3AF}"/>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602" name="Freeform 1601">
                <a:extLst>
                  <a:ext uri="{FF2B5EF4-FFF2-40B4-BE49-F238E27FC236}">
                    <a16:creationId xmlns:a16="http://schemas.microsoft.com/office/drawing/2014/main" id="{3D493197-E384-BD3B-4D10-98349247C5B9}"/>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603" name="Freeform 1602">
                <a:extLst>
                  <a:ext uri="{FF2B5EF4-FFF2-40B4-BE49-F238E27FC236}">
                    <a16:creationId xmlns:a16="http://schemas.microsoft.com/office/drawing/2014/main" id="{729FD70C-3150-A284-D707-58811E243248}"/>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604" name="Freeform 1603">
                <a:extLst>
                  <a:ext uri="{FF2B5EF4-FFF2-40B4-BE49-F238E27FC236}">
                    <a16:creationId xmlns:a16="http://schemas.microsoft.com/office/drawing/2014/main" id="{1ABF967A-5E06-129F-226E-BA459F42ED38}"/>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605" name="Freeform 1604">
                <a:extLst>
                  <a:ext uri="{FF2B5EF4-FFF2-40B4-BE49-F238E27FC236}">
                    <a16:creationId xmlns:a16="http://schemas.microsoft.com/office/drawing/2014/main" id="{CA677F41-E1BC-00D8-4B49-A9E8629ACF60}"/>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606" name="Freeform 1605">
                <a:extLst>
                  <a:ext uri="{FF2B5EF4-FFF2-40B4-BE49-F238E27FC236}">
                    <a16:creationId xmlns:a16="http://schemas.microsoft.com/office/drawing/2014/main" id="{618EF847-AFAC-14D3-3785-42792711B47F}"/>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607" name="Freeform 1606">
                <a:extLst>
                  <a:ext uri="{FF2B5EF4-FFF2-40B4-BE49-F238E27FC236}">
                    <a16:creationId xmlns:a16="http://schemas.microsoft.com/office/drawing/2014/main" id="{13AC54AB-2595-9ED8-E30E-8EEFA5D789C4}"/>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1517" name="Graphic 1049">
              <a:extLst>
                <a:ext uri="{FF2B5EF4-FFF2-40B4-BE49-F238E27FC236}">
                  <a16:creationId xmlns:a16="http://schemas.microsoft.com/office/drawing/2014/main" id="{B450BE37-1909-BEC4-6884-0CC34307A0D9}"/>
                </a:ext>
              </a:extLst>
            </p:cNvPr>
            <p:cNvGrpSpPr/>
            <p:nvPr/>
          </p:nvGrpSpPr>
          <p:grpSpPr>
            <a:xfrm>
              <a:off x="3312284" y="454165"/>
              <a:ext cx="1818121" cy="481590"/>
              <a:chOff x="3312284" y="454165"/>
              <a:chExt cx="1818121" cy="481590"/>
            </a:xfrm>
            <a:solidFill>
              <a:srgbClr val="FFFFFF"/>
            </a:solidFill>
          </p:grpSpPr>
          <p:sp>
            <p:nvSpPr>
              <p:cNvPr id="1535" name="Freeform 1534">
                <a:extLst>
                  <a:ext uri="{FF2B5EF4-FFF2-40B4-BE49-F238E27FC236}">
                    <a16:creationId xmlns:a16="http://schemas.microsoft.com/office/drawing/2014/main" id="{42DFE1C3-CEC5-B7A7-1716-032038AA2108}"/>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536" name="Freeform 1535">
                <a:extLst>
                  <a:ext uri="{FF2B5EF4-FFF2-40B4-BE49-F238E27FC236}">
                    <a16:creationId xmlns:a16="http://schemas.microsoft.com/office/drawing/2014/main" id="{DCFE034F-8FAB-D81F-D550-953F88846B3D}"/>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37" name="Freeform 1536">
                <a:extLst>
                  <a:ext uri="{FF2B5EF4-FFF2-40B4-BE49-F238E27FC236}">
                    <a16:creationId xmlns:a16="http://schemas.microsoft.com/office/drawing/2014/main" id="{071CA8C1-1C8D-C8CF-7EED-94C1D3F3F371}"/>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538" name="Freeform 1537">
                <a:extLst>
                  <a:ext uri="{FF2B5EF4-FFF2-40B4-BE49-F238E27FC236}">
                    <a16:creationId xmlns:a16="http://schemas.microsoft.com/office/drawing/2014/main" id="{B34D5167-8889-1A6E-EB1B-86EA2F2755C7}"/>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539" name="Freeform 1538">
                <a:extLst>
                  <a:ext uri="{FF2B5EF4-FFF2-40B4-BE49-F238E27FC236}">
                    <a16:creationId xmlns:a16="http://schemas.microsoft.com/office/drawing/2014/main" id="{CF4622EE-2CD4-5AE9-8F98-B9E0B82CFF7C}"/>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540" name="Freeform 1539">
                <a:extLst>
                  <a:ext uri="{FF2B5EF4-FFF2-40B4-BE49-F238E27FC236}">
                    <a16:creationId xmlns:a16="http://schemas.microsoft.com/office/drawing/2014/main" id="{48E28B83-1BD2-146A-8B95-C595B8B8C2DD}"/>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1518" name="Graphic 1049">
              <a:extLst>
                <a:ext uri="{FF2B5EF4-FFF2-40B4-BE49-F238E27FC236}">
                  <a16:creationId xmlns:a16="http://schemas.microsoft.com/office/drawing/2014/main" id="{44331651-161D-338E-3641-57D8E16F022B}"/>
                </a:ext>
              </a:extLst>
            </p:cNvPr>
            <p:cNvGrpSpPr/>
            <p:nvPr/>
          </p:nvGrpSpPr>
          <p:grpSpPr>
            <a:xfrm>
              <a:off x="3316474" y="1180106"/>
              <a:ext cx="1685884" cy="127857"/>
              <a:chOff x="3316474" y="1180106"/>
              <a:chExt cx="1685884" cy="127857"/>
            </a:xfrm>
            <a:solidFill>
              <a:srgbClr val="FFFFFF"/>
            </a:solidFill>
          </p:grpSpPr>
          <p:sp>
            <p:nvSpPr>
              <p:cNvPr id="1519" name="Freeform 1518">
                <a:extLst>
                  <a:ext uri="{FF2B5EF4-FFF2-40B4-BE49-F238E27FC236}">
                    <a16:creationId xmlns:a16="http://schemas.microsoft.com/office/drawing/2014/main" id="{DDB03E6D-3EF9-B1E3-39C5-2BAE3517AE93}"/>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1520" name="Freeform 1519">
                <a:extLst>
                  <a:ext uri="{FF2B5EF4-FFF2-40B4-BE49-F238E27FC236}">
                    <a16:creationId xmlns:a16="http://schemas.microsoft.com/office/drawing/2014/main" id="{CD28FE07-2C6C-0818-E40F-815035AD3CBA}"/>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521" name="Freeform 1520">
                <a:extLst>
                  <a:ext uri="{FF2B5EF4-FFF2-40B4-BE49-F238E27FC236}">
                    <a16:creationId xmlns:a16="http://schemas.microsoft.com/office/drawing/2014/main" id="{DC0B2686-C0BE-3E51-219A-893FA47E7F46}"/>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2" name="Freeform 1521">
                <a:extLst>
                  <a:ext uri="{FF2B5EF4-FFF2-40B4-BE49-F238E27FC236}">
                    <a16:creationId xmlns:a16="http://schemas.microsoft.com/office/drawing/2014/main" id="{E46C4DF0-CE59-4D02-1A48-6DD72E41B20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23" name="Freeform 1522">
                <a:extLst>
                  <a:ext uri="{FF2B5EF4-FFF2-40B4-BE49-F238E27FC236}">
                    <a16:creationId xmlns:a16="http://schemas.microsoft.com/office/drawing/2014/main" id="{CD94B51C-30BC-C705-55A3-D24A52195257}"/>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4" name="Freeform 1523">
                <a:extLst>
                  <a:ext uri="{FF2B5EF4-FFF2-40B4-BE49-F238E27FC236}">
                    <a16:creationId xmlns:a16="http://schemas.microsoft.com/office/drawing/2014/main" id="{1514F34A-BAD6-ACE9-FBA2-9A9D034920AD}"/>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525" name="Freeform 1524">
                <a:extLst>
                  <a:ext uri="{FF2B5EF4-FFF2-40B4-BE49-F238E27FC236}">
                    <a16:creationId xmlns:a16="http://schemas.microsoft.com/office/drawing/2014/main" id="{F7B6FD43-90C3-6C89-E411-D035D01933D3}"/>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6" name="Freeform 1525">
                <a:extLst>
                  <a:ext uri="{FF2B5EF4-FFF2-40B4-BE49-F238E27FC236}">
                    <a16:creationId xmlns:a16="http://schemas.microsoft.com/office/drawing/2014/main" id="{72D0A0FA-F123-ECB5-DF6A-477DD600C829}"/>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27" name="Freeform 1526">
                <a:extLst>
                  <a:ext uri="{FF2B5EF4-FFF2-40B4-BE49-F238E27FC236}">
                    <a16:creationId xmlns:a16="http://schemas.microsoft.com/office/drawing/2014/main" id="{2AAB47FB-96FF-76A1-039B-4CDAC9656D98}"/>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28" name="Freeform 1527">
                <a:extLst>
                  <a:ext uri="{FF2B5EF4-FFF2-40B4-BE49-F238E27FC236}">
                    <a16:creationId xmlns:a16="http://schemas.microsoft.com/office/drawing/2014/main" id="{D41F0A8A-349A-E9A5-FD5E-7BDACF2417E9}"/>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29" name="Freeform 1528">
                <a:extLst>
                  <a:ext uri="{FF2B5EF4-FFF2-40B4-BE49-F238E27FC236}">
                    <a16:creationId xmlns:a16="http://schemas.microsoft.com/office/drawing/2014/main" id="{8B8CD382-38B6-0DD1-B6DF-6D4CAEDD04A8}"/>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530" name="Freeform 1529">
                <a:extLst>
                  <a:ext uri="{FF2B5EF4-FFF2-40B4-BE49-F238E27FC236}">
                    <a16:creationId xmlns:a16="http://schemas.microsoft.com/office/drawing/2014/main" id="{15A17640-E409-7EAB-A092-8D31FE5893E0}"/>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31" name="Freeform 1530">
                <a:extLst>
                  <a:ext uri="{FF2B5EF4-FFF2-40B4-BE49-F238E27FC236}">
                    <a16:creationId xmlns:a16="http://schemas.microsoft.com/office/drawing/2014/main" id="{4ABDAE1F-7E03-208C-7CAC-22F6DE7376A3}"/>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1532" name="Freeform 1531">
                <a:extLst>
                  <a:ext uri="{FF2B5EF4-FFF2-40B4-BE49-F238E27FC236}">
                    <a16:creationId xmlns:a16="http://schemas.microsoft.com/office/drawing/2014/main" id="{7209DC0A-62C9-C69D-1C01-BEA7E95D46BF}"/>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1533" name="Freeform 1532">
                <a:extLst>
                  <a:ext uri="{FF2B5EF4-FFF2-40B4-BE49-F238E27FC236}">
                    <a16:creationId xmlns:a16="http://schemas.microsoft.com/office/drawing/2014/main" id="{BD12DC36-7621-D076-8EB0-4399BC73A55D}"/>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34" name="Freeform 1533">
                <a:extLst>
                  <a:ext uri="{FF2B5EF4-FFF2-40B4-BE49-F238E27FC236}">
                    <a16:creationId xmlns:a16="http://schemas.microsoft.com/office/drawing/2014/main" id="{32E3054A-62AB-0B08-7260-D3ED7B2B5226}"/>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sp>
        <p:nvSpPr>
          <p:cNvPr id="1053" name="dk blue">
            <a:extLst>
              <a:ext uri="{FF2B5EF4-FFF2-40B4-BE49-F238E27FC236}">
                <a16:creationId xmlns:a16="http://schemas.microsoft.com/office/drawing/2014/main" id="{0600322A-2F4A-710E-30D0-6F8A546CBE00}"/>
              </a:ext>
            </a:extLst>
          </p:cNvPr>
          <p:cNvSpPr/>
          <p:nvPr/>
        </p:nvSpPr>
        <p:spPr>
          <a:xfrm>
            <a:off x="0"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1246" name="blue pulse">
            <a:extLst>
              <a:ext uri="{FF2B5EF4-FFF2-40B4-BE49-F238E27FC236}">
                <a16:creationId xmlns:a16="http://schemas.microsoft.com/office/drawing/2014/main" id="{56F4B47D-8DFD-CD1A-7010-17DDEF309535}"/>
              </a:ext>
            </a:extLst>
          </p:cNvPr>
          <p:cNvGrpSpPr/>
          <p:nvPr/>
        </p:nvGrpSpPr>
        <p:grpSpPr>
          <a:xfrm>
            <a:off x="0" y="3809047"/>
            <a:ext cx="3047238" cy="3047237"/>
            <a:chOff x="0" y="3809047"/>
            <a:chExt cx="3047238" cy="3047237"/>
          </a:xfrm>
        </p:grpSpPr>
        <p:sp>
          <p:nvSpPr>
            <p:cNvPr id="1247" name="Freeform 1246">
              <a:extLst>
                <a:ext uri="{FF2B5EF4-FFF2-40B4-BE49-F238E27FC236}">
                  <a16:creationId xmlns:a16="http://schemas.microsoft.com/office/drawing/2014/main" id="{E23A17ED-BA85-CEC2-6D8C-E9AA0AFF788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E3849FD4-F1F0-9466-0687-AE997F323871}"/>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02D906D7-AB5D-8947-C1AE-993E760EF12F}"/>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3156F8E4-A64F-F490-F861-40238139F73E}"/>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grpSp>
        <p:nvGrpSpPr>
          <p:cNvPr id="1512" name="mission">
            <a:extLst>
              <a:ext uri="{FF2B5EF4-FFF2-40B4-BE49-F238E27FC236}">
                <a16:creationId xmlns:a16="http://schemas.microsoft.com/office/drawing/2014/main" id="{6384E8FC-A23F-9A62-AEBA-F3031784EE04}"/>
              </a:ext>
            </a:extLst>
          </p:cNvPr>
          <p:cNvGrpSpPr/>
          <p:nvPr/>
        </p:nvGrpSpPr>
        <p:grpSpPr>
          <a:xfrm>
            <a:off x="384967" y="454165"/>
            <a:ext cx="2246005" cy="2837803"/>
            <a:chOff x="384967" y="454165"/>
            <a:chExt cx="2246005" cy="2837803"/>
          </a:xfrm>
        </p:grpSpPr>
        <p:grpSp>
          <p:nvGrpSpPr>
            <p:cNvPr id="1054" name="Graphic 1049">
              <a:extLst>
                <a:ext uri="{FF2B5EF4-FFF2-40B4-BE49-F238E27FC236}">
                  <a16:creationId xmlns:a16="http://schemas.microsoft.com/office/drawing/2014/main" id="{132B1059-550A-6B2B-288C-FA4F0934FC8B}"/>
                </a:ext>
              </a:extLst>
            </p:cNvPr>
            <p:cNvGrpSpPr/>
            <p:nvPr/>
          </p:nvGrpSpPr>
          <p:grpSpPr>
            <a:xfrm>
              <a:off x="384967" y="1178392"/>
              <a:ext cx="1013270" cy="155790"/>
              <a:chOff x="384967" y="1178392"/>
              <a:chExt cx="1013270" cy="155790"/>
            </a:xfrm>
            <a:solidFill>
              <a:srgbClr val="FFFFFF"/>
            </a:solidFill>
          </p:grpSpPr>
          <p:sp>
            <p:nvSpPr>
              <p:cNvPr id="1055" name="Freeform 1054">
                <a:extLst>
                  <a:ext uri="{FF2B5EF4-FFF2-40B4-BE49-F238E27FC236}">
                    <a16:creationId xmlns:a16="http://schemas.microsoft.com/office/drawing/2014/main" id="{14AB9F93-D30D-AE7A-89A4-AAAC9AADDA04}"/>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2D7B79F7-C28B-165A-96C2-DAA01FC3D202}"/>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891D47A-D76C-F35E-7D29-88D694F8E949}"/>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5F88EF31-5649-B987-36EC-96332ABA4956}"/>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BE949483-27CF-83E5-BAB4-0363A9C2F99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2DD3FB32-1E7D-9544-8A4D-B4242B5D460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A5A0E437-6ED9-94B1-CE35-5E1395A727BB}"/>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7DBA35E1-FDCC-CFC9-B833-98FC24117799}"/>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8D0D674A-438C-971D-5EDC-9C35DE546B94}"/>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843325F9-473E-2DEB-F824-1DD388668E74}"/>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1065" name="Graphic 1049">
              <a:extLst>
                <a:ext uri="{FF2B5EF4-FFF2-40B4-BE49-F238E27FC236}">
                  <a16:creationId xmlns:a16="http://schemas.microsoft.com/office/drawing/2014/main" id="{0510E0B6-7C8F-DD65-788A-0ABEDB971092}"/>
                </a:ext>
              </a:extLst>
            </p:cNvPr>
            <p:cNvGrpSpPr/>
            <p:nvPr/>
          </p:nvGrpSpPr>
          <p:grpSpPr>
            <a:xfrm>
              <a:off x="386427" y="1676425"/>
              <a:ext cx="2191027" cy="1615543"/>
              <a:chOff x="386427" y="1676425"/>
              <a:chExt cx="2191027" cy="1615543"/>
            </a:xfrm>
            <a:solidFill>
              <a:srgbClr val="FFFFFF"/>
            </a:solidFill>
          </p:grpSpPr>
          <p:sp>
            <p:nvSpPr>
              <p:cNvPr id="1066" name="Freeform 1065">
                <a:extLst>
                  <a:ext uri="{FF2B5EF4-FFF2-40B4-BE49-F238E27FC236}">
                    <a16:creationId xmlns:a16="http://schemas.microsoft.com/office/drawing/2014/main" id="{5FE17838-048F-E7E7-C5CD-072610E46832}"/>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F8F091C1-3DC4-11B3-B063-998DAA3FC186}"/>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C2DAE453-8E8E-CFC8-C8C9-59ECB16DD2A0}"/>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F16D6E6E-8FC4-2ED3-34E9-94A38F8D6DC8}"/>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28D5FD61-41C1-898B-26B1-EBB188E032B1}"/>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143BD92-E332-616E-DFA2-8580F7D7E56D}"/>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3FA6B425-1714-CACD-1B41-51BCA67440D6}"/>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32DD0015-E06D-EA67-4103-394BDEF47A19}"/>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ECFEEE15-DA59-4D95-A9A7-25F5482154DA}"/>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B5291F0D-C94D-3970-402F-B817FA67AF57}"/>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D89B0F69-CA56-84BB-4660-AC095E75C4DE}"/>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29A69AC5-1E4A-8B8C-E341-3CC57544E502}"/>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BB803AF4-D30E-2CB9-1D65-5ABEE3B62619}"/>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259F3CF6-9C85-DD44-77F2-9A134C34647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A55A33F6-AA97-0542-7C8C-92CDFDC49852}"/>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877ABB8B-3945-EB8A-2A44-3FF1231ADA71}"/>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43433B89-40BD-BB77-AC8C-A5D7747634D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B5A05152-E043-F290-35F3-7C1ECAF17CC3}"/>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CC819A09-305E-0F44-F1C7-BB3929218B8E}"/>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0597B94C-E7E6-2858-BA1B-E39B79DE72D1}"/>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EDD9E56C-1580-BC1C-5F95-19E430FA223F}"/>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95BE15AC-1BFC-3EB5-17EC-A8835D13E9B7}"/>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6262D88B-2795-E7F0-667C-7DAC7B5D08F8}"/>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F9314743-D74C-E07F-3BDA-DA1ADDD91F3A}"/>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046E1E90-0285-D12F-794F-214CC8BB3B81}"/>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5FAB4B2-9A71-F63B-AB8B-5C4D6FEB6FC7}"/>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0EF3A2B9-D059-E3C3-FAA6-D37FC8E7E887}"/>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15CBA11B-5811-2199-7D7D-0363CBF0E300}"/>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70C570D3-837D-F57D-2E62-36440DE05EC4}"/>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B6776C84-381F-1021-4863-7D871C780F5C}"/>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82A731FA-9931-2307-A088-D728CF582B4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49CDF94E-E222-9677-65C5-67140E416938}"/>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0A26014A-4462-DFCD-C62F-3DF68EBAD967}"/>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B99500F4-6C56-1F14-C244-ADCD527B8F5F}"/>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36E596DB-F216-BA84-4A89-01FBD080E746}"/>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353EAAA0-E9BC-DBBD-A6F4-11DAF8168A5D}"/>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4AC337DD-9BCF-F33F-63A2-ADB91046CA2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9C2AAA99-F160-AF2C-0E19-89415C266CF5}"/>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3902FF3-5828-AD64-6372-B12227F1E934}"/>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15C494A6-DAD4-8631-ACF7-EE7D07C03833}"/>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EDECCA5-77CB-A11A-9646-6B6EE025AB1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5D6E4149-BDBF-DE68-A9B0-1AA16D4A2EA4}"/>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9A45803B-3D11-950F-B81F-DF16B3F12D18}"/>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89F5203E-7193-4519-424C-09FD6F719C15}"/>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E9E01F72-C2BF-C75E-3198-FE7D8FDB8724}"/>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27628B7C-ECA9-7D29-B230-6A95B45A02D2}"/>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BD1FFA9B-DDE2-730B-A5F9-ED2879B8990D}"/>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E452A41B-A655-C5DA-742A-A03D17199772}"/>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D80E5836-8F9F-3A0A-43B9-492522CCFA3A}"/>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9842C3EC-E68B-273D-D2BF-E6D519A2B860}"/>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825ABD59-9CBB-986C-51C2-5CE6A7C21C51}"/>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B695756D-D82E-D8F0-828B-911CC6149661}"/>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3104FB3E-2528-B2DE-CDA8-6A99BE9B792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50A80579-B052-8E5E-4B5C-7992C472EC2B}"/>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298A9FD5-85FB-E4A3-53DC-C98A372DDA44}"/>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EBBFE5B2-6FF9-2B3D-BD7A-85DF2E2E4D20}"/>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FB732D9B-9AC0-EA69-42DD-F4B32BB9D35C}"/>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57229C7D-C736-7C13-6F62-A34A6076F5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93BB5930-F244-E7C8-CFB7-9D4AB7B8B3FE}"/>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3BAF75A0-659C-389F-1E4E-639E43AFD363}"/>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275B9E0E-6042-B744-42F1-D2D7A55DC451}"/>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B38DFE30-704D-3CCA-AC89-5A9FE18AA10A}"/>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E548362D-2135-32AD-B74B-C32EF6AF30A1}"/>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9FD08B96-D54B-C1B0-4AAE-48297F6789E3}"/>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29CB2B9F-18D6-2AB9-0A6D-FAF7A359F4C0}"/>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27F41529-E311-E4E4-D9AF-444A0C041BBD}"/>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60A56A84-DDCC-575F-AE24-4ADAC3575FBB}"/>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ABFAA98B-2A5B-A88A-BF67-22CA6349EA3A}"/>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8CDC7010-5426-7A45-E379-B2FAF346A70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B20F7111-4D27-7F3F-85E2-F9B6CBD669A9}"/>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6D3576F3-28A4-F56D-951D-F69300E4940D}"/>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936CE911-E956-93A1-14AE-347000E944C8}"/>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E73581F0-1C5D-18CE-9D2B-D31537AE8F13}"/>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B5C855E0-3257-E390-D987-4D1F14F03BE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85E90570-8F27-B2A7-87EB-95A44E1DD84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B5D61B5E-F338-39B9-8C4E-F3E8923FF33E}"/>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9C6F48B3-A908-93D0-2182-7E745D915613}"/>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9E96CA9-BCA9-D436-8855-9DA520C9E35C}"/>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3A07E52A-54E7-CE10-1038-79DB13281DCD}"/>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18E6A4FD-3249-B88B-3071-A45720DC6C1E}"/>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AF5012F2-16FD-6BCE-68C6-6F01617E0C41}"/>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7CFEFDCA-EA0B-52CE-013E-01E885582799}"/>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F9FA4826-4918-0963-C505-CFFD59AF4D44}"/>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B42C4C17-2BDA-6039-751E-B3291315D025}"/>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36ECC687-01EE-F620-0929-BAFD8D73E05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1E74D8E8-07AD-6BB6-0280-8EB7B599F182}"/>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9E93677-815C-A0B2-2F0E-A65F10DF9A31}"/>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AF307874-0AA2-D587-D1D8-5640D2509EAC}"/>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3AC684BD-C9F5-7C3E-C502-7E0C3287FDD8}"/>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3A76082A-165A-00B4-B2F5-EDB57E6514A1}"/>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9E2C9E3E-0953-A44E-5FEF-61631DD8B972}"/>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0B1E6EE9-8C72-7ECA-023A-8839C0C212D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A88060AA-3ADE-47E6-A72A-49D227EA804E}"/>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F75CFE83-8F9B-6059-7722-B1377B51AC97}"/>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CA1561CA-FD31-0658-7118-0480C3EF6DD0}"/>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4A78AD9A-820A-83A7-2A1C-8EE0B62A4913}"/>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C9580B7D-EDAE-A157-ABF4-05D422733215}"/>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1163" name="Graphic 1049">
              <a:extLst>
                <a:ext uri="{FF2B5EF4-FFF2-40B4-BE49-F238E27FC236}">
                  <a16:creationId xmlns:a16="http://schemas.microsoft.com/office/drawing/2014/main" id="{DA90F14A-169A-395F-9CC4-63AF0D31E0B8}"/>
                </a:ext>
              </a:extLst>
            </p:cNvPr>
            <p:cNvGrpSpPr/>
            <p:nvPr/>
          </p:nvGrpSpPr>
          <p:grpSpPr>
            <a:xfrm>
              <a:off x="397220" y="454165"/>
              <a:ext cx="2233752" cy="481590"/>
              <a:chOff x="397220" y="454165"/>
              <a:chExt cx="2233752" cy="481590"/>
            </a:xfrm>
            <a:solidFill>
              <a:srgbClr val="FFFFFF"/>
            </a:solidFill>
          </p:grpSpPr>
          <p:sp>
            <p:nvSpPr>
              <p:cNvPr id="1164" name="Freeform 1163">
                <a:extLst>
                  <a:ext uri="{FF2B5EF4-FFF2-40B4-BE49-F238E27FC236}">
                    <a16:creationId xmlns:a16="http://schemas.microsoft.com/office/drawing/2014/main" id="{622ACD8D-1117-BC31-2AB5-694F6D971435}"/>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D0BB3DA4-90FD-37B9-0435-BDE9C7D36A8D}"/>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1C452BF9-0984-050F-5C21-04D6BD819718}"/>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63C4F04F-995F-DFFB-BDE5-237221945371}"/>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FF350D0D-FD2A-08B8-671D-89A1D12D3A30}"/>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5FB91C86-5A21-9852-350C-5D3E81F72082}"/>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7F26C874-DA20-6E3E-6BB4-2C08A35652F7}"/>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sp>
        <p:nvSpPr>
          <p:cNvPr id="1256" name="coral">
            <a:extLst>
              <a:ext uri="{FF2B5EF4-FFF2-40B4-BE49-F238E27FC236}">
                <a16:creationId xmlns:a16="http://schemas.microsoft.com/office/drawing/2014/main" id="{E1447737-4C66-F081-E95F-B61A733994AD}"/>
              </a:ext>
            </a:extLst>
          </p:cNvPr>
          <p:cNvSpPr/>
          <p:nvPr/>
        </p:nvSpPr>
        <p:spPr>
          <a:xfrm>
            <a:off x="6092358" y="0"/>
            <a:ext cx="6099642" cy="6858000"/>
          </a:xfrm>
          <a:custGeom>
            <a:avLst/>
            <a:gdLst>
              <a:gd name="connsiteX0" fmla="*/ 0 w 6094476"/>
              <a:gd name="connsiteY0" fmla="*/ 0 h 6856285"/>
              <a:gd name="connsiteX1" fmla="*/ 6094476 w 6094476"/>
              <a:gd name="connsiteY1" fmla="*/ 0 h 6856285"/>
              <a:gd name="connsiteX2" fmla="*/ 6094476 w 6094476"/>
              <a:gd name="connsiteY2" fmla="*/ 6856285 h 6856285"/>
              <a:gd name="connsiteX3" fmla="*/ 0 w 6094476"/>
              <a:gd name="connsiteY3" fmla="*/ 6856285 h 6856285"/>
            </a:gdLst>
            <a:ahLst/>
            <a:cxnLst>
              <a:cxn ang="0">
                <a:pos x="connsiteX0" y="connsiteY0"/>
              </a:cxn>
              <a:cxn ang="0">
                <a:pos x="connsiteX1" y="connsiteY1"/>
              </a:cxn>
              <a:cxn ang="0">
                <a:pos x="connsiteX2" y="connsiteY2"/>
              </a:cxn>
              <a:cxn ang="0">
                <a:pos x="connsiteX3" y="connsiteY3"/>
              </a:cxn>
            </a:cxnLst>
            <a:rect l="l" t="t" r="r" b="b"/>
            <a:pathLst>
              <a:path w="6094476" h="6856285">
                <a:moveTo>
                  <a:pt x="0" y="0"/>
                </a:moveTo>
                <a:lnTo>
                  <a:pt x="6094476" y="0"/>
                </a:lnTo>
                <a:lnTo>
                  <a:pt x="6094476" y="6856285"/>
                </a:lnTo>
                <a:lnTo>
                  <a:pt x="0" y="6856285"/>
                </a:lnTo>
                <a:close/>
              </a:path>
            </a:pathLst>
          </a:custGeom>
          <a:solidFill>
            <a:srgbClr val="E1251B"/>
          </a:solidFill>
          <a:ln w="6345" cap="flat">
            <a:noFill/>
            <a:prstDash val="solid"/>
            <a:miter/>
          </a:ln>
        </p:spPr>
        <p:txBody>
          <a:bodyPr rtlCol="0" anchor="ctr"/>
          <a:lstStyle/>
          <a:p>
            <a:endParaRPr lang="en-US"/>
          </a:p>
        </p:txBody>
      </p:sp>
      <p:grpSp>
        <p:nvGrpSpPr>
          <p:cNvPr id="1449" name="excellence">
            <a:extLst>
              <a:ext uri="{FF2B5EF4-FFF2-40B4-BE49-F238E27FC236}">
                <a16:creationId xmlns:a16="http://schemas.microsoft.com/office/drawing/2014/main" id="{C8AA2061-8851-3C4E-9A7A-015B28434F4B}"/>
              </a:ext>
            </a:extLst>
          </p:cNvPr>
          <p:cNvGrpSpPr/>
          <p:nvPr/>
        </p:nvGrpSpPr>
        <p:grpSpPr>
          <a:xfrm>
            <a:off x="9347719" y="3799905"/>
            <a:ext cx="1843833" cy="794186"/>
            <a:chOff x="9347719" y="3799905"/>
            <a:chExt cx="1843833" cy="794186"/>
          </a:xfrm>
          <a:solidFill>
            <a:srgbClr val="FFFFFF"/>
          </a:solidFill>
        </p:grpSpPr>
        <p:sp>
          <p:nvSpPr>
            <p:cNvPr id="1450" name="Freeform 1449">
              <a:extLst>
                <a:ext uri="{FF2B5EF4-FFF2-40B4-BE49-F238E27FC236}">
                  <a16:creationId xmlns:a16="http://schemas.microsoft.com/office/drawing/2014/main" id="{2055FC4C-28EB-B4EB-B013-D3378C19153D}"/>
                </a:ext>
              </a:extLst>
            </p:cNvPr>
            <p:cNvSpPr/>
            <p:nvPr/>
          </p:nvSpPr>
          <p:spPr>
            <a:xfrm>
              <a:off x="9348037" y="3812602"/>
              <a:ext cx="143410" cy="181564"/>
            </a:xfrm>
            <a:custGeom>
              <a:avLst/>
              <a:gdLst>
                <a:gd name="connsiteX0" fmla="*/ 0 w 143410"/>
                <a:gd name="connsiteY0" fmla="*/ 156679 h 181564"/>
                <a:gd name="connsiteX1" fmla="*/ 19553 w 143410"/>
                <a:gd name="connsiteY1" fmla="*/ 156679 h 181564"/>
                <a:gd name="connsiteX2" fmla="*/ 19553 w 143410"/>
                <a:gd name="connsiteY2" fmla="*/ 24886 h 181564"/>
                <a:gd name="connsiteX3" fmla="*/ 0 w 143410"/>
                <a:gd name="connsiteY3" fmla="*/ 24886 h 181564"/>
                <a:gd name="connsiteX4" fmla="*/ 0 w 143410"/>
                <a:gd name="connsiteY4" fmla="*/ 0 h 181564"/>
                <a:gd name="connsiteX5" fmla="*/ 138586 w 143410"/>
                <a:gd name="connsiteY5" fmla="*/ 0 h 181564"/>
                <a:gd name="connsiteX6" fmla="*/ 138586 w 143410"/>
                <a:gd name="connsiteY6" fmla="*/ 47232 h 181564"/>
                <a:gd name="connsiteX7" fmla="*/ 110653 w 143410"/>
                <a:gd name="connsiteY7" fmla="*/ 47232 h 181564"/>
                <a:gd name="connsiteX8" fmla="*/ 110653 w 143410"/>
                <a:gd name="connsiteY8" fmla="*/ 24886 h 181564"/>
                <a:gd name="connsiteX9" fmla="*/ 53263 w 143410"/>
                <a:gd name="connsiteY9" fmla="*/ 24886 h 181564"/>
                <a:gd name="connsiteX10" fmla="*/ 53263 w 143410"/>
                <a:gd name="connsiteY10" fmla="*/ 76435 h 181564"/>
                <a:gd name="connsiteX11" fmla="*/ 95163 w 143410"/>
                <a:gd name="connsiteY11" fmla="*/ 76435 h 181564"/>
                <a:gd name="connsiteX12" fmla="*/ 95163 w 143410"/>
                <a:gd name="connsiteY12" fmla="*/ 63992 h 181564"/>
                <a:gd name="connsiteX13" fmla="*/ 119540 w 143410"/>
                <a:gd name="connsiteY13" fmla="*/ 63992 h 181564"/>
                <a:gd name="connsiteX14" fmla="*/ 119540 w 143410"/>
                <a:gd name="connsiteY14" fmla="*/ 114271 h 181564"/>
                <a:gd name="connsiteX15" fmla="*/ 95163 w 143410"/>
                <a:gd name="connsiteY15" fmla="*/ 114271 h 181564"/>
                <a:gd name="connsiteX16" fmla="*/ 95163 w 143410"/>
                <a:gd name="connsiteY16" fmla="*/ 102083 h 181564"/>
                <a:gd name="connsiteX17" fmla="*/ 53263 w 143410"/>
                <a:gd name="connsiteY17" fmla="*/ 102083 h 181564"/>
                <a:gd name="connsiteX18" fmla="*/ 53263 w 143410"/>
                <a:gd name="connsiteY18" fmla="*/ 156679 h 181564"/>
                <a:gd name="connsiteX19" fmla="*/ 114715 w 143410"/>
                <a:gd name="connsiteY19" fmla="*/ 156679 h 181564"/>
                <a:gd name="connsiteX20" fmla="*/ 114715 w 143410"/>
                <a:gd name="connsiteY20" fmla="*/ 131285 h 181564"/>
                <a:gd name="connsiteX21" fmla="*/ 143410 w 143410"/>
                <a:gd name="connsiteY21" fmla="*/ 131285 h 181564"/>
                <a:gd name="connsiteX22" fmla="*/ 143410 w 143410"/>
                <a:gd name="connsiteY22" fmla="*/ 181564 h 181564"/>
                <a:gd name="connsiteX23" fmla="*/ 0 w 143410"/>
                <a:gd name="connsiteY23" fmla="*/ 181564 h 181564"/>
                <a:gd name="connsiteX24" fmla="*/ 0 w 143410"/>
                <a:gd name="connsiteY24" fmla="*/ 156679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3410" h="181564">
                  <a:moveTo>
                    <a:pt x="0" y="156679"/>
                  </a:moveTo>
                  <a:lnTo>
                    <a:pt x="19553" y="156679"/>
                  </a:lnTo>
                  <a:lnTo>
                    <a:pt x="19553" y="24886"/>
                  </a:lnTo>
                  <a:lnTo>
                    <a:pt x="0" y="24886"/>
                  </a:lnTo>
                  <a:lnTo>
                    <a:pt x="0" y="0"/>
                  </a:lnTo>
                  <a:lnTo>
                    <a:pt x="138586" y="0"/>
                  </a:lnTo>
                  <a:lnTo>
                    <a:pt x="138586" y="47232"/>
                  </a:lnTo>
                  <a:lnTo>
                    <a:pt x="110653" y="47232"/>
                  </a:lnTo>
                  <a:lnTo>
                    <a:pt x="110653" y="24886"/>
                  </a:lnTo>
                  <a:lnTo>
                    <a:pt x="53263" y="24886"/>
                  </a:lnTo>
                  <a:lnTo>
                    <a:pt x="53263" y="76435"/>
                  </a:lnTo>
                  <a:lnTo>
                    <a:pt x="95163" y="76435"/>
                  </a:lnTo>
                  <a:lnTo>
                    <a:pt x="95163" y="63992"/>
                  </a:lnTo>
                  <a:lnTo>
                    <a:pt x="119540" y="63992"/>
                  </a:lnTo>
                  <a:lnTo>
                    <a:pt x="119540" y="114271"/>
                  </a:lnTo>
                  <a:lnTo>
                    <a:pt x="95163" y="114271"/>
                  </a:lnTo>
                  <a:lnTo>
                    <a:pt x="95163" y="102083"/>
                  </a:lnTo>
                  <a:lnTo>
                    <a:pt x="53263" y="102083"/>
                  </a:lnTo>
                  <a:lnTo>
                    <a:pt x="53263" y="156679"/>
                  </a:lnTo>
                  <a:lnTo>
                    <a:pt x="114715" y="156679"/>
                  </a:lnTo>
                  <a:lnTo>
                    <a:pt x="114715" y="131285"/>
                  </a:lnTo>
                  <a:lnTo>
                    <a:pt x="143410" y="131285"/>
                  </a:lnTo>
                  <a:lnTo>
                    <a:pt x="143410" y="181564"/>
                  </a:lnTo>
                  <a:lnTo>
                    <a:pt x="0" y="181564"/>
                  </a:lnTo>
                  <a:lnTo>
                    <a:pt x="0" y="156679"/>
                  </a:lnTo>
                  <a:close/>
                </a:path>
              </a:pathLst>
            </a:custGeom>
            <a:solidFill>
              <a:srgbClr val="FFFFFF"/>
            </a:solidFill>
            <a:ln w="6345" cap="flat">
              <a:noFill/>
              <a:prstDash val="solid"/>
              <a:miter/>
            </a:ln>
          </p:spPr>
          <p:txBody>
            <a:bodyPr rtlCol="0" anchor="ctr"/>
            <a:lstStyle/>
            <a:p>
              <a:endParaRPr lang="en-US"/>
            </a:p>
          </p:txBody>
        </p:sp>
        <p:sp>
          <p:nvSpPr>
            <p:cNvPr id="1451" name="Freeform 1450">
              <a:extLst>
                <a:ext uri="{FF2B5EF4-FFF2-40B4-BE49-F238E27FC236}">
                  <a16:creationId xmlns:a16="http://schemas.microsoft.com/office/drawing/2014/main" id="{16F835E4-5D65-3C0C-2D76-75A1393713EC}"/>
                </a:ext>
              </a:extLst>
            </p:cNvPr>
            <p:cNvSpPr/>
            <p:nvPr/>
          </p:nvSpPr>
          <p:spPr>
            <a:xfrm>
              <a:off x="9506874" y="3861294"/>
              <a:ext cx="135856" cy="132809"/>
            </a:xfrm>
            <a:custGeom>
              <a:avLst/>
              <a:gdLst>
                <a:gd name="connsiteX0" fmla="*/ 56374 w 135856"/>
                <a:gd name="connsiteY0" fmla="*/ 132809 h 132809"/>
                <a:gd name="connsiteX1" fmla="*/ 0 w 135856"/>
                <a:gd name="connsiteY1" fmla="*/ 132809 h 132809"/>
                <a:gd name="connsiteX2" fmla="*/ 0 w 135856"/>
                <a:gd name="connsiteY2" fmla="*/ 110209 h 132809"/>
                <a:gd name="connsiteX3" fmla="*/ 13204 w 135856"/>
                <a:gd name="connsiteY3" fmla="*/ 110209 h 132809"/>
                <a:gd name="connsiteX4" fmla="*/ 48502 w 135856"/>
                <a:gd name="connsiteY4" fmla="*/ 66024 h 132809"/>
                <a:gd name="connsiteX5" fmla="*/ 14475 w 135856"/>
                <a:gd name="connsiteY5" fmla="*/ 23362 h 132809"/>
                <a:gd name="connsiteX6" fmla="*/ 508 w 135856"/>
                <a:gd name="connsiteY6" fmla="*/ 23362 h 132809"/>
                <a:gd name="connsiteX7" fmla="*/ 508 w 135856"/>
                <a:gd name="connsiteY7" fmla="*/ 0 h 132809"/>
                <a:gd name="connsiteX8" fmla="*/ 62976 w 135856"/>
                <a:gd name="connsiteY8" fmla="*/ 0 h 132809"/>
                <a:gd name="connsiteX9" fmla="*/ 62976 w 135856"/>
                <a:gd name="connsiteY9" fmla="*/ 21331 h 132809"/>
                <a:gd name="connsiteX10" fmla="*/ 49010 w 135856"/>
                <a:gd name="connsiteY10" fmla="*/ 21331 h 132809"/>
                <a:gd name="connsiteX11" fmla="*/ 71356 w 135856"/>
                <a:gd name="connsiteY11" fmla="*/ 51295 h 132809"/>
                <a:gd name="connsiteX12" fmla="*/ 93956 w 135856"/>
                <a:gd name="connsiteY12" fmla="*/ 21331 h 132809"/>
                <a:gd name="connsiteX13" fmla="*/ 79482 w 135856"/>
                <a:gd name="connsiteY13" fmla="*/ 21331 h 132809"/>
                <a:gd name="connsiteX14" fmla="*/ 79482 w 135856"/>
                <a:gd name="connsiteY14" fmla="*/ 0 h 132809"/>
                <a:gd name="connsiteX15" fmla="*/ 135348 w 135856"/>
                <a:gd name="connsiteY15" fmla="*/ 0 h 132809"/>
                <a:gd name="connsiteX16" fmla="*/ 135348 w 135856"/>
                <a:gd name="connsiteY16" fmla="*/ 23362 h 132809"/>
                <a:gd name="connsiteX17" fmla="*/ 120366 w 135856"/>
                <a:gd name="connsiteY17" fmla="*/ 23362 h 132809"/>
                <a:gd name="connsiteX18" fmla="*/ 87354 w 135856"/>
                <a:gd name="connsiteY18" fmla="*/ 63992 h 132809"/>
                <a:gd name="connsiteX19" fmla="*/ 123667 w 135856"/>
                <a:gd name="connsiteY19" fmla="*/ 110209 h 132809"/>
                <a:gd name="connsiteX20" fmla="*/ 135856 w 135856"/>
                <a:gd name="connsiteY20" fmla="*/ 110209 h 132809"/>
                <a:gd name="connsiteX21" fmla="*/ 135856 w 135856"/>
                <a:gd name="connsiteY21" fmla="*/ 132809 h 132809"/>
                <a:gd name="connsiteX22" fmla="*/ 74657 w 135856"/>
                <a:gd name="connsiteY22" fmla="*/ 132809 h 132809"/>
                <a:gd name="connsiteX23" fmla="*/ 74657 w 135856"/>
                <a:gd name="connsiteY23" fmla="*/ 111986 h 132809"/>
                <a:gd name="connsiteX24" fmla="*/ 90401 w 135856"/>
                <a:gd name="connsiteY24" fmla="*/ 111986 h 132809"/>
                <a:gd name="connsiteX25" fmla="*/ 65515 w 135856"/>
                <a:gd name="connsiteY25" fmla="*/ 79482 h 132809"/>
                <a:gd name="connsiteX26" fmla="*/ 40376 w 135856"/>
                <a:gd name="connsiteY26" fmla="*/ 111986 h 132809"/>
                <a:gd name="connsiteX27" fmla="*/ 56374 w 135856"/>
                <a:gd name="connsiteY27" fmla="*/ 111986 h 132809"/>
                <a:gd name="connsiteX28" fmla="*/ 56374 w 135856"/>
                <a:gd name="connsiteY28" fmla="*/ 132809 h 13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856" h="132809">
                  <a:moveTo>
                    <a:pt x="56374" y="132809"/>
                  </a:moveTo>
                  <a:lnTo>
                    <a:pt x="0" y="132809"/>
                  </a:lnTo>
                  <a:lnTo>
                    <a:pt x="0" y="110209"/>
                  </a:lnTo>
                  <a:lnTo>
                    <a:pt x="13204" y="110209"/>
                  </a:lnTo>
                  <a:lnTo>
                    <a:pt x="48502" y="66024"/>
                  </a:lnTo>
                  <a:lnTo>
                    <a:pt x="14475" y="23362"/>
                  </a:lnTo>
                  <a:lnTo>
                    <a:pt x="508" y="23362"/>
                  </a:lnTo>
                  <a:lnTo>
                    <a:pt x="508" y="0"/>
                  </a:lnTo>
                  <a:lnTo>
                    <a:pt x="62976" y="0"/>
                  </a:lnTo>
                  <a:lnTo>
                    <a:pt x="62976" y="21331"/>
                  </a:lnTo>
                  <a:lnTo>
                    <a:pt x="49010" y="21331"/>
                  </a:lnTo>
                  <a:lnTo>
                    <a:pt x="71356" y="51295"/>
                  </a:lnTo>
                  <a:lnTo>
                    <a:pt x="93956" y="21331"/>
                  </a:lnTo>
                  <a:lnTo>
                    <a:pt x="79482" y="21331"/>
                  </a:lnTo>
                  <a:lnTo>
                    <a:pt x="79482" y="0"/>
                  </a:lnTo>
                  <a:lnTo>
                    <a:pt x="135348" y="0"/>
                  </a:lnTo>
                  <a:lnTo>
                    <a:pt x="135348" y="23362"/>
                  </a:lnTo>
                  <a:lnTo>
                    <a:pt x="120366" y="23362"/>
                  </a:lnTo>
                  <a:lnTo>
                    <a:pt x="87354" y="63992"/>
                  </a:lnTo>
                  <a:lnTo>
                    <a:pt x="123667" y="110209"/>
                  </a:lnTo>
                  <a:lnTo>
                    <a:pt x="135856" y="110209"/>
                  </a:lnTo>
                  <a:lnTo>
                    <a:pt x="135856" y="132809"/>
                  </a:lnTo>
                  <a:lnTo>
                    <a:pt x="74657" y="132809"/>
                  </a:lnTo>
                  <a:lnTo>
                    <a:pt x="74657" y="111986"/>
                  </a:lnTo>
                  <a:lnTo>
                    <a:pt x="90401" y="111986"/>
                  </a:lnTo>
                  <a:lnTo>
                    <a:pt x="65515" y="79482"/>
                  </a:lnTo>
                  <a:lnTo>
                    <a:pt x="40376" y="111986"/>
                  </a:lnTo>
                  <a:lnTo>
                    <a:pt x="56374" y="111986"/>
                  </a:lnTo>
                  <a:lnTo>
                    <a:pt x="56374" y="132809"/>
                  </a:lnTo>
                  <a:close/>
                </a:path>
              </a:pathLst>
            </a:custGeom>
            <a:solidFill>
              <a:srgbClr val="FFFFFF"/>
            </a:solidFill>
            <a:ln w="6345" cap="flat">
              <a:noFill/>
              <a:prstDash val="solid"/>
              <a:miter/>
            </a:ln>
          </p:spPr>
          <p:txBody>
            <a:bodyPr rtlCol="0" anchor="ctr"/>
            <a:lstStyle/>
            <a:p>
              <a:endParaRPr lang="en-US"/>
            </a:p>
          </p:txBody>
        </p:sp>
        <p:sp>
          <p:nvSpPr>
            <p:cNvPr id="1452" name="Freeform 1451">
              <a:extLst>
                <a:ext uri="{FF2B5EF4-FFF2-40B4-BE49-F238E27FC236}">
                  <a16:creationId xmlns:a16="http://schemas.microsoft.com/office/drawing/2014/main" id="{E478D724-0B48-1758-B0C5-CD40FDA82CB5}"/>
                </a:ext>
              </a:extLst>
            </p:cNvPr>
            <p:cNvSpPr/>
            <p:nvPr/>
          </p:nvSpPr>
          <p:spPr>
            <a:xfrm>
              <a:off x="9650730" y="3858564"/>
              <a:ext cx="128237" cy="138141"/>
            </a:xfrm>
            <a:custGeom>
              <a:avLst/>
              <a:gdLst>
                <a:gd name="connsiteX0" fmla="*/ 102336 w 128237"/>
                <a:gd name="connsiteY0" fmla="*/ 2793 h 138141"/>
                <a:gd name="connsiteX1" fmla="*/ 127222 w 128237"/>
                <a:gd name="connsiteY1" fmla="*/ 2793 h 138141"/>
                <a:gd name="connsiteX2" fmla="*/ 127222 w 128237"/>
                <a:gd name="connsiteY2" fmla="*/ 50279 h 138141"/>
                <a:gd name="connsiteX3" fmla="*/ 100559 w 128237"/>
                <a:gd name="connsiteY3" fmla="*/ 50279 h 138141"/>
                <a:gd name="connsiteX4" fmla="*/ 67546 w 128237"/>
                <a:gd name="connsiteY4" fmla="*/ 24378 h 138141"/>
                <a:gd name="connsiteX5" fmla="*/ 31488 w 128237"/>
                <a:gd name="connsiteY5" fmla="*/ 68309 h 138141"/>
                <a:gd name="connsiteX6" fmla="*/ 31488 w 128237"/>
                <a:gd name="connsiteY6" fmla="*/ 70594 h 138141"/>
                <a:gd name="connsiteX7" fmla="*/ 68308 w 128237"/>
                <a:gd name="connsiteY7" fmla="*/ 114526 h 138141"/>
                <a:gd name="connsiteX8" fmla="*/ 100304 w 128237"/>
                <a:gd name="connsiteY8" fmla="*/ 86084 h 138141"/>
                <a:gd name="connsiteX9" fmla="*/ 128238 w 128237"/>
                <a:gd name="connsiteY9" fmla="*/ 86084 h 138141"/>
                <a:gd name="connsiteX10" fmla="*/ 67039 w 128237"/>
                <a:gd name="connsiteY10" fmla="*/ 138142 h 138141"/>
                <a:gd name="connsiteX11" fmla="*/ 0 w 128237"/>
                <a:gd name="connsiteY11" fmla="*/ 70341 h 138141"/>
                <a:gd name="connsiteX12" fmla="*/ 0 w 128237"/>
                <a:gd name="connsiteY12" fmla="*/ 68309 h 138141"/>
                <a:gd name="connsiteX13" fmla="*/ 63230 w 128237"/>
                <a:gd name="connsiteY13" fmla="*/ 0 h 138141"/>
                <a:gd name="connsiteX14" fmla="*/ 102336 w 128237"/>
                <a:gd name="connsiteY14" fmla="*/ 20569 h 138141"/>
                <a:gd name="connsiteX15" fmla="*/ 102336 w 128237"/>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7" h="138141">
                  <a:moveTo>
                    <a:pt x="102336" y="2793"/>
                  </a:moveTo>
                  <a:lnTo>
                    <a:pt x="127222" y="2793"/>
                  </a:lnTo>
                  <a:lnTo>
                    <a:pt x="127222" y="50279"/>
                  </a:lnTo>
                  <a:lnTo>
                    <a:pt x="100559" y="50279"/>
                  </a:lnTo>
                  <a:cubicBezTo>
                    <a:pt x="97003" y="34790"/>
                    <a:pt x="86846" y="24378"/>
                    <a:pt x="67546" y="24378"/>
                  </a:cubicBezTo>
                  <a:cubicBezTo>
                    <a:pt x="46470" y="24378"/>
                    <a:pt x="31488" y="40630"/>
                    <a:pt x="31488" y="68309"/>
                  </a:cubicBezTo>
                  <a:lnTo>
                    <a:pt x="31488" y="70594"/>
                  </a:lnTo>
                  <a:cubicBezTo>
                    <a:pt x="31488" y="99289"/>
                    <a:pt x="45708" y="114526"/>
                    <a:pt x="68308" y="114526"/>
                  </a:cubicBezTo>
                  <a:cubicBezTo>
                    <a:pt x="84561" y="114526"/>
                    <a:pt x="98273" y="104876"/>
                    <a:pt x="100304" y="86084"/>
                  </a:cubicBezTo>
                  <a:lnTo>
                    <a:pt x="128238" y="86084"/>
                  </a:lnTo>
                  <a:cubicBezTo>
                    <a:pt x="125952" y="116557"/>
                    <a:pt x="103098" y="138142"/>
                    <a:pt x="67039" y="138142"/>
                  </a:cubicBezTo>
                  <a:cubicBezTo>
                    <a:pt x="28948" y="138142"/>
                    <a:pt x="0" y="113256"/>
                    <a:pt x="0" y="70341"/>
                  </a:cubicBezTo>
                  <a:lnTo>
                    <a:pt x="0" y="68309"/>
                  </a:lnTo>
                  <a:cubicBezTo>
                    <a:pt x="0" y="27679"/>
                    <a:pt x="27171" y="0"/>
                    <a:pt x="63230" y="0"/>
                  </a:cubicBezTo>
                  <a:cubicBezTo>
                    <a:pt x="85830" y="0"/>
                    <a:pt x="97257"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453" name="Freeform 1452">
              <a:extLst>
                <a:ext uri="{FF2B5EF4-FFF2-40B4-BE49-F238E27FC236}">
                  <a16:creationId xmlns:a16="http://schemas.microsoft.com/office/drawing/2014/main" id="{E7F3EB85-36E3-8C61-41FB-67D17DEE0D2B}"/>
                </a:ext>
              </a:extLst>
            </p:cNvPr>
            <p:cNvSpPr/>
            <p:nvPr/>
          </p:nvSpPr>
          <p:spPr>
            <a:xfrm>
              <a:off x="9794838"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6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6"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454" name="Freeform 1453">
              <a:extLst>
                <a:ext uri="{FF2B5EF4-FFF2-40B4-BE49-F238E27FC236}">
                  <a16:creationId xmlns:a16="http://schemas.microsoft.com/office/drawing/2014/main" id="{92DD3C56-9FDB-581F-34DD-CFF80E932542}"/>
                </a:ext>
              </a:extLst>
            </p:cNvPr>
            <p:cNvSpPr/>
            <p:nvPr/>
          </p:nvSpPr>
          <p:spPr>
            <a:xfrm>
              <a:off x="9934313" y="3799905"/>
              <a:ext cx="62976" cy="194198"/>
            </a:xfrm>
            <a:custGeom>
              <a:avLst/>
              <a:gdLst>
                <a:gd name="connsiteX0" fmla="*/ 254 w 62976"/>
                <a:gd name="connsiteY0" fmla="*/ 194198 h 194198"/>
                <a:gd name="connsiteX1" fmla="*/ 254 w 62976"/>
                <a:gd name="connsiteY1" fmla="*/ 171598 h 194198"/>
                <a:gd name="connsiteX2" fmla="*/ 16252 w 62976"/>
                <a:gd name="connsiteY2" fmla="*/ 171598 h 194198"/>
                <a:gd name="connsiteX3" fmla="*/ 16252 w 62976"/>
                <a:gd name="connsiteY3" fmla="*/ 23362 h 194198"/>
                <a:gd name="connsiteX4" fmla="*/ 0 w 62976"/>
                <a:gd name="connsiteY4" fmla="*/ 23362 h 194198"/>
                <a:gd name="connsiteX5" fmla="*/ 0 w 62976"/>
                <a:gd name="connsiteY5" fmla="*/ 0 h 194198"/>
                <a:gd name="connsiteX6" fmla="*/ 46978 w 62976"/>
                <a:gd name="connsiteY6" fmla="*/ 0 h 194198"/>
                <a:gd name="connsiteX7" fmla="*/ 46978 w 62976"/>
                <a:gd name="connsiteY7" fmla="*/ 171598 h 194198"/>
                <a:gd name="connsiteX8" fmla="*/ 62977 w 62976"/>
                <a:gd name="connsiteY8" fmla="*/ 171598 h 194198"/>
                <a:gd name="connsiteX9" fmla="*/ 62977 w 62976"/>
                <a:gd name="connsiteY9" fmla="*/ 194198 h 194198"/>
                <a:gd name="connsiteX10" fmla="*/ 254 w 62976"/>
                <a:gd name="connsiteY10" fmla="*/ 194198 h 1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198">
                  <a:moveTo>
                    <a:pt x="254" y="194198"/>
                  </a:moveTo>
                  <a:lnTo>
                    <a:pt x="254" y="171598"/>
                  </a:lnTo>
                  <a:lnTo>
                    <a:pt x="16252" y="171598"/>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455" name="Freeform 1454">
              <a:extLst>
                <a:ext uri="{FF2B5EF4-FFF2-40B4-BE49-F238E27FC236}">
                  <a16:creationId xmlns:a16="http://schemas.microsoft.com/office/drawing/2014/main" id="{80534B46-C8A5-A7EE-53CC-42C518011834}"/>
                </a:ext>
              </a:extLst>
            </p:cNvPr>
            <p:cNvSpPr/>
            <p:nvPr/>
          </p:nvSpPr>
          <p:spPr>
            <a:xfrm>
              <a:off x="10008779" y="3799905"/>
              <a:ext cx="62976" cy="194198"/>
            </a:xfrm>
            <a:custGeom>
              <a:avLst/>
              <a:gdLst>
                <a:gd name="connsiteX0" fmla="*/ 254 w 62976"/>
                <a:gd name="connsiteY0" fmla="*/ 194198 h 194198"/>
                <a:gd name="connsiteX1" fmla="*/ 254 w 62976"/>
                <a:gd name="connsiteY1" fmla="*/ 171598 h 194198"/>
                <a:gd name="connsiteX2" fmla="*/ 16252 w 62976"/>
                <a:gd name="connsiteY2" fmla="*/ 171598 h 194198"/>
                <a:gd name="connsiteX3" fmla="*/ 16252 w 62976"/>
                <a:gd name="connsiteY3" fmla="*/ 23362 h 194198"/>
                <a:gd name="connsiteX4" fmla="*/ 0 w 62976"/>
                <a:gd name="connsiteY4" fmla="*/ 23362 h 194198"/>
                <a:gd name="connsiteX5" fmla="*/ 0 w 62976"/>
                <a:gd name="connsiteY5" fmla="*/ 0 h 194198"/>
                <a:gd name="connsiteX6" fmla="*/ 46978 w 62976"/>
                <a:gd name="connsiteY6" fmla="*/ 0 h 194198"/>
                <a:gd name="connsiteX7" fmla="*/ 46978 w 62976"/>
                <a:gd name="connsiteY7" fmla="*/ 171598 h 194198"/>
                <a:gd name="connsiteX8" fmla="*/ 62977 w 62976"/>
                <a:gd name="connsiteY8" fmla="*/ 171598 h 194198"/>
                <a:gd name="connsiteX9" fmla="*/ 62977 w 62976"/>
                <a:gd name="connsiteY9" fmla="*/ 194198 h 194198"/>
                <a:gd name="connsiteX10" fmla="*/ 254 w 62976"/>
                <a:gd name="connsiteY10" fmla="*/ 194198 h 194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198">
                  <a:moveTo>
                    <a:pt x="254" y="194198"/>
                  </a:moveTo>
                  <a:lnTo>
                    <a:pt x="254" y="171598"/>
                  </a:lnTo>
                  <a:lnTo>
                    <a:pt x="16252" y="171598"/>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456" name="Freeform 1455">
              <a:extLst>
                <a:ext uri="{FF2B5EF4-FFF2-40B4-BE49-F238E27FC236}">
                  <a16:creationId xmlns:a16="http://schemas.microsoft.com/office/drawing/2014/main" id="{8B12094D-7653-3775-311A-8ED3FD4EA751}"/>
                </a:ext>
              </a:extLst>
            </p:cNvPr>
            <p:cNvSpPr/>
            <p:nvPr/>
          </p:nvSpPr>
          <p:spPr>
            <a:xfrm>
              <a:off x="10080644"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5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5"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457" name="Freeform 1456">
              <a:extLst>
                <a:ext uri="{FF2B5EF4-FFF2-40B4-BE49-F238E27FC236}">
                  <a16:creationId xmlns:a16="http://schemas.microsoft.com/office/drawing/2014/main" id="{2FFC78BE-8B75-D3B0-E050-D7DA4DF3CB64}"/>
                </a:ext>
              </a:extLst>
            </p:cNvPr>
            <p:cNvSpPr/>
            <p:nvPr/>
          </p:nvSpPr>
          <p:spPr>
            <a:xfrm>
              <a:off x="10221515" y="3858501"/>
              <a:ext cx="149568" cy="135602"/>
            </a:xfrm>
            <a:custGeom>
              <a:avLst/>
              <a:gdLst>
                <a:gd name="connsiteX0" fmla="*/ 254 w 149568"/>
                <a:gd name="connsiteY0" fmla="*/ 135602 h 135602"/>
                <a:gd name="connsiteX1" fmla="*/ 254 w 149568"/>
                <a:gd name="connsiteY1" fmla="*/ 113002 h 135602"/>
                <a:gd name="connsiteX2" fmla="*/ 16252 w 149568"/>
                <a:gd name="connsiteY2" fmla="*/ 113002 h 135602"/>
                <a:gd name="connsiteX3" fmla="*/ 16252 w 149568"/>
                <a:gd name="connsiteY3" fmla="*/ 26155 h 135602"/>
                <a:gd name="connsiteX4" fmla="*/ 0 w 149568"/>
                <a:gd name="connsiteY4" fmla="*/ 26155 h 135602"/>
                <a:gd name="connsiteX5" fmla="*/ 0 w 149568"/>
                <a:gd name="connsiteY5" fmla="*/ 2793 h 135602"/>
                <a:gd name="connsiteX6" fmla="*/ 46978 w 149568"/>
                <a:gd name="connsiteY6" fmla="*/ 2793 h 135602"/>
                <a:gd name="connsiteX7" fmla="*/ 46978 w 149568"/>
                <a:gd name="connsiteY7" fmla="*/ 25140 h 135602"/>
                <a:gd name="connsiteX8" fmla="*/ 88878 w 149568"/>
                <a:gd name="connsiteY8" fmla="*/ 0 h 135602"/>
                <a:gd name="connsiteX9" fmla="*/ 133825 w 149568"/>
                <a:gd name="connsiteY9" fmla="*/ 51295 h 135602"/>
                <a:gd name="connsiteX10" fmla="*/ 133825 w 149568"/>
                <a:gd name="connsiteY10" fmla="*/ 113002 h 135602"/>
                <a:gd name="connsiteX11" fmla="*/ 149569 w 149568"/>
                <a:gd name="connsiteY11" fmla="*/ 113002 h 135602"/>
                <a:gd name="connsiteX12" fmla="*/ 149569 w 149568"/>
                <a:gd name="connsiteY12" fmla="*/ 135602 h 135602"/>
                <a:gd name="connsiteX13" fmla="*/ 86592 w 149568"/>
                <a:gd name="connsiteY13" fmla="*/ 135602 h 135602"/>
                <a:gd name="connsiteX14" fmla="*/ 86592 w 149568"/>
                <a:gd name="connsiteY14" fmla="*/ 113002 h 135602"/>
                <a:gd name="connsiteX15" fmla="*/ 103098 w 149568"/>
                <a:gd name="connsiteY15" fmla="*/ 113002 h 135602"/>
                <a:gd name="connsiteX16" fmla="*/ 103098 w 149568"/>
                <a:gd name="connsiteY16" fmla="*/ 53835 h 135602"/>
                <a:gd name="connsiteX17" fmla="*/ 77197 w 149568"/>
                <a:gd name="connsiteY17" fmla="*/ 25648 h 135602"/>
                <a:gd name="connsiteX18" fmla="*/ 46978 w 149568"/>
                <a:gd name="connsiteY18" fmla="*/ 56882 h 135602"/>
                <a:gd name="connsiteX19" fmla="*/ 46978 w 149568"/>
                <a:gd name="connsiteY19" fmla="*/ 113002 h 135602"/>
                <a:gd name="connsiteX20" fmla="*/ 63484 w 149568"/>
                <a:gd name="connsiteY20" fmla="*/ 113002 h 135602"/>
                <a:gd name="connsiteX21" fmla="*/ 63484 w 149568"/>
                <a:gd name="connsiteY21" fmla="*/ 135602 h 135602"/>
                <a:gd name="connsiteX22" fmla="*/ 254 w 149568"/>
                <a:gd name="connsiteY22"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2">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80" y="0"/>
                    <a:pt x="133825" y="14728"/>
                    <a:pt x="133825" y="51295"/>
                  </a:cubicBezTo>
                  <a:lnTo>
                    <a:pt x="133825" y="113002"/>
                  </a:lnTo>
                  <a:lnTo>
                    <a:pt x="149569" y="113002"/>
                  </a:lnTo>
                  <a:lnTo>
                    <a:pt x="149569" y="135602"/>
                  </a:lnTo>
                  <a:lnTo>
                    <a:pt x="86592" y="135602"/>
                  </a:lnTo>
                  <a:lnTo>
                    <a:pt x="86592" y="113002"/>
                  </a:lnTo>
                  <a:lnTo>
                    <a:pt x="103098" y="113002"/>
                  </a:lnTo>
                  <a:lnTo>
                    <a:pt x="103098" y="53835"/>
                  </a:lnTo>
                  <a:cubicBezTo>
                    <a:pt x="103098" y="34790"/>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458" name="Freeform 1457">
              <a:extLst>
                <a:ext uri="{FF2B5EF4-FFF2-40B4-BE49-F238E27FC236}">
                  <a16:creationId xmlns:a16="http://schemas.microsoft.com/office/drawing/2014/main" id="{22D6B23D-17E2-A60D-48BD-7591EAB17908}"/>
                </a:ext>
              </a:extLst>
            </p:cNvPr>
            <p:cNvSpPr/>
            <p:nvPr/>
          </p:nvSpPr>
          <p:spPr>
            <a:xfrm>
              <a:off x="10379654" y="3858564"/>
              <a:ext cx="128237" cy="138141"/>
            </a:xfrm>
            <a:custGeom>
              <a:avLst/>
              <a:gdLst>
                <a:gd name="connsiteX0" fmla="*/ 102336 w 128237"/>
                <a:gd name="connsiteY0" fmla="*/ 2793 h 138141"/>
                <a:gd name="connsiteX1" fmla="*/ 127222 w 128237"/>
                <a:gd name="connsiteY1" fmla="*/ 2793 h 138141"/>
                <a:gd name="connsiteX2" fmla="*/ 127222 w 128237"/>
                <a:gd name="connsiteY2" fmla="*/ 50279 h 138141"/>
                <a:gd name="connsiteX3" fmla="*/ 100559 w 128237"/>
                <a:gd name="connsiteY3" fmla="*/ 50279 h 138141"/>
                <a:gd name="connsiteX4" fmla="*/ 67547 w 128237"/>
                <a:gd name="connsiteY4" fmla="*/ 24378 h 138141"/>
                <a:gd name="connsiteX5" fmla="*/ 31488 w 128237"/>
                <a:gd name="connsiteY5" fmla="*/ 68309 h 138141"/>
                <a:gd name="connsiteX6" fmla="*/ 31488 w 128237"/>
                <a:gd name="connsiteY6" fmla="*/ 70594 h 138141"/>
                <a:gd name="connsiteX7" fmla="*/ 68309 w 128237"/>
                <a:gd name="connsiteY7" fmla="*/ 114526 h 138141"/>
                <a:gd name="connsiteX8" fmla="*/ 100305 w 128237"/>
                <a:gd name="connsiteY8" fmla="*/ 86084 h 138141"/>
                <a:gd name="connsiteX9" fmla="*/ 128238 w 128237"/>
                <a:gd name="connsiteY9" fmla="*/ 86084 h 138141"/>
                <a:gd name="connsiteX10" fmla="*/ 67040 w 128237"/>
                <a:gd name="connsiteY10" fmla="*/ 138142 h 138141"/>
                <a:gd name="connsiteX11" fmla="*/ 0 w 128237"/>
                <a:gd name="connsiteY11" fmla="*/ 70341 h 138141"/>
                <a:gd name="connsiteX12" fmla="*/ 0 w 128237"/>
                <a:gd name="connsiteY12" fmla="*/ 68309 h 138141"/>
                <a:gd name="connsiteX13" fmla="*/ 63230 w 128237"/>
                <a:gd name="connsiteY13" fmla="*/ 0 h 138141"/>
                <a:gd name="connsiteX14" fmla="*/ 102336 w 128237"/>
                <a:gd name="connsiteY14" fmla="*/ 20569 h 138141"/>
                <a:gd name="connsiteX15" fmla="*/ 102336 w 128237"/>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7" h="138141">
                  <a:moveTo>
                    <a:pt x="102336" y="2793"/>
                  </a:moveTo>
                  <a:lnTo>
                    <a:pt x="127222" y="2793"/>
                  </a:lnTo>
                  <a:lnTo>
                    <a:pt x="127222" y="50279"/>
                  </a:lnTo>
                  <a:lnTo>
                    <a:pt x="100559" y="50279"/>
                  </a:lnTo>
                  <a:cubicBezTo>
                    <a:pt x="97004" y="34790"/>
                    <a:pt x="86847" y="24378"/>
                    <a:pt x="67547" y="24378"/>
                  </a:cubicBezTo>
                  <a:cubicBezTo>
                    <a:pt x="46470" y="24378"/>
                    <a:pt x="31488" y="40630"/>
                    <a:pt x="31488" y="68309"/>
                  </a:cubicBezTo>
                  <a:lnTo>
                    <a:pt x="31488" y="70594"/>
                  </a:lnTo>
                  <a:cubicBezTo>
                    <a:pt x="31488" y="99289"/>
                    <a:pt x="45708" y="114526"/>
                    <a:pt x="68309" y="114526"/>
                  </a:cubicBezTo>
                  <a:cubicBezTo>
                    <a:pt x="84561" y="114526"/>
                    <a:pt x="98273" y="104876"/>
                    <a:pt x="100305" y="86084"/>
                  </a:cubicBezTo>
                  <a:lnTo>
                    <a:pt x="128238" y="86084"/>
                  </a:lnTo>
                  <a:cubicBezTo>
                    <a:pt x="125952" y="116557"/>
                    <a:pt x="103098" y="138142"/>
                    <a:pt x="67040" y="138142"/>
                  </a:cubicBezTo>
                  <a:cubicBezTo>
                    <a:pt x="28949" y="138142"/>
                    <a:pt x="0" y="113256"/>
                    <a:pt x="0" y="70341"/>
                  </a:cubicBezTo>
                  <a:lnTo>
                    <a:pt x="0" y="68309"/>
                  </a:lnTo>
                  <a:cubicBezTo>
                    <a:pt x="0" y="27679"/>
                    <a:pt x="27171" y="0"/>
                    <a:pt x="63230" y="0"/>
                  </a:cubicBezTo>
                  <a:cubicBezTo>
                    <a:pt x="85831" y="0"/>
                    <a:pt x="97257"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459" name="Freeform 1458">
              <a:extLst>
                <a:ext uri="{FF2B5EF4-FFF2-40B4-BE49-F238E27FC236}">
                  <a16:creationId xmlns:a16="http://schemas.microsoft.com/office/drawing/2014/main" id="{88F9323A-6416-A4F1-31B1-8A317B52B6FE}"/>
                </a:ext>
              </a:extLst>
            </p:cNvPr>
            <p:cNvSpPr/>
            <p:nvPr/>
          </p:nvSpPr>
          <p:spPr>
            <a:xfrm>
              <a:off x="10523699" y="385856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552 w 128745"/>
                <a:gd name="connsiteY5" fmla="*/ 76181 h 138141"/>
                <a:gd name="connsiteX6" fmla="*/ 68119 w 128745"/>
                <a:gd name="connsiteY6" fmla="*/ 115287 h 138141"/>
                <a:gd name="connsiteX7" fmla="*/ 98591 w 128745"/>
                <a:gd name="connsiteY7" fmla="*/ 94972 h 138141"/>
                <a:gd name="connsiteX8" fmla="*/ 128048 w 128745"/>
                <a:gd name="connsiteY8" fmla="*/ 94972 h 138141"/>
                <a:gd name="connsiteX9" fmla="*/ 67357 w 128745"/>
                <a:gd name="connsiteY9" fmla="*/ 138142 h 138141"/>
                <a:gd name="connsiteX10" fmla="*/ 64 w 128745"/>
                <a:gd name="connsiteY10" fmla="*/ 70594 h 138141"/>
                <a:gd name="connsiteX11" fmla="*/ 98211 w 128745"/>
                <a:gd name="connsiteY11" fmla="*/ 55104 h 138141"/>
                <a:gd name="connsiteX12" fmla="*/ 65960 w 128745"/>
                <a:gd name="connsiteY12" fmla="*/ 22347 h 138141"/>
                <a:gd name="connsiteX13" fmla="*/ 31933 w 128745"/>
                <a:gd name="connsiteY13" fmla="*/ 55104 h 138141"/>
                <a:gd name="connsiteX14" fmla="*/ 98211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552" y="76181"/>
                  </a:lnTo>
                  <a:cubicBezTo>
                    <a:pt x="32567" y="101829"/>
                    <a:pt x="45264" y="115287"/>
                    <a:pt x="68119" y="115287"/>
                  </a:cubicBezTo>
                  <a:cubicBezTo>
                    <a:pt x="86656" y="115287"/>
                    <a:pt x="96306" y="107923"/>
                    <a:pt x="98591" y="94972"/>
                  </a:cubicBezTo>
                  <a:lnTo>
                    <a:pt x="128048" y="94972"/>
                  </a:lnTo>
                  <a:cubicBezTo>
                    <a:pt x="123731" y="122905"/>
                    <a:pt x="101385" y="138142"/>
                    <a:pt x="67357" y="138142"/>
                  </a:cubicBezTo>
                  <a:cubicBezTo>
                    <a:pt x="28251" y="138142"/>
                    <a:pt x="64" y="112494"/>
                    <a:pt x="64" y="70594"/>
                  </a:cubicBezTo>
                  <a:close/>
                  <a:moveTo>
                    <a:pt x="98211" y="55104"/>
                  </a:moveTo>
                  <a:cubicBezTo>
                    <a:pt x="96687" y="32758"/>
                    <a:pt x="85005" y="22347"/>
                    <a:pt x="65960" y="22347"/>
                  </a:cubicBezTo>
                  <a:cubicBezTo>
                    <a:pt x="46915" y="22347"/>
                    <a:pt x="34980" y="35043"/>
                    <a:pt x="31933" y="55104"/>
                  </a:cubicBezTo>
                  <a:lnTo>
                    <a:pt x="98211" y="55104"/>
                  </a:lnTo>
                  <a:close/>
                </a:path>
              </a:pathLst>
            </a:custGeom>
            <a:solidFill>
              <a:srgbClr val="FFFFFF"/>
            </a:solidFill>
            <a:ln w="6345" cap="flat">
              <a:noFill/>
              <a:prstDash val="solid"/>
              <a:miter/>
            </a:ln>
          </p:spPr>
          <p:txBody>
            <a:bodyPr rtlCol="0" anchor="ctr"/>
            <a:lstStyle/>
            <a:p>
              <a:endParaRPr lang="en-US"/>
            </a:p>
          </p:txBody>
        </p:sp>
        <p:sp>
          <p:nvSpPr>
            <p:cNvPr id="1460" name="Freeform 1459">
              <a:extLst>
                <a:ext uri="{FF2B5EF4-FFF2-40B4-BE49-F238E27FC236}">
                  <a16:creationId xmlns:a16="http://schemas.microsoft.com/office/drawing/2014/main" id="{B436CDE4-E991-1701-51DC-3924A698A816}"/>
                </a:ext>
              </a:extLst>
            </p:cNvPr>
            <p:cNvSpPr/>
            <p:nvPr/>
          </p:nvSpPr>
          <p:spPr>
            <a:xfrm>
              <a:off x="9347719" y="4109962"/>
              <a:ext cx="195087" cy="163408"/>
            </a:xfrm>
            <a:custGeom>
              <a:avLst/>
              <a:gdLst>
                <a:gd name="connsiteX0" fmla="*/ 0 w 195087"/>
                <a:gd name="connsiteY0" fmla="*/ 0 h 163408"/>
                <a:gd name="connsiteX1" fmla="*/ 12760 w 195087"/>
                <a:gd name="connsiteY1" fmla="*/ 0 h 163408"/>
                <a:gd name="connsiteX2" fmla="*/ 50216 w 195087"/>
                <a:gd name="connsiteY2" fmla="*/ 143982 h 163408"/>
                <a:gd name="connsiteX3" fmla="*/ 93386 w 195087"/>
                <a:gd name="connsiteY3" fmla="*/ 0 h 163408"/>
                <a:gd name="connsiteX4" fmla="*/ 102274 w 195087"/>
                <a:gd name="connsiteY4" fmla="*/ 0 h 163408"/>
                <a:gd name="connsiteX5" fmla="*/ 143855 w 195087"/>
                <a:gd name="connsiteY5" fmla="*/ 144426 h 163408"/>
                <a:gd name="connsiteX6" fmla="*/ 183406 w 195087"/>
                <a:gd name="connsiteY6" fmla="*/ 0 h 163408"/>
                <a:gd name="connsiteX7" fmla="*/ 195087 w 195087"/>
                <a:gd name="connsiteY7" fmla="*/ 0 h 163408"/>
                <a:gd name="connsiteX8" fmla="*/ 150331 w 195087"/>
                <a:gd name="connsiteY8" fmla="*/ 163408 h 163408"/>
                <a:gd name="connsiteX9" fmla="*/ 138014 w 195087"/>
                <a:gd name="connsiteY9" fmla="*/ 163408 h 163408"/>
                <a:gd name="connsiteX10" fmla="*/ 97829 w 195087"/>
                <a:gd name="connsiteY10" fmla="*/ 22663 h 163408"/>
                <a:gd name="connsiteX11" fmla="*/ 55359 w 195087"/>
                <a:gd name="connsiteY11" fmla="*/ 163408 h 163408"/>
                <a:gd name="connsiteX12" fmla="*/ 43233 w 195087"/>
                <a:gd name="connsiteY12" fmla="*/ 163408 h 163408"/>
                <a:gd name="connsiteX13" fmla="*/ 64 w 195087"/>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408">
                  <a:moveTo>
                    <a:pt x="0" y="0"/>
                  </a:moveTo>
                  <a:lnTo>
                    <a:pt x="12760" y="0"/>
                  </a:lnTo>
                  <a:lnTo>
                    <a:pt x="50216" y="143982"/>
                  </a:lnTo>
                  <a:lnTo>
                    <a:pt x="93386" y="0"/>
                  </a:lnTo>
                  <a:lnTo>
                    <a:pt x="102274" y="0"/>
                  </a:lnTo>
                  <a:lnTo>
                    <a:pt x="143855" y="144426"/>
                  </a:lnTo>
                  <a:lnTo>
                    <a:pt x="183406" y="0"/>
                  </a:lnTo>
                  <a:lnTo>
                    <a:pt x="195087" y="0"/>
                  </a:lnTo>
                  <a:lnTo>
                    <a:pt x="150331" y="163408"/>
                  </a:lnTo>
                  <a:lnTo>
                    <a:pt x="138014" y="163408"/>
                  </a:lnTo>
                  <a:lnTo>
                    <a:pt x="97829" y="22663"/>
                  </a:lnTo>
                  <a:lnTo>
                    <a:pt x="55359" y="163408"/>
                  </a:lnTo>
                  <a:lnTo>
                    <a:pt x="43233" y="163408"/>
                  </a:lnTo>
                  <a:lnTo>
                    <a:pt x="64" y="0"/>
                  </a:lnTo>
                  <a:close/>
                </a:path>
              </a:pathLst>
            </a:custGeom>
            <a:solidFill>
              <a:srgbClr val="FFFFFF"/>
            </a:solidFill>
            <a:ln w="6345" cap="flat">
              <a:noFill/>
              <a:prstDash val="solid"/>
              <a:miter/>
            </a:ln>
          </p:spPr>
          <p:txBody>
            <a:bodyPr rtlCol="0" anchor="ctr"/>
            <a:lstStyle/>
            <a:p>
              <a:endParaRPr lang="en-US"/>
            </a:p>
          </p:txBody>
        </p:sp>
        <p:sp>
          <p:nvSpPr>
            <p:cNvPr id="1461" name="Freeform 1460">
              <a:extLst>
                <a:ext uri="{FF2B5EF4-FFF2-40B4-BE49-F238E27FC236}">
                  <a16:creationId xmlns:a16="http://schemas.microsoft.com/office/drawing/2014/main" id="{9F67B187-A133-CF36-5B9C-D9A9E0E67255}"/>
                </a:ext>
              </a:extLst>
            </p:cNvPr>
            <p:cNvSpPr/>
            <p:nvPr/>
          </p:nvSpPr>
          <p:spPr>
            <a:xfrm>
              <a:off x="9551123"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2" name="Freeform 1461">
              <a:extLst>
                <a:ext uri="{FF2B5EF4-FFF2-40B4-BE49-F238E27FC236}">
                  <a16:creationId xmlns:a16="http://schemas.microsoft.com/office/drawing/2014/main" id="{674C39FB-94BB-38DD-7A98-E7662CEF3A81}"/>
                </a:ext>
              </a:extLst>
            </p:cNvPr>
            <p:cNvSpPr/>
            <p:nvPr/>
          </p:nvSpPr>
          <p:spPr>
            <a:xfrm>
              <a:off x="9731354" y="4096693"/>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8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4 w 111351"/>
                <a:gd name="connsiteY10" fmla="*/ 118525 h 178390"/>
                <a:gd name="connsiteX11" fmla="*/ 99416 w 111351"/>
                <a:gd name="connsiteY11" fmla="*/ 117699 h 178390"/>
                <a:gd name="connsiteX12" fmla="*/ 99416 w 111351"/>
                <a:gd name="connsiteY12" fmla="*/ 115859 h 178390"/>
                <a:gd name="connsiteX13" fmla="*/ 56692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69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90"/>
                    <a:pt x="23997" y="55295"/>
                    <a:pt x="55549" y="55295"/>
                  </a:cubicBezTo>
                  <a:cubicBezTo>
                    <a:pt x="79101" y="55295"/>
                    <a:pt x="92370" y="68753"/>
                    <a:pt x="99226" y="83608"/>
                  </a:cubicBezTo>
                  <a:lnTo>
                    <a:pt x="99226" y="0"/>
                  </a:lnTo>
                  <a:lnTo>
                    <a:pt x="111351" y="0"/>
                  </a:lnTo>
                  <a:lnTo>
                    <a:pt x="111351" y="176613"/>
                  </a:lnTo>
                  <a:lnTo>
                    <a:pt x="99226" y="176613"/>
                  </a:lnTo>
                  <a:lnTo>
                    <a:pt x="99226" y="148934"/>
                  </a:lnTo>
                  <a:cubicBezTo>
                    <a:pt x="92814" y="163345"/>
                    <a:pt x="76181" y="178390"/>
                    <a:pt x="53771" y="178390"/>
                  </a:cubicBezTo>
                  <a:cubicBezTo>
                    <a:pt x="23362" y="178390"/>
                    <a:pt x="64" y="156425"/>
                    <a:pt x="64" y="118525"/>
                  </a:cubicBezTo>
                  <a:close/>
                  <a:moveTo>
                    <a:pt x="99416" y="117699"/>
                  </a:moveTo>
                  <a:lnTo>
                    <a:pt x="99416" y="115859"/>
                  </a:lnTo>
                  <a:cubicBezTo>
                    <a:pt x="99416" y="82974"/>
                    <a:pt x="81577" y="65579"/>
                    <a:pt x="56692" y="65579"/>
                  </a:cubicBezTo>
                  <a:cubicBezTo>
                    <a:pt x="31806" y="65579"/>
                    <a:pt x="12570" y="84116"/>
                    <a:pt x="12570" y="116303"/>
                  </a:cubicBezTo>
                  <a:lnTo>
                    <a:pt x="12570" y="118144"/>
                  </a:lnTo>
                  <a:cubicBezTo>
                    <a:pt x="12570" y="150838"/>
                    <a:pt x="31107" y="168169"/>
                    <a:pt x="54850" y="168169"/>
                  </a:cubicBezTo>
                  <a:cubicBezTo>
                    <a:pt x="78593" y="168169"/>
                    <a:pt x="99416" y="150585"/>
                    <a:pt x="99416" y="117636"/>
                  </a:cubicBezTo>
                  <a:close/>
                </a:path>
              </a:pathLst>
            </a:custGeom>
            <a:solidFill>
              <a:srgbClr val="FFFFFF"/>
            </a:solidFill>
            <a:ln w="6345" cap="flat">
              <a:noFill/>
              <a:prstDash val="solid"/>
              <a:miter/>
            </a:ln>
          </p:spPr>
          <p:txBody>
            <a:bodyPr rtlCol="0" anchor="ctr"/>
            <a:lstStyle/>
            <a:p>
              <a:endParaRPr lang="en-US"/>
            </a:p>
          </p:txBody>
        </p:sp>
        <p:sp>
          <p:nvSpPr>
            <p:cNvPr id="1463" name="Freeform 1462">
              <a:extLst>
                <a:ext uri="{FF2B5EF4-FFF2-40B4-BE49-F238E27FC236}">
                  <a16:creationId xmlns:a16="http://schemas.microsoft.com/office/drawing/2014/main" id="{D8D99D0B-1564-B700-9739-A8D52FF1EA78}"/>
                </a:ext>
              </a:extLst>
            </p:cNvPr>
            <p:cNvSpPr/>
            <p:nvPr/>
          </p:nvSpPr>
          <p:spPr>
            <a:xfrm>
              <a:off x="9868543"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4" name="Freeform 1463">
              <a:extLst>
                <a:ext uri="{FF2B5EF4-FFF2-40B4-BE49-F238E27FC236}">
                  <a16:creationId xmlns:a16="http://schemas.microsoft.com/office/drawing/2014/main" id="{8AE3E578-9905-A198-64B1-843B748AF80E}"/>
                </a:ext>
              </a:extLst>
            </p:cNvPr>
            <p:cNvSpPr/>
            <p:nvPr/>
          </p:nvSpPr>
          <p:spPr>
            <a:xfrm>
              <a:off x="10001987" y="4096693"/>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65" name="Freeform 1464">
              <a:extLst>
                <a:ext uri="{FF2B5EF4-FFF2-40B4-BE49-F238E27FC236}">
                  <a16:creationId xmlns:a16="http://schemas.microsoft.com/office/drawing/2014/main" id="{F836AFB8-9B4C-4623-2FB3-C0D2319C50A7}"/>
                </a:ext>
              </a:extLst>
            </p:cNvPr>
            <p:cNvSpPr/>
            <p:nvPr/>
          </p:nvSpPr>
          <p:spPr>
            <a:xfrm>
              <a:off x="10045093" y="4111104"/>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466" name="Freeform 1465">
              <a:extLst>
                <a:ext uri="{FF2B5EF4-FFF2-40B4-BE49-F238E27FC236}">
                  <a16:creationId xmlns:a16="http://schemas.microsoft.com/office/drawing/2014/main" id="{6072A04B-462F-C5C2-EF63-2C509F588C61}"/>
                </a:ext>
              </a:extLst>
            </p:cNvPr>
            <p:cNvSpPr/>
            <p:nvPr/>
          </p:nvSpPr>
          <p:spPr>
            <a:xfrm>
              <a:off x="10080009" y="4153829"/>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6 w 106716"/>
                <a:gd name="connsiteY4" fmla="*/ 0 h 119477"/>
                <a:gd name="connsiteX5" fmla="*/ 61706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6" y="0"/>
                  </a:lnTo>
                  <a:lnTo>
                    <a:pt x="61706"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467" name="Freeform 1466">
              <a:extLst>
                <a:ext uri="{FF2B5EF4-FFF2-40B4-BE49-F238E27FC236}">
                  <a16:creationId xmlns:a16="http://schemas.microsoft.com/office/drawing/2014/main" id="{33CAEA85-C970-4F2D-0766-F286CBF1FC22}"/>
                </a:ext>
              </a:extLst>
            </p:cNvPr>
            <p:cNvSpPr/>
            <p:nvPr/>
          </p:nvSpPr>
          <p:spPr>
            <a:xfrm>
              <a:off x="10194725" y="4151988"/>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7" y="110907"/>
                    <a:pt x="82275" y="123223"/>
                    <a:pt x="56692" y="123223"/>
                  </a:cubicBezTo>
                  <a:cubicBezTo>
                    <a:pt x="22219" y="123223"/>
                    <a:pt x="0" y="98781"/>
                    <a:pt x="0" y="62913"/>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68" name="Freeform 1467">
              <a:extLst>
                <a:ext uri="{FF2B5EF4-FFF2-40B4-BE49-F238E27FC236}">
                  <a16:creationId xmlns:a16="http://schemas.microsoft.com/office/drawing/2014/main" id="{80B248BC-CE12-1983-C50B-2EEF919E795C}"/>
                </a:ext>
              </a:extLst>
            </p:cNvPr>
            <p:cNvSpPr/>
            <p:nvPr/>
          </p:nvSpPr>
          <p:spPr>
            <a:xfrm>
              <a:off x="10328105" y="4152242"/>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469" name="Freeform 1468">
              <a:extLst>
                <a:ext uri="{FF2B5EF4-FFF2-40B4-BE49-F238E27FC236}">
                  <a16:creationId xmlns:a16="http://schemas.microsoft.com/office/drawing/2014/main" id="{5981568B-5F9B-9269-2223-ADACB5EBE199}"/>
                </a:ext>
              </a:extLst>
            </p:cNvPr>
            <p:cNvSpPr/>
            <p:nvPr/>
          </p:nvSpPr>
          <p:spPr>
            <a:xfrm>
              <a:off x="9350005" y="4431191"/>
              <a:ext cx="107160" cy="123222"/>
            </a:xfrm>
            <a:custGeom>
              <a:avLst/>
              <a:gdLst>
                <a:gd name="connsiteX0" fmla="*/ 0 w 107160"/>
                <a:gd name="connsiteY0" fmla="*/ 62849 h 123222"/>
                <a:gd name="connsiteX1" fmla="*/ 0 w 107160"/>
                <a:gd name="connsiteY1" fmla="*/ 61008 h 123222"/>
                <a:gd name="connsiteX2" fmla="*/ 54850 w 107160"/>
                <a:gd name="connsiteY2" fmla="*/ 0 h 123222"/>
                <a:gd name="connsiteX3" fmla="*/ 107160 w 107160"/>
                <a:gd name="connsiteY3" fmla="*/ 58278 h 123222"/>
                <a:gd name="connsiteX4" fmla="*/ 107160 w 107160"/>
                <a:gd name="connsiteY4" fmla="*/ 62659 h 123222"/>
                <a:gd name="connsiteX5" fmla="*/ 12570 w 107160"/>
                <a:gd name="connsiteY5" fmla="*/ 62659 h 123222"/>
                <a:gd name="connsiteX6" fmla="*/ 56691 w 107160"/>
                <a:gd name="connsiteY6" fmla="*/ 112938 h 123222"/>
                <a:gd name="connsiteX7" fmla="*/ 94147 w 107160"/>
                <a:gd name="connsiteY7" fmla="*/ 88052 h 123222"/>
                <a:gd name="connsiteX8" fmla="*/ 106272 w 107160"/>
                <a:gd name="connsiteY8" fmla="*/ 88052 h 123222"/>
                <a:gd name="connsiteX9" fmla="*/ 56691 w 107160"/>
                <a:gd name="connsiteY9" fmla="*/ 123223 h 123222"/>
                <a:gd name="connsiteX10" fmla="*/ 0 w 107160"/>
                <a:gd name="connsiteY10" fmla="*/ 62913 h 123222"/>
                <a:gd name="connsiteX11" fmla="*/ 94591 w 107160"/>
                <a:gd name="connsiteY11" fmla="*/ 52819 h 123222"/>
                <a:gd name="connsiteX12" fmla="*/ 54850 w 107160"/>
                <a:gd name="connsiteY12" fmla="*/ 10284 h 123222"/>
                <a:gd name="connsiteX13" fmla="*/ 13014 w 107160"/>
                <a:gd name="connsiteY13" fmla="*/ 52819 h 123222"/>
                <a:gd name="connsiteX14" fmla="*/ 94591 w 107160"/>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222">
                  <a:moveTo>
                    <a:pt x="0" y="62849"/>
                  </a:moveTo>
                  <a:lnTo>
                    <a:pt x="0" y="61008"/>
                  </a:lnTo>
                  <a:cubicBezTo>
                    <a:pt x="0" y="24886"/>
                    <a:pt x="22854" y="0"/>
                    <a:pt x="54850" y="0"/>
                  </a:cubicBezTo>
                  <a:cubicBezTo>
                    <a:pt x="83608" y="0"/>
                    <a:pt x="107160" y="18728"/>
                    <a:pt x="107160" y="58278"/>
                  </a:cubicBezTo>
                  <a:lnTo>
                    <a:pt x="107160" y="62659"/>
                  </a:lnTo>
                  <a:lnTo>
                    <a:pt x="12570" y="62659"/>
                  </a:lnTo>
                  <a:cubicBezTo>
                    <a:pt x="13014" y="94655"/>
                    <a:pt x="28314" y="112938"/>
                    <a:pt x="56691" y="112938"/>
                  </a:cubicBezTo>
                  <a:cubicBezTo>
                    <a:pt x="76561"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8" y="23807"/>
                    <a:pt x="78149" y="10284"/>
                    <a:pt x="54850" y="10284"/>
                  </a:cubicBezTo>
                  <a:cubicBezTo>
                    <a:pt x="31551" y="10284"/>
                    <a:pt x="15299" y="26727"/>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470" name="Freeform 1469">
              <a:extLst>
                <a:ext uri="{FF2B5EF4-FFF2-40B4-BE49-F238E27FC236}">
                  <a16:creationId xmlns:a16="http://schemas.microsoft.com/office/drawing/2014/main" id="{BD275FC6-72EB-B834-A315-E8A8D7945782}"/>
                </a:ext>
              </a:extLst>
            </p:cNvPr>
            <p:cNvSpPr/>
            <p:nvPr/>
          </p:nvSpPr>
          <p:spPr>
            <a:xfrm>
              <a:off x="9465673" y="4432969"/>
              <a:ext cx="103605" cy="119476"/>
            </a:xfrm>
            <a:custGeom>
              <a:avLst/>
              <a:gdLst>
                <a:gd name="connsiteX0" fmla="*/ 44439 w 103605"/>
                <a:gd name="connsiteY0" fmla="*/ 57834 h 119476"/>
                <a:gd name="connsiteX1" fmla="*/ 2856 w 103605"/>
                <a:gd name="connsiteY1" fmla="*/ 0 h 119476"/>
                <a:gd name="connsiteX2" fmla="*/ 17267 w 103605"/>
                <a:gd name="connsiteY2" fmla="*/ 0 h 119476"/>
                <a:gd name="connsiteX3" fmla="*/ 51740 w 103605"/>
                <a:gd name="connsiteY3" fmla="*/ 48692 h 119476"/>
                <a:gd name="connsiteX4" fmla="*/ 85767 w 103605"/>
                <a:gd name="connsiteY4" fmla="*/ 0 h 119476"/>
                <a:gd name="connsiteX5" fmla="*/ 99226 w 103605"/>
                <a:gd name="connsiteY5" fmla="*/ 0 h 119476"/>
                <a:gd name="connsiteX6" fmla="*/ 58342 w 103605"/>
                <a:gd name="connsiteY6" fmla="*/ 56882 h 119476"/>
                <a:gd name="connsiteX7" fmla="*/ 103606 w 103605"/>
                <a:gd name="connsiteY7" fmla="*/ 119477 h 119476"/>
                <a:gd name="connsiteX8" fmla="*/ 89195 w 103605"/>
                <a:gd name="connsiteY8" fmla="*/ 119477 h 119476"/>
                <a:gd name="connsiteX9" fmla="*/ 51231 w 103605"/>
                <a:gd name="connsiteY9" fmla="*/ 66023 h 119476"/>
                <a:gd name="connsiteX10" fmla="*/ 13268 w 103605"/>
                <a:gd name="connsiteY10" fmla="*/ 119477 h 119476"/>
                <a:gd name="connsiteX11" fmla="*/ 0 w 103605"/>
                <a:gd name="connsiteY11" fmla="*/ 119477 h 119476"/>
                <a:gd name="connsiteX12" fmla="*/ 44312 w 103605"/>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5" h="119476">
                  <a:moveTo>
                    <a:pt x="44439" y="57834"/>
                  </a:moveTo>
                  <a:lnTo>
                    <a:pt x="2856" y="0"/>
                  </a:lnTo>
                  <a:lnTo>
                    <a:pt x="17267" y="0"/>
                  </a:lnTo>
                  <a:lnTo>
                    <a:pt x="51740" y="48692"/>
                  </a:lnTo>
                  <a:lnTo>
                    <a:pt x="85767" y="0"/>
                  </a:lnTo>
                  <a:lnTo>
                    <a:pt x="99226" y="0"/>
                  </a:lnTo>
                  <a:lnTo>
                    <a:pt x="58342" y="56882"/>
                  </a:lnTo>
                  <a:lnTo>
                    <a:pt x="103606" y="119477"/>
                  </a:lnTo>
                  <a:lnTo>
                    <a:pt x="89195" y="119477"/>
                  </a:lnTo>
                  <a:lnTo>
                    <a:pt x="51231"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471" name="Freeform 1470">
              <a:extLst>
                <a:ext uri="{FF2B5EF4-FFF2-40B4-BE49-F238E27FC236}">
                  <a16:creationId xmlns:a16="http://schemas.microsoft.com/office/drawing/2014/main" id="{B65E3DF3-7BB2-F0B4-2C8F-D0DF81FCA225}"/>
                </a:ext>
              </a:extLst>
            </p:cNvPr>
            <p:cNvSpPr/>
            <p:nvPr/>
          </p:nvSpPr>
          <p:spPr>
            <a:xfrm>
              <a:off x="9576326" y="4431191"/>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1"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72" name="Freeform 1471">
              <a:extLst>
                <a:ext uri="{FF2B5EF4-FFF2-40B4-BE49-F238E27FC236}">
                  <a16:creationId xmlns:a16="http://schemas.microsoft.com/office/drawing/2014/main" id="{2069A45D-3EB5-4517-482E-76A0F92D42AA}"/>
                </a:ext>
              </a:extLst>
            </p:cNvPr>
            <p:cNvSpPr/>
            <p:nvPr/>
          </p:nvSpPr>
          <p:spPr>
            <a:xfrm>
              <a:off x="9701517" y="4431191"/>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284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8" y="23807"/>
                    <a:pt x="78149" y="10284"/>
                    <a:pt x="54850" y="10284"/>
                  </a:cubicBezTo>
                  <a:cubicBezTo>
                    <a:pt x="31551" y="10284"/>
                    <a:pt x="15299" y="26727"/>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473" name="Freeform 1472">
              <a:extLst>
                <a:ext uri="{FF2B5EF4-FFF2-40B4-BE49-F238E27FC236}">
                  <a16:creationId xmlns:a16="http://schemas.microsoft.com/office/drawing/2014/main" id="{AE4B123A-4016-98E6-B867-3606F93AD1C9}"/>
                </a:ext>
              </a:extLst>
            </p:cNvPr>
            <p:cNvSpPr/>
            <p:nvPr/>
          </p:nvSpPr>
          <p:spPr>
            <a:xfrm>
              <a:off x="9834834" y="4431191"/>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7 w 111287"/>
                <a:gd name="connsiteY4" fmla="*/ 60310 h 162900"/>
                <a:gd name="connsiteX5" fmla="*/ 111287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7 w 111287"/>
                <a:gd name="connsiteY11" fmla="*/ 62659 h 162900"/>
                <a:gd name="connsiteX12" fmla="*/ 98717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7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6" y="0"/>
                    <a:pt x="57580" y="0"/>
                  </a:cubicBezTo>
                  <a:cubicBezTo>
                    <a:pt x="87735" y="0"/>
                    <a:pt x="111287" y="23045"/>
                    <a:pt x="111287" y="60310"/>
                  </a:cubicBezTo>
                  <a:lnTo>
                    <a:pt x="111287" y="62151"/>
                  </a:lnTo>
                  <a:cubicBezTo>
                    <a:pt x="111287" y="99607"/>
                    <a:pt x="88433" y="123159"/>
                    <a:pt x="57580" y="123159"/>
                  </a:cubicBezTo>
                  <a:cubicBezTo>
                    <a:pt x="33837" y="123159"/>
                    <a:pt x="18537" y="108748"/>
                    <a:pt x="12125" y="94147"/>
                  </a:cubicBezTo>
                  <a:lnTo>
                    <a:pt x="12125" y="162900"/>
                  </a:lnTo>
                  <a:lnTo>
                    <a:pt x="0" y="162900"/>
                  </a:lnTo>
                  <a:lnTo>
                    <a:pt x="0" y="1778"/>
                  </a:lnTo>
                  <a:close/>
                  <a:moveTo>
                    <a:pt x="98717" y="62659"/>
                  </a:moveTo>
                  <a:lnTo>
                    <a:pt x="98717" y="60818"/>
                  </a:lnTo>
                  <a:cubicBezTo>
                    <a:pt x="98717" y="27933"/>
                    <a:pt x="79292" y="10284"/>
                    <a:pt x="56437" y="10284"/>
                  </a:cubicBezTo>
                  <a:cubicBezTo>
                    <a:pt x="33583" y="10284"/>
                    <a:pt x="11872" y="27870"/>
                    <a:pt x="11872" y="60818"/>
                  </a:cubicBezTo>
                  <a:lnTo>
                    <a:pt x="11872" y="62659"/>
                  </a:lnTo>
                  <a:cubicBezTo>
                    <a:pt x="11872" y="95353"/>
                    <a:pt x="31742" y="112938"/>
                    <a:pt x="56691" y="112938"/>
                  </a:cubicBezTo>
                  <a:cubicBezTo>
                    <a:pt x="81640" y="112938"/>
                    <a:pt x="98717" y="94655"/>
                    <a:pt x="98717" y="62659"/>
                  </a:cubicBezTo>
                  <a:close/>
                </a:path>
              </a:pathLst>
            </a:custGeom>
            <a:solidFill>
              <a:srgbClr val="FFFFFF"/>
            </a:solidFill>
            <a:ln w="6345" cap="flat">
              <a:noFill/>
              <a:prstDash val="solid"/>
              <a:miter/>
            </a:ln>
          </p:spPr>
          <p:txBody>
            <a:bodyPr rtlCol="0" anchor="ctr"/>
            <a:lstStyle/>
            <a:p>
              <a:endParaRPr lang="en-US"/>
            </a:p>
          </p:txBody>
        </p:sp>
        <p:sp>
          <p:nvSpPr>
            <p:cNvPr id="1474" name="Freeform 1473">
              <a:extLst>
                <a:ext uri="{FF2B5EF4-FFF2-40B4-BE49-F238E27FC236}">
                  <a16:creationId xmlns:a16="http://schemas.microsoft.com/office/drawing/2014/main" id="{56A7DC6A-F5FA-DD38-84BC-0E520284445B}"/>
                </a:ext>
              </a:extLst>
            </p:cNvPr>
            <p:cNvSpPr/>
            <p:nvPr/>
          </p:nvSpPr>
          <p:spPr>
            <a:xfrm>
              <a:off x="9956024" y="4405861"/>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sp>
          <p:nvSpPr>
            <p:cNvPr id="1475" name="Freeform 1474">
              <a:extLst>
                <a:ext uri="{FF2B5EF4-FFF2-40B4-BE49-F238E27FC236}">
                  <a16:creationId xmlns:a16="http://schemas.microsoft.com/office/drawing/2014/main" id="{C3D6051B-8399-81D3-7D51-DAFA0E614437}"/>
                </a:ext>
              </a:extLst>
            </p:cNvPr>
            <p:cNvSpPr/>
            <p:nvPr/>
          </p:nvSpPr>
          <p:spPr>
            <a:xfrm>
              <a:off x="10037792" y="4390307"/>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79258399-6FCF-175D-C163-C6DD9ED56729}"/>
                </a:ext>
              </a:extLst>
            </p:cNvPr>
            <p:cNvSpPr/>
            <p:nvPr/>
          </p:nvSpPr>
          <p:spPr>
            <a:xfrm>
              <a:off x="10077533" y="4431191"/>
              <a:ext cx="115413" cy="123159"/>
            </a:xfrm>
            <a:custGeom>
              <a:avLst/>
              <a:gdLst>
                <a:gd name="connsiteX0" fmla="*/ 64 w 115413"/>
                <a:gd name="connsiteY0" fmla="*/ 62595 h 123159"/>
                <a:gd name="connsiteX1" fmla="*/ 64 w 115413"/>
                <a:gd name="connsiteY1" fmla="*/ 60754 h 123159"/>
                <a:gd name="connsiteX2" fmla="*/ 57834 w 115413"/>
                <a:gd name="connsiteY2" fmla="*/ 0 h 123159"/>
                <a:gd name="connsiteX3" fmla="*/ 115414 w 115413"/>
                <a:gd name="connsiteY3" fmla="*/ 60564 h 123159"/>
                <a:gd name="connsiteX4" fmla="*/ 115414 w 115413"/>
                <a:gd name="connsiteY4" fmla="*/ 62405 h 123159"/>
                <a:gd name="connsiteX5" fmla="*/ 57580 w 115413"/>
                <a:gd name="connsiteY5" fmla="*/ 123159 h 123159"/>
                <a:gd name="connsiteX6" fmla="*/ 0 w 115413"/>
                <a:gd name="connsiteY6" fmla="*/ 62595 h 123159"/>
                <a:gd name="connsiteX7" fmla="*/ 102908 w 115413"/>
                <a:gd name="connsiteY7" fmla="*/ 62595 h 123159"/>
                <a:gd name="connsiteX8" fmla="*/ 102908 w 115413"/>
                <a:gd name="connsiteY8" fmla="*/ 60754 h 123159"/>
                <a:gd name="connsiteX9" fmla="*/ 57897 w 115413"/>
                <a:gd name="connsiteY9" fmla="*/ 10221 h 123159"/>
                <a:gd name="connsiteX10" fmla="*/ 12633 w 115413"/>
                <a:gd name="connsiteY10" fmla="*/ 60754 h 123159"/>
                <a:gd name="connsiteX11" fmla="*/ 12633 w 115413"/>
                <a:gd name="connsiteY11" fmla="*/ 62595 h 123159"/>
                <a:gd name="connsiteX12" fmla="*/ 57897 w 115413"/>
                <a:gd name="connsiteY12" fmla="*/ 112875 h 123159"/>
                <a:gd name="connsiteX13" fmla="*/ 102908 w 115413"/>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9">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21"/>
                    <a:pt x="57897" y="10221"/>
                  </a:cubicBezTo>
                  <a:cubicBezTo>
                    <a:pt x="32504" y="10221"/>
                    <a:pt x="12633" y="29647"/>
                    <a:pt x="12633" y="60754"/>
                  </a:cubicBezTo>
                  <a:lnTo>
                    <a:pt x="12633" y="62595"/>
                  </a:lnTo>
                  <a:cubicBezTo>
                    <a:pt x="12633" y="93195"/>
                    <a:pt x="31806" y="112875"/>
                    <a:pt x="57897" y="112875"/>
                  </a:cubicBezTo>
                  <a:cubicBezTo>
                    <a:pt x="83989" y="112875"/>
                    <a:pt x="102908" y="93448"/>
                    <a:pt x="102908" y="62595"/>
                  </a:cubicBezTo>
                  <a:close/>
                </a:path>
              </a:pathLst>
            </a:custGeom>
            <a:solidFill>
              <a:srgbClr val="FFFFFF"/>
            </a:solidFill>
            <a:ln w="6345"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342FE808-7C2D-6A2C-9BAE-FAA2FFF63D42}"/>
                </a:ext>
              </a:extLst>
            </p:cNvPr>
            <p:cNvSpPr/>
            <p:nvPr/>
          </p:nvSpPr>
          <p:spPr>
            <a:xfrm>
              <a:off x="10218849" y="4431191"/>
              <a:ext cx="96939" cy="121318"/>
            </a:xfrm>
            <a:custGeom>
              <a:avLst/>
              <a:gdLst>
                <a:gd name="connsiteX0" fmla="*/ 64 w 96939"/>
                <a:gd name="connsiteY0" fmla="*/ 1841 h 121318"/>
                <a:gd name="connsiteX1" fmla="*/ 12188 w 96939"/>
                <a:gd name="connsiteY1" fmla="*/ 1841 h 121318"/>
                <a:gd name="connsiteX2" fmla="*/ 12188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4" y="1841"/>
                  </a:moveTo>
                  <a:lnTo>
                    <a:pt x="12188" y="1841"/>
                  </a:lnTo>
                  <a:lnTo>
                    <a:pt x="12188" y="25140"/>
                  </a:lnTo>
                  <a:cubicBezTo>
                    <a:pt x="17648" y="12125"/>
                    <a:pt x="33202" y="0"/>
                    <a:pt x="54469"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16534C65-52B4-1E61-7528-7021B9FF11FC}"/>
                </a:ext>
              </a:extLst>
            </p:cNvPr>
            <p:cNvSpPr/>
            <p:nvPr/>
          </p:nvSpPr>
          <p:spPr>
            <a:xfrm>
              <a:off x="10340103" y="4431255"/>
              <a:ext cx="93004" cy="123158"/>
            </a:xfrm>
            <a:custGeom>
              <a:avLst/>
              <a:gdLst>
                <a:gd name="connsiteX0" fmla="*/ 0 w 93004"/>
                <a:gd name="connsiteY0" fmla="*/ 89068 h 123158"/>
                <a:gd name="connsiteX1" fmla="*/ 55993 w 93004"/>
                <a:gd name="connsiteY1" fmla="*/ 52946 h 123158"/>
                <a:gd name="connsiteX2" fmla="*/ 80879 w 93004"/>
                <a:gd name="connsiteY2" fmla="*/ 52946 h 123158"/>
                <a:gd name="connsiteX3" fmla="*/ 80879 w 93004"/>
                <a:gd name="connsiteY3" fmla="*/ 42217 h 123158"/>
                <a:gd name="connsiteX4" fmla="*/ 50724 w 93004"/>
                <a:gd name="connsiteY4" fmla="*/ 10221 h 123158"/>
                <a:gd name="connsiteX5" fmla="*/ 17140 w 93004"/>
                <a:gd name="connsiteY5" fmla="*/ 35615 h 123158"/>
                <a:gd name="connsiteX6" fmla="*/ 5269 w 93004"/>
                <a:gd name="connsiteY6" fmla="*/ 35615 h 123158"/>
                <a:gd name="connsiteX7" fmla="*/ 51168 w 93004"/>
                <a:gd name="connsiteY7" fmla="*/ 0 h 123158"/>
                <a:gd name="connsiteX8" fmla="*/ 93004 w 93004"/>
                <a:gd name="connsiteY8" fmla="*/ 42280 h 123158"/>
                <a:gd name="connsiteX9" fmla="*/ 93004 w 93004"/>
                <a:gd name="connsiteY9" fmla="*/ 121318 h 123158"/>
                <a:gd name="connsiteX10" fmla="*/ 80879 w 93004"/>
                <a:gd name="connsiteY10" fmla="*/ 121318 h 123158"/>
                <a:gd name="connsiteX11" fmla="*/ 80879 w 93004"/>
                <a:gd name="connsiteY11" fmla="*/ 103035 h 123158"/>
                <a:gd name="connsiteX12" fmla="*/ 40439 w 93004"/>
                <a:gd name="connsiteY12" fmla="*/ 123159 h 123158"/>
                <a:gd name="connsiteX13" fmla="*/ 0 w 93004"/>
                <a:gd name="connsiteY13" fmla="*/ 89132 h 123158"/>
                <a:gd name="connsiteX14" fmla="*/ 80879 w 93004"/>
                <a:gd name="connsiteY14" fmla="*/ 82656 h 123158"/>
                <a:gd name="connsiteX15" fmla="*/ 80879 w 93004"/>
                <a:gd name="connsiteY15" fmla="*/ 62341 h 123158"/>
                <a:gd name="connsiteX16" fmla="*/ 56437 w 93004"/>
                <a:gd name="connsiteY16" fmla="*/ 62341 h 123158"/>
                <a:gd name="connsiteX17" fmla="*/ 12126 w 93004"/>
                <a:gd name="connsiteY17" fmla="*/ 89068 h 123158"/>
                <a:gd name="connsiteX18" fmla="*/ 41392 w 93004"/>
                <a:gd name="connsiteY18" fmla="*/ 113319 h 123158"/>
                <a:gd name="connsiteX19" fmla="*/ 80942 w 93004"/>
                <a:gd name="connsiteY19" fmla="*/ 8272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8">
                  <a:moveTo>
                    <a:pt x="0" y="89068"/>
                  </a:moveTo>
                  <a:cubicBezTo>
                    <a:pt x="0" y="61389"/>
                    <a:pt x="26536" y="52946"/>
                    <a:pt x="55993" y="52946"/>
                  </a:cubicBezTo>
                  <a:lnTo>
                    <a:pt x="80879" y="52946"/>
                  </a:lnTo>
                  <a:lnTo>
                    <a:pt x="80879" y="42217"/>
                  </a:lnTo>
                  <a:cubicBezTo>
                    <a:pt x="80879" y="19807"/>
                    <a:pt x="71737" y="10221"/>
                    <a:pt x="50724" y="10221"/>
                  </a:cubicBezTo>
                  <a:cubicBezTo>
                    <a:pt x="32694" y="10221"/>
                    <a:pt x="19871" y="17966"/>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656"/>
                  </a:moveTo>
                  <a:lnTo>
                    <a:pt x="80879" y="62341"/>
                  </a:lnTo>
                  <a:lnTo>
                    <a:pt x="56437" y="62341"/>
                  </a:lnTo>
                  <a:cubicBezTo>
                    <a:pt x="31551" y="62341"/>
                    <a:pt x="12126" y="67610"/>
                    <a:pt x="12126" y="89068"/>
                  </a:cubicBezTo>
                  <a:cubicBezTo>
                    <a:pt x="12126" y="104368"/>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8C036990-AF62-A7FE-4DE0-91D458F596D7}"/>
                </a:ext>
              </a:extLst>
            </p:cNvPr>
            <p:cNvSpPr/>
            <p:nvPr/>
          </p:nvSpPr>
          <p:spPr>
            <a:xfrm>
              <a:off x="10465992" y="4375896"/>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75AD2AD0-1B00-CE9E-E837-C10D4999FDA1}"/>
                </a:ext>
              </a:extLst>
            </p:cNvPr>
            <p:cNvSpPr/>
            <p:nvPr/>
          </p:nvSpPr>
          <p:spPr>
            <a:xfrm>
              <a:off x="10569916" y="4431445"/>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6"/>
                    <a:pt x="30663" y="699"/>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481" name="Freeform 1480">
              <a:extLst>
                <a:ext uri="{FF2B5EF4-FFF2-40B4-BE49-F238E27FC236}">
                  <a16:creationId xmlns:a16="http://schemas.microsoft.com/office/drawing/2014/main" id="{5E849707-3754-8C56-7FD5-AC3ED2DAFA9E}"/>
                </a:ext>
              </a:extLst>
            </p:cNvPr>
            <p:cNvSpPr/>
            <p:nvPr/>
          </p:nvSpPr>
          <p:spPr>
            <a:xfrm>
              <a:off x="10630543" y="4431191"/>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4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2" y="52819"/>
                  </a:moveTo>
                  <a:cubicBezTo>
                    <a:pt x="93448" y="23807"/>
                    <a:pt x="78149" y="10284"/>
                    <a:pt x="54850" y="10284"/>
                  </a:cubicBezTo>
                  <a:cubicBezTo>
                    <a:pt x="31551" y="10284"/>
                    <a:pt x="15300" y="26727"/>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82" name="Freeform 1481">
              <a:extLst>
                <a:ext uri="{FF2B5EF4-FFF2-40B4-BE49-F238E27FC236}">
                  <a16:creationId xmlns:a16="http://schemas.microsoft.com/office/drawing/2014/main" id="{BE97D119-3EB3-3D52-200C-0372D992D793}"/>
                </a:ext>
              </a:extLst>
            </p:cNvPr>
            <p:cNvSpPr/>
            <p:nvPr/>
          </p:nvSpPr>
          <p:spPr>
            <a:xfrm>
              <a:off x="10754401" y="4431191"/>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9"/>
                    <a:pt x="45962" y="113129"/>
                  </a:cubicBezTo>
                  <a:cubicBezTo>
                    <a:pt x="66086" y="113129"/>
                    <a:pt x="76372" y="103987"/>
                    <a:pt x="76372" y="89576"/>
                  </a:cubicBezTo>
                  <a:cubicBezTo>
                    <a:pt x="76372" y="74277"/>
                    <a:pt x="67484"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1"/>
                    <a:pt x="60310" y="10284"/>
                    <a:pt x="42979" y="10284"/>
                  </a:cubicBezTo>
                  <a:cubicBezTo>
                    <a:pt x="25647"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5"/>
                    <a:pt x="64" y="85640"/>
                  </a:cubicBezTo>
                  <a:close/>
                </a:path>
              </a:pathLst>
            </a:custGeom>
            <a:solidFill>
              <a:srgbClr val="FFFFFF"/>
            </a:solidFill>
            <a:ln w="6345" cap="flat">
              <a:noFill/>
              <a:prstDash val="solid"/>
              <a:miter/>
            </a:ln>
          </p:spPr>
          <p:txBody>
            <a:bodyPr rtlCol="0" anchor="ctr"/>
            <a:lstStyle/>
            <a:p>
              <a:endParaRPr lang="en-US"/>
            </a:p>
          </p:txBody>
        </p:sp>
        <p:sp>
          <p:nvSpPr>
            <p:cNvPr id="1483" name="Freeform 1482">
              <a:extLst>
                <a:ext uri="{FF2B5EF4-FFF2-40B4-BE49-F238E27FC236}">
                  <a16:creationId xmlns:a16="http://schemas.microsoft.com/office/drawing/2014/main" id="{C17CA7C6-2C64-FA10-2E28-2DA40677019D}"/>
                </a:ext>
              </a:extLst>
            </p:cNvPr>
            <p:cNvSpPr/>
            <p:nvPr/>
          </p:nvSpPr>
          <p:spPr>
            <a:xfrm>
              <a:off x="10866323" y="4433032"/>
              <a:ext cx="96051" cy="121318"/>
            </a:xfrm>
            <a:custGeom>
              <a:avLst/>
              <a:gdLst>
                <a:gd name="connsiteX0" fmla="*/ 0 w 96051"/>
                <a:gd name="connsiteY0" fmla="*/ 75610 h 121318"/>
                <a:gd name="connsiteX1" fmla="*/ 0 w 96051"/>
                <a:gd name="connsiteY1" fmla="*/ 0 h 121318"/>
                <a:gd name="connsiteX2" fmla="*/ 12125 w 96051"/>
                <a:gd name="connsiteY2" fmla="*/ 0 h 121318"/>
                <a:gd name="connsiteX3" fmla="*/ 12125 w 96051"/>
                <a:gd name="connsiteY3" fmla="*/ 74975 h 121318"/>
                <a:gd name="connsiteX4" fmla="*/ 44819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84" name="Freeform 1483">
              <a:extLst>
                <a:ext uri="{FF2B5EF4-FFF2-40B4-BE49-F238E27FC236}">
                  <a16:creationId xmlns:a16="http://schemas.microsoft.com/office/drawing/2014/main" id="{45BE9D78-66FB-01A2-03E7-FE7BB92C5F35}"/>
                </a:ext>
              </a:extLst>
            </p:cNvPr>
            <p:cNvSpPr/>
            <p:nvPr/>
          </p:nvSpPr>
          <p:spPr>
            <a:xfrm>
              <a:off x="10995768" y="4375896"/>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85" name="Freeform 1484">
              <a:extLst>
                <a:ext uri="{FF2B5EF4-FFF2-40B4-BE49-F238E27FC236}">
                  <a16:creationId xmlns:a16="http://schemas.microsoft.com/office/drawing/2014/main" id="{A8C3967E-FF87-BB4C-D5D2-947B7AAD48F3}"/>
                </a:ext>
              </a:extLst>
            </p:cNvPr>
            <p:cNvSpPr/>
            <p:nvPr/>
          </p:nvSpPr>
          <p:spPr>
            <a:xfrm>
              <a:off x="11028208" y="4405861"/>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8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915" y="148299"/>
                  </a:cubicBezTo>
                  <a:cubicBezTo>
                    <a:pt x="27933" y="148299"/>
                    <a:pt x="17648" y="137126"/>
                    <a:pt x="17648" y="117890"/>
                  </a:cubicBezTo>
                  <a:close/>
                </a:path>
              </a:pathLst>
            </a:custGeom>
            <a:solidFill>
              <a:srgbClr val="FFFFFF"/>
            </a:solidFill>
            <a:ln w="6345" cap="flat">
              <a:noFill/>
              <a:prstDash val="solid"/>
              <a:miter/>
            </a:ln>
          </p:spPr>
          <p:txBody>
            <a:bodyPr rtlCol="0" anchor="ctr"/>
            <a:lstStyle/>
            <a:p>
              <a:endParaRPr lang="en-US"/>
            </a:p>
          </p:txBody>
        </p:sp>
        <p:sp>
          <p:nvSpPr>
            <p:cNvPr id="1486" name="Freeform 1485">
              <a:extLst>
                <a:ext uri="{FF2B5EF4-FFF2-40B4-BE49-F238E27FC236}">
                  <a16:creationId xmlns:a16="http://schemas.microsoft.com/office/drawing/2014/main" id="{8CAEC4C8-AE8B-BA5D-80F0-D7443758ACDE}"/>
                </a:ext>
              </a:extLst>
            </p:cNvPr>
            <p:cNvSpPr/>
            <p:nvPr/>
          </p:nvSpPr>
          <p:spPr>
            <a:xfrm>
              <a:off x="11103564" y="4431191"/>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9"/>
                    <a:pt x="45962" y="113129"/>
                  </a:cubicBezTo>
                  <a:cubicBezTo>
                    <a:pt x="66086" y="113129"/>
                    <a:pt x="76372" y="103987"/>
                    <a:pt x="76372" y="89576"/>
                  </a:cubicBezTo>
                  <a:cubicBezTo>
                    <a:pt x="76372" y="74277"/>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1"/>
                    <a:pt x="60373" y="10284"/>
                    <a:pt x="42979" y="10284"/>
                  </a:cubicBezTo>
                  <a:cubicBezTo>
                    <a:pt x="25584"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5"/>
                    <a:pt x="64" y="85640"/>
                  </a:cubicBezTo>
                  <a:close/>
                </a:path>
              </a:pathLst>
            </a:custGeom>
            <a:solidFill>
              <a:srgbClr val="FFFFFF"/>
            </a:solidFill>
            <a:ln w="6345" cap="flat">
              <a:noFill/>
              <a:prstDash val="solid"/>
              <a:miter/>
            </a:ln>
          </p:spPr>
          <p:txBody>
            <a:bodyPr rtlCol="0" anchor="ctr"/>
            <a:lstStyle/>
            <a:p>
              <a:endParaRPr lang="en-US"/>
            </a:p>
          </p:txBody>
        </p:sp>
      </p:grpSp>
      <p:grpSp>
        <p:nvGrpSpPr>
          <p:cNvPr id="1412" name="courage">
            <a:extLst>
              <a:ext uri="{FF2B5EF4-FFF2-40B4-BE49-F238E27FC236}">
                <a16:creationId xmlns:a16="http://schemas.microsoft.com/office/drawing/2014/main" id="{2A8321DA-E78B-962E-53EB-984D6AF79E69}"/>
              </a:ext>
            </a:extLst>
          </p:cNvPr>
          <p:cNvGrpSpPr/>
          <p:nvPr/>
        </p:nvGrpSpPr>
        <p:grpSpPr>
          <a:xfrm>
            <a:off x="9345942" y="2743783"/>
            <a:ext cx="2022222" cy="784282"/>
            <a:chOff x="9345942" y="2743783"/>
            <a:chExt cx="2022222" cy="784282"/>
          </a:xfrm>
          <a:solidFill>
            <a:srgbClr val="FFFFFF"/>
          </a:solidFill>
        </p:grpSpPr>
        <p:sp>
          <p:nvSpPr>
            <p:cNvPr id="1413" name="Freeform 1412">
              <a:extLst>
                <a:ext uri="{FF2B5EF4-FFF2-40B4-BE49-F238E27FC236}">
                  <a16:creationId xmlns:a16="http://schemas.microsoft.com/office/drawing/2014/main" id="{5FDD01AF-C4C5-0B91-FC9B-B01B5A6D33AC}"/>
                </a:ext>
              </a:extLst>
            </p:cNvPr>
            <p:cNvSpPr/>
            <p:nvPr/>
          </p:nvSpPr>
          <p:spPr>
            <a:xfrm>
              <a:off x="9349878" y="2743783"/>
              <a:ext cx="168105" cy="186897"/>
            </a:xfrm>
            <a:custGeom>
              <a:avLst/>
              <a:gdLst>
                <a:gd name="connsiteX0" fmla="*/ 88814 w 168105"/>
                <a:gd name="connsiteY0" fmla="*/ 186897 h 186897"/>
                <a:gd name="connsiteX1" fmla="*/ 0 w 168105"/>
                <a:gd name="connsiteY1" fmla="*/ 94718 h 186897"/>
                <a:gd name="connsiteX2" fmla="*/ 0 w 168105"/>
                <a:gd name="connsiteY2" fmla="*/ 92687 h 186897"/>
                <a:gd name="connsiteX3" fmla="*/ 85576 w 168105"/>
                <a:gd name="connsiteY3" fmla="*/ 0 h 186897"/>
                <a:gd name="connsiteX4" fmla="*/ 137633 w 168105"/>
                <a:gd name="connsiteY4" fmla="*/ 24632 h 186897"/>
                <a:gd name="connsiteX5" fmla="*/ 137633 w 168105"/>
                <a:gd name="connsiteY5" fmla="*/ 2793 h 186897"/>
                <a:gd name="connsiteX6" fmla="*/ 164805 w 168105"/>
                <a:gd name="connsiteY6" fmla="*/ 2793 h 186897"/>
                <a:gd name="connsiteX7" fmla="*/ 164805 w 168105"/>
                <a:gd name="connsiteY7" fmla="*/ 63484 h 186897"/>
                <a:gd name="connsiteX8" fmla="*/ 134586 w 168105"/>
                <a:gd name="connsiteY8" fmla="*/ 63484 h 186897"/>
                <a:gd name="connsiteX9" fmla="*/ 88624 w 168105"/>
                <a:gd name="connsiteY9" fmla="*/ 26917 h 186897"/>
                <a:gd name="connsiteX10" fmla="*/ 35551 w 168105"/>
                <a:gd name="connsiteY10" fmla="*/ 92941 h 186897"/>
                <a:gd name="connsiteX11" fmla="*/ 35551 w 168105"/>
                <a:gd name="connsiteY11" fmla="*/ 94464 h 186897"/>
                <a:gd name="connsiteX12" fmla="*/ 88624 w 168105"/>
                <a:gd name="connsiteY12" fmla="*/ 159726 h 186897"/>
                <a:gd name="connsiteX13" fmla="*/ 135348 w 168105"/>
                <a:gd name="connsiteY13" fmla="*/ 120874 h 186897"/>
                <a:gd name="connsiteX14" fmla="*/ 168106 w 168105"/>
                <a:gd name="connsiteY14" fmla="*/ 120874 h 186897"/>
                <a:gd name="connsiteX15" fmla="*/ 88878 w 168105"/>
                <a:gd name="connsiteY15" fmla="*/ 186897 h 18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105" h="186897">
                  <a:moveTo>
                    <a:pt x="88814" y="186897"/>
                  </a:moveTo>
                  <a:cubicBezTo>
                    <a:pt x="31932" y="186897"/>
                    <a:pt x="0" y="150584"/>
                    <a:pt x="0" y="94718"/>
                  </a:cubicBezTo>
                  <a:lnTo>
                    <a:pt x="0" y="92687"/>
                  </a:lnTo>
                  <a:cubicBezTo>
                    <a:pt x="0" y="38344"/>
                    <a:pt x="35551" y="0"/>
                    <a:pt x="85576" y="0"/>
                  </a:cubicBezTo>
                  <a:cubicBezTo>
                    <a:pt x="110970" y="0"/>
                    <a:pt x="129254" y="8888"/>
                    <a:pt x="137633" y="24632"/>
                  </a:cubicBezTo>
                  <a:lnTo>
                    <a:pt x="137633" y="2793"/>
                  </a:lnTo>
                  <a:lnTo>
                    <a:pt x="164805" y="2793"/>
                  </a:lnTo>
                  <a:lnTo>
                    <a:pt x="164805" y="63484"/>
                  </a:lnTo>
                  <a:lnTo>
                    <a:pt x="134586" y="63484"/>
                  </a:lnTo>
                  <a:cubicBezTo>
                    <a:pt x="128492" y="38344"/>
                    <a:pt x="113255" y="26917"/>
                    <a:pt x="88624" y="26917"/>
                  </a:cubicBezTo>
                  <a:cubicBezTo>
                    <a:pt x="56627" y="26917"/>
                    <a:pt x="35551" y="51549"/>
                    <a:pt x="35551" y="92941"/>
                  </a:cubicBezTo>
                  <a:lnTo>
                    <a:pt x="35551" y="94464"/>
                  </a:lnTo>
                  <a:cubicBezTo>
                    <a:pt x="35551" y="135348"/>
                    <a:pt x="55104" y="159726"/>
                    <a:pt x="88624" y="159726"/>
                  </a:cubicBezTo>
                  <a:cubicBezTo>
                    <a:pt x="114017" y="159726"/>
                    <a:pt x="131539" y="146775"/>
                    <a:pt x="135348" y="120874"/>
                  </a:cubicBezTo>
                  <a:lnTo>
                    <a:pt x="168106" y="120874"/>
                  </a:lnTo>
                  <a:cubicBezTo>
                    <a:pt x="162773" y="164805"/>
                    <a:pt x="132047" y="186897"/>
                    <a:pt x="88878" y="186897"/>
                  </a:cubicBezTo>
                  <a:close/>
                </a:path>
              </a:pathLst>
            </a:custGeom>
            <a:solidFill>
              <a:srgbClr val="FFFFFF"/>
            </a:solidFill>
            <a:ln w="6345" cap="flat">
              <a:noFill/>
              <a:prstDash val="solid"/>
              <a:miter/>
            </a:ln>
          </p:spPr>
          <p:txBody>
            <a:bodyPr rtlCol="0" anchor="ctr"/>
            <a:lstStyle/>
            <a:p>
              <a:endParaRPr lang="en-US"/>
            </a:p>
          </p:txBody>
        </p:sp>
        <p:sp>
          <p:nvSpPr>
            <p:cNvPr id="1414" name="Freeform 1413">
              <a:extLst>
                <a:ext uri="{FF2B5EF4-FFF2-40B4-BE49-F238E27FC236}">
                  <a16:creationId xmlns:a16="http://schemas.microsoft.com/office/drawing/2014/main" id="{A38CAD45-50F2-F33D-633F-1C24075477F6}"/>
                </a:ext>
              </a:extLst>
            </p:cNvPr>
            <p:cNvSpPr/>
            <p:nvPr/>
          </p:nvSpPr>
          <p:spPr>
            <a:xfrm>
              <a:off x="9533157" y="2792539"/>
              <a:ext cx="136363" cy="138141"/>
            </a:xfrm>
            <a:custGeom>
              <a:avLst/>
              <a:gdLst>
                <a:gd name="connsiteX0" fmla="*/ 0 w 136363"/>
                <a:gd name="connsiteY0" fmla="*/ 70594 h 138141"/>
                <a:gd name="connsiteX1" fmla="*/ 0 w 136363"/>
                <a:gd name="connsiteY1" fmla="*/ 68563 h 138141"/>
                <a:gd name="connsiteX2" fmla="*/ 68309 w 136363"/>
                <a:gd name="connsiteY2" fmla="*/ 0 h 138141"/>
                <a:gd name="connsiteX3" fmla="*/ 136364 w 136363"/>
                <a:gd name="connsiteY3" fmla="*/ 67801 h 138141"/>
                <a:gd name="connsiteX4" fmla="*/ 136364 w 136363"/>
                <a:gd name="connsiteY4" fmla="*/ 69833 h 138141"/>
                <a:gd name="connsiteX5" fmla="*/ 68055 w 136363"/>
                <a:gd name="connsiteY5" fmla="*/ 138142 h 138141"/>
                <a:gd name="connsiteX6" fmla="*/ 0 w 136363"/>
                <a:gd name="connsiteY6" fmla="*/ 70594 h 138141"/>
                <a:gd name="connsiteX7" fmla="*/ 104876 w 136363"/>
                <a:gd name="connsiteY7" fmla="*/ 70340 h 138141"/>
                <a:gd name="connsiteX8" fmla="*/ 104876 w 136363"/>
                <a:gd name="connsiteY8" fmla="*/ 68309 h 138141"/>
                <a:gd name="connsiteX9" fmla="*/ 68309 w 136363"/>
                <a:gd name="connsiteY9" fmla="*/ 23108 h 138141"/>
                <a:gd name="connsiteX10" fmla="*/ 31488 w 136363"/>
                <a:gd name="connsiteY10" fmla="*/ 68055 h 138141"/>
                <a:gd name="connsiteX11" fmla="*/ 31488 w 136363"/>
                <a:gd name="connsiteY11" fmla="*/ 70087 h 138141"/>
                <a:gd name="connsiteX12" fmla="*/ 68309 w 136363"/>
                <a:gd name="connsiteY12" fmla="*/ 115287 h 138141"/>
                <a:gd name="connsiteX13" fmla="*/ 104876 w 136363"/>
                <a:gd name="connsiteY13" fmla="*/ 70340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3" h="138141">
                  <a:moveTo>
                    <a:pt x="0" y="70594"/>
                  </a:moveTo>
                  <a:lnTo>
                    <a:pt x="0" y="68563"/>
                  </a:lnTo>
                  <a:cubicBezTo>
                    <a:pt x="0" y="27425"/>
                    <a:pt x="29203" y="0"/>
                    <a:pt x="68309" y="0"/>
                  </a:cubicBezTo>
                  <a:cubicBezTo>
                    <a:pt x="107415" y="0"/>
                    <a:pt x="136364" y="27171"/>
                    <a:pt x="136364" y="67801"/>
                  </a:cubicBezTo>
                  <a:lnTo>
                    <a:pt x="136364" y="69833"/>
                  </a:lnTo>
                  <a:cubicBezTo>
                    <a:pt x="136364" y="111224"/>
                    <a:pt x="106907" y="138142"/>
                    <a:pt x="68055" y="138142"/>
                  </a:cubicBezTo>
                  <a:cubicBezTo>
                    <a:pt x="29203" y="138142"/>
                    <a:pt x="0" y="110970"/>
                    <a:pt x="0" y="70594"/>
                  </a:cubicBezTo>
                  <a:close/>
                  <a:moveTo>
                    <a:pt x="104876" y="70340"/>
                  </a:moveTo>
                  <a:lnTo>
                    <a:pt x="104876" y="68309"/>
                  </a:lnTo>
                  <a:cubicBezTo>
                    <a:pt x="104876" y="40122"/>
                    <a:pt x="90909" y="23108"/>
                    <a:pt x="68309" y="23108"/>
                  </a:cubicBezTo>
                  <a:cubicBezTo>
                    <a:pt x="45708" y="23108"/>
                    <a:pt x="31488" y="40122"/>
                    <a:pt x="31488" y="68055"/>
                  </a:cubicBezTo>
                  <a:lnTo>
                    <a:pt x="31488" y="70087"/>
                  </a:lnTo>
                  <a:cubicBezTo>
                    <a:pt x="31488" y="98020"/>
                    <a:pt x="44946" y="115287"/>
                    <a:pt x="68309" y="115287"/>
                  </a:cubicBezTo>
                  <a:cubicBezTo>
                    <a:pt x="91671" y="115287"/>
                    <a:pt x="104876" y="98020"/>
                    <a:pt x="104876" y="70340"/>
                  </a:cubicBezTo>
                  <a:close/>
                </a:path>
              </a:pathLst>
            </a:custGeom>
            <a:solidFill>
              <a:srgbClr val="FFFFFF"/>
            </a:solidFill>
            <a:ln w="6345" cap="flat">
              <a:noFill/>
              <a:prstDash val="solid"/>
              <a:miter/>
            </a:ln>
          </p:spPr>
          <p:txBody>
            <a:bodyPr rtlCol="0" anchor="ctr"/>
            <a:lstStyle/>
            <a:p>
              <a:endParaRPr lang="en-US"/>
            </a:p>
          </p:txBody>
        </p:sp>
        <p:sp>
          <p:nvSpPr>
            <p:cNvPr id="1415" name="Freeform 1414">
              <a:extLst>
                <a:ext uri="{FF2B5EF4-FFF2-40B4-BE49-F238E27FC236}">
                  <a16:creationId xmlns:a16="http://schemas.microsoft.com/office/drawing/2014/main" id="{0454826E-2F42-7848-5E77-DE17A6AAB453}"/>
                </a:ext>
              </a:extLst>
            </p:cNvPr>
            <p:cNvSpPr/>
            <p:nvPr/>
          </p:nvSpPr>
          <p:spPr>
            <a:xfrm>
              <a:off x="9677265" y="2795332"/>
              <a:ext cx="148807" cy="135601"/>
            </a:xfrm>
            <a:custGeom>
              <a:avLst/>
              <a:gdLst>
                <a:gd name="connsiteX0" fmla="*/ 60183 w 148807"/>
                <a:gd name="connsiteY0" fmla="*/ 135602 h 135601"/>
                <a:gd name="connsiteX1" fmla="*/ 15998 w 148807"/>
                <a:gd name="connsiteY1" fmla="*/ 84053 h 135601"/>
                <a:gd name="connsiteX2" fmla="*/ 15998 w 148807"/>
                <a:gd name="connsiteY2" fmla="*/ 23362 h 135601"/>
                <a:gd name="connsiteX3" fmla="*/ 0 w 148807"/>
                <a:gd name="connsiteY3" fmla="*/ 23362 h 135601"/>
                <a:gd name="connsiteX4" fmla="*/ 0 w 148807"/>
                <a:gd name="connsiteY4" fmla="*/ 0 h 135601"/>
                <a:gd name="connsiteX5" fmla="*/ 46724 w 148807"/>
                <a:gd name="connsiteY5" fmla="*/ 0 h 135601"/>
                <a:gd name="connsiteX6" fmla="*/ 46724 w 148807"/>
                <a:gd name="connsiteY6" fmla="*/ 81006 h 135601"/>
                <a:gd name="connsiteX7" fmla="*/ 72118 w 148807"/>
                <a:gd name="connsiteY7" fmla="*/ 109955 h 135601"/>
                <a:gd name="connsiteX8" fmla="*/ 101829 w 148807"/>
                <a:gd name="connsiteY8" fmla="*/ 77958 h 135601"/>
                <a:gd name="connsiteX9" fmla="*/ 101829 w 148807"/>
                <a:gd name="connsiteY9" fmla="*/ 23362 h 135601"/>
                <a:gd name="connsiteX10" fmla="*/ 85831 w 148807"/>
                <a:gd name="connsiteY10" fmla="*/ 23362 h 135601"/>
                <a:gd name="connsiteX11" fmla="*/ 85831 w 148807"/>
                <a:gd name="connsiteY11" fmla="*/ 0 h 135601"/>
                <a:gd name="connsiteX12" fmla="*/ 132809 w 148807"/>
                <a:gd name="connsiteY12" fmla="*/ 0 h 135601"/>
                <a:gd name="connsiteX13" fmla="*/ 132809 w 148807"/>
                <a:gd name="connsiteY13" fmla="*/ 110208 h 135601"/>
                <a:gd name="connsiteX14" fmla="*/ 148807 w 148807"/>
                <a:gd name="connsiteY14" fmla="*/ 110208 h 135601"/>
                <a:gd name="connsiteX15" fmla="*/ 148807 w 148807"/>
                <a:gd name="connsiteY15" fmla="*/ 132809 h 135601"/>
                <a:gd name="connsiteX16" fmla="*/ 101829 w 148807"/>
                <a:gd name="connsiteY16" fmla="*/ 132809 h 135601"/>
                <a:gd name="connsiteX17" fmla="*/ 101829 w 148807"/>
                <a:gd name="connsiteY17" fmla="*/ 110462 h 135601"/>
                <a:gd name="connsiteX18" fmla="*/ 60183 w 148807"/>
                <a:gd name="connsiteY18"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807" h="135601">
                  <a:moveTo>
                    <a:pt x="60183" y="135602"/>
                  </a:moveTo>
                  <a:cubicBezTo>
                    <a:pt x="34789" y="135602"/>
                    <a:pt x="15998" y="120874"/>
                    <a:pt x="15998" y="84053"/>
                  </a:cubicBezTo>
                  <a:lnTo>
                    <a:pt x="15998" y="23362"/>
                  </a:lnTo>
                  <a:lnTo>
                    <a:pt x="0" y="23362"/>
                  </a:lnTo>
                  <a:lnTo>
                    <a:pt x="0" y="0"/>
                  </a:lnTo>
                  <a:lnTo>
                    <a:pt x="46724" y="0"/>
                  </a:lnTo>
                  <a:lnTo>
                    <a:pt x="46724" y="81006"/>
                  </a:lnTo>
                  <a:cubicBezTo>
                    <a:pt x="46724" y="100813"/>
                    <a:pt x="55105" y="109955"/>
                    <a:pt x="72118" y="109955"/>
                  </a:cubicBezTo>
                  <a:cubicBezTo>
                    <a:pt x="87862" y="109955"/>
                    <a:pt x="101829" y="99289"/>
                    <a:pt x="101829" y="77958"/>
                  </a:cubicBezTo>
                  <a:lnTo>
                    <a:pt x="101829" y="23362"/>
                  </a:lnTo>
                  <a:lnTo>
                    <a:pt x="85831" y="23362"/>
                  </a:lnTo>
                  <a:lnTo>
                    <a:pt x="85831" y="0"/>
                  </a:lnTo>
                  <a:lnTo>
                    <a:pt x="132809" y="0"/>
                  </a:lnTo>
                  <a:lnTo>
                    <a:pt x="132809" y="110208"/>
                  </a:lnTo>
                  <a:lnTo>
                    <a:pt x="148807" y="110208"/>
                  </a:lnTo>
                  <a:lnTo>
                    <a:pt x="148807" y="132809"/>
                  </a:lnTo>
                  <a:lnTo>
                    <a:pt x="101829" y="132809"/>
                  </a:lnTo>
                  <a:lnTo>
                    <a:pt x="101829" y="110462"/>
                  </a:lnTo>
                  <a:cubicBezTo>
                    <a:pt x="95480" y="123413"/>
                    <a:pt x="81260" y="135602"/>
                    <a:pt x="60183" y="135602"/>
                  </a:cubicBezTo>
                  <a:close/>
                </a:path>
              </a:pathLst>
            </a:custGeom>
            <a:solidFill>
              <a:srgbClr val="FFFFFF"/>
            </a:solidFill>
            <a:ln w="6345" cap="flat">
              <a:noFill/>
              <a:prstDash val="solid"/>
              <a:miter/>
            </a:ln>
          </p:spPr>
          <p:txBody>
            <a:bodyPr rtlCol="0" anchor="ctr"/>
            <a:lstStyle/>
            <a:p>
              <a:endParaRPr lang="en-US"/>
            </a:p>
          </p:txBody>
        </p:sp>
        <p:sp>
          <p:nvSpPr>
            <p:cNvPr id="1416" name="Freeform 1415">
              <a:extLst>
                <a:ext uri="{FF2B5EF4-FFF2-40B4-BE49-F238E27FC236}">
                  <a16:creationId xmlns:a16="http://schemas.microsoft.com/office/drawing/2014/main" id="{CBEB5392-6FDA-5513-A66C-193235285859}"/>
                </a:ext>
              </a:extLst>
            </p:cNvPr>
            <p:cNvSpPr/>
            <p:nvPr/>
          </p:nvSpPr>
          <p:spPr>
            <a:xfrm>
              <a:off x="9837881" y="2793301"/>
              <a:ext cx="93194" cy="134840"/>
            </a:xfrm>
            <a:custGeom>
              <a:avLst/>
              <a:gdLst>
                <a:gd name="connsiteX0" fmla="*/ 253 w 93194"/>
                <a:gd name="connsiteY0" fmla="*/ 134840 h 134840"/>
                <a:gd name="connsiteX1" fmla="*/ 253 w 93194"/>
                <a:gd name="connsiteY1" fmla="*/ 112240 h 134840"/>
                <a:gd name="connsiteX2" fmla="*/ 16252 w 93194"/>
                <a:gd name="connsiteY2" fmla="*/ 112240 h 134840"/>
                <a:gd name="connsiteX3" fmla="*/ 16252 w 93194"/>
                <a:gd name="connsiteY3" fmla="*/ 25394 h 134840"/>
                <a:gd name="connsiteX4" fmla="*/ 0 w 93194"/>
                <a:gd name="connsiteY4" fmla="*/ 25394 h 134840"/>
                <a:gd name="connsiteX5" fmla="*/ 0 w 93194"/>
                <a:gd name="connsiteY5" fmla="*/ 2032 h 134840"/>
                <a:gd name="connsiteX6" fmla="*/ 46978 w 93194"/>
                <a:gd name="connsiteY6" fmla="*/ 2032 h 134840"/>
                <a:gd name="connsiteX7" fmla="*/ 46978 w 93194"/>
                <a:gd name="connsiteY7" fmla="*/ 28441 h 134840"/>
                <a:gd name="connsiteX8" fmla="*/ 93194 w 93194"/>
                <a:gd name="connsiteY8" fmla="*/ 0 h 134840"/>
                <a:gd name="connsiteX9" fmla="*/ 93194 w 93194"/>
                <a:gd name="connsiteY9" fmla="*/ 29457 h 134840"/>
                <a:gd name="connsiteX10" fmla="*/ 46978 w 93194"/>
                <a:gd name="connsiteY10" fmla="*/ 65769 h 134840"/>
                <a:gd name="connsiteX11" fmla="*/ 46978 w 93194"/>
                <a:gd name="connsiteY11" fmla="*/ 112240 h 134840"/>
                <a:gd name="connsiteX12" fmla="*/ 64499 w 93194"/>
                <a:gd name="connsiteY12" fmla="*/ 112240 h 134840"/>
                <a:gd name="connsiteX13" fmla="*/ 64499 w 93194"/>
                <a:gd name="connsiteY13" fmla="*/ 134840 h 134840"/>
                <a:gd name="connsiteX14" fmla="*/ 253 w 93194"/>
                <a:gd name="connsiteY14" fmla="*/ 134840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194" h="134840">
                  <a:moveTo>
                    <a:pt x="253" y="134840"/>
                  </a:moveTo>
                  <a:lnTo>
                    <a:pt x="253" y="112240"/>
                  </a:lnTo>
                  <a:lnTo>
                    <a:pt x="16252" y="112240"/>
                  </a:lnTo>
                  <a:lnTo>
                    <a:pt x="16252" y="25394"/>
                  </a:lnTo>
                  <a:lnTo>
                    <a:pt x="0" y="25394"/>
                  </a:lnTo>
                  <a:lnTo>
                    <a:pt x="0" y="2032"/>
                  </a:lnTo>
                  <a:lnTo>
                    <a:pt x="46978" y="2032"/>
                  </a:lnTo>
                  <a:lnTo>
                    <a:pt x="46978" y="28441"/>
                  </a:lnTo>
                  <a:cubicBezTo>
                    <a:pt x="54089" y="11681"/>
                    <a:pt x="67801" y="0"/>
                    <a:pt x="93194" y="0"/>
                  </a:cubicBezTo>
                  <a:lnTo>
                    <a:pt x="93194" y="29457"/>
                  </a:lnTo>
                  <a:cubicBezTo>
                    <a:pt x="64499" y="28695"/>
                    <a:pt x="46978" y="37836"/>
                    <a:pt x="46978" y="65769"/>
                  </a:cubicBezTo>
                  <a:lnTo>
                    <a:pt x="46978" y="112240"/>
                  </a:lnTo>
                  <a:lnTo>
                    <a:pt x="64499" y="112240"/>
                  </a:lnTo>
                  <a:lnTo>
                    <a:pt x="64499" y="134840"/>
                  </a:lnTo>
                  <a:lnTo>
                    <a:pt x="253" y="134840"/>
                  </a:lnTo>
                  <a:close/>
                </a:path>
              </a:pathLst>
            </a:custGeom>
            <a:solidFill>
              <a:srgbClr val="FFFFFF"/>
            </a:solidFill>
            <a:ln w="6345" cap="flat">
              <a:noFill/>
              <a:prstDash val="solid"/>
              <a:miter/>
            </a:ln>
          </p:spPr>
          <p:txBody>
            <a:bodyPr rtlCol="0" anchor="ctr"/>
            <a:lstStyle/>
            <a:p>
              <a:endParaRPr lang="en-US"/>
            </a:p>
          </p:txBody>
        </p:sp>
        <p:sp>
          <p:nvSpPr>
            <p:cNvPr id="1417" name="Freeform 1416">
              <a:extLst>
                <a:ext uri="{FF2B5EF4-FFF2-40B4-BE49-F238E27FC236}">
                  <a16:creationId xmlns:a16="http://schemas.microsoft.com/office/drawing/2014/main" id="{CB903F44-9565-EB2F-C89C-E59B2C8344DD}"/>
                </a:ext>
              </a:extLst>
            </p:cNvPr>
            <p:cNvSpPr/>
            <p:nvPr/>
          </p:nvSpPr>
          <p:spPr>
            <a:xfrm>
              <a:off x="9942058" y="2792539"/>
              <a:ext cx="129507" cy="138141"/>
            </a:xfrm>
            <a:custGeom>
              <a:avLst/>
              <a:gdLst>
                <a:gd name="connsiteX0" fmla="*/ 43677 w 129507"/>
                <a:gd name="connsiteY0" fmla="*/ 138142 h 138141"/>
                <a:gd name="connsiteX1" fmla="*/ 0 w 129507"/>
                <a:gd name="connsiteY1" fmla="*/ 98781 h 138141"/>
                <a:gd name="connsiteX2" fmla="*/ 67294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90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4 w 129507"/>
                <a:gd name="connsiteY13" fmla="*/ 135602 h 138141"/>
                <a:gd name="connsiteX14" fmla="*/ 84054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4" y="56628"/>
                  </a:cubicBezTo>
                  <a:lnTo>
                    <a:pt x="83545" y="56628"/>
                  </a:lnTo>
                  <a:lnTo>
                    <a:pt x="83545" y="49772"/>
                  </a:lnTo>
                  <a:cubicBezTo>
                    <a:pt x="83545" y="30980"/>
                    <a:pt x="76689" y="23108"/>
                    <a:pt x="59675" y="23108"/>
                  </a:cubicBezTo>
                  <a:cubicBezTo>
                    <a:pt x="44185" y="23108"/>
                    <a:pt x="36567" y="29965"/>
                    <a:pt x="34790"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4" y="135602"/>
                  </a:lnTo>
                  <a:lnTo>
                    <a:pt x="84054"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418" name="Freeform 1417">
              <a:extLst>
                <a:ext uri="{FF2B5EF4-FFF2-40B4-BE49-F238E27FC236}">
                  <a16:creationId xmlns:a16="http://schemas.microsoft.com/office/drawing/2014/main" id="{777ED4B5-1E82-78F1-2F6B-2B742EB57E17}"/>
                </a:ext>
              </a:extLst>
            </p:cNvPr>
            <p:cNvSpPr/>
            <p:nvPr/>
          </p:nvSpPr>
          <p:spPr>
            <a:xfrm>
              <a:off x="10082929" y="2792539"/>
              <a:ext cx="148553" cy="184357"/>
            </a:xfrm>
            <a:custGeom>
              <a:avLst/>
              <a:gdLst>
                <a:gd name="connsiteX0" fmla="*/ 2285 w 148553"/>
                <a:gd name="connsiteY0" fmla="*/ 140427 h 184357"/>
                <a:gd name="connsiteX1" fmla="*/ 32504 w 148553"/>
                <a:gd name="connsiteY1" fmla="*/ 140427 h 184357"/>
                <a:gd name="connsiteX2" fmla="*/ 65515 w 148553"/>
                <a:gd name="connsiteY2" fmla="*/ 160996 h 184357"/>
                <a:gd name="connsiteX3" fmla="*/ 102336 w 148553"/>
                <a:gd name="connsiteY3" fmla="*/ 125191 h 184357"/>
                <a:gd name="connsiteX4" fmla="*/ 102336 w 148553"/>
                <a:gd name="connsiteY4" fmla="*/ 105637 h 184357"/>
                <a:gd name="connsiteX5" fmla="*/ 58913 w 148553"/>
                <a:gd name="connsiteY5" fmla="*/ 129762 h 184357"/>
                <a:gd name="connsiteX6" fmla="*/ 0 w 148553"/>
                <a:gd name="connsiteY6" fmla="*/ 67039 h 184357"/>
                <a:gd name="connsiteX7" fmla="*/ 0 w 148553"/>
                <a:gd name="connsiteY7" fmla="*/ 65262 h 184357"/>
                <a:gd name="connsiteX8" fmla="*/ 59929 w 148553"/>
                <a:gd name="connsiteY8" fmla="*/ 0 h 184357"/>
                <a:gd name="connsiteX9" fmla="*/ 102336 w 148553"/>
                <a:gd name="connsiteY9" fmla="*/ 23108 h 184357"/>
                <a:gd name="connsiteX10" fmla="*/ 102336 w 148553"/>
                <a:gd name="connsiteY10" fmla="*/ 2793 h 184357"/>
                <a:gd name="connsiteX11" fmla="*/ 148553 w 148553"/>
                <a:gd name="connsiteY11" fmla="*/ 2793 h 184357"/>
                <a:gd name="connsiteX12" fmla="*/ 148553 w 148553"/>
                <a:gd name="connsiteY12" fmla="*/ 26155 h 184357"/>
                <a:gd name="connsiteX13" fmla="*/ 133062 w 148553"/>
                <a:gd name="connsiteY13" fmla="*/ 26155 h 184357"/>
                <a:gd name="connsiteX14" fmla="*/ 133062 w 148553"/>
                <a:gd name="connsiteY14" fmla="*/ 125698 h 184357"/>
                <a:gd name="connsiteX15" fmla="*/ 65515 w 148553"/>
                <a:gd name="connsiteY15" fmla="*/ 184358 h 184357"/>
                <a:gd name="connsiteX16" fmla="*/ 2285 w 148553"/>
                <a:gd name="connsiteY16" fmla="*/ 140427 h 184357"/>
                <a:gd name="connsiteX17" fmla="*/ 103352 w 148553"/>
                <a:gd name="connsiteY17" fmla="*/ 66023 h 184357"/>
                <a:gd name="connsiteX18" fmla="*/ 103352 w 148553"/>
                <a:gd name="connsiteY18" fmla="*/ 64246 h 184357"/>
                <a:gd name="connsiteX19" fmla="*/ 67547 w 148553"/>
                <a:gd name="connsiteY19" fmla="*/ 24124 h 184357"/>
                <a:gd name="connsiteX20" fmla="*/ 31742 w 148553"/>
                <a:gd name="connsiteY20" fmla="*/ 64754 h 184357"/>
                <a:gd name="connsiteX21" fmla="*/ 31742 w 148553"/>
                <a:gd name="connsiteY21" fmla="*/ 66785 h 184357"/>
                <a:gd name="connsiteX22" fmla="*/ 66531 w 148553"/>
                <a:gd name="connsiteY22" fmla="*/ 106653 h 184357"/>
                <a:gd name="connsiteX23" fmla="*/ 103352 w 148553"/>
                <a:gd name="connsiteY23" fmla="*/ 66023 h 18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8553" h="184357">
                  <a:moveTo>
                    <a:pt x="2285" y="140427"/>
                  </a:moveTo>
                  <a:lnTo>
                    <a:pt x="32504" y="140427"/>
                  </a:lnTo>
                  <a:cubicBezTo>
                    <a:pt x="35297" y="153378"/>
                    <a:pt x="45201" y="160996"/>
                    <a:pt x="65515" y="160996"/>
                  </a:cubicBezTo>
                  <a:cubicBezTo>
                    <a:pt x="89132" y="160996"/>
                    <a:pt x="102336" y="149061"/>
                    <a:pt x="102336" y="125191"/>
                  </a:cubicBezTo>
                  <a:lnTo>
                    <a:pt x="102336" y="105637"/>
                  </a:lnTo>
                  <a:cubicBezTo>
                    <a:pt x="94972" y="118334"/>
                    <a:pt x="78466" y="129762"/>
                    <a:pt x="58913" y="129762"/>
                  </a:cubicBezTo>
                  <a:cubicBezTo>
                    <a:pt x="25648" y="129762"/>
                    <a:pt x="0" y="104876"/>
                    <a:pt x="0" y="67039"/>
                  </a:cubicBezTo>
                  <a:lnTo>
                    <a:pt x="0" y="65262"/>
                  </a:lnTo>
                  <a:cubicBezTo>
                    <a:pt x="0" y="27933"/>
                    <a:pt x="25394" y="0"/>
                    <a:pt x="59929" y="0"/>
                  </a:cubicBezTo>
                  <a:cubicBezTo>
                    <a:pt x="81513" y="0"/>
                    <a:pt x="94719" y="9904"/>
                    <a:pt x="102336" y="23108"/>
                  </a:cubicBezTo>
                  <a:lnTo>
                    <a:pt x="102336" y="2793"/>
                  </a:lnTo>
                  <a:lnTo>
                    <a:pt x="148553" y="2793"/>
                  </a:lnTo>
                  <a:lnTo>
                    <a:pt x="148553" y="26155"/>
                  </a:lnTo>
                  <a:lnTo>
                    <a:pt x="133062" y="26155"/>
                  </a:lnTo>
                  <a:lnTo>
                    <a:pt x="133062" y="125698"/>
                  </a:lnTo>
                  <a:cubicBezTo>
                    <a:pt x="132809" y="164805"/>
                    <a:pt x="106654" y="184358"/>
                    <a:pt x="65515" y="184358"/>
                  </a:cubicBezTo>
                  <a:cubicBezTo>
                    <a:pt x="24378" y="184358"/>
                    <a:pt x="5587" y="165820"/>
                    <a:pt x="2285" y="140427"/>
                  </a:cubicBezTo>
                  <a:close/>
                  <a:moveTo>
                    <a:pt x="103352" y="66023"/>
                  </a:moveTo>
                  <a:lnTo>
                    <a:pt x="103352" y="64246"/>
                  </a:lnTo>
                  <a:cubicBezTo>
                    <a:pt x="103352" y="39106"/>
                    <a:pt x="89894" y="24124"/>
                    <a:pt x="67547" y="24124"/>
                  </a:cubicBezTo>
                  <a:cubicBezTo>
                    <a:pt x="45201" y="24124"/>
                    <a:pt x="31742" y="40630"/>
                    <a:pt x="31742" y="64754"/>
                  </a:cubicBezTo>
                  <a:lnTo>
                    <a:pt x="31742" y="66785"/>
                  </a:lnTo>
                  <a:cubicBezTo>
                    <a:pt x="31742" y="91417"/>
                    <a:pt x="46724" y="106653"/>
                    <a:pt x="66531" y="106653"/>
                  </a:cubicBezTo>
                  <a:cubicBezTo>
                    <a:pt x="87862" y="106653"/>
                    <a:pt x="103352" y="91417"/>
                    <a:pt x="103352" y="66023"/>
                  </a:cubicBezTo>
                  <a:close/>
                </a:path>
              </a:pathLst>
            </a:custGeom>
            <a:solidFill>
              <a:srgbClr val="FFFFFF"/>
            </a:solidFill>
            <a:ln w="6345" cap="flat">
              <a:noFill/>
              <a:prstDash val="solid"/>
              <a:miter/>
            </a:ln>
          </p:spPr>
          <p:txBody>
            <a:bodyPr rtlCol="0" anchor="ctr"/>
            <a:lstStyle/>
            <a:p>
              <a:endParaRPr lang="en-US"/>
            </a:p>
          </p:txBody>
        </p:sp>
        <p:sp>
          <p:nvSpPr>
            <p:cNvPr id="1419" name="Freeform 1418">
              <a:extLst>
                <a:ext uri="{FF2B5EF4-FFF2-40B4-BE49-F238E27FC236}">
                  <a16:creationId xmlns:a16="http://schemas.microsoft.com/office/drawing/2014/main" id="{C999ED17-FE6B-E2D2-CD32-F1A89F49C2CF}"/>
                </a:ext>
              </a:extLst>
            </p:cNvPr>
            <p:cNvSpPr/>
            <p:nvPr/>
          </p:nvSpPr>
          <p:spPr>
            <a:xfrm>
              <a:off x="10240496" y="2792539"/>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9 w 128745"/>
                <a:gd name="connsiteY5" fmla="*/ 76181 h 138141"/>
                <a:gd name="connsiteX6" fmla="*/ 68056 w 128745"/>
                <a:gd name="connsiteY6" fmla="*/ 115287 h 138141"/>
                <a:gd name="connsiteX7" fmla="*/ 98527 w 128745"/>
                <a:gd name="connsiteY7" fmla="*/ 94972 h 138141"/>
                <a:gd name="connsiteX8" fmla="*/ 127984 w 128745"/>
                <a:gd name="connsiteY8" fmla="*/ 94972 h 138141"/>
                <a:gd name="connsiteX9" fmla="*/ 67294 w 128745"/>
                <a:gd name="connsiteY9" fmla="*/ 138142 h 138141"/>
                <a:gd name="connsiteX10" fmla="*/ 0 w 128745"/>
                <a:gd name="connsiteY10" fmla="*/ 70594 h 138141"/>
                <a:gd name="connsiteX11" fmla="*/ 98274 w 128745"/>
                <a:gd name="connsiteY11" fmla="*/ 55104 h 138141"/>
                <a:gd name="connsiteX12" fmla="*/ 66024 w 128745"/>
                <a:gd name="connsiteY12" fmla="*/ 22346 h 138141"/>
                <a:gd name="connsiteX13" fmla="*/ 31996 w 128745"/>
                <a:gd name="connsiteY13" fmla="*/ 55104 h 138141"/>
                <a:gd name="connsiteX14" fmla="*/ 98274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489" y="76181"/>
                  </a:lnTo>
                  <a:cubicBezTo>
                    <a:pt x="32504" y="101829"/>
                    <a:pt x="45201" y="115287"/>
                    <a:pt x="68056" y="115287"/>
                  </a:cubicBezTo>
                  <a:cubicBezTo>
                    <a:pt x="86592" y="115287"/>
                    <a:pt x="96242" y="107923"/>
                    <a:pt x="98527" y="94972"/>
                  </a:cubicBezTo>
                  <a:lnTo>
                    <a:pt x="127984" y="94972"/>
                  </a:lnTo>
                  <a:cubicBezTo>
                    <a:pt x="123668" y="122905"/>
                    <a:pt x="101321" y="138142"/>
                    <a:pt x="67294" y="138142"/>
                  </a:cubicBezTo>
                  <a:cubicBezTo>
                    <a:pt x="28187" y="138142"/>
                    <a:pt x="0" y="112494"/>
                    <a:pt x="0" y="70594"/>
                  </a:cubicBezTo>
                  <a:close/>
                  <a:moveTo>
                    <a:pt x="98274" y="55104"/>
                  </a:moveTo>
                  <a:cubicBezTo>
                    <a:pt x="96750" y="32758"/>
                    <a:pt x="85069" y="22346"/>
                    <a:pt x="66024" y="22346"/>
                  </a:cubicBezTo>
                  <a:cubicBezTo>
                    <a:pt x="46978" y="22346"/>
                    <a:pt x="35043" y="35043"/>
                    <a:pt x="31996" y="55104"/>
                  </a:cubicBezTo>
                  <a:lnTo>
                    <a:pt x="98274" y="55104"/>
                  </a:lnTo>
                  <a:close/>
                </a:path>
              </a:pathLst>
            </a:custGeom>
            <a:solidFill>
              <a:srgbClr val="FFFFFF"/>
            </a:solidFill>
            <a:ln w="6345" cap="flat">
              <a:noFill/>
              <a:prstDash val="solid"/>
              <a:miter/>
            </a:ln>
          </p:spPr>
          <p:txBody>
            <a:bodyPr rtlCol="0" anchor="ctr"/>
            <a:lstStyle/>
            <a:p>
              <a:endParaRPr lang="en-US"/>
            </a:p>
          </p:txBody>
        </p:sp>
        <p:sp>
          <p:nvSpPr>
            <p:cNvPr id="1420" name="Freeform 1419">
              <a:extLst>
                <a:ext uri="{FF2B5EF4-FFF2-40B4-BE49-F238E27FC236}">
                  <a16:creationId xmlns:a16="http://schemas.microsoft.com/office/drawing/2014/main" id="{EF18BDB0-33F7-0DE3-C2D9-7ED6C4500CBE}"/>
                </a:ext>
              </a:extLst>
            </p:cNvPr>
            <p:cNvSpPr/>
            <p:nvPr/>
          </p:nvSpPr>
          <p:spPr>
            <a:xfrm>
              <a:off x="9347719" y="3043936"/>
              <a:ext cx="195087" cy="163408"/>
            </a:xfrm>
            <a:custGeom>
              <a:avLst/>
              <a:gdLst>
                <a:gd name="connsiteX0" fmla="*/ 0 w 195087"/>
                <a:gd name="connsiteY0" fmla="*/ 0 h 163408"/>
                <a:gd name="connsiteX1" fmla="*/ 12760 w 195087"/>
                <a:gd name="connsiteY1" fmla="*/ 0 h 163408"/>
                <a:gd name="connsiteX2" fmla="*/ 50216 w 195087"/>
                <a:gd name="connsiteY2" fmla="*/ 143982 h 163408"/>
                <a:gd name="connsiteX3" fmla="*/ 93386 w 195087"/>
                <a:gd name="connsiteY3" fmla="*/ 0 h 163408"/>
                <a:gd name="connsiteX4" fmla="*/ 102274 w 195087"/>
                <a:gd name="connsiteY4" fmla="*/ 0 h 163408"/>
                <a:gd name="connsiteX5" fmla="*/ 143855 w 195087"/>
                <a:gd name="connsiteY5" fmla="*/ 144426 h 163408"/>
                <a:gd name="connsiteX6" fmla="*/ 183406 w 195087"/>
                <a:gd name="connsiteY6" fmla="*/ 0 h 163408"/>
                <a:gd name="connsiteX7" fmla="*/ 195087 w 195087"/>
                <a:gd name="connsiteY7" fmla="*/ 0 h 163408"/>
                <a:gd name="connsiteX8" fmla="*/ 150331 w 195087"/>
                <a:gd name="connsiteY8" fmla="*/ 163408 h 163408"/>
                <a:gd name="connsiteX9" fmla="*/ 138014 w 195087"/>
                <a:gd name="connsiteY9" fmla="*/ 163408 h 163408"/>
                <a:gd name="connsiteX10" fmla="*/ 97829 w 195087"/>
                <a:gd name="connsiteY10" fmla="*/ 22664 h 163408"/>
                <a:gd name="connsiteX11" fmla="*/ 55359 w 195087"/>
                <a:gd name="connsiteY11" fmla="*/ 163408 h 163408"/>
                <a:gd name="connsiteX12" fmla="*/ 43233 w 195087"/>
                <a:gd name="connsiteY12" fmla="*/ 163408 h 163408"/>
                <a:gd name="connsiteX13" fmla="*/ 64 w 195087"/>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408">
                  <a:moveTo>
                    <a:pt x="0" y="0"/>
                  </a:moveTo>
                  <a:lnTo>
                    <a:pt x="12760" y="0"/>
                  </a:lnTo>
                  <a:lnTo>
                    <a:pt x="50216" y="143982"/>
                  </a:lnTo>
                  <a:lnTo>
                    <a:pt x="93386" y="0"/>
                  </a:lnTo>
                  <a:lnTo>
                    <a:pt x="102274" y="0"/>
                  </a:lnTo>
                  <a:lnTo>
                    <a:pt x="143855" y="144426"/>
                  </a:lnTo>
                  <a:lnTo>
                    <a:pt x="183406" y="0"/>
                  </a:lnTo>
                  <a:lnTo>
                    <a:pt x="195087" y="0"/>
                  </a:lnTo>
                  <a:lnTo>
                    <a:pt x="150331" y="163408"/>
                  </a:lnTo>
                  <a:lnTo>
                    <a:pt x="138014" y="163408"/>
                  </a:lnTo>
                  <a:lnTo>
                    <a:pt x="97829" y="22664"/>
                  </a:lnTo>
                  <a:lnTo>
                    <a:pt x="55359" y="163408"/>
                  </a:lnTo>
                  <a:lnTo>
                    <a:pt x="43233" y="163408"/>
                  </a:lnTo>
                  <a:lnTo>
                    <a:pt x="64" y="0"/>
                  </a:lnTo>
                  <a:close/>
                </a:path>
              </a:pathLst>
            </a:custGeom>
            <a:solidFill>
              <a:srgbClr val="FFFFFF"/>
            </a:solidFill>
            <a:ln w="6345" cap="flat">
              <a:noFill/>
              <a:prstDash val="solid"/>
              <a:miter/>
            </a:ln>
          </p:spPr>
          <p:txBody>
            <a:bodyPr rtlCol="0" anchor="ctr"/>
            <a:lstStyle/>
            <a:p>
              <a:endParaRPr lang="en-US"/>
            </a:p>
          </p:txBody>
        </p:sp>
        <p:sp>
          <p:nvSpPr>
            <p:cNvPr id="1421" name="Freeform 1420">
              <a:extLst>
                <a:ext uri="{FF2B5EF4-FFF2-40B4-BE49-F238E27FC236}">
                  <a16:creationId xmlns:a16="http://schemas.microsoft.com/office/drawing/2014/main" id="{FE9A92B5-47C1-FA4E-6C03-A8C1B21E6B02}"/>
                </a:ext>
              </a:extLst>
            </p:cNvPr>
            <p:cNvSpPr/>
            <p:nvPr/>
          </p:nvSpPr>
          <p:spPr>
            <a:xfrm>
              <a:off x="9551377"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284"/>
                    <a:pt x="54850" y="10284"/>
                  </a:cubicBezTo>
                  <a:cubicBezTo>
                    <a:pt x="31551" y="10284"/>
                    <a:pt x="15299" y="26727"/>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22" name="Freeform 1421">
              <a:extLst>
                <a:ext uri="{FF2B5EF4-FFF2-40B4-BE49-F238E27FC236}">
                  <a16:creationId xmlns:a16="http://schemas.microsoft.com/office/drawing/2014/main" id="{7821B0E0-76E9-B5CD-A949-A85191A7A406}"/>
                </a:ext>
              </a:extLst>
            </p:cNvPr>
            <p:cNvSpPr/>
            <p:nvPr/>
          </p:nvSpPr>
          <p:spPr>
            <a:xfrm>
              <a:off x="9740940" y="3030668"/>
              <a:ext cx="111287" cy="178453"/>
            </a:xfrm>
            <a:custGeom>
              <a:avLst/>
              <a:gdLst>
                <a:gd name="connsiteX0" fmla="*/ 12126 w 111287"/>
                <a:gd name="connsiteY0" fmla="*/ 149441 h 178453"/>
                <a:gd name="connsiteX1" fmla="*/ 12126 w 111287"/>
                <a:gd name="connsiteY1" fmla="*/ 176613 h 178453"/>
                <a:gd name="connsiteX2" fmla="*/ 0 w 111287"/>
                <a:gd name="connsiteY2" fmla="*/ 176613 h 178453"/>
                <a:gd name="connsiteX3" fmla="*/ 0 w 111287"/>
                <a:gd name="connsiteY3" fmla="*/ 0 h 178453"/>
                <a:gd name="connsiteX4" fmla="*/ 12126 w 111287"/>
                <a:gd name="connsiteY4" fmla="*/ 0 h 178453"/>
                <a:gd name="connsiteX5" fmla="*/ 12126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6 w 111287"/>
                <a:gd name="connsiteY10" fmla="*/ 149441 h 178453"/>
                <a:gd name="connsiteX11" fmla="*/ 98717 w 111287"/>
                <a:gd name="connsiteY11" fmla="*/ 117890 h 178453"/>
                <a:gd name="connsiteX12" fmla="*/ 98717 w 111287"/>
                <a:gd name="connsiteY12" fmla="*/ 116049 h 178453"/>
                <a:gd name="connsiteX13" fmla="*/ 56437 w 111287"/>
                <a:gd name="connsiteY13" fmla="*/ 65515 h 178453"/>
                <a:gd name="connsiteX14" fmla="*/ 11872 w 111287"/>
                <a:gd name="connsiteY14" fmla="*/ 116049 h 178453"/>
                <a:gd name="connsiteX15" fmla="*/ 11872 w 111287"/>
                <a:gd name="connsiteY15" fmla="*/ 117890 h 178453"/>
                <a:gd name="connsiteX16" fmla="*/ 56691 w 111287"/>
                <a:gd name="connsiteY16" fmla="*/ 168169 h 178453"/>
                <a:gd name="connsiteX17" fmla="*/ 98717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6" y="149441"/>
                  </a:moveTo>
                  <a:lnTo>
                    <a:pt x="12126" y="176613"/>
                  </a:lnTo>
                  <a:lnTo>
                    <a:pt x="0" y="176613"/>
                  </a:lnTo>
                  <a:lnTo>
                    <a:pt x="0" y="0"/>
                  </a:lnTo>
                  <a:lnTo>
                    <a:pt x="12126" y="0"/>
                  </a:lnTo>
                  <a:lnTo>
                    <a:pt x="12126" y="85005"/>
                  </a:lnTo>
                  <a:cubicBezTo>
                    <a:pt x="18982" y="69451"/>
                    <a:pt x="36567" y="55295"/>
                    <a:pt x="57580" y="55295"/>
                  </a:cubicBezTo>
                  <a:cubicBezTo>
                    <a:pt x="87735" y="55295"/>
                    <a:pt x="111288" y="78403"/>
                    <a:pt x="111288" y="115605"/>
                  </a:cubicBezTo>
                  <a:lnTo>
                    <a:pt x="111288" y="117446"/>
                  </a:lnTo>
                  <a:cubicBezTo>
                    <a:pt x="111288" y="154901"/>
                    <a:pt x="88433" y="178454"/>
                    <a:pt x="57580" y="178454"/>
                  </a:cubicBezTo>
                  <a:cubicBezTo>
                    <a:pt x="34027" y="178454"/>
                    <a:pt x="18538" y="164043"/>
                    <a:pt x="12126" y="149441"/>
                  </a:cubicBezTo>
                  <a:close/>
                  <a:moveTo>
                    <a:pt x="98717" y="117890"/>
                  </a:moveTo>
                  <a:lnTo>
                    <a:pt x="98717" y="116049"/>
                  </a:lnTo>
                  <a:cubicBezTo>
                    <a:pt x="98717" y="83164"/>
                    <a:pt x="79292" y="65515"/>
                    <a:pt x="56437" y="65515"/>
                  </a:cubicBezTo>
                  <a:cubicBezTo>
                    <a:pt x="33583" y="65515"/>
                    <a:pt x="11872" y="83101"/>
                    <a:pt x="11872" y="116049"/>
                  </a:cubicBezTo>
                  <a:lnTo>
                    <a:pt x="11872" y="117890"/>
                  </a:lnTo>
                  <a:cubicBezTo>
                    <a:pt x="11872" y="150584"/>
                    <a:pt x="31742" y="168169"/>
                    <a:pt x="56691" y="168169"/>
                  </a:cubicBezTo>
                  <a:cubicBezTo>
                    <a:pt x="81640" y="168169"/>
                    <a:pt x="98717" y="149886"/>
                    <a:pt x="98717" y="117890"/>
                  </a:cubicBezTo>
                  <a:close/>
                </a:path>
              </a:pathLst>
            </a:custGeom>
            <a:solidFill>
              <a:srgbClr val="FFFFFF"/>
            </a:solidFill>
            <a:ln w="6345" cap="flat">
              <a:noFill/>
              <a:prstDash val="solid"/>
              <a:miter/>
            </a:ln>
          </p:spPr>
          <p:txBody>
            <a:bodyPr rtlCol="0" anchor="ctr"/>
            <a:lstStyle/>
            <a:p>
              <a:endParaRPr lang="en-US"/>
            </a:p>
          </p:txBody>
        </p:sp>
        <p:sp>
          <p:nvSpPr>
            <p:cNvPr id="1423" name="Freeform 1422">
              <a:extLst>
                <a:ext uri="{FF2B5EF4-FFF2-40B4-BE49-F238E27FC236}">
                  <a16:creationId xmlns:a16="http://schemas.microsoft.com/office/drawing/2014/main" id="{88A8A419-8288-F46E-9857-7EF1E8F4459E}"/>
                </a:ext>
              </a:extLst>
            </p:cNvPr>
            <p:cNvSpPr/>
            <p:nvPr/>
          </p:nvSpPr>
          <p:spPr>
            <a:xfrm>
              <a:off x="9870956" y="3085963"/>
              <a:ext cx="115414" cy="123159"/>
            </a:xfrm>
            <a:custGeom>
              <a:avLst/>
              <a:gdLst>
                <a:gd name="connsiteX0" fmla="*/ 0 w 115414"/>
                <a:gd name="connsiteY0" fmla="*/ 62659 h 123159"/>
                <a:gd name="connsiteX1" fmla="*/ 0 w 115414"/>
                <a:gd name="connsiteY1" fmla="*/ 60818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659 h 123159"/>
                <a:gd name="connsiteX8" fmla="*/ 102844 w 115414"/>
                <a:gd name="connsiteY8" fmla="*/ 60818 h 123159"/>
                <a:gd name="connsiteX9" fmla="*/ 57834 w 115414"/>
                <a:gd name="connsiteY9" fmla="*/ 10284 h 123159"/>
                <a:gd name="connsiteX10" fmla="*/ 12570 w 115414"/>
                <a:gd name="connsiteY10" fmla="*/ 60818 h 123159"/>
                <a:gd name="connsiteX11" fmla="*/ 12570 w 115414"/>
                <a:gd name="connsiteY11" fmla="*/ 62659 h 123159"/>
                <a:gd name="connsiteX12" fmla="*/ 57834 w 115414"/>
                <a:gd name="connsiteY12" fmla="*/ 112938 h 123159"/>
                <a:gd name="connsiteX13" fmla="*/ 102844 w 115414"/>
                <a:gd name="connsiteY13" fmla="*/ 6265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659"/>
                  </a:moveTo>
                  <a:lnTo>
                    <a:pt x="0" y="60818"/>
                  </a:lnTo>
                  <a:cubicBezTo>
                    <a:pt x="0" y="24949"/>
                    <a:pt x="25838" y="0"/>
                    <a:pt x="57834" y="0"/>
                  </a:cubicBezTo>
                  <a:cubicBezTo>
                    <a:pt x="89830" y="0"/>
                    <a:pt x="115414" y="24251"/>
                    <a:pt x="115414" y="60564"/>
                  </a:cubicBezTo>
                  <a:lnTo>
                    <a:pt x="115414" y="62405"/>
                  </a:lnTo>
                  <a:cubicBezTo>
                    <a:pt x="115414" y="98527"/>
                    <a:pt x="89830" y="123159"/>
                    <a:pt x="57580" y="123159"/>
                  </a:cubicBezTo>
                  <a:cubicBezTo>
                    <a:pt x="25330" y="123159"/>
                    <a:pt x="0" y="97829"/>
                    <a:pt x="0" y="62595"/>
                  </a:cubicBezTo>
                  <a:close/>
                  <a:moveTo>
                    <a:pt x="102844" y="62659"/>
                  </a:moveTo>
                  <a:lnTo>
                    <a:pt x="102844" y="60818"/>
                  </a:lnTo>
                  <a:cubicBezTo>
                    <a:pt x="102844" y="29266"/>
                    <a:pt x="83164" y="10284"/>
                    <a:pt x="57834" y="10284"/>
                  </a:cubicBezTo>
                  <a:cubicBezTo>
                    <a:pt x="32504" y="10284"/>
                    <a:pt x="12570" y="29711"/>
                    <a:pt x="12570" y="60818"/>
                  </a:cubicBezTo>
                  <a:lnTo>
                    <a:pt x="12570" y="62659"/>
                  </a:lnTo>
                  <a:cubicBezTo>
                    <a:pt x="12570" y="93258"/>
                    <a:pt x="31742" y="112938"/>
                    <a:pt x="57834" y="112938"/>
                  </a:cubicBezTo>
                  <a:cubicBezTo>
                    <a:pt x="83926" y="112938"/>
                    <a:pt x="102844" y="93512"/>
                    <a:pt x="102844" y="62659"/>
                  </a:cubicBezTo>
                  <a:close/>
                </a:path>
              </a:pathLst>
            </a:custGeom>
            <a:solidFill>
              <a:srgbClr val="FFFFFF"/>
            </a:solidFill>
            <a:ln w="6345" cap="flat">
              <a:noFill/>
              <a:prstDash val="solid"/>
              <a:miter/>
            </a:ln>
          </p:spPr>
          <p:txBody>
            <a:bodyPr rtlCol="0" anchor="ctr"/>
            <a:lstStyle/>
            <a:p>
              <a:endParaRPr lang="en-US"/>
            </a:p>
          </p:txBody>
        </p:sp>
        <p:sp>
          <p:nvSpPr>
            <p:cNvPr id="1424" name="Freeform 1423">
              <a:extLst>
                <a:ext uri="{FF2B5EF4-FFF2-40B4-BE49-F238E27FC236}">
                  <a16:creationId xmlns:a16="http://schemas.microsoft.com/office/drawing/2014/main" id="{837DEC63-AA70-F76E-1328-8F9B8D551A5D}"/>
                </a:ext>
              </a:extLst>
            </p:cNvPr>
            <p:cNvSpPr/>
            <p:nvPr/>
          </p:nvSpPr>
          <p:spPr>
            <a:xfrm>
              <a:off x="10012589"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25" name="Freeform 1424">
              <a:extLst>
                <a:ext uri="{FF2B5EF4-FFF2-40B4-BE49-F238E27FC236}">
                  <a16:creationId xmlns:a16="http://schemas.microsoft.com/office/drawing/2014/main" id="{BAE0EEBD-3B47-95A2-C218-373E3F44EB12}"/>
                </a:ext>
              </a:extLst>
            </p:cNvPr>
            <p:cNvSpPr/>
            <p:nvPr/>
          </p:nvSpPr>
          <p:spPr>
            <a:xfrm>
              <a:off x="10051187" y="3030668"/>
              <a:ext cx="111287" cy="178390"/>
            </a:xfrm>
            <a:custGeom>
              <a:avLst/>
              <a:gdLst>
                <a:gd name="connsiteX0" fmla="*/ 0 w 111287"/>
                <a:gd name="connsiteY0" fmla="*/ 118588 h 178390"/>
                <a:gd name="connsiteX1" fmla="*/ 0 w 111287"/>
                <a:gd name="connsiteY1" fmla="*/ 116747 h 178390"/>
                <a:gd name="connsiteX2" fmla="*/ 55549 w 111287"/>
                <a:gd name="connsiteY2" fmla="*/ 55295 h 178390"/>
                <a:gd name="connsiteX3" fmla="*/ 99162 w 111287"/>
                <a:gd name="connsiteY3" fmla="*/ 83608 h 178390"/>
                <a:gd name="connsiteX4" fmla="*/ 99162 w 111287"/>
                <a:gd name="connsiteY4" fmla="*/ 0 h 178390"/>
                <a:gd name="connsiteX5" fmla="*/ 111288 w 111287"/>
                <a:gd name="connsiteY5" fmla="*/ 0 h 178390"/>
                <a:gd name="connsiteX6" fmla="*/ 111288 w 111287"/>
                <a:gd name="connsiteY6" fmla="*/ 176613 h 178390"/>
                <a:gd name="connsiteX7" fmla="*/ 99162 w 111287"/>
                <a:gd name="connsiteY7" fmla="*/ 176613 h 178390"/>
                <a:gd name="connsiteX8" fmla="*/ 99162 w 111287"/>
                <a:gd name="connsiteY8" fmla="*/ 148934 h 178390"/>
                <a:gd name="connsiteX9" fmla="*/ 53707 w 111287"/>
                <a:gd name="connsiteY9" fmla="*/ 178390 h 178390"/>
                <a:gd name="connsiteX10" fmla="*/ 0 w 111287"/>
                <a:gd name="connsiteY10" fmla="*/ 118525 h 178390"/>
                <a:gd name="connsiteX11" fmla="*/ 99416 w 111287"/>
                <a:gd name="connsiteY11" fmla="*/ 117699 h 178390"/>
                <a:gd name="connsiteX12" fmla="*/ 99416 w 111287"/>
                <a:gd name="connsiteY12" fmla="*/ 115859 h 178390"/>
                <a:gd name="connsiteX13" fmla="*/ 56691 w 111287"/>
                <a:gd name="connsiteY13" fmla="*/ 65579 h 178390"/>
                <a:gd name="connsiteX14" fmla="*/ 12570 w 111287"/>
                <a:gd name="connsiteY14" fmla="*/ 116303 h 178390"/>
                <a:gd name="connsiteX15" fmla="*/ 12570 w 111287"/>
                <a:gd name="connsiteY15" fmla="*/ 118144 h 178390"/>
                <a:gd name="connsiteX16" fmla="*/ 54850 w 111287"/>
                <a:gd name="connsiteY16" fmla="*/ 168169 h 178390"/>
                <a:gd name="connsiteX17" fmla="*/ 99416 w 111287"/>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390">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34"/>
                  </a:lnTo>
                  <a:cubicBezTo>
                    <a:pt x="92750" y="163345"/>
                    <a:pt x="76117" y="178390"/>
                    <a:pt x="53707" y="178390"/>
                  </a:cubicBezTo>
                  <a:cubicBezTo>
                    <a:pt x="23299" y="178390"/>
                    <a:pt x="0" y="156425"/>
                    <a:pt x="0" y="118525"/>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426" name="Freeform 1425">
              <a:extLst>
                <a:ext uri="{FF2B5EF4-FFF2-40B4-BE49-F238E27FC236}">
                  <a16:creationId xmlns:a16="http://schemas.microsoft.com/office/drawing/2014/main" id="{E0FE087B-DC92-987D-ED07-9761C2D3DB79}"/>
                </a:ext>
              </a:extLst>
            </p:cNvPr>
            <p:cNvSpPr/>
            <p:nvPr/>
          </p:nvSpPr>
          <p:spPr>
            <a:xfrm>
              <a:off x="10196185" y="3030668"/>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27" name="Freeform 1426">
              <a:extLst>
                <a:ext uri="{FF2B5EF4-FFF2-40B4-BE49-F238E27FC236}">
                  <a16:creationId xmlns:a16="http://schemas.microsoft.com/office/drawing/2014/main" id="{8D0AE248-2115-F46A-1244-5CDEBADAAC4B}"/>
                </a:ext>
              </a:extLst>
            </p:cNvPr>
            <p:cNvSpPr/>
            <p:nvPr/>
          </p:nvSpPr>
          <p:spPr>
            <a:xfrm>
              <a:off x="10228879" y="3087867"/>
              <a:ext cx="104367" cy="161122"/>
            </a:xfrm>
            <a:custGeom>
              <a:avLst/>
              <a:gdLst>
                <a:gd name="connsiteX0" fmla="*/ 47295 w 104367"/>
                <a:gd name="connsiteY0" fmla="*/ 109193 h 161122"/>
                <a:gd name="connsiteX1" fmla="*/ 0 w 104367"/>
                <a:gd name="connsiteY1" fmla="*/ 0 h 161122"/>
                <a:gd name="connsiteX2" fmla="*/ 13015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5" y="109193"/>
                  </a:moveTo>
                  <a:lnTo>
                    <a:pt x="0" y="0"/>
                  </a:lnTo>
                  <a:lnTo>
                    <a:pt x="13015"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sp>
          <p:nvSpPr>
            <p:cNvPr id="1428" name="Freeform 1427">
              <a:extLst>
                <a:ext uri="{FF2B5EF4-FFF2-40B4-BE49-F238E27FC236}">
                  <a16:creationId xmlns:a16="http://schemas.microsoft.com/office/drawing/2014/main" id="{C9F77BD7-1728-1E27-CF5C-D7F9DE1C8438}"/>
                </a:ext>
              </a:extLst>
            </p:cNvPr>
            <p:cNvSpPr/>
            <p:nvPr/>
          </p:nvSpPr>
          <p:spPr>
            <a:xfrm>
              <a:off x="10403079" y="3085963"/>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5 w 108113"/>
                <a:gd name="connsiteY3" fmla="*/ 39741 h 123159"/>
                <a:gd name="connsiteX4" fmla="*/ 95163 w 108113"/>
                <a:gd name="connsiteY4" fmla="*/ 39741 h 123159"/>
                <a:gd name="connsiteX5" fmla="*/ 57199 w 108113"/>
                <a:gd name="connsiteY5" fmla="*/ 10284 h 123159"/>
                <a:gd name="connsiteX6" fmla="*/ 12634 w 108113"/>
                <a:gd name="connsiteY6" fmla="*/ 61008 h 123159"/>
                <a:gd name="connsiteX7" fmla="*/ 12634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824"/>
                    <a:pt x="107035" y="39741"/>
                  </a:cubicBezTo>
                  <a:lnTo>
                    <a:pt x="95163" y="39741"/>
                  </a:lnTo>
                  <a:cubicBezTo>
                    <a:pt x="92179" y="19617"/>
                    <a:pt x="75991" y="10284"/>
                    <a:pt x="57199" y="10284"/>
                  </a:cubicBezTo>
                  <a:cubicBezTo>
                    <a:pt x="32314" y="10284"/>
                    <a:pt x="12634" y="29457"/>
                    <a:pt x="12634" y="61008"/>
                  </a:cubicBezTo>
                  <a:lnTo>
                    <a:pt x="12634" y="62849"/>
                  </a:lnTo>
                  <a:cubicBezTo>
                    <a:pt x="12634" y="94401"/>
                    <a:pt x="32060" y="112875"/>
                    <a:pt x="57199" y="112875"/>
                  </a:cubicBezTo>
                  <a:cubicBezTo>
                    <a:pt x="77070" y="112875"/>
                    <a:pt x="93957" y="101448"/>
                    <a:pt x="96940" y="79990"/>
                  </a:cubicBezTo>
                  <a:lnTo>
                    <a:pt x="108114" y="79990"/>
                  </a:lnTo>
                  <a:cubicBezTo>
                    <a:pt x="104876" y="105574"/>
                    <a:pt x="84371"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29" name="Freeform 1428">
              <a:extLst>
                <a:ext uri="{FF2B5EF4-FFF2-40B4-BE49-F238E27FC236}">
                  <a16:creationId xmlns:a16="http://schemas.microsoft.com/office/drawing/2014/main" id="{5BE24B8E-9212-99D7-5738-8456C2B1E372}"/>
                </a:ext>
              </a:extLst>
            </p:cNvPr>
            <p:cNvSpPr/>
            <p:nvPr/>
          </p:nvSpPr>
          <p:spPr>
            <a:xfrm>
              <a:off x="10536206" y="3030668"/>
              <a:ext cx="96940" cy="176612"/>
            </a:xfrm>
            <a:custGeom>
              <a:avLst/>
              <a:gdLst>
                <a:gd name="connsiteX0" fmla="*/ 64 w 96940"/>
                <a:gd name="connsiteY0" fmla="*/ 0 h 176612"/>
                <a:gd name="connsiteX1" fmla="*/ 12188 w 96940"/>
                <a:gd name="connsiteY1" fmla="*/ 0 h 176612"/>
                <a:gd name="connsiteX2" fmla="*/ 12188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8" y="0"/>
                  </a:lnTo>
                  <a:lnTo>
                    <a:pt x="12188" y="80434"/>
                  </a:lnTo>
                  <a:cubicBezTo>
                    <a:pt x="17648" y="67420"/>
                    <a:pt x="33202" y="55295"/>
                    <a:pt x="54469" y="55295"/>
                  </a:cubicBezTo>
                  <a:cubicBezTo>
                    <a:pt x="79799" y="55295"/>
                    <a:pt x="96940" y="69007"/>
                    <a:pt x="96940" y="103035"/>
                  </a:cubicBezTo>
                  <a:lnTo>
                    <a:pt x="96940" y="176613"/>
                  </a:lnTo>
                  <a:lnTo>
                    <a:pt x="84815" y="176613"/>
                  </a:lnTo>
                  <a:lnTo>
                    <a:pt x="84815" y="102336"/>
                  </a:lnTo>
                  <a:cubicBezTo>
                    <a:pt x="84815" y="76943"/>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0" name="Freeform 1429">
              <a:extLst>
                <a:ext uri="{FF2B5EF4-FFF2-40B4-BE49-F238E27FC236}">
                  <a16:creationId xmlns:a16="http://schemas.microsoft.com/office/drawing/2014/main" id="{747E385E-8EB5-77B8-A6C7-73EF0763E385}"/>
                </a:ext>
              </a:extLst>
            </p:cNvPr>
            <p:cNvSpPr/>
            <p:nvPr/>
          </p:nvSpPr>
          <p:spPr>
            <a:xfrm>
              <a:off x="10657651" y="3085963"/>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78 h 123159"/>
                <a:gd name="connsiteX6" fmla="*/ 5269 w 93003"/>
                <a:gd name="connsiteY6" fmla="*/ 35678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2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78"/>
                  </a:cubicBezTo>
                  <a:lnTo>
                    <a:pt x="5269" y="35678"/>
                  </a:lnTo>
                  <a:cubicBezTo>
                    <a:pt x="7999" y="10538"/>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31" name="Freeform 1430">
              <a:extLst>
                <a:ext uri="{FF2B5EF4-FFF2-40B4-BE49-F238E27FC236}">
                  <a16:creationId xmlns:a16="http://schemas.microsoft.com/office/drawing/2014/main" id="{7C2B1845-5B04-4CD6-EE4F-9C9474892A1E}"/>
                </a:ext>
              </a:extLst>
            </p:cNvPr>
            <p:cNvSpPr/>
            <p:nvPr/>
          </p:nvSpPr>
          <p:spPr>
            <a:xfrm>
              <a:off x="10783794"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2" name="Freeform 1431">
              <a:extLst>
                <a:ext uri="{FF2B5EF4-FFF2-40B4-BE49-F238E27FC236}">
                  <a16:creationId xmlns:a16="http://schemas.microsoft.com/office/drawing/2014/main" id="{753E8BE1-B728-D0CB-2CC7-4B3CC8DC3BE5}"/>
                </a:ext>
              </a:extLst>
            </p:cNvPr>
            <p:cNvSpPr/>
            <p:nvPr/>
          </p:nvSpPr>
          <p:spPr>
            <a:xfrm>
              <a:off x="10829757" y="303066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3" name="Freeform 1432">
              <a:extLst>
                <a:ext uri="{FF2B5EF4-FFF2-40B4-BE49-F238E27FC236}">
                  <a16:creationId xmlns:a16="http://schemas.microsoft.com/office/drawing/2014/main" id="{7DA87ED6-94CD-6F89-CA20-F0E665F3D121}"/>
                </a:ext>
              </a:extLst>
            </p:cNvPr>
            <p:cNvSpPr/>
            <p:nvPr/>
          </p:nvSpPr>
          <p:spPr>
            <a:xfrm>
              <a:off x="10868355"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2" y="87989"/>
                  </a:lnTo>
                  <a:cubicBezTo>
                    <a:pt x="101258" y="110843"/>
                    <a:pt x="82275" y="123159"/>
                    <a:pt x="56692" y="123159"/>
                  </a:cubicBezTo>
                  <a:cubicBezTo>
                    <a:pt x="22219" y="123159"/>
                    <a:pt x="0" y="98718"/>
                    <a:pt x="0" y="62849"/>
                  </a:cubicBezTo>
                  <a:close/>
                  <a:moveTo>
                    <a:pt x="94592" y="52819"/>
                  </a:moveTo>
                  <a:cubicBezTo>
                    <a:pt x="93448" y="23807"/>
                    <a:pt x="78149" y="10284"/>
                    <a:pt x="54850" y="10284"/>
                  </a:cubicBezTo>
                  <a:cubicBezTo>
                    <a:pt x="31551"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34" name="Freeform 1433">
              <a:extLst>
                <a:ext uri="{FF2B5EF4-FFF2-40B4-BE49-F238E27FC236}">
                  <a16:creationId xmlns:a16="http://schemas.microsoft.com/office/drawing/2014/main" id="{066D238B-EBB5-F315-22AC-C22E78400C40}"/>
                </a:ext>
              </a:extLst>
            </p:cNvPr>
            <p:cNvSpPr/>
            <p:nvPr/>
          </p:nvSpPr>
          <p:spPr>
            <a:xfrm>
              <a:off x="11001862" y="3085963"/>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799" y="0"/>
                    <a:pt x="96940" y="13713"/>
                    <a:pt x="96940" y="47740"/>
                  </a:cubicBezTo>
                  <a:lnTo>
                    <a:pt x="96940" y="121318"/>
                  </a:lnTo>
                  <a:lnTo>
                    <a:pt x="84815" y="121318"/>
                  </a:lnTo>
                  <a:lnTo>
                    <a:pt x="84815" y="47042"/>
                  </a:lnTo>
                  <a:cubicBezTo>
                    <a:pt x="84815" y="21648"/>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35" name="Freeform 1434">
              <a:extLst>
                <a:ext uri="{FF2B5EF4-FFF2-40B4-BE49-F238E27FC236}">
                  <a16:creationId xmlns:a16="http://schemas.microsoft.com/office/drawing/2014/main" id="{2EACF817-56A3-F778-E31C-C8787E3D7B68}"/>
                </a:ext>
              </a:extLst>
            </p:cNvPr>
            <p:cNvSpPr/>
            <p:nvPr/>
          </p:nvSpPr>
          <p:spPr>
            <a:xfrm>
              <a:off x="11123561" y="3086026"/>
              <a:ext cx="111350" cy="164360"/>
            </a:xfrm>
            <a:custGeom>
              <a:avLst/>
              <a:gdLst>
                <a:gd name="connsiteX0" fmla="*/ 2539 w 111350"/>
                <a:gd name="connsiteY0" fmla="*/ 128174 h 164360"/>
                <a:gd name="connsiteX1" fmla="*/ 14855 w 111350"/>
                <a:gd name="connsiteY1" fmla="*/ 128174 h 164360"/>
                <a:gd name="connsiteX2" fmla="*/ 55738 w 111350"/>
                <a:gd name="connsiteY2" fmla="*/ 154013 h 164360"/>
                <a:gd name="connsiteX3" fmla="*/ 99162 w 111350"/>
                <a:gd name="connsiteY3" fmla="*/ 112875 h 164360"/>
                <a:gd name="connsiteX4" fmla="*/ 99162 w 111350"/>
                <a:gd name="connsiteY4" fmla="*/ 88434 h 164360"/>
                <a:gd name="connsiteX5" fmla="*/ 53898 w 111350"/>
                <a:gd name="connsiteY5" fmla="*/ 117446 h 164360"/>
                <a:gd name="connsiteX6" fmla="*/ 0 w 111350"/>
                <a:gd name="connsiteY6" fmla="*/ 60310 h 164360"/>
                <a:gd name="connsiteX7" fmla="*/ 0 w 111350"/>
                <a:gd name="connsiteY7" fmla="*/ 58723 h 164360"/>
                <a:gd name="connsiteX8" fmla="*/ 55549 w 111350"/>
                <a:gd name="connsiteY8" fmla="*/ 0 h 164360"/>
                <a:gd name="connsiteX9" fmla="*/ 99226 w 111350"/>
                <a:gd name="connsiteY9" fmla="*/ 27679 h 164360"/>
                <a:gd name="connsiteX10" fmla="*/ 99226 w 111350"/>
                <a:gd name="connsiteY10" fmla="*/ 1841 h 164360"/>
                <a:gd name="connsiteX11" fmla="*/ 111351 w 111350"/>
                <a:gd name="connsiteY11" fmla="*/ 1841 h 164360"/>
                <a:gd name="connsiteX12" fmla="*/ 111351 w 111350"/>
                <a:gd name="connsiteY12" fmla="*/ 113383 h 164360"/>
                <a:gd name="connsiteX13" fmla="*/ 56056 w 111350"/>
                <a:gd name="connsiteY13" fmla="*/ 164360 h 164360"/>
                <a:gd name="connsiteX14" fmla="*/ 2602 w 111350"/>
                <a:gd name="connsiteY14" fmla="*/ 128238 h 164360"/>
                <a:gd name="connsiteX15" fmla="*/ 99416 w 111350"/>
                <a:gd name="connsiteY15" fmla="*/ 59612 h 164360"/>
                <a:gd name="connsiteX16" fmla="*/ 99416 w 111350"/>
                <a:gd name="connsiteY16" fmla="*/ 57771 h 164360"/>
                <a:gd name="connsiteX17" fmla="*/ 56691 w 111350"/>
                <a:gd name="connsiteY17" fmla="*/ 10221 h 164360"/>
                <a:gd name="connsiteX18" fmla="*/ 12570 w 111350"/>
                <a:gd name="connsiteY18" fmla="*/ 58215 h 164360"/>
                <a:gd name="connsiteX19" fmla="*/ 12570 w 111350"/>
                <a:gd name="connsiteY19" fmla="*/ 60056 h 164360"/>
                <a:gd name="connsiteX20" fmla="*/ 55104 w 111350"/>
                <a:gd name="connsiteY20" fmla="*/ 107098 h 164360"/>
                <a:gd name="connsiteX21" fmla="*/ 99416 w 111350"/>
                <a:gd name="connsiteY21" fmla="*/ 59548 h 1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0" h="164360">
                  <a:moveTo>
                    <a:pt x="2539" y="128174"/>
                  </a:moveTo>
                  <a:lnTo>
                    <a:pt x="14855" y="128174"/>
                  </a:lnTo>
                  <a:cubicBezTo>
                    <a:pt x="18029" y="143474"/>
                    <a:pt x="30853" y="154013"/>
                    <a:pt x="55738"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6" y="0"/>
                    <a:pt x="55549" y="0"/>
                  </a:cubicBezTo>
                  <a:cubicBezTo>
                    <a:pt x="79101" y="0"/>
                    <a:pt x="92369" y="13014"/>
                    <a:pt x="99226" y="27679"/>
                  </a:cubicBezTo>
                  <a:lnTo>
                    <a:pt x="99226" y="1841"/>
                  </a:lnTo>
                  <a:lnTo>
                    <a:pt x="111351" y="1841"/>
                  </a:lnTo>
                  <a:lnTo>
                    <a:pt x="111351" y="113383"/>
                  </a:lnTo>
                  <a:cubicBezTo>
                    <a:pt x="111097" y="148553"/>
                    <a:pt x="88052" y="164360"/>
                    <a:pt x="56056" y="164360"/>
                  </a:cubicBezTo>
                  <a:cubicBezTo>
                    <a:pt x="21584" y="164360"/>
                    <a:pt x="5587" y="147474"/>
                    <a:pt x="2602" y="128238"/>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7" y="107098"/>
                    <a:pt x="55104" y="107098"/>
                  </a:cubicBezTo>
                  <a:cubicBezTo>
                    <a:pt x="78910" y="107098"/>
                    <a:pt x="99416" y="89513"/>
                    <a:pt x="99416" y="59548"/>
                  </a:cubicBezTo>
                  <a:close/>
                </a:path>
              </a:pathLst>
            </a:custGeom>
            <a:solidFill>
              <a:srgbClr val="FFFFFF"/>
            </a:solidFill>
            <a:ln w="6345" cap="flat">
              <a:noFill/>
              <a:prstDash val="solid"/>
              <a:miter/>
            </a:ln>
          </p:spPr>
          <p:txBody>
            <a:bodyPr rtlCol="0" anchor="ctr"/>
            <a:lstStyle/>
            <a:p>
              <a:endParaRPr lang="en-US"/>
            </a:p>
          </p:txBody>
        </p:sp>
        <p:sp>
          <p:nvSpPr>
            <p:cNvPr id="1436" name="Freeform 1435">
              <a:extLst>
                <a:ext uri="{FF2B5EF4-FFF2-40B4-BE49-F238E27FC236}">
                  <a16:creationId xmlns:a16="http://schemas.microsoft.com/office/drawing/2014/main" id="{9C6A3516-FF68-947F-D148-44D79A70B849}"/>
                </a:ext>
              </a:extLst>
            </p:cNvPr>
            <p:cNvSpPr/>
            <p:nvPr/>
          </p:nvSpPr>
          <p:spPr>
            <a:xfrm>
              <a:off x="11261004" y="3085963"/>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284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84"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284"/>
                    <a:pt x="54850" y="10284"/>
                  </a:cubicBezTo>
                  <a:cubicBezTo>
                    <a:pt x="31552"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37" name="Freeform 1436">
              <a:extLst>
                <a:ext uri="{FF2B5EF4-FFF2-40B4-BE49-F238E27FC236}">
                  <a16:creationId xmlns:a16="http://schemas.microsoft.com/office/drawing/2014/main" id="{EAE089A1-0AF9-8220-A067-777757BC1574}"/>
                </a:ext>
              </a:extLst>
            </p:cNvPr>
            <p:cNvSpPr/>
            <p:nvPr/>
          </p:nvSpPr>
          <p:spPr>
            <a:xfrm>
              <a:off x="9345942" y="3339836"/>
              <a:ext cx="62658" cy="148298"/>
            </a:xfrm>
            <a:custGeom>
              <a:avLst/>
              <a:gdLst>
                <a:gd name="connsiteX0" fmla="*/ 17584 w 62658"/>
                <a:gd name="connsiteY0" fmla="*/ 117890 h 148298"/>
                <a:gd name="connsiteX1" fmla="*/ 17584 w 62658"/>
                <a:gd name="connsiteY1" fmla="*/ 37455 h 148298"/>
                <a:gd name="connsiteX2" fmla="*/ 0 w 62658"/>
                <a:gd name="connsiteY2" fmla="*/ 37455 h 148298"/>
                <a:gd name="connsiteX3" fmla="*/ 0 w 62658"/>
                <a:gd name="connsiteY3" fmla="*/ 27171 h 148298"/>
                <a:gd name="connsiteX4" fmla="*/ 17584 w 62658"/>
                <a:gd name="connsiteY4" fmla="*/ 27171 h 148298"/>
                <a:gd name="connsiteX5" fmla="*/ 17584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8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4" y="117890"/>
                  </a:moveTo>
                  <a:lnTo>
                    <a:pt x="17584" y="37455"/>
                  </a:lnTo>
                  <a:lnTo>
                    <a:pt x="0" y="37455"/>
                  </a:lnTo>
                  <a:lnTo>
                    <a:pt x="0" y="27171"/>
                  </a:lnTo>
                  <a:lnTo>
                    <a:pt x="17584" y="27171"/>
                  </a:lnTo>
                  <a:lnTo>
                    <a:pt x="17584"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915" y="148299"/>
                  </a:cubicBezTo>
                  <a:cubicBezTo>
                    <a:pt x="27932" y="148299"/>
                    <a:pt x="17648" y="137126"/>
                    <a:pt x="17648" y="117890"/>
                  </a:cubicBezTo>
                  <a:close/>
                </a:path>
              </a:pathLst>
            </a:custGeom>
            <a:solidFill>
              <a:srgbClr val="FFFFFF"/>
            </a:solidFill>
            <a:ln w="6345" cap="flat">
              <a:noFill/>
              <a:prstDash val="solid"/>
              <a:miter/>
            </a:ln>
          </p:spPr>
          <p:txBody>
            <a:bodyPr rtlCol="0" anchor="ctr"/>
            <a:lstStyle/>
            <a:p>
              <a:endParaRPr lang="en-US"/>
            </a:p>
          </p:txBody>
        </p:sp>
        <p:sp>
          <p:nvSpPr>
            <p:cNvPr id="1438" name="Freeform 1437">
              <a:extLst>
                <a:ext uri="{FF2B5EF4-FFF2-40B4-BE49-F238E27FC236}">
                  <a16:creationId xmlns:a16="http://schemas.microsoft.com/office/drawing/2014/main" id="{F682B71F-020B-73BB-ADA5-A64756D4BE02}"/>
                </a:ext>
              </a:extLst>
            </p:cNvPr>
            <p:cNvSpPr/>
            <p:nvPr/>
          </p:nvSpPr>
          <p:spPr>
            <a:xfrm>
              <a:off x="9430439" y="3309871"/>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8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6943"/>
                    <a:pt x="72943" y="65769"/>
                    <a:pt x="51676" y="65769"/>
                  </a:cubicBezTo>
                  <a:cubicBezTo>
                    <a:pt x="31806" y="65769"/>
                    <a:pt x="12126" y="79038"/>
                    <a:pt x="12126" y="104178"/>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39" name="Freeform 1438">
              <a:extLst>
                <a:ext uri="{FF2B5EF4-FFF2-40B4-BE49-F238E27FC236}">
                  <a16:creationId xmlns:a16="http://schemas.microsoft.com/office/drawing/2014/main" id="{E77E52BB-6281-30C7-ECA3-2CB531A92288}"/>
                </a:ext>
              </a:extLst>
            </p:cNvPr>
            <p:cNvSpPr/>
            <p:nvPr/>
          </p:nvSpPr>
          <p:spPr>
            <a:xfrm>
              <a:off x="9552519" y="3365166"/>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9 h 123222"/>
                <a:gd name="connsiteX12" fmla="*/ 54850 w 107161"/>
                <a:gd name="connsiteY12" fmla="*/ 10284 h 123222"/>
                <a:gd name="connsiteX13" fmla="*/ 13015 w 107161"/>
                <a:gd name="connsiteY13" fmla="*/ 52819 h 123222"/>
                <a:gd name="connsiteX14" fmla="*/ 94592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5"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9"/>
                  </a:moveTo>
                  <a:cubicBezTo>
                    <a:pt x="93449" y="23807"/>
                    <a:pt x="78149" y="10284"/>
                    <a:pt x="54850" y="10284"/>
                  </a:cubicBezTo>
                  <a:cubicBezTo>
                    <a:pt x="31552" y="10284"/>
                    <a:pt x="15300" y="26727"/>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40" name="Freeform 1439">
              <a:extLst>
                <a:ext uri="{FF2B5EF4-FFF2-40B4-BE49-F238E27FC236}">
                  <a16:creationId xmlns:a16="http://schemas.microsoft.com/office/drawing/2014/main" id="{8436DE72-7FD2-31C7-CA48-0918BC153ED3}"/>
                </a:ext>
              </a:extLst>
            </p:cNvPr>
            <p:cNvSpPr/>
            <p:nvPr/>
          </p:nvSpPr>
          <p:spPr>
            <a:xfrm>
              <a:off x="9732052" y="3365166"/>
              <a:ext cx="87988" cy="123349"/>
            </a:xfrm>
            <a:custGeom>
              <a:avLst/>
              <a:gdLst>
                <a:gd name="connsiteX0" fmla="*/ 0 w 87988"/>
                <a:gd name="connsiteY0" fmla="*/ 85704 h 123349"/>
                <a:gd name="connsiteX1" fmla="*/ 11681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3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3" y="101955"/>
                    <a:pt x="23807" y="113129"/>
                    <a:pt x="45962" y="113129"/>
                  </a:cubicBezTo>
                  <a:cubicBezTo>
                    <a:pt x="66087" y="113129"/>
                    <a:pt x="76372" y="103987"/>
                    <a:pt x="76372" y="89576"/>
                  </a:cubicBezTo>
                  <a:cubicBezTo>
                    <a:pt x="76372" y="74277"/>
                    <a:pt x="67484"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10" y="10284"/>
                    <a:pt x="42979" y="10284"/>
                  </a:cubicBezTo>
                  <a:cubicBezTo>
                    <a:pt x="25648" y="10284"/>
                    <a:pt x="15109" y="18728"/>
                    <a:pt x="15109" y="31551"/>
                  </a:cubicBezTo>
                  <a:cubicBezTo>
                    <a:pt x="15109" y="45264"/>
                    <a:pt x="23362" y="50279"/>
                    <a:pt x="47804" y="54596"/>
                  </a:cubicBezTo>
                  <a:cubicBezTo>
                    <a:pt x="73388"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441" name="Freeform 1440">
              <a:extLst>
                <a:ext uri="{FF2B5EF4-FFF2-40B4-BE49-F238E27FC236}">
                  <a16:creationId xmlns:a16="http://schemas.microsoft.com/office/drawing/2014/main" id="{5443994B-8907-F461-DF3B-153B37FD82A1}"/>
                </a:ext>
              </a:extLst>
            </p:cNvPr>
            <p:cNvSpPr/>
            <p:nvPr/>
          </p:nvSpPr>
          <p:spPr>
            <a:xfrm>
              <a:off x="9830834" y="3339836"/>
              <a:ext cx="62658" cy="148298"/>
            </a:xfrm>
            <a:custGeom>
              <a:avLst/>
              <a:gdLst>
                <a:gd name="connsiteX0" fmla="*/ 17584 w 62658"/>
                <a:gd name="connsiteY0" fmla="*/ 117890 h 148298"/>
                <a:gd name="connsiteX1" fmla="*/ 17584 w 62658"/>
                <a:gd name="connsiteY1" fmla="*/ 37455 h 148298"/>
                <a:gd name="connsiteX2" fmla="*/ 0 w 62658"/>
                <a:gd name="connsiteY2" fmla="*/ 37455 h 148298"/>
                <a:gd name="connsiteX3" fmla="*/ 0 w 62658"/>
                <a:gd name="connsiteY3" fmla="*/ 27171 h 148298"/>
                <a:gd name="connsiteX4" fmla="*/ 17584 w 62658"/>
                <a:gd name="connsiteY4" fmla="*/ 27171 h 148298"/>
                <a:gd name="connsiteX5" fmla="*/ 17584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4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4" y="117890"/>
                  </a:moveTo>
                  <a:lnTo>
                    <a:pt x="17584" y="37455"/>
                  </a:lnTo>
                  <a:lnTo>
                    <a:pt x="0" y="37455"/>
                  </a:lnTo>
                  <a:lnTo>
                    <a:pt x="0" y="27171"/>
                  </a:lnTo>
                  <a:lnTo>
                    <a:pt x="17584" y="27171"/>
                  </a:lnTo>
                  <a:lnTo>
                    <a:pt x="17584"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5" y="148299"/>
                    <a:pt x="46851" y="148299"/>
                  </a:cubicBezTo>
                  <a:cubicBezTo>
                    <a:pt x="27869" y="148299"/>
                    <a:pt x="17584" y="137126"/>
                    <a:pt x="17584" y="117890"/>
                  </a:cubicBezTo>
                  <a:close/>
                </a:path>
              </a:pathLst>
            </a:custGeom>
            <a:solidFill>
              <a:srgbClr val="FFFFFF"/>
            </a:solidFill>
            <a:ln w="6345" cap="flat">
              <a:noFill/>
              <a:prstDash val="solid"/>
              <a:miter/>
            </a:ln>
          </p:spPr>
          <p:txBody>
            <a:bodyPr rtlCol="0" anchor="ctr"/>
            <a:lstStyle/>
            <a:p>
              <a:endParaRPr lang="en-US"/>
            </a:p>
          </p:txBody>
        </p:sp>
        <p:sp>
          <p:nvSpPr>
            <p:cNvPr id="1442" name="Freeform 1441">
              <a:extLst>
                <a:ext uri="{FF2B5EF4-FFF2-40B4-BE49-F238E27FC236}">
                  <a16:creationId xmlns:a16="http://schemas.microsoft.com/office/drawing/2014/main" id="{A92EBD02-BDC7-728A-FFF1-32BAD8F692B7}"/>
                </a:ext>
              </a:extLst>
            </p:cNvPr>
            <p:cNvSpPr/>
            <p:nvPr/>
          </p:nvSpPr>
          <p:spPr>
            <a:xfrm>
              <a:off x="9908538" y="3365229"/>
              <a:ext cx="93003" cy="123158"/>
            </a:xfrm>
            <a:custGeom>
              <a:avLst/>
              <a:gdLst>
                <a:gd name="connsiteX0" fmla="*/ 0 w 93003"/>
                <a:gd name="connsiteY0" fmla="*/ 89068 h 123158"/>
                <a:gd name="connsiteX1" fmla="*/ 55993 w 93003"/>
                <a:gd name="connsiteY1" fmla="*/ 52946 h 123158"/>
                <a:gd name="connsiteX2" fmla="*/ 80879 w 93003"/>
                <a:gd name="connsiteY2" fmla="*/ 52946 h 123158"/>
                <a:gd name="connsiteX3" fmla="*/ 80879 w 93003"/>
                <a:gd name="connsiteY3" fmla="*/ 42217 h 123158"/>
                <a:gd name="connsiteX4" fmla="*/ 50724 w 93003"/>
                <a:gd name="connsiteY4" fmla="*/ 10221 h 123158"/>
                <a:gd name="connsiteX5" fmla="*/ 17140 w 93003"/>
                <a:gd name="connsiteY5" fmla="*/ 35615 h 123158"/>
                <a:gd name="connsiteX6" fmla="*/ 5269 w 93003"/>
                <a:gd name="connsiteY6" fmla="*/ 35615 h 123158"/>
                <a:gd name="connsiteX7" fmla="*/ 51168 w 93003"/>
                <a:gd name="connsiteY7" fmla="*/ 0 h 123158"/>
                <a:gd name="connsiteX8" fmla="*/ 93004 w 93003"/>
                <a:gd name="connsiteY8" fmla="*/ 42280 h 123158"/>
                <a:gd name="connsiteX9" fmla="*/ 93004 w 93003"/>
                <a:gd name="connsiteY9" fmla="*/ 121318 h 123158"/>
                <a:gd name="connsiteX10" fmla="*/ 80879 w 93003"/>
                <a:gd name="connsiteY10" fmla="*/ 121318 h 123158"/>
                <a:gd name="connsiteX11" fmla="*/ 80879 w 93003"/>
                <a:gd name="connsiteY11" fmla="*/ 103035 h 123158"/>
                <a:gd name="connsiteX12" fmla="*/ 40439 w 93003"/>
                <a:gd name="connsiteY12" fmla="*/ 123159 h 123158"/>
                <a:gd name="connsiteX13" fmla="*/ 0 w 93003"/>
                <a:gd name="connsiteY13" fmla="*/ 89132 h 123158"/>
                <a:gd name="connsiteX14" fmla="*/ 80879 w 93003"/>
                <a:gd name="connsiteY14" fmla="*/ 82656 h 123158"/>
                <a:gd name="connsiteX15" fmla="*/ 80879 w 93003"/>
                <a:gd name="connsiteY15" fmla="*/ 62341 h 123158"/>
                <a:gd name="connsiteX16" fmla="*/ 56437 w 93003"/>
                <a:gd name="connsiteY16" fmla="*/ 62341 h 123158"/>
                <a:gd name="connsiteX17" fmla="*/ 12125 w 93003"/>
                <a:gd name="connsiteY17" fmla="*/ 89068 h 123158"/>
                <a:gd name="connsiteX18" fmla="*/ 41392 w 93003"/>
                <a:gd name="connsiteY18" fmla="*/ 113319 h 123158"/>
                <a:gd name="connsiteX19" fmla="*/ 80942 w 93003"/>
                <a:gd name="connsiteY19" fmla="*/ 8272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8">
                  <a:moveTo>
                    <a:pt x="0" y="89068"/>
                  </a:moveTo>
                  <a:cubicBezTo>
                    <a:pt x="0" y="61389"/>
                    <a:pt x="26472" y="52946"/>
                    <a:pt x="55993" y="52946"/>
                  </a:cubicBezTo>
                  <a:lnTo>
                    <a:pt x="80879" y="52946"/>
                  </a:lnTo>
                  <a:lnTo>
                    <a:pt x="80879" y="42217"/>
                  </a:lnTo>
                  <a:cubicBezTo>
                    <a:pt x="80879" y="19807"/>
                    <a:pt x="71737" y="10221"/>
                    <a:pt x="50724" y="10221"/>
                  </a:cubicBezTo>
                  <a:cubicBezTo>
                    <a:pt x="32694" y="10221"/>
                    <a:pt x="19871" y="17966"/>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5"/>
                    <a:pt x="60563" y="123159"/>
                    <a:pt x="40439" y="123159"/>
                  </a:cubicBezTo>
                  <a:cubicBezTo>
                    <a:pt x="16886" y="123159"/>
                    <a:pt x="0" y="111732"/>
                    <a:pt x="0" y="89132"/>
                  </a:cubicBezTo>
                  <a:close/>
                  <a:moveTo>
                    <a:pt x="80879" y="82656"/>
                  </a:moveTo>
                  <a:lnTo>
                    <a:pt x="80879" y="62341"/>
                  </a:lnTo>
                  <a:lnTo>
                    <a:pt x="56437" y="62341"/>
                  </a:lnTo>
                  <a:cubicBezTo>
                    <a:pt x="31551" y="62341"/>
                    <a:pt x="12125" y="67610"/>
                    <a:pt x="12125" y="89068"/>
                  </a:cubicBezTo>
                  <a:cubicBezTo>
                    <a:pt x="12125" y="104368"/>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43" name="Freeform 1442">
              <a:extLst>
                <a:ext uri="{FF2B5EF4-FFF2-40B4-BE49-F238E27FC236}">
                  <a16:creationId xmlns:a16="http://schemas.microsoft.com/office/drawing/2014/main" id="{607F5557-9F02-A150-475A-5CEC469B0FD0}"/>
                </a:ext>
              </a:extLst>
            </p:cNvPr>
            <p:cNvSpPr/>
            <p:nvPr/>
          </p:nvSpPr>
          <p:spPr>
            <a:xfrm>
              <a:off x="10019127" y="3339836"/>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8 w 62658"/>
                <a:gd name="connsiteY8" fmla="*/ 27171 h 148298"/>
                <a:gd name="connsiteX9" fmla="*/ 61008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9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8" y="27171"/>
                  </a:lnTo>
                  <a:lnTo>
                    <a:pt x="61008" y="37455"/>
                  </a:lnTo>
                  <a:lnTo>
                    <a:pt x="29711" y="37455"/>
                  </a:lnTo>
                  <a:lnTo>
                    <a:pt x="29711" y="116938"/>
                  </a:lnTo>
                  <a:cubicBezTo>
                    <a:pt x="29711" y="131349"/>
                    <a:pt x="36567" y="137951"/>
                    <a:pt x="47550" y="137951"/>
                  </a:cubicBezTo>
                  <a:cubicBezTo>
                    <a:pt x="53708" y="137951"/>
                    <a:pt x="58533" y="136808"/>
                    <a:pt x="62659" y="135475"/>
                  </a:cubicBezTo>
                  <a:lnTo>
                    <a:pt x="62659" y="145759"/>
                  </a:lnTo>
                  <a:cubicBezTo>
                    <a:pt x="58786" y="147156"/>
                    <a:pt x="54216" y="148299"/>
                    <a:pt x="46915" y="148299"/>
                  </a:cubicBezTo>
                  <a:cubicBezTo>
                    <a:pt x="27933" y="148299"/>
                    <a:pt x="17649" y="137126"/>
                    <a:pt x="17649" y="117890"/>
                  </a:cubicBezTo>
                  <a:close/>
                </a:path>
              </a:pathLst>
            </a:custGeom>
            <a:solidFill>
              <a:srgbClr val="FFFFFF"/>
            </a:solidFill>
            <a:ln w="6345" cap="flat">
              <a:noFill/>
              <a:prstDash val="solid"/>
              <a:miter/>
            </a:ln>
          </p:spPr>
          <p:txBody>
            <a:bodyPr rtlCol="0" anchor="ctr"/>
            <a:lstStyle/>
            <a:p>
              <a:endParaRPr lang="en-US"/>
            </a:p>
          </p:txBody>
        </p:sp>
        <p:sp>
          <p:nvSpPr>
            <p:cNvPr id="1444" name="Freeform 1443">
              <a:extLst>
                <a:ext uri="{FF2B5EF4-FFF2-40B4-BE49-F238E27FC236}">
                  <a16:creationId xmlns:a16="http://schemas.microsoft.com/office/drawing/2014/main" id="{A617890A-0170-61E6-9BCC-4E8A31A7A94C}"/>
                </a:ext>
              </a:extLst>
            </p:cNvPr>
            <p:cNvSpPr/>
            <p:nvPr/>
          </p:nvSpPr>
          <p:spPr>
            <a:xfrm>
              <a:off x="10102229" y="3367007"/>
              <a:ext cx="96051" cy="121318"/>
            </a:xfrm>
            <a:custGeom>
              <a:avLst/>
              <a:gdLst>
                <a:gd name="connsiteX0" fmla="*/ 0 w 96051"/>
                <a:gd name="connsiteY0" fmla="*/ 75610 h 121318"/>
                <a:gd name="connsiteX1" fmla="*/ 0 w 96051"/>
                <a:gd name="connsiteY1" fmla="*/ 0 h 121318"/>
                <a:gd name="connsiteX2" fmla="*/ 12125 w 96051"/>
                <a:gd name="connsiteY2" fmla="*/ 0 h 121318"/>
                <a:gd name="connsiteX3" fmla="*/ 12125 w 96051"/>
                <a:gd name="connsiteY3" fmla="*/ 74975 h 121318"/>
                <a:gd name="connsiteX4" fmla="*/ 44819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45" name="Freeform 1444">
              <a:extLst>
                <a:ext uri="{FF2B5EF4-FFF2-40B4-BE49-F238E27FC236}">
                  <a16:creationId xmlns:a16="http://schemas.microsoft.com/office/drawing/2014/main" id="{785733C5-22FC-E81B-4EFD-7E602EB44563}"/>
                </a:ext>
              </a:extLst>
            </p:cNvPr>
            <p:cNvSpPr/>
            <p:nvPr/>
          </p:nvSpPr>
          <p:spPr>
            <a:xfrm>
              <a:off x="10223038" y="3365166"/>
              <a:ext cx="87988" cy="123349"/>
            </a:xfrm>
            <a:custGeom>
              <a:avLst/>
              <a:gdLst>
                <a:gd name="connsiteX0" fmla="*/ 0 w 87988"/>
                <a:gd name="connsiteY0" fmla="*/ 85704 h 123349"/>
                <a:gd name="connsiteX1" fmla="*/ 11682 w 87988"/>
                <a:gd name="connsiteY1" fmla="*/ 85704 h 123349"/>
                <a:gd name="connsiteX2" fmla="*/ 45962 w 87988"/>
                <a:gd name="connsiteY2" fmla="*/ 113129 h 123349"/>
                <a:gd name="connsiteX3" fmla="*/ 76372 w 87988"/>
                <a:gd name="connsiteY3" fmla="*/ 89576 h 123349"/>
                <a:gd name="connsiteX4" fmla="*/ 45074 w 87988"/>
                <a:gd name="connsiteY4" fmla="*/ 65389 h 123349"/>
                <a:gd name="connsiteX5" fmla="*/ 3936 w 87988"/>
                <a:gd name="connsiteY5" fmla="*/ 31996 h 123349"/>
                <a:gd name="connsiteX6" fmla="*/ 43233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2" y="85704"/>
                  </a:lnTo>
                  <a:cubicBezTo>
                    <a:pt x="13713" y="101955"/>
                    <a:pt x="23807" y="113129"/>
                    <a:pt x="45962" y="113129"/>
                  </a:cubicBezTo>
                  <a:cubicBezTo>
                    <a:pt x="66087" y="113129"/>
                    <a:pt x="76372" y="103987"/>
                    <a:pt x="76372" y="89576"/>
                  </a:cubicBezTo>
                  <a:cubicBezTo>
                    <a:pt x="76372" y="74277"/>
                    <a:pt x="67420"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73" y="10284"/>
                    <a:pt x="42979" y="10284"/>
                  </a:cubicBezTo>
                  <a:cubicBezTo>
                    <a:pt x="25584" y="10284"/>
                    <a:pt x="15109" y="18728"/>
                    <a:pt x="15109" y="31551"/>
                  </a:cubicBezTo>
                  <a:cubicBezTo>
                    <a:pt x="15109" y="45264"/>
                    <a:pt x="23362" y="50279"/>
                    <a:pt x="47804" y="54596"/>
                  </a:cubicBezTo>
                  <a:cubicBezTo>
                    <a:pt x="73388" y="59167"/>
                    <a:pt x="87989" y="65325"/>
                    <a:pt x="87989" y="88624"/>
                  </a:cubicBezTo>
                  <a:cubicBezTo>
                    <a:pt x="87989" y="108748"/>
                    <a:pt x="73134" y="123350"/>
                    <a:pt x="45962" y="123350"/>
                  </a:cubicBezTo>
                  <a:cubicBezTo>
                    <a:pt x="18792"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446" name="Freeform 1445">
              <a:extLst>
                <a:ext uri="{FF2B5EF4-FFF2-40B4-BE49-F238E27FC236}">
                  <a16:creationId xmlns:a16="http://schemas.microsoft.com/office/drawing/2014/main" id="{83F42938-3DE3-AB15-A844-1E594A7E94DA}"/>
                </a:ext>
              </a:extLst>
            </p:cNvPr>
            <p:cNvSpPr/>
            <p:nvPr/>
          </p:nvSpPr>
          <p:spPr>
            <a:xfrm>
              <a:off x="10384542" y="3365166"/>
              <a:ext cx="111351" cy="162900"/>
            </a:xfrm>
            <a:custGeom>
              <a:avLst/>
              <a:gdLst>
                <a:gd name="connsiteX0" fmla="*/ 99162 w 111351"/>
                <a:gd name="connsiteY0" fmla="*/ 93703 h 162900"/>
                <a:gd name="connsiteX1" fmla="*/ 53707 w 111351"/>
                <a:gd name="connsiteY1" fmla="*/ 123159 h 162900"/>
                <a:gd name="connsiteX2" fmla="*/ 0 w 111351"/>
                <a:gd name="connsiteY2" fmla="*/ 63293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777 h 162900"/>
                <a:gd name="connsiteX7" fmla="*/ 111351 w 111351"/>
                <a:gd name="connsiteY7" fmla="*/ 1777 h 162900"/>
                <a:gd name="connsiteX8" fmla="*/ 111351 w 111351"/>
                <a:gd name="connsiteY8" fmla="*/ 162900 h 162900"/>
                <a:gd name="connsiteX9" fmla="*/ 99226 w 111351"/>
                <a:gd name="connsiteY9" fmla="*/ 162900 h 162900"/>
                <a:gd name="connsiteX10" fmla="*/ 99226 w 111351"/>
                <a:gd name="connsiteY10" fmla="*/ 93639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341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3"/>
                  </a:moveTo>
                  <a:cubicBezTo>
                    <a:pt x="92750" y="108113"/>
                    <a:pt x="76117" y="123159"/>
                    <a:pt x="53707" y="123159"/>
                  </a:cubicBezTo>
                  <a:cubicBezTo>
                    <a:pt x="23298" y="123159"/>
                    <a:pt x="0" y="101194"/>
                    <a:pt x="0" y="63293"/>
                  </a:cubicBezTo>
                  <a:lnTo>
                    <a:pt x="0" y="61453"/>
                  </a:lnTo>
                  <a:cubicBezTo>
                    <a:pt x="0" y="24695"/>
                    <a:pt x="23997" y="0"/>
                    <a:pt x="55549" y="0"/>
                  </a:cubicBezTo>
                  <a:cubicBezTo>
                    <a:pt x="79101" y="0"/>
                    <a:pt x="92369" y="13459"/>
                    <a:pt x="99226" y="28314"/>
                  </a:cubicBezTo>
                  <a:lnTo>
                    <a:pt x="99226" y="1777"/>
                  </a:lnTo>
                  <a:lnTo>
                    <a:pt x="111351" y="1777"/>
                  </a:lnTo>
                  <a:lnTo>
                    <a:pt x="111351" y="162900"/>
                  </a:lnTo>
                  <a:lnTo>
                    <a:pt x="99226" y="162900"/>
                  </a:lnTo>
                  <a:lnTo>
                    <a:pt x="99226" y="93639"/>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341"/>
                  </a:cubicBezTo>
                  <a:close/>
                </a:path>
              </a:pathLst>
            </a:custGeom>
            <a:solidFill>
              <a:srgbClr val="FFFFFF"/>
            </a:solidFill>
            <a:ln w="6345" cap="flat">
              <a:noFill/>
              <a:prstDash val="solid"/>
              <a:miter/>
            </a:ln>
          </p:spPr>
          <p:txBody>
            <a:bodyPr rtlCol="0" anchor="ctr"/>
            <a:lstStyle/>
            <a:p>
              <a:endParaRPr lang="en-US"/>
            </a:p>
          </p:txBody>
        </p:sp>
        <p:sp>
          <p:nvSpPr>
            <p:cNvPr id="1447" name="Freeform 1446">
              <a:extLst>
                <a:ext uri="{FF2B5EF4-FFF2-40B4-BE49-F238E27FC236}">
                  <a16:creationId xmlns:a16="http://schemas.microsoft.com/office/drawing/2014/main" id="{EE6C0DEA-FF8B-A5D7-1699-C805558437AE}"/>
                </a:ext>
              </a:extLst>
            </p:cNvPr>
            <p:cNvSpPr/>
            <p:nvPr/>
          </p:nvSpPr>
          <p:spPr>
            <a:xfrm>
              <a:off x="10528460" y="3367007"/>
              <a:ext cx="96051" cy="121318"/>
            </a:xfrm>
            <a:custGeom>
              <a:avLst/>
              <a:gdLst>
                <a:gd name="connsiteX0" fmla="*/ 0 w 96051"/>
                <a:gd name="connsiteY0" fmla="*/ 75610 h 121318"/>
                <a:gd name="connsiteX1" fmla="*/ 0 w 96051"/>
                <a:gd name="connsiteY1" fmla="*/ 0 h 121318"/>
                <a:gd name="connsiteX2" fmla="*/ 12126 w 96051"/>
                <a:gd name="connsiteY2" fmla="*/ 0 h 121318"/>
                <a:gd name="connsiteX3" fmla="*/ 12126 w 96051"/>
                <a:gd name="connsiteY3" fmla="*/ 74975 h 121318"/>
                <a:gd name="connsiteX4" fmla="*/ 44820 w 96051"/>
                <a:gd name="connsiteY4" fmla="*/ 110843 h 121318"/>
                <a:gd name="connsiteX5" fmla="*/ 83927 w 96051"/>
                <a:gd name="connsiteY5" fmla="*/ 72689 h 121318"/>
                <a:gd name="connsiteX6" fmla="*/ 83927 w 96051"/>
                <a:gd name="connsiteY6" fmla="*/ 0 h 121318"/>
                <a:gd name="connsiteX7" fmla="*/ 96052 w 96051"/>
                <a:gd name="connsiteY7" fmla="*/ 0 h 121318"/>
                <a:gd name="connsiteX8" fmla="*/ 96052 w 96051"/>
                <a:gd name="connsiteY8" fmla="*/ 119477 h 121318"/>
                <a:gd name="connsiteX9" fmla="*/ 83927 w 96051"/>
                <a:gd name="connsiteY9" fmla="*/ 119477 h 121318"/>
                <a:gd name="connsiteX10" fmla="*/ 83927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10"/>
                  </a:moveTo>
                  <a:lnTo>
                    <a:pt x="0" y="0"/>
                  </a:lnTo>
                  <a:lnTo>
                    <a:pt x="12126" y="0"/>
                  </a:lnTo>
                  <a:lnTo>
                    <a:pt x="12126" y="74975"/>
                  </a:lnTo>
                  <a:cubicBezTo>
                    <a:pt x="12126" y="100305"/>
                    <a:pt x="23997" y="110843"/>
                    <a:pt x="44820" y="110843"/>
                  </a:cubicBezTo>
                  <a:cubicBezTo>
                    <a:pt x="64247" y="110843"/>
                    <a:pt x="83927" y="97829"/>
                    <a:pt x="83927" y="72689"/>
                  </a:cubicBezTo>
                  <a:lnTo>
                    <a:pt x="83927" y="0"/>
                  </a:lnTo>
                  <a:lnTo>
                    <a:pt x="96052" y="0"/>
                  </a:lnTo>
                  <a:lnTo>
                    <a:pt x="96052" y="119477"/>
                  </a:lnTo>
                  <a:lnTo>
                    <a:pt x="83927" y="119477"/>
                  </a:lnTo>
                  <a:lnTo>
                    <a:pt x="83927" y="96623"/>
                  </a:lnTo>
                  <a:cubicBezTo>
                    <a:pt x="78467" y="109637"/>
                    <a:pt x="63104"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448" name="Freeform 1447">
              <a:extLst>
                <a:ext uri="{FF2B5EF4-FFF2-40B4-BE49-F238E27FC236}">
                  <a16:creationId xmlns:a16="http://schemas.microsoft.com/office/drawing/2014/main" id="{61D49F99-25FF-A6EA-11F1-BEE16B4E1125}"/>
                </a:ext>
              </a:extLst>
            </p:cNvPr>
            <p:cNvSpPr/>
            <p:nvPr/>
          </p:nvSpPr>
          <p:spPr>
            <a:xfrm>
              <a:off x="10650160" y="3365229"/>
              <a:ext cx="115414" cy="123158"/>
            </a:xfrm>
            <a:custGeom>
              <a:avLst/>
              <a:gdLst>
                <a:gd name="connsiteX0" fmla="*/ 0 w 115414"/>
                <a:gd name="connsiteY0" fmla="*/ 62595 h 123158"/>
                <a:gd name="connsiteX1" fmla="*/ 0 w 115414"/>
                <a:gd name="connsiteY1" fmla="*/ 60754 h 123158"/>
                <a:gd name="connsiteX2" fmla="*/ 57834 w 115414"/>
                <a:gd name="connsiteY2" fmla="*/ 0 h 123158"/>
                <a:gd name="connsiteX3" fmla="*/ 115414 w 115414"/>
                <a:gd name="connsiteY3" fmla="*/ 60564 h 123158"/>
                <a:gd name="connsiteX4" fmla="*/ 115414 w 115414"/>
                <a:gd name="connsiteY4" fmla="*/ 62405 h 123158"/>
                <a:gd name="connsiteX5" fmla="*/ 57581 w 115414"/>
                <a:gd name="connsiteY5" fmla="*/ 123159 h 123158"/>
                <a:gd name="connsiteX6" fmla="*/ 0 w 115414"/>
                <a:gd name="connsiteY6" fmla="*/ 62595 h 123158"/>
                <a:gd name="connsiteX7" fmla="*/ 102845 w 115414"/>
                <a:gd name="connsiteY7" fmla="*/ 62595 h 123158"/>
                <a:gd name="connsiteX8" fmla="*/ 102845 w 115414"/>
                <a:gd name="connsiteY8" fmla="*/ 60754 h 123158"/>
                <a:gd name="connsiteX9" fmla="*/ 57834 w 115414"/>
                <a:gd name="connsiteY9" fmla="*/ 10221 h 123158"/>
                <a:gd name="connsiteX10" fmla="*/ 12570 w 115414"/>
                <a:gd name="connsiteY10" fmla="*/ 60754 h 123158"/>
                <a:gd name="connsiteX11" fmla="*/ 12570 w 115414"/>
                <a:gd name="connsiteY11" fmla="*/ 62595 h 123158"/>
                <a:gd name="connsiteX12" fmla="*/ 57834 w 115414"/>
                <a:gd name="connsiteY12" fmla="*/ 112875 h 123158"/>
                <a:gd name="connsiteX13" fmla="*/ 102845 w 115414"/>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1" y="123159"/>
                  </a:cubicBezTo>
                  <a:cubicBezTo>
                    <a:pt x="25330" y="123159"/>
                    <a:pt x="0" y="97829"/>
                    <a:pt x="0" y="62595"/>
                  </a:cubicBezTo>
                  <a:close/>
                  <a:moveTo>
                    <a:pt x="102845" y="62595"/>
                  </a:moveTo>
                  <a:lnTo>
                    <a:pt x="102845" y="60754"/>
                  </a:lnTo>
                  <a:cubicBezTo>
                    <a:pt x="102845"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5" y="93448"/>
                    <a:pt x="102845" y="62595"/>
                  </a:cubicBezTo>
                  <a:close/>
                </a:path>
              </a:pathLst>
            </a:custGeom>
            <a:solidFill>
              <a:srgbClr val="FFFFFF"/>
            </a:solidFill>
            <a:ln w="6345" cap="flat">
              <a:noFill/>
              <a:prstDash val="solid"/>
              <a:miter/>
            </a:ln>
          </p:spPr>
          <p:txBody>
            <a:bodyPr rtlCol="0" anchor="ctr"/>
            <a:lstStyle/>
            <a:p>
              <a:endParaRPr lang="en-US"/>
            </a:p>
          </p:txBody>
        </p:sp>
      </p:grpSp>
      <p:grpSp>
        <p:nvGrpSpPr>
          <p:cNvPr id="1377" name="heart">
            <a:extLst>
              <a:ext uri="{FF2B5EF4-FFF2-40B4-BE49-F238E27FC236}">
                <a16:creationId xmlns:a16="http://schemas.microsoft.com/office/drawing/2014/main" id="{6BABC051-C7F7-70F6-E05A-9CB6A61597D1}"/>
              </a:ext>
            </a:extLst>
          </p:cNvPr>
          <p:cNvGrpSpPr/>
          <p:nvPr/>
        </p:nvGrpSpPr>
        <p:grpSpPr>
          <a:xfrm>
            <a:off x="9345942" y="1680615"/>
            <a:ext cx="2178838" cy="741748"/>
            <a:chOff x="9345942" y="1680615"/>
            <a:chExt cx="2178838" cy="741748"/>
          </a:xfrm>
          <a:solidFill>
            <a:srgbClr val="FFFFFF"/>
          </a:solidFill>
        </p:grpSpPr>
        <p:sp>
          <p:nvSpPr>
            <p:cNvPr id="1378" name="Freeform 1377">
              <a:extLst>
                <a:ext uri="{FF2B5EF4-FFF2-40B4-BE49-F238E27FC236}">
                  <a16:creationId xmlns:a16="http://schemas.microsoft.com/office/drawing/2014/main" id="{AC9C69AA-77CD-D7E2-FA88-12E0602EECAB}"/>
                </a:ext>
              </a:extLst>
            </p:cNvPr>
            <p:cNvSpPr/>
            <p:nvPr/>
          </p:nvSpPr>
          <p:spPr>
            <a:xfrm>
              <a:off x="9348037" y="1680615"/>
              <a:ext cx="188928" cy="181501"/>
            </a:xfrm>
            <a:custGeom>
              <a:avLst/>
              <a:gdLst>
                <a:gd name="connsiteX0" fmla="*/ 0 w 188928"/>
                <a:gd name="connsiteY0" fmla="*/ 181501 h 181501"/>
                <a:gd name="connsiteX1" fmla="*/ 0 w 188928"/>
                <a:gd name="connsiteY1" fmla="*/ 156615 h 181501"/>
                <a:gd name="connsiteX2" fmla="*/ 20061 w 188928"/>
                <a:gd name="connsiteY2" fmla="*/ 156615 h 181501"/>
                <a:gd name="connsiteX3" fmla="*/ 20061 w 188928"/>
                <a:gd name="connsiteY3" fmla="*/ 24886 h 181501"/>
                <a:gd name="connsiteX4" fmla="*/ 0 w 188928"/>
                <a:gd name="connsiteY4" fmla="*/ 24886 h 181501"/>
                <a:gd name="connsiteX5" fmla="*/ 0 w 188928"/>
                <a:gd name="connsiteY5" fmla="*/ 0 h 181501"/>
                <a:gd name="connsiteX6" fmla="*/ 76181 w 188928"/>
                <a:gd name="connsiteY6" fmla="*/ 0 h 181501"/>
                <a:gd name="connsiteX7" fmla="*/ 76181 w 188928"/>
                <a:gd name="connsiteY7" fmla="*/ 24886 h 181501"/>
                <a:gd name="connsiteX8" fmla="*/ 54089 w 188928"/>
                <a:gd name="connsiteY8" fmla="*/ 24886 h 181501"/>
                <a:gd name="connsiteX9" fmla="*/ 54089 w 188928"/>
                <a:gd name="connsiteY9" fmla="*/ 77958 h 181501"/>
                <a:gd name="connsiteX10" fmla="*/ 135094 w 188928"/>
                <a:gd name="connsiteY10" fmla="*/ 77958 h 181501"/>
                <a:gd name="connsiteX11" fmla="*/ 135094 w 188928"/>
                <a:gd name="connsiteY11" fmla="*/ 24886 h 181501"/>
                <a:gd name="connsiteX12" fmla="*/ 112748 w 188928"/>
                <a:gd name="connsiteY12" fmla="*/ 24886 h 181501"/>
                <a:gd name="connsiteX13" fmla="*/ 112748 w 188928"/>
                <a:gd name="connsiteY13" fmla="*/ 0 h 181501"/>
                <a:gd name="connsiteX14" fmla="*/ 188929 w 188928"/>
                <a:gd name="connsiteY14" fmla="*/ 0 h 181501"/>
                <a:gd name="connsiteX15" fmla="*/ 188929 w 188928"/>
                <a:gd name="connsiteY15" fmla="*/ 24886 h 181501"/>
                <a:gd name="connsiteX16" fmla="*/ 168868 w 188928"/>
                <a:gd name="connsiteY16" fmla="*/ 24886 h 181501"/>
                <a:gd name="connsiteX17" fmla="*/ 168868 w 188928"/>
                <a:gd name="connsiteY17" fmla="*/ 156615 h 181501"/>
                <a:gd name="connsiteX18" fmla="*/ 188929 w 188928"/>
                <a:gd name="connsiteY18" fmla="*/ 156615 h 181501"/>
                <a:gd name="connsiteX19" fmla="*/ 188929 w 188928"/>
                <a:gd name="connsiteY19" fmla="*/ 181501 h 181501"/>
                <a:gd name="connsiteX20" fmla="*/ 112748 w 188928"/>
                <a:gd name="connsiteY20" fmla="*/ 181501 h 181501"/>
                <a:gd name="connsiteX21" fmla="*/ 112748 w 188928"/>
                <a:gd name="connsiteY21" fmla="*/ 156615 h 181501"/>
                <a:gd name="connsiteX22" fmla="*/ 135094 w 188928"/>
                <a:gd name="connsiteY22" fmla="*/ 156615 h 181501"/>
                <a:gd name="connsiteX23" fmla="*/ 135094 w 188928"/>
                <a:gd name="connsiteY23" fmla="*/ 103796 h 181501"/>
                <a:gd name="connsiteX24" fmla="*/ 54089 w 188928"/>
                <a:gd name="connsiteY24" fmla="*/ 103796 h 181501"/>
                <a:gd name="connsiteX25" fmla="*/ 54089 w 188928"/>
                <a:gd name="connsiteY25" fmla="*/ 156615 h 181501"/>
                <a:gd name="connsiteX26" fmla="*/ 76181 w 188928"/>
                <a:gd name="connsiteY26" fmla="*/ 156615 h 181501"/>
                <a:gd name="connsiteX27" fmla="*/ 76181 w 188928"/>
                <a:gd name="connsiteY27" fmla="*/ 181501 h 181501"/>
                <a:gd name="connsiteX28" fmla="*/ 0 w 188928"/>
                <a:gd name="connsiteY28" fmla="*/ 181501 h 1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928" h="181501">
                  <a:moveTo>
                    <a:pt x="0" y="181501"/>
                  </a:moveTo>
                  <a:lnTo>
                    <a:pt x="0" y="156615"/>
                  </a:lnTo>
                  <a:lnTo>
                    <a:pt x="20061" y="156615"/>
                  </a:lnTo>
                  <a:lnTo>
                    <a:pt x="20061" y="24886"/>
                  </a:lnTo>
                  <a:lnTo>
                    <a:pt x="0" y="24886"/>
                  </a:lnTo>
                  <a:lnTo>
                    <a:pt x="0" y="0"/>
                  </a:lnTo>
                  <a:lnTo>
                    <a:pt x="76181" y="0"/>
                  </a:lnTo>
                  <a:lnTo>
                    <a:pt x="76181" y="24886"/>
                  </a:lnTo>
                  <a:lnTo>
                    <a:pt x="54089" y="24886"/>
                  </a:lnTo>
                  <a:lnTo>
                    <a:pt x="54089" y="77958"/>
                  </a:lnTo>
                  <a:lnTo>
                    <a:pt x="135094" y="77958"/>
                  </a:lnTo>
                  <a:lnTo>
                    <a:pt x="135094" y="24886"/>
                  </a:lnTo>
                  <a:lnTo>
                    <a:pt x="112748" y="24886"/>
                  </a:lnTo>
                  <a:lnTo>
                    <a:pt x="112748" y="0"/>
                  </a:lnTo>
                  <a:lnTo>
                    <a:pt x="188929" y="0"/>
                  </a:lnTo>
                  <a:lnTo>
                    <a:pt x="188929" y="24886"/>
                  </a:lnTo>
                  <a:lnTo>
                    <a:pt x="168868" y="24886"/>
                  </a:lnTo>
                  <a:lnTo>
                    <a:pt x="168868" y="156615"/>
                  </a:lnTo>
                  <a:lnTo>
                    <a:pt x="188929" y="156615"/>
                  </a:lnTo>
                  <a:lnTo>
                    <a:pt x="188929" y="181501"/>
                  </a:lnTo>
                  <a:lnTo>
                    <a:pt x="112748" y="181501"/>
                  </a:lnTo>
                  <a:lnTo>
                    <a:pt x="112748" y="156615"/>
                  </a:lnTo>
                  <a:lnTo>
                    <a:pt x="135094" y="156615"/>
                  </a:lnTo>
                  <a:lnTo>
                    <a:pt x="135094" y="103796"/>
                  </a:lnTo>
                  <a:lnTo>
                    <a:pt x="54089" y="103796"/>
                  </a:lnTo>
                  <a:lnTo>
                    <a:pt x="54089" y="156615"/>
                  </a:lnTo>
                  <a:lnTo>
                    <a:pt x="76181" y="156615"/>
                  </a:lnTo>
                  <a:lnTo>
                    <a:pt x="76181" y="181501"/>
                  </a:lnTo>
                  <a:lnTo>
                    <a:pt x="0" y="181501"/>
                  </a:lnTo>
                  <a:close/>
                </a:path>
              </a:pathLst>
            </a:custGeom>
            <a:solidFill>
              <a:srgbClr val="FFFFFF"/>
            </a:solidFill>
            <a:ln w="6345" cap="flat">
              <a:noFill/>
              <a:prstDash val="solid"/>
              <a:miter/>
            </a:ln>
          </p:spPr>
          <p:txBody>
            <a:bodyPr rtlCol="0" anchor="ctr"/>
            <a:lstStyle/>
            <a:p>
              <a:endParaRPr lang="en-US"/>
            </a:p>
          </p:txBody>
        </p:sp>
        <p:sp>
          <p:nvSpPr>
            <p:cNvPr id="1379" name="Freeform 1378">
              <a:extLst>
                <a:ext uri="{FF2B5EF4-FFF2-40B4-BE49-F238E27FC236}">
                  <a16:creationId xmlns:a16="http://schemas.microsoft.com/office/drawing/2014/main" id="{32E05355-32CE-FF61-3299-5D1D8D21F7DA}"/>
                </a:ext>
              </a:extLst>
            </p:cNvPr>
            <p:cNvSpPr/>
            <p:nvPr/>
          </p:nvSpPr>
          <p:spPr>
            <a:xfrm>
              <a:off x="9548330" y="1726514"/>
              <a:ext cx="128745" cy="138141"/>
            </a:xfrm>
            <a:custGeom>
              <a:avLst/>
              <a:gdLst>
                <a:gd name="connsiteX0" fmla="*/ 0 w 128745"/>
                <a:gd name="connsiteY0" fmla="*/ 70594 h 138141"/>
                <a:gd name="connsiteX1" fmla="*/ 0 w 128745"/>
                <a:gd name="connsiteY1" fmla="*/ 68563 h 138141"/>
                <a:gd name="connsiteX2" fmla="*/ 66023 w 128745"/>
                <a:gd name="connsiteY2" fmla="*/ 0 h 138141"/>
                <a:gd name="connsiteX3" fmla="*/ 128745 w 128745"/>
                <a:gd name="connsiteY3" fmla="*/ 67039 h 138141"/>
                <a:gd name="connsiteX4" fmla="*/ 128745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3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3 w 128745"/>
                <a:gd name="connsiteY12" fmla="*/ 22347 h 138141"/>
                <a:gd name="connsiteX13" fmla="*/ 31995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3" y="0"/>
                  </a:cubicBezTo>
                  <a:cubicBezTo>
                    <a:pt x="98781" y="0"/>
                    <a:pt x="128745" y="19553"/>
                    <a:pt x="128745" y="67039"/>
                  </a:cubicBezTo>
                  <a:lnTo>
                    <a:pt x="128745" y="76181"/>
                  </a:lnTo>
                  <a:lnTo>
                    <a:pt x="31488" y="76181"/>
                  </a:lnTo>
                  <a:cubicBezTo>
                    <a:pt x="32504" y="101829"/>
                    <a:pt x="45201" y="115287"/>
                    <a:pt x="68055" y="115287"/>
                  </a:cubicBezTo>
                  <a:cubicBezTo>
                    <a:pt x="86592" y="115287"/>
                    <a:pt x="96241" y="107923"/>
                    <a:pt x="98527" y="94972"/>
                  </a:cubicBezTo>
                  <a:lnTo>
                    <a:pt x="127983" y="94972"/>
                  </a:lnTo>
                  <a:cubicBezTo>
                    <a:pt x="123667" y="122905"/>
                    <a:pt x="101320" y="138142"/>
                    <a:pt x="67293" y="138142"/>
                  </a:cubicBezTo>
                  <a:cubicBezTo>
                    <a:pt x="28187" y="138142"/>
                    <a:pt x="0" y="112494"/>
                    <a:pt x="0" y="70594"/>
                  </a:cubicBezTo>
                  <a:close/>
                  <a:moveTo>
                    <a:pt x="98273" y="55104"/>
                  </a:moveTo>
                  <a:cubicBezTo>
                    <a:pt x="96750" y="32758"/>
                    <a:pt x="85068" y="22347"/>
                    <a:pt x="66023" y="22347"/>
                  </a:cubicBezTo>
                  <a:cubicBezTo>
                    <a:pt x="46978" y="22347"/>
                    <a:pt x="35043" y="35043"/>
                    <a:pt x="31995"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380" name="Freeform 1379">
              <a:extLst>
                <a:ext uri="{FF2B5EF4-FFF2-40B4-BE49-F238E27FC236}">
                  <a16:creationId xmlns:a16="http://schemas.microsoft.com/office/drawing/2014/main" id="{FDED57F3-7526-E17B-25E2-F65AA8030B3F}"/>
                </a:ext>
              </a:extLst>
            </p:cNvPr>
            <p:cNvSpPr/>
            <p:nvPr/>
          </p:nvSpPr>
          <p:spPr>
            <a:xfrm>
              <a:off x="9691422" y="1726514"/>
              <a:ext cx="129507" cy="138141"/>
            </a:xfrm>
            <a:custGeom>
              <a:avLst/>
              <a:gdLst>
                <a:gd name="connsiteX0" fmla="*/ 43677 w 129507"/>
                <a:gd name="connsiteY0" fmla="*/ 138142 h 138141"/>
                <a:gd name="connsiteX1" fmla="*/ 0 w 129507"/>
                <a:gd name="connsiteY1" fmla="*/ 98781 h 138141"/>
                <a:gd name="connsiteX2" fmla="*/ 67293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89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3 w 129507"/>
                <a:gd name="connsiteY13" fmla="*/ 135602 h 138141"/>
                <a:gd name="connsiteX14" fmla="*/ 84053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3" y="56628"/>
                  </a:cubicBezTo>
                  <a:lnTo>
                    <a:pt x="83545" y="56628"/>
                  </a:lnTo>
                  <a:lnTo>
                    <a:pt x="83545" y="49772"/>
                  </a:lnTo>
                  <a:cubicBezTo>
                    <a:pt x="83545" y="30980"/>
                    <a:pt x="76689" y="23108"/>
                    <a:pt x="59675" y="23108"/>
                  </a:cubicBezTo>
                  <a:cubicBezTo>
                    <a:pt x="44185" y="23108"/>
                    <a:pt x="36567" y="29965"/>
                    <a:pt x="34789"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3" y="135602"/>
                  </a:lnTo>
                  <a:lnTo>
                    <a:pt x="84053"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381" name="Freeform 1380">
              <a:extLst>
                <a:ext uri="{FF2B5EF4-FFF2-40B4-BE49-F238E27FC236}">
                  <a16:creationId xmlns:a16="http://schemas.microsoft.com/office/drawing/2014/main" id="{2741C3EA-2D42-C462-BEF3-3BBC7C6F7F58}"/>
                </a:ext>
              </a:extLst>
            </p:cNvPr>
            <p:cNvSpPr/>
            <p:nvPr/>
          </p:nvSpPr>
          <p:spPr>
            <a:xfrm>
              <a:off x="9832611" y="1727275"/>
              <a:ext cx="93195" cy="134840"/>
            </a:xfrm>
            <a:custGeom>
              <a:avLst/>
              <a:gdLst>
                <a:gd name="connsiteX0" fmla="*/ 254 w 93195"/>
                <a:gd name="connsiteY0" fmla="*/ 134840 h 134840"/>
                <a:gd name="connsiteX1" fmla="*/ 254 w 93195"/>
                <a:gd name="connsiteY1" fmla="*/ 112240 h 134840"/>
                <a:gd name="connsiteX2" fmla="*/ 16252 w 93195"/>
                <a:gd name="connsiteY2" fmla="*/ 112240 h 134840"/>
                <a:gd name="connsiteX3" fmla="*/ 16252 w 93195"/>
                <a:gd name="connsiteY3" fmla="*/ 25394 h 134840"/>
                <a:gd name="connsiteX4" fmla="*/ 0 w 93195"/>
                <a:gd name="connsiteY4" fmla="*/ 25394 h 134840"/>
                <a:gd name="connsiteX5" fmla="*/ 0 w 93195"/>
                <a:gd name="connsiteY5" fmla="*/ 2032 h 134840"/>
                <a:gd name="connsiteX6" fmla="*/ 46978 w 93195"/>
                <a:gd name="connsiteY6" fmla="*/ 2032 h 134840"/>
                <a:gd name="connsiteX7" fmla="*/ 46978 w 93195"/>
                <a:gd name="connsiteY7" fmla="*/ 28441 h 134840"/>
                <a:gd name="connsiteX8" fmla="*/ 93195 w 93195"/>
                <a:gd name="connsiteY8" fmla="*/ 0 h 134840"/>
                <a:gd name="connsiteX9" fmla="*/ 93195 w 93195"/>
                <a:gd name="connsiteY9" fmla="*/ 29457 h 134840"/>
                <a:gd name="connsiteX10" fmla="*/ 46978 w 93195"/>
                <a:gd name="connsiteY10" fmla="*/ 65770 h 134840"/>
                <a:gd name="connsiteX11" fmla="*/ 46978 w 93195"/>
                <a:gd name="connsiteY11" fmla="*/ 112240 h 134840"/>
                <a:gd name="connsiteX12" fmla="*/ 64500 w 93195"/>
                <a:gd name="connsiteY12" fmla="*/ 112240 h 134840"/>
                <a:gd name="connsiteX13" fmla="*/ 64500 w 93195"/>
                <a:gd name="connsiteY13" fmla="*/ 134840 h 134840"/>
                <a:gd name="connsiteX14" fmla="*/ 254 w 93195"/>
                <a:gd name="connsiteY14" fmla="*/ 134840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195" h="134840">
                  <a:moveTo>
                    <a:pt x="254" y="134840"/>
                  </a:moveTo>
                  <a:lnTo>
                    <a:pt x="254" y="112240"/>
                  </a:lnTo>
                  <a:lnTo>
                    <a:pt x="16252" y="112240"/>
                  </a:lnTo>
                  <a:lnTo>
                    <a:pt x="16252" y="25394"/>
                  </a:lnTo>
                  <a:lnTo>
                    <a:pt x="0" y="25394"/>
                  </a:lnTo>
                  <a:lnTo>
                    <a:pt x="0" y="2032"/>
                  </a:lnTo>
                  <a:lnTo>
                    <a:pt x="46978" y="2032"/>
                  </a:lnTo>
                  <a:lnTo>
                    <a:pt x="46978" y="28441"/>
                  </a:lnTo>
                  <a:cubicBezTo>
                    <a:pt x="54089" y="11681"/>
                    <a:pt x="67801" y="0"/>
                    <a:pt x="93195" y="0"/>
                  </a:cubicBezTo>
                  <a:lnTo>
                    <a:pt x="93195" y="29457"/>
                  </a:lnTo>
                  <a:cubicBezTo>
                    <a:pt x="64500" y="28695"/>
                    <a:pt x="46978" y="37837"/>
                    <a:pt x="46978" y="65770"/>
                  </a:cubicBezTo>
                  <a:lnTo>
                    <a:pt x="46978" y="112240"/>
                  </a:lnTo>
                  <a:lnTo>
                    <a:pt x="64500" y="112240"/>
                  </a:lnTo>
                  <a:lnTo>
                    <a:pt x="64500" y="134840"/>
                  </a:lnTo>
                  <a:lnTo>
                    <a:pt x="254" y="134840"/>
                  </a:lnTo>
                  <a:close/>
                </a:path>
              </a:pathLst>
            </a:custGeom>
            <a:solidFill>
              <a:srgbClr val="FFFFFF"/>
            </a:solidFill>
            <a:ln w="6345" cap="flat">
              <a:noFill/>
              <a:prstDash val="solid"/>
              <a:miter/>
            </a:ln>
          </p:spPr>
          <p:txBody>
            <a:bodyPr rtlCol="0" anchor="ctr"/>
            <a:lstStyle/>
            <a:p>
              <a:endParaRPr lang="en-US"/>
            </a:p>
          </p:txBody>
        </p:sp>
        <p:sp>
          <p:nvSpPr>
            <p:cNvPr id="1382" name="Freeform 1381">
              <a:extLst>
                <a:ext uri="{FF2B5EF4-FFF2-40B4-BE49-F238E27FC236}">
                  <a16:creationId xmlns:a16="http://schemas.microsoft.com/office/drawing/2014/main" id="{CF4685BC-01C5-3151-EF0A-7D28CD06316F}"/>
                </a:ext>
              </a:extLst>
            </p:cNvPr>
            <p:cNvSpPr/>
            <p:nvPr/>
          </p:nvSpPr>
          <p:spPr>
            <a:xfrm>
              <a:off x="9938883" y="1700104"/>
              <a:ext cx="81259" cy="164296"/>
            </a:xfrm>
            <a:custGeom>
              <a:avLst/>
              <a:gdLst>
                <a:gd name="connsiteX0" fmla="*/ 17776 w 81259"/>
                <a:gd name="connsiteY0" fmla="*/ 124937 h 164296"/>
                <a:gd name="connsiteX1" fmla="*/ 17776 w 81259"/>
                <a:gd name="connsiteY1" fmla="*/ 52565 h 164296"/>
                <a:gd name="connsiteX2" fmla="*/ 0 w 81259"/>
                <a:gd name="connsiteY2" fmla="*/ 52565 h 164296"/>
                <a:gd name="connsiteX3" fmla="*/ 0 w 81259"/>
                <a:gd name="connsiteY3" fmla="*/ 29203 h 164296"/>
                <a:gd name="connsiteX4" fmla="*/ 17776 w 81259"/>
                <a:gd name="connsiteY4" fmla="*/ 29203 h 164296"/>
                <a:gd name="connsiteX5" fmla="*/ 17776 w 81259"/>
                <a:gd name="connsiteY5" fmla="*/ 0 h 164296"/>
                <a:gd name="connsiteX6" fmla="*/ 48502 w 81259"/>
                <a:gd name="connsiteY6" fmla="*/ 0 h 164296"/>
                <a:gd name="connsiteX7" fmla="*/ 48502 w 81259"/>
                <a:gd name="connsiteY7" fmla="*/ 29203 h 164296"/>
                <a:gd name="connsiteX8" fmla="*/ 79991 w 81259"/>
                <a:gd name="connsiteY8" fmla="*/ 29203 h 164296"/>
                <a:gd name="connsiteX9" fmla="*/ 79991 w 81259"/>
                <a:gd name="connsiteY9" fmla="*/ 52565 h 164296"/>
                <a:gd name="connsiteX10" fmla="*/ 48502 w 81259"/>
                <a:gd name="connsiteY10" fmla="*/ 52565 h 164296"/>
                <a:gd name="connsiteX11" fmla="*/ 48502 w 81259"/>
                <a:gd name="connsiteY11" fmla="*/ 122651 h 164296"/>
                <a:gd name="connsiteX12" fmla="*/ 65516 w 81259"/>
                <a:gd name="connsiteY12" fmla="*/ 139919 h 164296"/>
                <a:gd name="connsiteX13" fmla="*/ 81260 w 81259"/>
                <a:gd name="connsiteY13" fmla="*/ 137126 h 164296"/>
                <a:gd name="connsiteX14" fmla="*/ 81260 w 81259"/>
                <a:gd name="connsiteY14" fmla="*/ 160742 h 164296"/>
                <a:gd name="connsiteX15" fmla="*/ 59675 w 81259"/>
                <a:gd name="connsiteY15" fmla="*/ 164297 h 164296"/>
                <a:gd name="connsiteX16" fmla="*/ 17776 w 81259"/>
                <a:gd name="connsiteY16" fmla="*/ 124937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59" h="164296">
                  <a:moveTo>
                    <a:pt x="17776" y="124937"/>
                  </a:moveTo>
                  <a:lnTo>
                    <a:pt x="17776" y="52565"/>
                  </a:lnTo>
                  <a:lnTo>
                    <a:pt x="0" y="52565"/>
                  </a:lnTo>
                  <a:lnTo>
                    <a:pt x="0" y="29203"/>
                  </a:lnTo>
                  <a:lnTo>
                    <a:pt x="17776" y="29203"/>
                  </a:lnTo>
                  <a:lnTo>
                    <a:pt x="17776" y="0"/>
                  </a:lnTo>
                  <a:lnTo>
                    <a:pt x="48502" y="0"/>
                  </a:lnTo>
                  <a:lnTo>
                    <a:pt x="48502" y="29203"/>
                  </a:lnTo>
                  <a:lnTo>
                    <a:pt x="79991" y="29203"/>
                  </a:lnTo>
                  <a:lnTo>
                    <a:pt x="79991" y="52565"/>
                  </a:lnTo>
                  <a:lnTo>
                    <a:pt x="48502" y="52565"/>
                  </a:lnTo>
                  <a:lnTo>
                    <a:pt x="48502" y="122651"/>
                  </a:lnTo>
                  <a:cubicBezTo>
                    <a:pt x="48502" y="134332"/>
                    <a:pt x="53835" y="139919"/>
                    <a:pt x="65516" y="139919"/>
                  </a:cubicBezTo>
                  <a:cubicBezTo>
                    <a:pt x="70594" y="139919"/>
                    <a:pt x="75673" y="139157"/>
                    <a:pt x="81260" y="137126"/>
                  </a:cubicBezTo>
                  <a:lnTo>
                    <a:pt x="81260" y="160742"/>
                  </a:lnTo>
                  <a:cubicBezTo>
                    <a:pt x="75166" y="162519"/>
                    <a:pt x="68309" y="164297"/>
                    <a:pt x="59675" y="164297"/>
                  </a:cubicBezTo>
                  <a:cubicBezTo>
                    <a:pt x="31234" y="164297"/>
                    <a:pt x="17776" y="150077"/>
                    <a:pt x="17776" y="124937"/>
                  </a:cubicBezTo>
                  <a:close/>
                </a:path>
              </a:pathLst>
            </a:custGeom>
            <a:solidFill>
              <a:srgbClr val="FFFFFF"/>
            </a:solidFill>
            <a:ln w="6345" cap="flat">
              <a:noFill/>
              <a:prstDash val="solid"/>
              <a:miter/>
            </a:ln>
          </p:spPr>
          <p:txBody>
            <a:bodyPr rtlCol="0" anchor="ctr"/>
            <a:lstStyle/>
            <a:p>
              <a:endParaRPr lang="en-US"/>
            </a:p>
          </p:txBody>
        </p:sp>
        <p:sp>
          <p:nvSpPr>
            <p:cNvPr id="1383" name="Freeform 1382">
              <a:extLst>
                <a:ext uri="{FF2B5EF4-FFF2-40B4-BE49-F238E27FC236}">
                  <a16:creationId xmlns:a16="http://schemas.microsoft.com/office/drawing/2014/main" id="{0A04FD32-7DA1-0428-C1B0-24BB0123230C}"/>
                </a:ext>
              </a:extLst>
            </p:cNvPr>
            <p:cNvSpPr/>
            <p:nvPr/>
          </p:nvSpPr>
          <p:spPr>
            <a:xfrm>
              <a:off x="9347719" y="1977974"/>
              <a:ext cx="195087" cy="163344"/>
            </a:xfrm>
            <a:custGeom>
              <a:avLst/>
              <a:gdLst>
                <a:gd name="connsiteX0" fmla="*/ 0 w 195087"/>
                <a:gd name="connsiteY0" fmla="*/ 0 h 163344"/>
                <a:gd name="connsiteX1" fmla="*/ 12760 w 195087"/>
                <a:gd name="connsiteY1" fmla="*/ 0 h 163344"/>
                <a:gd name="connsiteX2" fmla="*/ 50216 w 195087"/>
                <a:gd name="connsiteY2" fmla="*/ 143982 h 163344"/>
                <a:gd name="connsiteX3" fmla="*/ 93386 w 195087"/>
                <a:gd name="connsiteY3" fmla="*/ 0 h 163344"/>
                <a:gd name="connsiteX4" fmla="*/ 102274 w 195087"/>
                <a:gd name="connsiteY4" fmla="*/ 0 h 163344"/>
                <a:gd name="connsiteX5" fmla="*/ 143855 w 195087"/>
                <a:gd name="connsiteY5" fmla="*/ 144426 h 163344"/>
                <a:gd name="connsiteX6" fmla="*/ 183406 w 195087"/>
                <a:gd name="connsiteY6" fmla="*/ 0 h 163344"/>
                <a:gd name="connsiteX7" fmla="*/ 195087 w 195087"/>
                <a:gd name="connsiteY7" fmla="*/ 0 h 163344"/>
                <a:gd name="connsiteX8" fmla="*/ 150331 w 195087"/>
                <a:gd name="connsiteY8" fmla="*/ 163345 h 163344"/>
                <a:gd name="connsiteX9" fmla="*/ 138014 w 195087"/>
                <a:gd name="connsiteY9" fmla="*/ 163345 h 163344"/>
                <a:gd name="connsiteX10" fmla="*/ 97829 w 195087"/>
                <a:gd name="connsiteY10" fmla="*/ 22600 h 163344"/>
                <a:gd name="connsiteX11" fmla="*/ 55359 w 195087"/>
                <a:gd name="connsiteY11" fmla="*/ 163345 h 163344"/>
                <a:gd name="connsiteX12" fmla="*/ 43233 w 195087"/>
                <a:gd name="connsiteY12" fmla="*/ 163345 h 163344"/>
                <a:gd name="connsiteX13" fmla="*/ 64 w 195087"/>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7" h="163344">
                  <a:moveTo>
                    <a:pt x="0" y="0"/>
                  </a:moveTo>
                  <a:lnTo>
                    <a:pt x="12760" y="0"/>
                  </a:lnTo>
                  <a:lnTo>
                    <a:pt x="50216" y="143982"/>
                  </a:lnTo>
                  <a:lnTo>
                    <a:pt x="93386" y="0"/>
                  </a:lnTo>
                  <a:lnTo>
                    <a:pt x="102274" y="0"/>
                  </a:lnTo>
                  <a:lnTo>
                    <a:pt x="143855" y="144426"/>
                  </a:lnTo>
                  <a:lnTo>
                    <a:pt x="183406" y="0"/>
                  </a:lnTo>
                  <a:lnTo>
                    <a:pt x="195087" y="0"/>
                  </a:lnTo>
                  <a:lnTo>
                    <a:pt x="150331" y="163345"/>
                  </a:lnTo>
                  <a:lnTo>
                    <a:pt x="138014" y="163345"/>
                  </a:lnTo>
                  <a:lnTo>
                    <a:pt x="97829" y="22600"/>
                  </a:lnTo>
                  <a:lnTo>
                    <a:pt x="55359" y="163345"/>
                  </a:lnTo>
                  <a:lnTo>
                    <a:pt x="43233" y="163345"/>
                  </a:lnTo>
                  <a:lnTo>
                    <a:pt x="64" y="0"/>
                  </a:lnTo>
                  <a:close/>
                </a:path>
              </a:pathLst>
            </a:custGeom>
            <a:solidFill>
              <a:srgbClr val="FFFFFF"/>
            </a:solidFill>
            <a:ln w="6345" cap="flat">
              <a:noFill/>
              <a:prstDash val="solid"/>
              <a:miter/>
            </a:ln>
          </p:spPr>
          <p:txBody>
            <a:bodyPr rtlCol="0" anchor="ctr"/>
            <a:lstStyle/>
            <a:p>
              <a:endParaRPr lang="en-US"/>
            </a:p>
          </p:txBody>
        </p:sp>
        <p:sp>
          <p:nvSpPr>
            <p:cNvPr id="1384" name="Freeform 1383">
              <a:extLst>
                <a:ext uri="{FF2B5EF4-FFF2-40B4-BE49-F238E27FC236}">
                  <a16:creationId xmlns:a16="http://schemas.microsoft.com/office/drawing/2014/main" id="{91C4F1DE-8F70-3561-477A-723DC02CFB2A}"/>
                </a:ext>
              </a:extLst>
            </p:cNvPr>
            <p:cNvSpPr/>
            <p:nvPr/>
          </p:nvSpPr>
          <p:spPr>
            <a:xfrm>
              <a:off x="9551377" y="201993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85" name="Freeform 1384">
              <a:extLst>
                <a:ext uri="{FF2B5EF4-FFF2-40B4-BE49-F238E27FC236}">
                  <a16:creationId xmlns:a16="http://schemas.microsoft.com/office/drawing/2014/main" id="{25295350-60C7-77FD-F032-8BC9F69EC58D}"/>
                </a:ext>
              </a:extLst>
            </p:cNvPr>
            <p:cNvSpPr/>
            <p:nvPr/>
          </p:nvSpPr>
          <p:spPr>
            <a:xfrm>
              <a:off x="9740940" y="1964706"/>
              <a:ext cx="111287" cy="178453"/>
            </a:xfrm>
            <a:custGeom>
              <a:avLst/>
              <a:gdLst>
                <a:gd name="connsiteX0" fmla="*/ 12126 w 111287"/>
                <a:gd name="connsiteY0" fmla="*/ 149441 h 178453"/>
                <a:gd name="connsiteX1" fmla="*/ 12126 w 111287"/>
                <a:gd name="connsiteY1" fmla="*/ 176613 h 178453"/>
                <a:gd name="connsiteX2" fmla="*/ 0 w 111287"/>
                <a:gd name="connsiteY2" fmla="*/ 176613 h 178453"/>
                <a:gd name="connsiteX3" fmla="*/ 0 w 111287"/>
                <a:gd name="connsiteY3" fmla="*/ 0 h 178453"/>
                <a:gd name="connsiteX4" fmla="*/ 12126 w 111287"/>
                <a:gd name="connsiteY4" fmla="*/ 0 h 178453"/>
                <a:gd name="connsiteX5" fmla="*/ 12126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6 w 111287"/>
                <a:gd name="connsiteY10" fmla="*/ 149441 h 178453"/>
                <a:gd name="connsiteX11" fmla="*/ 98717 w 111287"/>
                <a:gd name="connsiteY11" fmla="*/ 117890 h 178453"/>
                <a:gd name="connsiteX12" fmla="*/ 98717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69 h 178453"/>
                <a:gd name="connsiteX17" fmla="*/ 98717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6" y="149441"/>
                  </a:moveTo>
                  <a:lnTo>
                    <a:pt x="12126" y="176613"/>
                  </a:lnTo>
                  <a:lnTo>
                    <a:pt x="0" y="176613"/>
                  </a:lnTo>
                  <a:lnTo>
                    <a:pt x="0" y="0"/>
                  </a:lnTo>
                  <a:lnTo>
                    <a:pt x="12126" y="0"/>
                  </a:lnTo>
                  <a:lnTo>
                    <a:pt x="12126"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8" y="164043"/>
                    <a:pt x="12126" y="149441"/>
                  </a:cubicBezTo>
                  <a:close/>
                  <a:moveTo>
                    <a:pt x="98717" y="117890"/>
                  </a:moveTo>
                  <a:lnTo>
                    <a:pt x="98717" y="116049"/>
                  </a:lnTo>
                  <a:cubicBezTo>
                    <a:pt x="98717" y="83164"/>
                    <a:pt x="79292" y="65579"/>
                    <a:pt x="56437" y="65579"/>
                  </a:cubicBezTo>
                  <a:cubicBezTo>
                    <a:pt x="33583" y="65579"/>
                    <a:pt x="11872" y="83164"/>
                    <a:pt x="11872" y="116049"/>
                  </a:cubicBezTo>
                  <a:lnTo>
                    <a:pt x="11872" y="117890"/>
                  </a:lnTo>
                  <a:cubicBezTo>
                    <a:pt x="11872" y="150584"/>
                    <a:pt x="31742" y="168169"/>
                    <a:pt x="56691" y="168169"/>
                  </a:cubicBezTo>
                  <a:cubicBezTo>
                    <a:pt x="81640" y="168169"/>
                    <a:pt x="98717" y="149886"/>
                    <a:pt x="98717" y="117890"/>
                  </a:cubicBezTo>
                  <a:close/>
                </a:path>
              </a:pathLst>
            </a:custGeom>
            <a:solidFill>
              <a:srgbClr val="FFFFFF"/>
            </a:solidFill>
            <a:ln w="6345" cap="flat">
              <a:noFill/>
              <a:prstDash val="solid"/>
              <a:miter/>
            </a:ln>
          </p:spPr>
          <p:txBody>
            <a:bodyPr rtlCol="0" anchor="ctr"/>
            <a:lstStyle/>
            <a:p>
              <a:endParaRPr lang="en-US"/>
            </a:p>
          </p:txBody>
        </p:sp>
        <p:sp>
          <p:nvSpPr>
            <p:cNvPr id="1386" name="Freeform 1385">
              <a:extLst>
                <a:ext uri="{FF2B5EF4-FFF2-40B4-BE49-F238E27FC236}">
                  <a16:creationId xmlns:a16="http://schemas.microsoft.com/office/drawing/2014/main" id="{16472692-AA41-7E68-BF05-196ABEBFA54A}"/>
                </a:ext>
              </a:extLst>
            </p:cNvPr>
            <p:cNvSpPr/>
            <p:nvPr/>
          </p:nvSpPr>
          <p:spPr>
            <a:xfrm>
              <a:off x="9878511" y="2020255"/>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4" y="0"/>
                  </a:cubicBezTo>
                  <a:lnTo>
                    <a:pt x="52564" y="11427"/>
                  </a:lnTo>
                  <a:cubicBezTo>
                    <a:pt x="29519"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387" name="Freeform 1386">
              <a:extLst>
                <a:ext uri="{FF2B5EF4-FFF2-40B4-BE49-F238E27FC236}">
                  <a16:creationId xmlns:a16="http://schemas.microsoft.com/office/drawing/2014/main" id="{E50BCF62-C95E-7146-47EF-A023E270805B}"/>
                </a:ext>
              </a:extLst>
            </p:cNvPr>
            <p:cNvSpPr/>
            <p:nvPr/>
          </p:nvSpPr>
          <p:spPr>
            <a:xfrm>
              <a:off x="9950120" y="1979117"/>
              <a:ext cx="17141" cy="162201"/>
            </a:xfrm>
            <a:custGeom>
              <a:avLst/>
              <a:gdLst>
                <a:gd name="connsiteX0" fmla="*/ 0 w 17141"/>
                <a:gd name="connsiteY0" fmla="*/ 8443 h 162201"/>
                <a:gd name="connsiteX1" fmla="*/ 8697 w 17141"/>
                <a:gd name="connsiteY1" fmla="*/ 0 h 162201"/>
                <a:gd name="connsiteX2" fmla="*/ 17141 w 17141"/>
                <a:gd name="connsiteY2" fmla="*/ 8443 h 162201"/>
                <a:gd name="connsiteX3" fmla="*/ 8697 w 17141"/>
                <a:gd name="connsiteY3" fmla="*/ 17141 h 162201"/>
                <a:gd name="connsiteX4" fmla="*/ 0 w 17141"/>
                <a:gd name="connsiteY4" fmla="*/ 8443 h 162201"/>
                <a:gd name="connsiteX5" fmla="*/ 2730 w 17141"/>
                <a:gd name="connsiteY5" fmla="*/ 42725 h 162201"/>
                <a:gd name="connsiteX6" fmla="*/ 14856 w 17141"/>
                <a:gd name="connsiteY6" fmla="*/ 42725 h 162201"/>
                <a:gd name="connsiteX7" fmla="*/ 14856 w 17141"/>
                <a:gd name="connsiteY7" fmla="*/ 162202 h 162201"/>
                <a:gd name="connsiteX8" fmla="*/ 2730 w 17141"/>
                <a:gd name="connsiteY8" fmla="*/ 162202 h 162201"/>
                <a:gd name="connsiteX9" fmla="*/ 2730 w 17141"/>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1"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6" y="42725"/>
                  </a:lnTo>
                  <a:lnTo>
                    <a:pt x="14856"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388" name="Freeform 1387">
              <a:extLst>
                <a:ext uri="{FF2B5EF4-FFF2-40B4-BE49-F238E27FC236}">
                  <a16:creationId xmlns:a16="http://schemas.microsoft.com/office/drawing/2014/main" id="{FD52E350-A6D7-DCE2-CB34-618DB1A4A266}"/>
                </a:ext>
              </a:extLst>
            </p:cNvPr>
            <p:cNvSpPr/>
            <p:nvPr/>
          </p:nvSpPr>
          <p:spPr>
            <a:xfrm>
              <a:off x="9998495" y="2020001"/>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89" name="Freeform 1388">
              <a:extLst>
                <a:ext uri="{FF2B5EF4-FFF2-40B4-BE49-F238E27FC236}">
                  <a16:creationId xmlns:a16="http://schemas.microsoft.com/office/drawing/2014/main" id="{4304D364-C29C-BCE6-028E-3B7C4F86EE45}"/>
                </a:ext>
              </a:extLst>
            </p:cNvPr>
            <p:cNvSpPr/>
            <p:nvPr/>
          </p:nvSpPr>
          <p:spPr>
            <a:xfrm>
              <a:off x="10120131" y="2020001"/>
              <a:ext cx="111287" cy="164296"/>
            </a:xfrm>
            <a:custGeom>
              <a:avLst/>
              <a:gdLst>
                <a:gd name="connsiteX0" fmla="*/ 2540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40 w 111287"/>
                <a:gd name="connsiteY14" fmla="*/ 128174 h 164296"/>
                <a:gd name="connsiteX15" fmla="*/ 99416 w 111287"/>
                <a:gd name="connsiteY15" fmla="*/ 59611 h 164296"/>
                <a:gd name="connsiteX16" fmla="*/ 99416 w 111287"/>
                <a:gd name="connsiteY16" fmla="*/ 57771 h 164296"/>
                <a:gd name="connsiteX17" fmla="*/ 56692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40"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40" y="128174"/>
                  </a:cubicBezTo>
                  <a:close/>
                  <a:moveTo>
                    <a:pt x="99416" y="59611"/>
                  </a:moveTo>
                  <a:lnTo>
                    <a:pt x="99416" y="57771"/>
                  </a:lnTo>
                  <a:cubicBezTo>
                    <a:pt x="99416" y="27616"/>
                    <a:pt x="81577" y="10221"/>
                    <a:pt x="56692"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390" name="Freeform 1389">
              <a:extLst>
                <a:ext uri="{FF2B5EF4-FFF2-40B4-BE49-F238E27FC236}">
                  <a16:creationId xmlns:a16="http://schemas.microsoft.com/office/drawing/2014/main" id="{441D5DB3-A5F9-18A5-5DF6-364A671098FA}"/>
                </a:ext>
              </a:extLst>
            </p:cNvPr>
            <p:cNvSpPr/>
            <p:nvPr/>
          </p:nvSpPr>
          <p:spPr>
            <a:xfrm>
              <a:off x="10314012" y="2019937"/>
              <a:ext cx="108112" cy="123159"/>
            </a:xfrm>
            <a:custGeom>
              <a:avLst/>
              <a:gdLst>
                <a:gd name="connsiteX0" fmla="*/ 64 w 108112"/>
                <a:gd name="connsiteY0" fmla="*/ 62849 h 123159"/>
                <a:gd name="connsiteX1" fmla="*/ 64 w 108112"/>
                <a:gd name="connsiteY1" fmla="*/ 61008 h 123159"/>
                <a:gd name="connsiteX2" fmla="*/ 57199 w 108112"/>
                <a:gd name="connsiteY2" fmla="*/ 0 h 123159"/>
                <a:gd name="connsiteX3" fmla="*/ 107034 w 108112"/>
                <a:gd name="connsiteY3" fmla="*/ 39741 h 123159"/>
                <a:gd name="connsiteX4" fmla="*/ 95163 w 108112"/>
                <a:gd name="connsiteY4" fmla="*/ 39741 h 123159"/>
                <a:gd name="connsiteX5" fmla="*/ 57199 w 108112"/>
                <a:gd name="connsiteY5" fmla="*/ 10284 h 123159"/>
                <a:gd name="connsiteX6" fmla="*/ 12633 w 108112"/>
                <a:gd name="connsiteY6" fmla="*/ 61008 h 123159"/>
                <a:gd name="connsiteX7" fmla="*/ 12633 w 108112"/>
                <a:gd name="connsiteY7" fmla="*/ 62849 h 123159"/>
                <a:gd name="connsiteX8" fmla="*/ 57199 w 108112"/>
                <a:gd name="connsiteY8" fmla="*/ 112875 h 123159"/>
                <a:gd name="connsiteX9" fmla="*/ 96940 w 108112"/>
                <a:gd name="connsiteY9" fmla="*/ 79990 h 123159"/>
                <a:gd name="connsiteX10" fmla="*/ 108113 w 108112"/>
                <a:gd name="connsiteY10" fmla="*/ 79990 h 123159"/>
                <a:gd name="connsiteX11" fmla="*/ 57136 w 108112"/>
                <a:gd name="connsiteY11" fmla="*/ 123159 h 123159"/>
                <a:gd name="connsiteX12" fmla="*/ 0 w 108112"/>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2"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391" name="Freeform 1390">
              <a:extLst>
                <a:ext uri="{FF2B5EF4-FFF2-40B4-BE49-F238E27FC236}">
                  <a16:creationId xmlns:a16="http://schemas.microsoft.com/office/drawing/2014/main" id="{A9944B16-8D39-B624-D36A-123F1B1729C2}"/>
                </a:ext>
              </a:extLst>
            </p:cNvPr>
            <p:cNvSpPr/>
            <p:nvPr/>
          </p:nvSpPr>
          <p:spPr>
            <a:xfrm>
              <a:off x="10439266" y="2020001"/>
              <a:ext cx="115413" cy="123159"/>
            </a:xfrm>
            <a:custGeom>
              <a:avLst/>
              <a:gdLst>
                <a:gd name="connsiteX0" fmla="*/ 64 w 115413"/>
                <a:gd name="connsiteY0" fmla="*/ 62595 h 123159"/>
                <a:gd name="connsiteX1" fmla="*/ 64 w 115413"/>
                <a:gd name="connsiteY1" fmla="*/ 60754 h 123159"/>
                <a:gd name="connsiteX2" fmla="*/ 57834 w 115413"/>
                <a:gd name="connsiteY2" fmla="*/ 0 h 123159"/>
                <a:gd name="connsiteX3" fmla="*/ 115414 w 115413"/>
                <a:gd name="connsiteY3" fmla="*/ 60564 h 123159"/>
                <a:gd name="connsiteX4" fmla="*/ 115414 w 115413"/>
                <a:gd name="connsiteY4" fmla="*/ 62405 h 123159"/>
                <a:gd name="connsiteX5" fmla="*/ 57580 w 115413"/>
                <a:gd name="connsiteY5" fmla="*/ 123159 h 123159"/>
                <a:gd name="connsiteX6" fmla="*/ 0 w 115413"/>
                <a:gd name="connsiteY6" fmla="*/ 62595 h 123159"/>
                <a:gd name="connsiteX7" fmla="*/ 102908 w 115413"/>
                <a:gd name="connsiteY7" fmla="*/ 62595 h 123159"/>
                <a:gd name="connsiteX8" fmla="*/ 102908 w 115413"/>
                <a:gd name="connsiteY8" fmla="*/ 60754 h 123159"/>
                <a:gd name="connsiteX9" fmla="*/ 57897 w 115413"/>
                <a:gd name="connsiteY9" fmla="*/ 10284 h 123159"/>
                <a:gd name="connsiteX10" fmla="*/ 12633 w 115413"/>
                <a:gd name="connsiteY10" fmla="*/ 60754 h 123159"/>
                <a:gd name="connsiteX11" fmla="*/ 12633 w 115413"/>
                <a:gd name="connsiteY11" fmla="*/ 62595 h 123159"/>
                <a:gd name="connsiteX12" fmla="*/ 57897 w 115413"/>
                <a:gd name="connsiteY12" fmla="*/ 112875 h 123159"/>
                <a:gd name="connsiteX13" fmla="*/ 102908 w 115413"/>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9">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392" name="Freeform 1391">
              <a:extLst>
                <a:ext uri="{FF2B5EF4-FFF2-40B4-BE49-F238E27FC236}">
                  <a16:creationId xmlns:a16="http://schemas.microsoft.com/office/drawing/2014/main" id="{B7E54003-5706-4BE4-CA24-64181C616CBC}"/>
                </a:ext>
              </a:extLst>
            </p:cNvPr>
            <p:cNvSpPr/>
            <p:nvPr/>
          </p:nvSpPr>
          <p:spPr>
            <a:xfrm>
              <a:off x="10580835" y="2020001"/>
              <a:ext cx="170264" cy="121318"/>
            </a:xfrm>
            <a:custGeom>
              <a:avLst/>
              <a:gdLst>
                <a:gd name="connsiteX0" fmla="*/ 0 w 170264"/>
                <a:gd name="connsiteY0" fmla="*/ 1841 h 121318"/>
                <a:gd name="connsiteX1" fmla="*/ 12126 w 170264"/>
                <a:gd name="connsiteY1" fmla="*/ 1841 h 121318"/>
                <a:gd name="connsiteX2" fmla="*/ 12126 w 170264"/>
                <a:gd name="connsiteY2" fmla="*/ 24441 h 121318"/>
                <a:gd name="connsiteX3" fmla="*/ 51232 w 170264"/>
                <a:gd name="connsiteY3" fmla="*/ 0 h 121318"/>
                <a:gd name="connsiteX4" fmla="*/ 87799 w 170264"/>
                <a:gd name="connsiteY4" fmla="*/ 26727 h 121318"/>
                <a:gd name="connsiteX5" fmla="*/ 130270 w 170264"/>
                <a:gd name="connsiteY5" fmla="*/ 0 h 121318"/>
                <a:gd name="connsiteX6" fmla="*/ 170265 w 170264"/>
                <a:gd name="connsiteY6" fmla="*/ 46597 h 121318"/>
                <a:gd name="connsiteX7" fmla="*/ 170265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2 w 170264"/>
                <a:gd name="connsiteY13" fmla="*/ 121318 h 121318"/>
                <a:gd name="connsiteX14" fmla="*/ 79102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6" y="1841"/>
                  </a:lnTo>
                  <a:lnTo>
                    <a:pt x="12126" y="24441"/>
                  </a:lnTo>
                  <a:cubicBezTo>
                    <a:pt x="17585" y="11427"/>
                    <a:pt x="31742" y="0"/>
                    <a:pt x="51232" y="0"/>
                  </a:cubicBezTo>
                  <a:cubicBezTo>
                    <a:pt x="69071" y="0"/>
                    <a:pt x="82784" y="7555"/>
                    <a:pt x="87799" y="26727"/>
                  </a:cubicBezTo>
                  <a:cubicBezTo>
                    <a:pt x="95353" y="9840"/>
                    <a:pt x="112240" y="0"/>
                    <a:pt x="130270" y="0"/>
                  </a:cubicBezTo>
                  <a:cubicBezTo>
                    <a:pt x="153314" y="0"/>
                    <a:pt x="170265" y="12570"/>
                    <a:pt x="170265" y="46597"/>
                  </a:cubicBezTo>
                  <a:lnTo>
                    <a:pt x="170265" y="121318"/>
                  </a:lnTo>
                  <a:lnTo>
                    <a:pt x="158139" y="121318"/>
                  </a:lnTo>
                  <a:lnTo>
                    <a:pt x="158139" y="45899"/>
                  </a:lnTo>
                  <a:cubicBezTo>
                    <a:pt x="158139" y="20569"/>
                    <a:pt x="147411" y="10475"/>
                    <a:pt x="128238" y="10475"/>
                  </a:cubicBezTo>
                  <a:cubicBezTo>
                    <a:pt x="109066" y="10475"/>
                    <a:pt x="91227" y="23489"/>
                    <a:pt x="91227" y="48438"/>
                  </a:cubicBezTo>
                  <a:lnTo>
                    <a:pt x="91227" y="121318"/>
                  </a:lnTo>
                  <a:lnTo>
                    <a:pt x="79102" y="121318"/>
                  </a:lnTo>
                  <a:lnTo>
                    <a:pt x="79102" y="45899"/>
                  </a:lnTo>
                  <a:cubicBezTo>
                    <a:pt x="79102" y="20569"/>
                    <a:pt x="68373" y="10475"/>
                    <a:pt x="49200" y="10475"/>
                  </a:cubicBezTo>
                  <a:cubicBezTo>
                    <a:pt x="30029"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393" name="Freeform 1392">
              <a:extLst>
                <a:ext uri="{FF2B5EF4-FFF2-40B4-BE49-F238E27FC236}">
                  <a16:creationId xmlns:a16="http://schemas.microsoft.com/office/drawing/2014/main" id="{2158E22F-1ADF-FA00-FBE3-C835C2DC6B0A}"/>
                </a:ext>
              </a:extLst>
            </p:cNvPr>
            <p:cNvSpPr/>
            <p:nvPr/>
          </p:nvSpPr>
          <p:spPr>
            <a:xfrm>
              <a:off x="10784048" y="2020001"/>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2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5"/>
                    <a:pt x="111288" y="60310"/>
                  </a:cubicBezTo>
                  <a:lnTo>
                    <a:pt x="111288" y="62151"/>
                  </a:lnTo>
                  <a:cubicBezTo>
                    <a:pt x="111288" y="99607"/>
                    <a:pt x="88434" y="123159"/>
                    <a:pt x="57581" y="123159"/>
                  </a:cubicBezTo>
                  <a:cubicBezTo>
                    <a:pt x="33838" y="123159"/>
                    <a:pt x="18538" y="108748"/>
                    <a:pt x="12126" y="94147"/>
                  </a:cubicBezTo>
                  <a:lnTo>
                    <a:pt x="12126" y="162900"/>
                  </a:lnTo>
                  <a:lnTo>
                    <a:pt x="0" y="162900"/>
                  </a:lnTo>
                  <a:lnTo>
                    <a:pt x="0" y="1841"/>
                  </a:lnTo>
                  <a:close/>
                  <a:moveTo>
                    <a:pt x="98718" y="62595"/>
                  </a:moveTo>
                  <a:lnTo>
                    <a:pt x="98718" y="60754"/>
                  </a:lnTo>
                  <a:cubicBezTo>
                    <a:pt x="98718" y="27869"/>
                    <a:pt x="79292" y="10284"/>
                    <a:pt x="56437" y="10284"/>
                  </a:cubicBezTo>
                  <a:cubicBezTo>
                    <a:pt x="33583" y="10284"/>
                    <a:pt x="11872" y="27869"/>
                    <a:pt x="11872" y="60754"/>
                  </a:cubicBezTo>
                  <a:lnTo>
                    <a:pt x="11872" y="62595"/>
                  </a:lnTo>
                  <a:cubicBezTo>
                    <a:pt x="11872" y="95290"/>
                    <a:pt x="31742" y="112875"/>
                    <a:pt x="56692"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394" name="Freeform 1393">
              <a:extLst>
                <a:ext uri="{FF2B5EF4-FFF2-40B4-BE49-F238E27FC236}">
                  <a16:creationId xmlns:a16="http://schemas.microsoft.com/office/drawing/2014/main" id="{F9CCC4B6-A3BF-ADBA-6462-EB37C13EE329}"/>
                </a:ext>
              </a:extLst>
            </p:cNvPr>
            <p:cNvSpPr/>
            <p:nvPr/>
          </p:nvSpPr>
          <p:spPr>
            <a:xfrm>
              <a:off x="10913048" y="2019937"/>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2"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95" name="Freeform 1394">
              <a:extLst>
                <a:ext uri="{FF2B5EF4-FFF2-40B4-BE49-F238E27FC236}">
                  <a16:creationId xmlns:a16="http://schemas.microsoft.com/office/drawing/2014/main" id="{BE0F9620-171C-FE2A-40F9-A6792E8C94DE}"/>
                </a:ext>
              </a:extLst>
            </p:cNvPr>
            <p:cNvSpPr/>
            <p:nvPr/>
          </p:nvSpPr>
          <p:spPr>
            <a:xfrm>
              <a:off x="11029985" y="2019937"/>
              <a:ext cx="87989" cy="123413"/>
            </a:xfrm>
            <a:custGeom>
              <a:avLst/>
              <a:gdLst>
                <a:gd name="connsiteX0" fmla="*/ 0 w 87989"/>
                <a:gd name="connsiteY0" fmla="*/ 85704 h 123413"/>
                <a:gd name="connsiteX1" fmla="*/ 11682 w 87989"/>
                <a:gd name="connsiteY1" fmla="*/ 85704 h 123413"/>
                <a:gd name="connsiteX2" fmla="*/ 45963 w 87989"/>
                <a:gd name="connsiteY2" fmla="*/ 113129 h 123413"/>
                <a:gd name="connsiteX3" fmla="*/ 76372 w 87989"/>
                <a:gd name="connsiteY3" fmla="*/ 89576 h 123413"/>
                <a:gd name="connsiteX4" fmla="*/ 45074 w 87989"/>
                <a:gd name="connsiteY4" fmla="*/ 65389 h 123413"/>
                <a:gd name="connsiteX5" fmla="*/ 3937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90 w 87989"/>
                <a:gd name="connsiteY12" fmla="*/ 88687 h 123413"/>
                <a:gd name="connsiteX13" fmla="*/ 45963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2" y="85704"/>
                  </a:lnTo>
                  <a:cubicBezTo>
                    <a:pt x="13713" y="101955"/>
                    <a:pt x="23807" y="113129"/>
                    <a:pt x="45963" y="113129"/>
                  </a:cubicBezTo>
                  <a:cubicBezTo>
                    <a:pt x="66087" y="113129"/>
                    <a:pt x="76372" y="103987"/>
                    <a:pt x="76372" y="89576"/>
                  </a:cubicBezTo>
                  <a:cubicBezTo>
                    <a:pt x="76372" y="74277"/>
                    <a:pt x="67484" y="69452"/>
                    <a:pt x="45074" y="65389"/>
                  </a:cubicBezTo>
                  <a:cubicBezTo>
                    <a:pt x="15808" y="60119"/>
                    <a:pt x="3937" y="52565"/>
                    <a:pt x="3937" y="31996"/>
                  </a:cubicBezTo>
                  <a:cubicBezTo>
                    <a:pt x="3937" y="11427"/>
                    <a:pt x="23108" y="0"/>
                    <a:pt x="43233" y="0"/>
                  </a:cubicBezTo>
                  <a:cubicBezTo>
                    <a:pt x="64691"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90" y="65389"/>
                    <a:pt x="87990" y="88687"/>
                  </a:cubicBezTo>
                  <a:cubicBezTo>
                    <a:pt x="87990" y="108812"/>
                    <a:pt x="73134" y="123413"/>
                    <a:pt x="45963" y="123413"/>
                  </a:cubicBezTo>
                  <a:cubicBezTo>
                    <a:pt x="18792"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96" name="Freeform 1395">
              <a:extLst>
                <a:ext uri="{FF2B5EF4-FFF2-40B4-BE49-F238E27FC236}">
                  <a16:creationId xmlns:a16="http://schemas.microsoft.com/office/drawing/2014/main" id="{602E8739-87B5-C8E1-E02D-86AC91F97BBA}"/>
                </a:ext>
              </a:extLst>
            </p:cNvPr>
            <p:cNvSpPr/>
            <p:nvPr/>
          </p:nvSpPr>
          <p:spPr>
            <a:xfrm>
              <a:off x="11135179" y="2019937"/>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2 w 87988"/>
                <a:gd name="connsiteY3" fmla="*/ 89576 h 123413"/>
                <a:gd name="connsiteX4" fmla="*/ 45074 w 87988"/>
                <a:gd name="connsiteY4" fmla="*/ 65389 h 123413"/>
                <a:gd name="connsiteX5" fmla="*/ 3936 w 87988"/>
                <a:gd name="connsiteY5" fmla="*/ 31996 h 123413"/>
                <a:gd name="connsiteX6" fmla="*/ 43232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4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3" y="101955"/>
                    <a:pt x="23807" y="113129"/>
                    <a:pt x="45962" y="113129"/>
                  </a:cubicBezTo>
                  <a:cubicBezTo>
                    <a:pt x="66087" y="113129"/>
                    <a:pt x="76372" y="103987"/>
                    <a:pt x="76372" y="89576"/>
                  </a:cubicBezTo>
                  <a:cubicBezTo>
                    <a:pt x="76372" y="74277"/>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7"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97" name="Freeform 1396">
              <a:extLst>
                <a:ext uri="{FF2B5EF4-FFF2-40B4-BE49-F238E27FC236}">
                  <a16:creationId xmlns:a16="http://schemas.microsoft.com/office/drawing/2014/main" id="{818CE8F5-7CD1-527A-7434-F6EFB1A20BCA}"/>
                </a:ext>
              </a:extLst>
            </p:cNvPr>
            <p:cNvSpPr/>
            <p:nvPr/>
          </p:nvSpPr>
          <p:spPr>
            <a:xfrm>
              <a:off x="11246276" y="1979117"/>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268"/>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98" name="Freeform 1397">
              <a:extLst>
                <a:ext uri="{FF2B5EF4-FFF2-40B4-BE49-F238E27FC236}">
                  <a16:creationId xmlns:a16="http://schemas.microsoft.com/office/drawing/2014/main" id="{ACA8D55A-2E8F-E6B8-22F2-A46F8A0DE9E7}"/>
                </a:ext>
              </a:extLst>
            </p:cNvPr>
            <p:cNvSpPr/>
            <p:nvPr/>
          </p:nvSpPr>
          <p:spPr>
            <a:xfrm>
              <a:off x="11286334" y="2020001"/>
              <a:ext cx="115414" cy="123159"/>
            </a:xfrm>
            <a:custGeom>
              <a:avLst/>
              <a:gdLst>
                <a:gd name="connsiteX0" fmla="*/ 0 w 115414"/>
                <a:gd name="connsiteY0" fmla="*/ 62595 h 123159"/>
                <a:gd name="connsiteX1" fmla="*/ 0 w 115414"/>
                <a:gd name="connsiteY1" fmla="*/ 60754 h 123159"/>
                <a:gd name="connsiteX2" fmla="*/ 57835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5 w 115414"/>
                <a:gd name="connsiteY9" fmla="*/ 10284 h 123159"/>
                <a:gd name="connsiteX10" fmla="*/ 12571 w 115414"/>
                <a:gd name="connsiteY10" fmla="*/ 60754 h 123159"/>
                <a:gd name="connsiteX11" fmla="*/ 12571 w 115414"/>
                <a:gd name="connsiteY11" fmla="*/ 62595 h 123159"/>
                <a:gd name="connsiteX12" fmla="*/ 57835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5" y="0"/>
                  </a:cubicBezTo>
                  <a:cubicBezTo>
                    <a:pt x="89830" y="0"/>
                    <a:pt x="115414" y="24187"/>
                    <a:pt x="115414" y="60564"/>
                  </a:cubicBezTo>
                  <a:lnTo>
                    <a:pt x="115414" y="62405"/>
                  </a:lnTo>
                  <a:cubicBezTo>
                    <a:pt x="115414" y="98527"/>
                    <a:pt x="89830" y="123159"/>
                    <a:pt x="57581" y="123159"/>
                  </a:cubicBezTo>
                  <a:cubicBezTo>
                    <a:pt x="25331" y="123159"/>
                    <a:pt x="0" y="97829"/>
                    <a:pt x="0" y="62595"/>
                  </a:cubicBezTo>
                  <a:close/>
                  <a:moveTo>
                    <a:pt x="102845" y="62595"/>
                  </a:moveTo>
                  <a:lnTo>
                    <a:pt x="102845" y="60754"/>
                  </a:lnTo>
                  <a:cubicBezTo>
                    <a:pt x="102845" y="29203"/>
                    <a:pt x="83165" y="10284"/>
                    <a:pt x="57835" y="10284"/>
                  </a:cubicBezTo>
                  <a:cubicBezTo>
                    <a:pt x="32504" y="10284"/>
                    <a:pt x="12571" y="29711"/>
                    <a:pt x="12571" y="60754"/>
                  </a:cubicBezTo>
                  <a:lnTo>
                    <a:pt x="12571" y="62595"/>
                  </a:lnTo>
                  <a:cubicBezTo>
                    <a:pt x="12571" y="93195"/>
                    <a:pt x="31742" y="112875"/>
                    <a:pt x="57835" y="112875"/>
                  </a:cubicBezTo>
                  <a:cubicBezTo>
                    <a:pt x="83927"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399" name="Freeform 1398">
              <a:extLst>
                <a:ext uri="{FF2B5EF4-FFF2-40B4-BE49-F238E27FC236}">
                  <a16:creationId xmlns:a16="http://schemas.microsoft.com/office/drawing/2014/main" id="{3E63B3F3-1B9D-C8AE-DC72-9986DE4501F9}"/>
                </a:ext>
              </a:extLst>
            </p:cNvPr>
            <p:cNvSpPr/>
            <p:nvPr/>
          </p:nvSpPr>
          <p:spPr>
            <a:xfrm>
              <a:off x="11427840" y="2020001"/>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400" name="Freeform 1399">
              <a:extLst>
                <a:ext uri="{FF2B5EF4-FFF2-40B4-BE49-F238E27FC236}">
                  <a16:creationId xmlns:a16="http://schemas.microsoft.com/office/drawing/2014/main" id="{0B26140C-08FA-87D7-E6CC-D47B1E87F4A7}"/>
                </a:ext>
              </a:extLst>
            </p:cNvPr>
            <p:cNvSpPr/>
            <p:nvPr/>
          </p:nvSpPr>
          <p:spPr>
            <a:xfrm>
              <a:off x="9345942" y="2273810"/>
              <a:ext cx="62658" cy="148235"/>
            </a:xfrm>
            <a:custGeom>
              <a:avLst/>
              <a:gdLst>
                <a:gd name="connsiteX0" fmla="*/ 17584 w 62658"/>
                <a:gd name="connsiteY0" fmla="*/ 117890 h 148235"/>
                <a:gd name="connsiteX1" fmla="*/ 17584 w 62658"/>
                <a:gd name="connsiteY1" fmla="*/ 37456 h 148235"/>
                <a:gd name="connsiteX2" fmla="*/ 0 w 62658"/>
                <a:gd name="connsiteY2" fmla="*/ 37456 h 148235"/>
                <a:gd name="connsiteX3" fmla="*/ 0 w 62658"/>
                <a:gd name="connsiteY3" fmla="*/ 27171 h 148235"/>
                <a:gd name="connsiteX4" fmla="*/ 17584 w 62658"/>
                <a:gd name="connsiteY4" fmla="*/ 27171 h 148235"/>
                <a:gd name="connsiteX5" fmla="*/ 17584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4" y="117890"/>
                  </a:moveTo>
                  <a:lnTo>
                    <a:pt x="17584" y="37456"/>
                  </a:lnTo>
                  <a:lnTo>
                    <a:pt x="0" y="37456"/>
                  </a:lnTo>
                  <a:lnTo>
                    <a:pt x="0" y="27171"/>
                  </a:lnTo>
                  <a:lnTo>
                    <a:pt x="17584" y="27171"/>
                  </a:lnTo>
                  <a:lnTo>
                    <a:pt x="17584" y="0"/>
                  </a:lnTo>
                  <a:lnTo>
                    <a:pt x="29710" y="0"/>
                  </a:lnTo>
                  <a:lnTo>
                    <a:pt x="29710" y="27171"/>
                  </a:lnTo>
                  <a:lnTo>
                    <a:pt x="61008" y="27171"/>
                  </a:lnTo>
                  <a:lnTo>
                    <a:pt x="61008" y="37456"/>
                  </a:lnTo>
                  <a:lnTo>
                    <a:pt x="29710" y="37456"/>
                  </a:lnTo>
                  <a:lnTo>
                    <a:pt x="29710" y="116938"/>
                  </a:lnTo>
                  <a:cubicBezTo>
                    <a:pt x="29710" y="131348"/>
                    <a:pt x="36567" y="137951"/>
                    <a:pt x="47550" y="137951"/>
                  </a:cubicBezTo>
                  <a:cubicBezTo>
                    <a:pt x="53707" y="137951"/>
                    <a:pt x="58532" y="136808"/>
                    <a:pt x="62659" y="135412"/>
                  </a:cubicBezTo>
                  <a:lnTo>
                    <a:pt x="62659" y="145696"/>
                  </a:lnTo>
                  <a:cubicBezTo>
                    <a:pt x="58786" y="147093"/>
                    <a:pt x="54215" y="148235"/>
                    <a:pt x="46915" y="148235"/>
                  </a:cubicBezTo>
                  <a:cubicBezTo>
                    <a:pt x="27932"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401" name="Freeform 1400">
              <a:extLst>
                <a:ext uri="{FF2B5EF4-FFF2-40B4-BE49-F238E27FC236}">
                  <a16:creationId xmlns:a16="http://schemas.microsoft.com/office/drawing/2014/main" id="{4AEB3F01-9F30-1A96-15A8-A404D984209C}"/>
                </a:ext>
              </a:extLst>
            </p:cNvPr>
            <p:cNvSpPr/>
            <p:nvPr/>
          </p:nvSpPr>
          <p:spPr>
            <a:xfrm>
              <a:off x="9416917" y="2299204"/>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1" y="123159"/>
                  </a:cubicBezTo>
                  <a:cubicBezTo>
                    <a:pt x="25330" y="123159"/>
                    <a:pt x="0" y="97829"/>
                    <a:pt x="0" y="62595"/>
                  </a:cubicBezTo>
                  <a:close/>
                  <a:moveTo>
                    <a:pt x="102845" y="62595"/>
                  </a:moveTo>
                  <a:lnTo>
                    <a:pt x="102845" y="60754"/>
                  </a:lnTo>
                  <a:cubicBezTo>
                    <a:pt x="102845"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402" name="Freeform 1401">
              <a:extLst>
                <a:ext uri="{FF2B5EF4-FFF2-40B4-BE49-F238E27FC236}">
                  <a16:creationId xmlns:a16="http://schemas.microsoft.com/office/drawing/2014/main" id="{60F4433F-AE38-A622-88AA-C5B036472FC3}"/>
                </a:ext>
              </a:extLst>
            </p:cNvPr>
            <p:cNvSpPr/>
            <p:nvPr/>
          </p:nvSpPr>
          <p:spPr>
            <a:xfrm>
              <a:off x="9614924" y="2243846"/>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3" name="Freeform 1402">
              <a:extLst>
                <a:ext uri="{FF2B5EF4-FFF2-40B4-BE49-F238E27FC236}">
                  <a16:creationId xmlns:a16="http://schemas.microsoft.com/office/drawing/2014/main" id="{9074822E-59CF-5F21-795E-DBC2FF16AD36}"/>
                </a:ext>
              </a:extLst>
            </p:cNvPr>
            <p:cNvSpPr/>
            <p:nvPr/>
          </p:nvSpPr>
          <p:spPr>
            <a:xfrm>
              <a:off x="9737068" y="2299140"/>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404" name="Freeform 1403">
              <a:extLst>
                <a:ext uri="{FF2B5EF4-FFF2-40B4-BE49-F238E27FC236}">
                  <a16:creationId xmlns:a16="http://schemas.microsoft.com/office/drawing/2014/main" id="{44E93002-3A6C-4344-9F20-C2CE5168C97E}"/>
                </a:ext>
              </a:extLst>
            </p:cNvPr>
            <p:cNvSpPr/>
            <p:nvPr/>
          </p:nvSpPr>
          <p:spPr>
            <a:xfrm>
              <a:off x="9861751" y="2299140"/>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15 h 123159"/>
                <a:gd name="connsiteX6" fmla="*/ 5269 w 93003"/>
                <a:gd name="connsiteY6" fmla="*/ 35615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1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05" name="Freeform 1404">
              <a:extLst>
                <a:ext uri="{FF2B5EF4-FFF2-40B4-BE49-F238E27FC236}">
                  <a16:creationId xmlns:a16="http://schemas.microsoft.com/office/drawing/2014/main" id="{27484314-E6D2-1EBF-E272-31D6C591A60F}"/>
                </a:ext>
              </a:extLst>
            </p:cNvPr>
            <p:cNvSpPr/>
            <p:nvPr/>
          </p:nvSpPr>
          <p:spPr>
            <a:xfrm>
              <a:off x="9987957" y="2243846"/>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6" name="Freeform 1405">
              <a:extLst>
                <a:ext uri="{FF2B5EF4-FFF2-40B4-BE49-F238E27FC236}">
                  <a16:creationId xmlns:a16="http://schemas.microsoft.com/office/drawing/2014/main" id="{78DBE95E-B2D4-E814-7E57-35FAE83A5C99}"/>
                </a:ext>
              </a:extLst>
            </p:cNvPr>
            <p:cNvSpPr/>
            <p:nvPr/>
          </p:nvSpPr>
          <p:spPr>
            <a:xfrm>
              <a:off x="10020587" y="2273810"/>
              <a:ext cx="62659" cy="148235"/>
            </a:xfrm>
            <a:custGeom>
              <a:avLst/>
              <a:gdLst>
                <a:gd name="connsiteX0" fmla="*/ 17585 w 62659"/>
                <a:gd name="connsiteY0" fmla="*/ 117890 h 148235"/>
                <a:gd name="connsiteX1" fmla="*/ 17585 w 62659"/>
                <a:gd name="connsiteY1" fmla="*/ 37456 h 148235"/>
                <a:gd name="connsiteX2" fmla="*/ 0 w 62659"/>
                <a:gd name="connsiteY2" fmla="*/ 37456 h 148235"/>
                <a:gd name="connsiteX3" fmla="*/ 0 w 62659"/>
                <a:gd name="connsiteY3" fmla="*/ 27171 h 148235"/>
                <a:gd name="connsiteX4" fmla="*/ 17585 w 62659"/>
                <a:gd name="connsiteY4" fmla="*/ 27171 h 148235"/>
                <a:gd name="connsiteX5" fmla="*/ 17585 w 62659"/>
                <a:gd name="connsiteY5" fmla="*/ 0 h 148235"/>
                <a:gd name="connsiteX6" fmla="*/ 29711 w 62659"/>
                <a:gd name="connsiteY6" fmla="*/ 0 h 148235"/>
                <a:gd name="connsiteX7" fmla="*/ 29711 w 62659"/>
                <a:gd name="connsiteY7" fmla="*/ 27171 h 148235"/>
                <a:gd name="connsiteX8" fmla="*/ 61009 w 62659"/>
                <a:gd name="connsiteY8" fmla="*/ 27171 h 148235"/>
                <a:gd name="connsiteX9" fmla="*/ 61009 w 62659"/>
                <a:gd name="connsiteY9" fmla="*/ 37456 h 148235"/>
                <a:gd name="connsiteX10" fmla="*/ 29711 w 62659"/>
                <a:gd name="connsiteY10" fmla="*/ 37456 h 148235"/>
                <a:gd name="connsiteX11" fmla="*/ 29711 w 62659"/>
                <a:gd name="connsiteY11" fmla="*/ 116938 h 148235"/>
                <a:gd name="connsiteX12" fmla="*/ 47550 w 62659"/>
                <a:gd name="connsiteY12" fmla="*/ 137951 h 148235"/>
                <a:gd name="connsiteX13" fmla="*/ 62660 w 62659"/>
                <a:gd name="connsiteY13" fmla="*/ 135412 h 148235"/>
                <a:gd name="connsiteX14" fmla="*/ 62660 w 62659"/>
                <a:gd name="connsiteY14" fmla="*/ 145696 h 148235"/>
                <a:gd name="connsiteX15" fmla="*/ 46915 w 62659"/>
                <a:gd name="connsiteY15" fmla="*/ 148235 h 148235"/>
                <a:gd name="connsiteX16" fmla="*/ 17649 w 62659"/>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9"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8"/>
                    <a:pt x="36567" y="137951"/>
                    <a:pt x="47550" y="137951"/>
                  </a:cubicBezTo>
                  <a:cubicBezTo>
                    <a:pt x="53708" y="137951"/>
                    <a:pt x="58533" y="136808"/>
                    <a:pt x="62660" y="135412"/>
                  </a:cubicBezTo>
                  <a:lnTo>
                    <a:pt x="62660"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407" name="Freeform 1406">
              <a:extLst>
                <a:ext uri="{FF2B5EF4-FFF2-40B4-BE49-F238E27FC236}">
                  <a16:creationId xmlns:a16="http://schemas.microsoft.com/office/drawing/2014/main" id="{D7D96379-96CF-5C21-3E0B-5769B18EAA7F}"/>
                </a:ext>
              </a:extLst>
            </p:cNvPr>
            <p:cNvSpPr/>
            <p:nvPr/>
          </p:nvSpPr>
          <p:spPr>
            <a:xfrm>
              <a:off x="10105085" y="2243846"/>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408" name="Freeform 1407">
              <a:extLst>
                <a:ext uri="{FF2B5EF4-FFF2-40B4-BE49-F238E27FC236}">
                  <a16:creationId xmlns:a16="http://schemas.microsoft.com/office/drawing/2014/main" id="{7A8027D6-531F-2D68-339E-F3D4FBAA61C0}"/>
                </a:ext>
              </a:extLst>
            </p:cNvPr>
            <p:cNvSpPr/>
            <p:nvPr/>
          </p:nvSpPr>
          <p:spPr>
            <a:xfrm>
              <a:off x="10226721" y="2299140"/>
              <a:ext cx="108112" cy="123159"/>
            </a:xfrm>
            <a:custGeom>
              <a:avLst/>
              <a:gdLst>
                <a:gd name="connsiteX0" fmla="*/ 64 w 108112"/>
                <a:gd name="connsiteY0" fmla="*/ 62849 h 123159"/>
                <a:gd name="connsiteX1" fmla="*/ 64 w 108112"/>
                <a:gd name="connsiteY1" fmla="*/ 61008 h 123159"/>
                <a:gd name="connsiteX2" fmla="*/ 57199 w 108112"/>
                <a:gd name="connsiteY2" fmla="*/ 0 h 123159"/>
                <a:gd name="connsiteX3" fmla="*/ 107034 w 108112"/>
                <a:gd name="connsiteY3" fmla="*/ 39741 h 123159"/>
                <a:gd name="connsiteX4" fmla="*/ 95163 w 108112"/>
                <a:gd name="connsiteY4" fmla="*/ 39741 h 123159"/>
                <a:gd name="connsiteX5" fmla="*/ 57199 w 108112"/>
                <a:gd name="connsiteY5" fmla="*/ 10284 h 123159"/>
                <a:gd name="connsiteX6" fmla="*/ 12633 w 108112"/>
                <a:gd name="connsiteY6" fmla="*/ 61008 h 123159"/>
                <a:gd name="connsiteX7" fmla="*/ 12633 w 108112"/>
                <a:gd name="connsiteY7" fmla="*/ 62849 h 123159"/>
                <a:gd name="connsiteX8" fmla="*/ 57199 w 108112"/>
                <a:gd name="connsiteY8" fmla="*/ 112875 h 123159"/>
                <a:gd name="connsiteX9" fmla="*/ 96940 w 108112"/>
                <a:gd name="connsiteY9" fmla="*/ 79990 h 123159"/>
                <a:gd name="connsiteX10" fmla="*/ 108113 w 108112"/>
                <a:gd name="connsiteY10" fmla="*/ 79990 h 123159"/>
                <a:gd name="connsiteX11" fmla="*/ 57136 w 108112"/>
                <a:gd name="connsiteY11" fmla="*/ 123159 h 123159"/>
                <a:gd name="connsiteX12" fmla="*/ 0 w 108112"/>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2" h="123159">
                  <a:moveTo>
                    <a:pt x="64" y="62849"/>
                  </a:moveTo>
                  <a:lnTo>
                    <a:pt x="64" y="61008"/>
                  </a:lnTo>
                  <a:cubicBezTo>
                    <a:pt x="64" y="24441"/>
                    <a:pt x="25647" y="0"/>
                    <a:pt x="57199" y="0"/>
                  </a:cubicBezTo>
                  <a:cubicBezTo>
                    <a:pt x="81386"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3956" y="101448"/>
                    <a:pt x="96940" y="79990"/>
                  </a:cubicBezTo>
                  <a:lnTo>
                    <a:pt x="108113" y="79990"/>
                  </a:lnTo>
                  <a:cubicBezTo>
                    <a:pt x="104876" y="105574"/>
                    <a:pt x="84370" y="123159"/>
                    <a:pt x="57136" y="123159"/>
                  </a:cubicBezTo>
                  <a:cubicBezTo>
                    <a:pt x="24885"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409" name="Freeform 1408">
              <a:extLst>
                <a:ext uri="{FF2B5EF4-FFF2-40B4-BE49-F238E27FC236}">
                  <a16:creationId xmlns:a16="http://schemas.microsoft.com/office/drawing/2014/main" id="{AA3C68A4-9200-5DA0-97F7-95EA765B38BD}"/>
                </a:ext>
              </a:extLst>
            </p:cNvPr>
            <p:cNvSpPr/>
            <p:nvPr/>
          </p:nvSpPr>
          <p:spPr>
            <a:xfrm>
              <a:off x="10352610" y="2299140"/>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9"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410" name="Freeform 1409">
              <a:extLst>
                <a:ext uri="{FF2B5EF4-FFF2-40B4-BE49-F238E27FC236}">
                  <a16:creationId xmlns:a16="http://schemas.microsoft.com/office/drawing/2014/main" id="{36A84563-3E2E-AFD1-6D2C-85CCCC0EE93A}"/>
                </a:ext>
              </a:extLst>
            </p:cNvPr>
            <p:cNvSpPr/>
            <p:nvPr/>
          </p:nvSpPr>
          <p:spPr>
            <a:xfrm>
              <a:off x="10478498" y="2299394"/>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00"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411" name="Freeform 1410">
              <a:extLst>
                <a:ext uri="{FF2B5EF4-FFF2-40B4-BE49-F238E27FC236}">
                  <a16:creationId xmlns:a16="http://schemas.microsoft.com/office/drawing/2014/main" id="{6F1B0BA7-BD0C-FFA8-5A5F-BB47E474ADF5}"/>
                </a:ext>
              </a:extLst>
            </p:cNvPr>
            <p:cNvSpPr/>
            <p:nvPr/>
          </p:nvSpPr>
          <p:spPr>
            <a:xfrm>
              <a:off x="10539317" y="2299140"/>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grpSp>
      <p:grpSp>
        <p:nvGrpSpPr>
          <p:cNvPr id="1309" name="inclusion">
            <a:extLst>
              <a:ext uri="{FF2B5EF4-FFF2-40B4-BE49-F238E27FC236}">
                <a16:creationId xmlns:a16="http://schemas.microsoft.com/office/drawing/2014/main" id="{02EE1717-E94C-5457-4101-A733558E961F}"/>
              </a:ext>
            </a:extLst>
          </p:cNvPr>
          <p:cNvGrpSpPr/>
          <p:nvPr/>
        </p:nvGrpSpPr>
        <p:grpSpPr>
          <a:xfrm>
            <a:off x="6578321" y="3446633"/>
            <a:ext cx="2099863" cy="770316"/>
            <a:chOff x="6592318" y="2695789"/>
            <a:chExt cx="2099863" cy="770316"/>
          </a:xfrm>
          <a:solidFill>
            <a:srgbClr val="FFFFFF"/>
          </a:solidFill>
        </p:grpSpPr>
        <p:sp>
          <p:nvSpPr>
            <p:cNvPr id="1310" name="Freeform 1309">
              <a:extLst>
                <a:ext uri="{FF2B5EF4-FFF2-40B4-BE49-F238E27FC236}">
                  <a16:creationId xmlns:a16="http://schemas.microsoft.com/office/drawing/2014/main" id="{AD1AA561-80FE-4276-95B7-96A80D70EADB}"/>
                </a:ext>
              </a:extLst>
            </p:cNvPr>
            <p:cNvSpPr/>
            <p:nvPr/>
          </p:nvSpPr>
          <p:spPr>
            <a:xfrm>
              <a:off x="6594222" y="2708549"/>
              <a:ext cx="74149" cy="181501"/>
            </a:xfrm>
            <a:custGeom>
              <a:avLst/>
              <a:gdLst>
                <a:gd name="connsiteX0" fmla="*/ 0 w 74149"/>
                <a:gd name="connsiteY0" fmla="*/ 181501 h 181501"/>
                <a:gd name="connsiteX1" fmla="*/ 0 w 74149"/>
                <a:gd name="connsiteY1" fmla="*/ 156615 h 181501"/>
                <a:gd name="connsiteX2" fmla="*/ 20061 w 74149"/>
                <a:gd name="connsiteY2" fmla="*/ 156615 h 181501"/>
                <a:gd name="connsiteX3" fmla="*/ 20061 w 74149"/>
                <a:gd name="connsiteY3" fmla="*/ 24886 h 181501"/>
                <a:gd name="connsiteX4" fmla="*/ 0 w 74149"/>
                <a:gd name="connsiteY4" fmla="*/ 24886 h 181501"/>
                <a:gd name="connsiteX5" fmla="*/ 0 w 74149"/>
                <a:gd name="connsiteY5" fmla="*/ 0 h 181501"/>
                <a:gd name="connsiteX6" fmla="*/ 74150 w 74149"/>
                <a:gd name="connsiteY6" fmla="*/ 0 h 181501"/>
                <a:gd name="connsiteX7" fmla="*/ 74150 w 74149"/>
                <a:gd name="connsiteY7" fmla="*/ 24886 h 181501"/>
                <a:gd name="connsiteX8" fmla="*/ 54089 w 74149"/>
                <a:gd name="connsiteY8" fmla="*/ 24886 h 181501"/>
                <a:gd name="connsiteX9" fmla="*/ 54089 w 74149"/>
                <a:gd name="connsiteY9" fmla="*/ 156615 h 181501"/>
                <a:gd name="connsiteX10" fmla="*/ 74150 w 74149"/>
                <a:gd name="connsiteY10" fmla="*/ 156615 h 181501"/>
                <a:gd name="connsiteX11" fmla="*/ 74150 w 74149"/>
                <a:gd name="connsiteY11" fmla="*/ 181501 h 181501"/>
                <a:gd name="connsiteX12" fmla="*/ 0 w 74149"/>
                <a:gd name="connsiteY12" fmla="*/ 181501 h 181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149" h="181501">
                  <a:moveTo>
                    <a:pt x="0" y="181501"/>
                  </a:moveTo>
                  <a:lnTo>
                    <a:pt x="0" y="156615"/>
                  </a:lnTo>
                  <a:lnTo>
                    <a:pt x="20061" y="156615"/>
                  </a:lnTo>
                  <a:lnTo>
                    <a:pt x="20061" y="24886"/>
                  </a:lnTo>
                  <a:lnTo>
                    <a:pt x="0" y="24886"/>
                  </a:lnTo>
                  <a:lnTo>
                    <a:pt x="0" y="0"/>
                  </a:lnTo>
                  <a:lnTo>
                    <a:pt x="74150" y="0"/>
                  </a:lnTo>
                  <a:lnTo>
                    <a:pt x="74150" y="24886"/>
                  </a:lnTo>
                  <a:lnTo>
                    <a:pt x="54089" y="24886"/>
                  </a:lnTo>
                  <a:lnTo>
                    <a:pt x="54089" y="156615"/>
                  </a:lnTo>
                  <a:lnTo>
                    <a:pt x="74150" y="156615"/>
                  </a:lnTo>
                  <a:lnTo>
                    <a:pt x="74150" y="181501"/>
                  </a:lnTo>
                  <a:lnTo>
                    <a:pt x="0" y="181501"/>
                  </a:lnTo>
                  <a:close/>
                </a:path>
              </a:pathLst>
            </a:custGeom>
            <a:solidFill>
              <a:srgbClr val="FFFFFF"/>
            </a:solidFill>
            <a:ln w="6345" cap="flat">
              <a:noFill/>
              <a:prstDash val="solid"/>
              <a:miter/>
            </a:ln>
          </p:spPr>
          <p:txBody>
            <a:bodyPr rtlCol="0" anchor="ctr"/>
            <a:lstStyle/>
            <a:p>
              <a:endParaRPr lang="en-US"/>
            </a:p>
          </p:txBody>
        </p:sp>
        <p:sp>
          <p:nvSpPr>
            <p:cNvPr id="1311" name="Freeform 1310">
              <a:extLst>
                <a:ext uri="{FF2B5EF4-FFF2-40B4-BE49-F238E27FC236}">
                  <a16:creationId xmlns:a16="http://schemas.microsoft.com/office/drawing/2014/main" id="{AEE13CD5-088E-E5B5-6727-4E7659E5BE12}"/>
                </a:ext>
              </a:extLst>
            </p:cNvPr>
            <p:cNvSpPr/>
            <p:nvPr/>
          </p:nvSpPr>
          <p:spPr>
            <a:xfrm>
              <a:off x="6682148" y="2754449"/>
              <a:ext cx="149568" cy="135601"/>
            </a:xfrm>
            <a:custGeom>
              <a:avLst/>
              <a:gdLst>
                <a:gd name="connsiteX0" fmla="*/ 254 w 149568"/>
                <a:gd name="connsiteY0" fmla="*/ 135602 h 135601"/>
                <a:gd name="connsiteX1" fmla="*/ 254 w 149568"/>
                <a:gd name="connsiteY1" fmla="*/ 113002 h 135601"/>
                <a:gd name="connsiteX2" fmla="*/ 16252 w 149568"/>
                <a:gd name="connsiteY2" fmla="*/ 113002 h 135601"/>
                <a:gd name="connsiteX3" fmla="*/ 16252 w 149568"/>
                <a:gd name="connsiteY3" fmla="*/ 26155 h 135601"/>
                <a:gd name="connsiteX4" fmla="*/ 0 w 149568"/>
                <a:gd name="connsiteY4" fmla="*/ 26155 h 135601"/>
                <a:gd name="connsiteX5" fmla="*/ 0 w 149568"/>
                <a:gd name="connsiteY5" fmla="*/ 2793 h 135601"/>
                <a:gd name="connsiteX6" fmla="*/ 46978 w 149568"/>
                <a:gd name="connsiteY6" fmla="*/ 2793 h 135601"/>
                <a:gd name="connsiteX7" fmla="*/ 46978 w 149568"/>
                <a:gd name="connsiteY7" fmla="*/ 25140 h 135601"/>
                <a:gd name="connsiteX8" fmla="*/ 88878 w 149568"/>
                <a:gd name="connsiteY8" fmla="*/ 0 h 135601"/>
                <a:gd name="connsiteX9" fmla="*/ 133825 w 149568"/>
                <a:gd name="connsiteY9" fmla="*/ 51295 h 135601"/>
                <a:gd name="connsiteX10" fmla="*/ 133825 w 149568"/>
                <a:gd name="connsiteY10" fmla="*/ 113002 h 135601"/>
                <a:gd name="connsiteX11" fmla="*/ 149569 w 149568"/>
                <a:gd name="connsiteY11" fmla="*/ 113002 h 135601"/>
                <a:gd name="connsiteX12" fmla="*/ 149569 w 149568"/>
                <a:gd name="connsiteY12" fmla="*/ 135602 h 135601"/>
                <a:gd name="connsiteX13" fmla="*/ 86592 w 149568"/>
                <a:gd name="connsiteY13" fmla="*/ 135602 h 135601"/>
                <a:gd name="connsiteX14" fmla="*/ 86592 w 149568"/>
                <a:gd name="connsiteY14" fmla="*/ 113002 h 135601"/>
                <a:gd name="connsiteX15" fmla="*/ 103099 w 149568"/>
                <a:gd name="connsiteY15" fmla="*/ 113002 h 135601"/>
                <a:gd name="connsiteX16" fmla="*/ 103099 w 149568"/>
                <a:gd name="connsiteY16" fmla="*/ 53834 h 135601"/>
                <a:gd name="connsiteX17" fmla="*/ 77197 w 149568"/>
                <a:gd name="connsiteY17" fmla="*/ 25648 h 135601"/>
                <a:gd name="connsiteX18" fmla="*/ 46978 w 149568"/>
                <a:gd name="connsiteY18" fmla="*/ 56882 h 135601"/>
                <a:gd name="connsiteX19" fmla="*/ 46978 w 149568"/>
                <a:gd name="connsiteY19" fmla="*/ 113002 h 135601"/>
                <a:gd name="connsiteX20" fmla="*/ 63484 w 149568"/>
                <a:gd name="connsiteY20" fmla="*/ 113002 h 135601"/>
                <a:gd name="connsiteX21" fmla="*/ 63484 w 149568"/>
                <a:gd name="connsiteY21" fmla="*/ 135602 h 135601"/>
                <a:gd name="connsiteX22" fmla="*/ 254 w 149568"/>
                <a:gd name="connsiteY22"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1">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80" y="0"/>
                    <a:pt x="133825" y="14728"/>
                    <a:pt x="133825" y="51295"/>
                  </a:cubicBezTo>
                  <a:lnTo>
                    <a:pt x="133825" y="113002"/>
                  </a:lnTo>
                  <a:lnTo>
                    <a:pt x="149569" y="113002"/>
                  </a:lnTo>
                  <a:lnTo>
                    <a:pt x="149569" y="135602"/>
                  </a:lnTo>
                  <a:lnTo>
                    <a:pt x="86592" y="135602"/>
                  </a:lnTo>
                  <a:lnTo>
                    <a:pt x="86592" y="113002"/>
                  </a:lnTo>
                  <a:lnTo>
                    <a:pt x="103099" y="113002"/>
                  </a:lnTo>
                  <a:lnTo>
                    <a:pt x="103099" y="53834"/>
                  </a:lnTo>
                  <a:cubicBezTo>
                    <a:pt x="103099" y="34789"/>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312" name="Freeform 1311">
              <a:extLst>
                <a:ext uri="{FF2B5EF4-FFF2-40B4-BE49-F238E27FC236}">
                  <a16:creationId xmlns:a16="http://schemas.microsoft.com/office/drawing/2014/main" id="{06DBE6FC-2DF0-799F-2B49-1304714A985F}"/>
                </a:ext>
              </a:extLst>
            </p:cNvPr>
            <p:cNvSpPr/>
            <p:nvPr/>
          </p:nvSpPr>
          <p:spPr>
            <a:xfrm>
              <a:off x="6840287" y="2754512"/>
              <a:ext cx="128238" cy="138141"/>
            </a:xfrm>
            <a:custGeom>
              <a:avLst/>
              <a:gdLst>
                <a:gd name="connsiteX0" fmla="*/ 102336 w 128238"/>
                <a:gd name="connsiteY0" fmla="*/ 2793 h 138141"/>
                <a:gd name="connsiteX1" fmla="*/ 127222 w 128238"/>
                <a:gd name="connsiteY1" fmla="*/ 2793 h 138141"/>
                <a:gd name="connsiteX2" fmla="*/ 127222 w 128238"/>
                <a:gd name="connsiteY2" fmla="*/ 50279 h 138141"/>
                <a:gd name="connsiteX3" fmla="*/ 100559 w 128238"/>
                <a:gd name="connsiteY3" fmla="*/ 50279 h 138141"/>
                <a:gd name="connsiteX4" fmla="*/ 67547 w 128238"/>
                <a:gd name="connsiteY4" fmla="*/ 24378 h 138141"/>
                <a:gd name="connsiteX5" fmla="*/ 31488 w 128238"/>
                <a:gd name="connsiteY5" fmla="*/ 68309 h 138141"/>
                <a:gd name="connsiteX6" fmla="*/ 31488 w 128238"/>
                <a:gd name="connsiteY6" fmla="*/ 70594 h 138141"/>
                <a:gd name="connsiteX7" fmla="*/ 68309 w 128238"/>
                <a:gd name="connsiteY7" fmla="*/ 114525 h 138141"/>
                <a:gd name="connsiteX8" fmla="*/ 100305 w 128238"/>
                <a:gd name="connsiteY8" fmla="*/ 86084 h 138141"/>
                <a:gd name="connsiteX9" fmla="*/ 128238 w 128238"/>
                <a:gd name="connsiteY9" fmla="*/ 86084 h 138141"/>
                <a:gd name="connsiteX10" fmla="*/ 67040 w 128238"/>
                <a:gd name="connsiteY10" fmla="*/ 138141 h 138141"/>
                <a:gd name="connsiteX11" fmla="*/ 0 w 128238"/>
                <a:gd name="connsiteY11" fmla="*/ 70340 h 138141"/>
                <a:gd name="connsiteX12" fmla="*/ 0 w 128238"/>
                <a:gd name="connsiteY12" fmla="*/ 68309 h 138141"/>
                <a:gd name="connsiteX13" fmla="*/ 63230 w 128238"/>
                <a:gd name="connsiteY13" fmla="*/ 0 h 138141"/>
                <a:gd name="connsiteX14" fmla="*/ 102336 w 128238"/>
                <a:gd name="connsiteY14" fmla="*/ 20569 h 138141"/>
                <a:gd name="connsiteX15" fmla="*/ 102336 w 128238"/>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8" h="138141">
                  <a:moveTo>
                    <a:pt x="102336" y="2793"/>
                  </a:moveTo>
                  <a:lnTo>
                    <a:pt x="127222" y="2793"/>
                  </a:lnTo>
                  <a:lnTo>
                    <a:pt x="127222" y="50279"/>
                  </a:lnTo>
                  <a:lnTo>
                    <a:pt x="100559" y="50279"/>
                  </a:lnTo>
                  <a:cubicBezTo>
                    <a:pt x="97004" y="34789"/>
                    <a:pt x="86847" y="24378"/>
                    <a:pt x="67547" y="24378"/>
                  </a:cubicBezTo>
                  <a:cubicBezTo>
                    <a:pt x="46471" y="24378"/>
                    <a:pt x="31488" y="40630"/>
                    <a:pt x="31488" y="68309"/>
                  </a:cubicBezTo>
                  <a:lnTo>
                    <a:pt x="31488" y="70594"/>
                  </a:lnTo>
                  <a:cubicBezTo>
                    <a:pt x="31488" y="99289"/>
                    <a:pt x="45709" y="114525"/>
                    <a:pt x="68309" y="114525"/>
                  </a:cubicBezTo>
                  <a:cubicBezTo>
                    <a:pt x="84561" y="114525"/>
                    <a:pt x="98273" y="104876"/>
                    <a:pt x="100305" y="86084"/>
                  </a:cubicBezTo>
                  <a:lnTo>
                    <a:pt x="128238" y="86084"/>
                  </a:lnTo>
                  <a:cubicBezTo>
                    <a:pt x="125952" y="116557"/>
                    <a:pt x="103098" y="138141"/>
                    <a:pt x="67040" y="138141"/>
                  </a:cubicBezTo>
                  <a:cubicBezTo>
                    <a:pt x="28949" y="138141"/>
                    <a:pt x="0" y="113256"/>
                    <a:pt x="0" y="70340"/>
                  </a:cubicBezTo>
                  <a:lnTo>
                    <a:pt x="0" y="68309"/>
                  </a:lnTo>
                  <a:cubicBezTo>
                    <a:pt x="0" y="27679"/>
                    <a:pt x="27171" y="0"/>
                    <a:pt x="63230" y="0"/>
                  </a:cubicBezTo>
                  <a:cubicBezTo>
                    <a:pt x="85831" y="0"/>
                    <a:pt x="97258"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313" name="Freeform 1312">
              <a:extLst>
                <a:ext uri="{FF2B5EF4-FFF2-40B4-BE49-F238E27FC236}">
                  <a16:creationId xmlns:a16="http://schemas.microsoft.com/office/drawing/2014/main" id="{805E5AAD-F196-00DC-F3B6-39700FE3BCD3}"/>
                </a:ext>
              </a:extLst>
            </p:cNvPr>
            <p:cNvSpPr/>
            <p:nvPr/>
          </p:nvSpPr>
          <p:spPr>
            <a:xfrm>
              <a:off x="6980968" y="2695789"/>
              <a:ext cx="62976" cy="194261"/>
            </a:xfrm>
            <a:custGeom>
              <a:avLst/>
              <a:gdLst>
                <a:gd name="connsiteX0" fmla="*/ 254 w 62976"/>
                <a:gd name="connsiteY0" fmla="*/ 194261 h 194261"/>
                <a:gd name="connsiteX1" fmla="*/ 254 w 62976"/>
                <a:gd name="connsiteY1" fmla="*/ 171661 h 194261"/>
                <a:gd name="connsiteX2" fmla="*/ 16252 w 62976"/>
                <a:gd name="connsiteY2" fmla="*/ 171661 h 194261"/>
                <a:gd name="connsiteX3" fmla="*/ 16252 w 62976"/>
                <a:gd name="connsiteY3" fmla="*/ 23362 h 194261"/>
                <a:gd name="connsiteX4" fmla="*/ 0 w 62976"/>
                <a:gd name="connsiteY4" fmla="*/ 23362 h 194261"/>
                <a:gd name="connsiteX5" fmla="*/ 0 w 62976"/>
                <a:gd name="connsiteY5" fmla="*/ 0 h 194261"/>
                <a:gd name="connsiteX6" fmla="*/ 46978 w 62976"/>
                <a:gd name="connsiteY6" fmla="*/ 0 h 194261"/>
                <a:gd name="connsiteX7" fmla="*/ 46978 w 62976"/>
                <a:gd name="connsiteY7" fmla="*/ 171598 h 194261"/>
                <a:gd name="connsiteX8" fmla="*/ 62977 w 62976"/>
                <a:gd name="connsiteY8" fmla="*/ 171598 h 194261"/>
                <a:gd name="connsiteX9" fmla="*/ 62977 w 62976"/>
                <a:gd name="connsiteY9" fmla="*/ 194198 h 194261"/>
                <a:gd name="connsiteX10" fmla="*/ 254 w 62976"/>
                <a:gd name="connsiteY10" fmla="*/ 194198 h 19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976" h="194261">
                  <a:moveTo>
                    <a:pt x="254" y="194261"/>
                  </a:moveTo>
                  <a:lnTo>
                    <a:pt x="254" y="171661"/>
                  </a:lnTo>
                  <a:lnTo>
                    <a:pt x="16252" y="171661"/>
                  </a:lnTo>
                  <a:lnTo>
                    <a:pt x="16252" y="23362"/>
                  </a:lnTo>
                  <a:lnTo>
                    <a:pt x="0" y="23362"/>
                  </a:lnTo>
                  <a:lnTo>
                    <a:pt x="0" y="0"/>
                  </a:lnTo>
                  <a:lnTo>
                    <a:pt x="46978" y="0"/>
                  </a:lnTo>
                  <a:lnTo>
                    <a:pt x="46978" y="171598"/>
                  </a:lnTo>
                  <a:lnTo>
                    <a:pt x="62977" y="171598"/>
                  </a:lnTo>
                  <a:lnTo>
                    <a:pt x="62977" y="194198"/>
                  </a:lnTo>
                  <a:lnTo>
                    <a:pt x="254" y="194198"/>
                  </a:lnTo>
                  <a:close/>
                </a:path>
              </a:pathLst>
            </a:custGeom>
            <a:solidFill>
              <a:srgbClr val="FFFFFF"/>
            </a:solidFill>
            <a:ln w="6345" cap="flat">
              <a:noFill/>
              <a:prstDash val="solid"/>
              <a:miter/>
            </a:ln>
          </p:spPr>
          <p:txBody>
            <a:bodyPr rtlCol="0" anchor="ctr"/>
            <a:lstStyle/>
            <a:p>
              <a:endParaRPr lang="en-US"/>
            </a:p>
          </p:txBody>
        </p:sp>
        <p:sp>
          <p:nvSpPr>
            <p:cNvPr id="1314" name="Freeform 1313">
              <a:extLst>
                <a:ext uri="{FF2B5EF4-FFF2-40B4-BE49-F238E27FC236}">
                  <a16:creationId xmlns:a16="http://schemas.microsoft.com/office/drawing/2014/main" id="{EF491F65-0720-3BEF-D129-A968CC1CCAE2}"/>
                </a:ext>
              </a:extLst>
            </p:cNvPr>
            <p:cNvSpPr/>
            <p:nvPr/>
          </p:nvSpPr>
          <p:spPr>
            <a:xfrm>
              <a:off x="7048070" y="2757242"/>
              <a:ext cx="148807" cy="135601"/>
            </a:xfrm>
            <a:custGeom>
              <a:avLst/>
              <a:gdLst>
                <a:gd name="connsiteX0" fmla="*/ 60183 w 148807"/>
                <a:gd name="connsiteY0" fmla="*/ 135602 h 135601"/>
                <a:gd name="connsiteX1" fmla="*/ 15998 w 148807"/>
                <a:gd name="connsiteY1" fmla="*/ 84053 h 135601"/>
                <a:gd name="connsiteX2" fmla="*/ 15998 w 148807"/>
                <a:gd name="connsiteY2" fmla="*/ 23362 h 135601"/>
                <a:gd name="connsiteX3" fmla="*/ 0 w 148807"/>
                <a:gd name="connsiteY3" fmla="*/ 23362 h 135601"/>
                <a:gd name="connsiteX4" fmla="*/ 0 w 148807"/>
                <a:gd name="connsiteY4" fmla="*/ 0 h 135601"/>
                <a:gd name="connsiteX5" fmla="*/ 46724 w 148807"/>
                <a:gd name="connsiteY5" fmla="*/ 0 h 135601"/>
                <a:gd name="connsiteX6" fmla="*/ 46724 w 148807"/>
                <a:gd name="connsiteY6" fmla="*/ 81006 h 135601"/>
                <a:gd name="connsiteX7" fmla="*/ 72118 w 148807"/>
                <a:gd name="connsiteY7" fmla="*/ 109955 h 135601"/>
                <a:gd name="connsiteX8" fmla="*/ 101829 w 148807"/>
                <a:gd name="connsiteY8" fmla="*/ 77958 h 135601"/>
                <a:gd name="connsiteX9" fmla="*/ 101829 w 148807"/>
                <a:gd name="connsiteY9" fmla="*/ 23362 h 135601"/>
                <a:gd name="connsiteX10" fmla="*/ 85831 w 148807"/>
                <a:gd name="connsiteY10" fmla="*/ 23362 h 135601"/>
                <a:gd name="connsiteX11" fmla="*/ 85831 w 148807"/>
                <a:gd name="connsiteY11" fmla="*/ 0 h 135601"/>
                <a:gd name="connsiteX12" fmla="*/ 132809 w 148807"/>
                <a:gd name="connsiteY12" fmla="*/ 0 h 135601"/>
                <a:gd name="connsiteX13" fmla="*/ 132809 w 148807"/>
                <a:gd name="connsiteY13" fmla="*/ 110208 h 135601"/>
                <a:gd name="connsiteX14" fmla="*/ 148807 w 148807"/>
                <a:gd name="connsiteY14" fmla="*/ 110208 h 135601"/>
                <a:gd name="connsiteX15" fmla="*/ 148807 w 148807"/>
                <a:gd name="connsiteY15" fmla="*/ 132809 h 135601"/>
                <a:gd name="connsiteX16" fmla="*/ 101829 w 148807"/>
                <a:gd name="connsiteY16" fmla="*/ 132809 h 135601"/>
                <a:gd name="connsiteX17" fmla="*/ 101829 w 148807"/>
                <a:gd name="connsiteY17" fmla="*/ 110462 h 135601"/>
                <a:gd name="connsiteX18" fmla="*/ 60183 w 148807"/>
                <a:gd name="connsiteY18"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807" h="135601">
                  <a:moveTo>
                    <a:pt x="60183" y="135602"/>
                  </a:moveTo>
                  <a:cubicBezTo>
                    <a:pt x="34789" y="135602"/>
                    <a:pt x="15998" y="120874"/>
                    <a:pt x="15998" y="84053"/>
                  </a:cubicBezTo>
                  <a:lnTo>
                    <a:pt x="15998" y="23362"/>
                  </a:lnTo>
                  <a:lnTo>
                    <a:pt x="0" y="23362"/>
                  </a:lnTo>
                  <a:lnTo>
                    <a:pt x="0" y="0"/>
                  </a:lnTo>
                  <a:lnTo>
                    <a:pt x="46724" y="0"/>
                  </a:lnTo>
                  <a:lnTo>
                    <a:pt x="46724" y="81006"/>
                  </a:lnTo>
                  <a:cubicBezTo>
                    <a:pt x="46724" y="100813"/>
                    <a:pt x="55105" y="109955"/>
                    <a:pt x="72118" y="109955"/>
                  </a:cubicBezTo>
                  <a:cubicBezTo>
                    <a:pt x="87863" y="109955"/>
                    <a:pt x="101829" y="99289"/>
                    <a:pt x="101829" y="77958"/>
                  </a:cubicBezTo>
                  <a:lnTo>
                    <a:pt x="101829" y="23362"/>
                  </a:lnTo>
                  <a:lnTo>
                    <a:pt x="85831" y="23362"/>
                  </a:lnTo>
                  <a:lnTo>
                    <a:pt x="85831" y="0"/>
                  </a:lnTo>
                  <a:lnTo>
                    <a:pt x="132809" y="0"/>
                  </a:lnTo>
                  <a:lnTo>
                    <a:pt x="132809" y="110208"/>
                  </a:lnTo>
                  <a:lnTo>
                    <a:pt x="148807" y="110208"/>
                  </a:lnTo>
                  <a:lnTo>
                    <a:pt x="148807" y="132809"/>
                  </a:lnTo>
                  <a:lnTo>
                    <a:pt x="101829" y="132809"/>
                  </a:lnTo>
                  <a:lnTo>
                    <a:pt x="101829" y="110462"/>
                  </a:lnTo>
                  <a:cubicBezTo>
                    <a:pt x="95480" y="123413"/>
                    <a:pt x="81260" y="135602"/>
                    <a:pt x="60183" y="135602"/>
                  </a:cubicBezTo>
                  <a:close/>
                </a:path>
              </a:pathLst>
            </a:custGeom>
            <a:solidFill>
              <a:srgbClr val="FFFFFF"/>
            </a:solidFill>
            <a:ln w="6345" cap="flat">
              <a:noFill/>
              <a:prstDash val="solid"/>
              <a:miter/>
            </a:ln>
          </p:spPr>
          <p:txBody>
            <a:bodyPr rtlCol="0" anchor="ctr"/>
            <a:lstStyle/>
            <a:p>
              <a:endParaRPr lang="en-US"/>
            </a:p>
          </p:txBody>
        </p:sp>
        <p:sp>
          <p:nvSpPr>
            <p:cNvPr id="1315" name="Freeform 1314">
              <a:extLst>
                <a:ext uri="{FF2B5EF4-FFF2-40B4-BE49-F238E27FC236}">
                  <a16:creationId xmlns:a16="http://schemas.microsoft.com/office/drawing/2014/main" id="{BA3A7A96-FB85-BEAD-E85A-FF5840919B24}"/>
                </a:ext>
              </a:extLst>
            </p:cNvPr>
            <p:cNvSpPr/>
            <p:nvPr/>
          </p:nvSpPr>
          <p:spPr>
            <a:xfrm>
              <a:off x="7210527" y="2754449"/>
              <a:ext cx="107161" cy="138141"/>
            </a:xfrm>
            <a:custGeom>
              <a:avLst/>
              <a:gdLst>
                <a:gd name="connsiteX0" fmla="*/ 24632 w 107161"/>
                <a:gd name="connsiteY0" fmla="*/ 121382 h 138141"/>
                <a:gd name="connsiteX1" fmla="*/ 24632 w 107161"/>
                <a:gd name="connsiteY1" fmla="*/ 135602 h 138141"/>
                <a:gd name="connsiteX2" fmla="*/ 0 w 107161"/>
                <a:gd name="connsiteY2" fmla="*/ 135602 h 138141"/>
                <a:gd name="connsiteX3" fmla="*/ 0 w 107161"/>
                <a:gd name="connsiteY3" fmla="*/ 91417 h 138141"/>
                <a:gd name="connsiteX4" fmla="*/ 23362 w 107161"/>
                <a:gd name="connsiteY4" fmla="*/ 91417 h 138141"/>
                <a:gd name="connsiteX5" fmla="*/ 54342 w 107161"/>
                <a:gd name="connsiteY5" fmla="*/ 117319 h 138141"/>
                <a:gd name="connsiteX6" fmla="*/ 77705 w 107161"/>
                <a:gd name="connsiteY6" fmla="*/ 98781 h 138141"/>
                <a:gd name="connsiteX7" fmla="*/ 49264 w 107161"/>
                <a:gd name="connsiteY7" fmla="*/ 79990 h 138141"/>
                <a:gd name="connsiteX8" fmla="*/ 1777 w 107161"/>
                <a:gd name="connsiteY8" fmla="*/ 38344 h 138141"/>
                <a:gd name="connsiteX9" fmla="*/ 45454 w 107161"/>
                <a:gd name="connsiteY9" fmla="*/ 0 h 138141"/>
                <a:gd name="connsiteX10" fmla="*/ 78466 w 107161"/>
                <a:gd name="connsiteY10" fmla="*/ 15236 h 138141"/>
                <a:gd name="connsiteX11" fmla="*/ 78466 w 107161"/>
                <a:gd name="connsiteY11" fmla="*/ 2793 h 138141"/>
                <a:gd name="connsiteX12" fmla="*/ 102336 w 107161"/>
                <a:gd name="connsiteY12" fmla="*/ 2793 h 138141"/>
                <a:gd name="connsiteX13" fmla="*/ 102336 w 107161"/>
                <a:gd name="connsiteY13" fmla="*/ 41900 h 138141"/>
                <a:gd name="connsiteX14" fmla="*/ 79481 w 107161"/>
                <a:gd name="connsiteY14" fmla="*/ 41900 h 138141"/>
                <a:gd name="connsiteX15" fmla="*/ 50787 w 107161"/>
                <a:gd name="connsiteY15" fmla="*/ 20569 h 138141"/>
                <a:gd name="connsiteX16" fmla="*/ 30219 w 107161"/>
                <a:gd name="connsiteY16" fmla="*/ 36313 h 138141"/>
                <a:gd name="connsiteX17" fmla="*/ 57389 w 107161"/>
                <a:gd name="connsiteY17" fmla="*/ 54596 h 138141"/>
                <a:gd name="connsiteX18" fmla="*/ 107161 w 107161"/>
                <a:gd name="connsiteY18" fmla="*/ 96242 h 138141"/>
                <a:gd name="connsiteX19" fmla="*/ 58405 w 107161"/>
                <a:gd name="connsiteY19" fmla="*/ 138142 h 138141"/>
                <a:gd name="connsiteX20" fmla="*/ 24632 w 107161"/>
                <a:gd name="connsiteY20" fmla="*/ 12138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161" h="138141">
                  <a:moveTo>
                    <a:pt x="24632" y="121382"/>
                  </a:moveTo>
                  <a:lnTo>
                    <a:pt x="24632" y="135602"/>
                  </a:lnTo>
                  <a:lnTo>
                    <a:pt x="0" y="135602"/>
                  </a:lnTo>
                  <a:lnTo>
                    <a:pt x="0" y="91417"/>
                  </a:lnTo>
                  <a:lnTo>
                    <a:pt x="23362" y="91417"/>
                  </a:lnTo>
                  <a:cubicBezTo>
                    <a:pt x="25647" y="105130"/>
                    <a:pt x="36313" y="117319"/>
                    <a:pt x="54342" y="117319"/>
                  </a:cubicBezTo>
                  <a:cubicBezTo>
                    <a:pt x="70086" y="117319"/>
                    <a:pt x="77705" y="110716"/>
                    <a:pt x="77705" y="98781"/>
                  </a:cubicBezTo>
                  <a:cubicBezTo>
                    <a:pt x="77705" y="86846"/>
                    <a:pt x="68562" y="83291"/>
                    <a:pt x="49264" y="79990"/>
                  </a:cubicBezTo>
                  <a:cubicBezTo>
                    <a:pt x="14220" y="74403"/>
                    <a:pt x="1777" y="61453"/>
                    <a:pt x="1777" y="38344"/>
                  </a:cubicBezTo>
                  <a:cubicBezTo>
                    <a:pt x="1777" y="15236"/>
                    <a:pt x="20315" y="0"/>
                    <a:pt x="45454" y="0"/>
                  </a:cubicBezTo>
                  <a:cubicBezTo>
                    <a:pt x="66277" y="0"/>
                    <a:pt x="73895" y="6602"/>
                    <a:pt x="78466" y="15236"/>
                  </a:cubicBezTo>
                  <a:lnTo>
                    <a:pt x="78466" y="2793"/>
                  </a:lnTo>
                  <a:lnTo>
                    <a:pt x="102336" y="2793"/>
                  </a:lnTo>
                  <a:lnTo>
                    <a:pt x="102336" y="41900"/>
                  </a:lnTo>
                  <a:lnTo>
                    <a:pt x="79481" y="41900"/>
                  </a:lnTo>
                  <a:cubicBezTo>
                    <a:pt x="76689" y="28695"/>
                    <a:pt x="66023" y="20569"/>
                    <a:pt x="50787" y="20569"/>
                  </a:cubicBezTo>
                  <a:cubicBezTo>
                    <a:pt x="38090" y="20569"/>
                    <a:pt x="30219" y="25648"/>
                    <a:pt x="30219" y="36313"/>
                  </a:cubicBezTo>
                  <a:cubicBezTo>
                    <a:pt x="30219" y="46216"/>
                    <a:pt x="36313" y="50787"/>
                    <a:pt x="57389" y="54596"/>
                  </a:cubicBezTo>
                  <a:cubicBezTo>
                    <a:pt x="88116" y="59675"/>
                    <a:pt x="107161" y="68055"/>
                    <a:pt x="107161" y="96242"/>
                  </a:cubicBezTo>
                  <a:cubicBezTo>
                    <a:pt x="107161" y="122143"/>
                    <a:pt x="89893" y="138142"/>
                    <a:pt x="58405" y="138142"/>
                  </a:cubicBezTo>
                  <a:cubicBezTo>
                    <a:pt x="36567" y="138142"/>
                    <a:pt x="28187" y="128746"/>
                    <a:pt x="24632" y="121382"/>
                  </a:cubicBezTo>
                  <a:close/>
                </a:path>
              </a:pathLst>
            </a:custGeom>
            <a:solidFill>
              <a:srgbClr val="FFFFFF"/>
            </a:solidFill>
            <a:ln w="6345" cap="flat">
              <a:noFill/>
              <a:prstDash val="solid"/>
              <a:miter/>
            </a:ln>
          </p:spPr>
          <p:txBody>
            <a:bodyPr rtlCol="0" anchor="ctr"/>
            <a:lstStyle/>
            <a:p>
              <a:endParaRPr lang="en-US"/>
            </a:p>
          </p:txBody>
        </p:sp>
        <p:sp>
          <p:nvSpPr>
            <p:cNvPr id="1316" name="Freeform 1315">
              <a:extLst>
                <a:ext uri="{FF2B5EF4-FFF2-40B4-BE49-F238E27FC236}">
                  <a16:creationId xmlns:a16="http://schemas.microsoft.com/office/drawing/2014/main" id="{DC0FE1F6-DCBA-7A1D-81B6-EF4EE1916EA7}"/>
                </a:ext>
              </a:extLst>
            </p:cNvPr>
            <p:cNvSpPr/>
            <p:nvPr/>
          </p:nvSpPr>
          <p:spPr>
            <a:xfrm>
              <a:off x="7331400" y="2699662"/>
              <a:ext cx="63230" cy="190388"/>
            </a:xfrm>
            <a:custGeom>
              <a:avLst/>
              <a:gdLst>
                <a:gd name="connsiteX0" fmla="*/ 254 w 63230"/>
                <a:gd name="connsiteY0" fmla="*/ 190389 h 190388"/>
                <a:gd name="connsiteX1" fmla="*/ 254 w 63230"/>
                <a:gd name="connsiteY1" fmla="*/ 167788 h 190388"/>
                <a:gd name="connsiteX2" fmla="*/ 16252 w 63230"/>
                <a:gd name="connsiteY2" fmla="*/ 167788 h 190388"/>
                <a:gd name="connsiteX3" fmla="*/ 16252 w 63230"/>
                <a:gd name="connsiteY3" fmla="*/ 80942 h 190388"/>
                <a:gd name="connsiteX4" fmla="*/ 0 w 63230"/>
                <a:gd name="connsiteY4" fmla="*/ 80942 h 190388"/>
                <a:gd name="connsiteX5" fmla="*/ 0 w 63230"/>
                <a:gd name="connsiteY5" fmla="*/ 57580 h 190388"/>
                <a:gd name="connsiteX6" fmla="*/ 46724 w 63230"/>
                <a:gd name="connsiteY6" fmla="*/ 57580 h 190388"/>
                <a:gd name="connsiteX7" fmla="*/ 46724 w 63230"/>
                <a:gd name="connsiteY7" fmla="*/ 167788 h 190388"/>
                <a:gd name="connsiteX8" fmla="*/ 63231 w 63230"/>
                <a:gd name="connsiteY8" fmla="*/ 167788 h 190388"/>
                <a:gd name="connsiteX9" fmla="*/ 63231 w 63230"/>
                <a:gd name="connsiteY9" fmla="*/ 190389 h 190388"/>
                <a:gd name="connsiteX10" fmla="*/ 254 w 63230"/>
                <a:gd name="connsiteY10" fmla="*/ 190389 h 190388"/>
                <a:gd name="connsiteX11" fmla="*/ 11935 w 63230"/>
                <a:gd name="connsiteY11" fmla="*/ 18029 h 190388"/>
                <a:gd name="connsiteX12" fmla="*/ 30727 w 63230"/>
                <a:gd name="connsiteY12" fmla="*/ 0 h 190388"/>
                <a:gd name="connsiteX13" fmla="*/ 49518 w 63230"/>
                <a:gd name="connsiteY13" fmla="*/ 18029 h 190388"/>
                <a:gd name="connsiteX14" fmla="*/ 30727 w 63230"/>
                <a:gd name="connsiteY14" fmla="*/ 36059 h 190388"/>
                <a:gd name="connsiteX15" fmla="*/ 11935 w 63230"/>
                <a:gd name="connsiteY15" fmla="*/ 18029 h 19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3230" h="190388">
                  <a:moveTo>
                    <a:pt x="254" y="190389"/>
                  </a:moveTo>
                  <a:lnTo>
                    <a:pt x="254" y="167788"/>
                  </a:lnTo>
                  <a:lnTo>
                    <a:pt x="16252" y="167788"/>
                  </a:lnTo>
                  <a:lnTo>
                    <a:pt x="16252" y="80942"/>
                  </a:lnTo>
                  <a:lnTo>
                    <a:pt x="0" y="80942"/>
                  </a:lnTo>
                  <a:lnTo>
                    <a:pt x="0" y="57580"/>
                  </a:lnTo>
                  <a:lnTo>
                    <a:pt x="46724" y="57580"/>
                  </a:lnTo>
                  <a:lnTo>
                    <a:pt x="46724" y="167788"/>
                  </a:lnTo>
                  <a:lnTo>
                    <a:pt x="63231" y="167788"/>
                  </a:lnTo>
                  <a:lnTo>
                    <a:pt x="63231" y="190389"/>
                  </a:lnTo>
                  <a:lnTo>
                    <a:pt x="254" y="190389"/>
                  </a:lnTo>
                  <a:close/>
                  <a:moveTo>
                    <a:pt x="11935" y="18029"/>
                  </a:moveTo>
                  <a:cubicBezTo>
                    <a:pt x="11935" y="7618"/>
                    <a:pt x="20315" y="0"/>
                    <a:pt x="30727" y="0"/>
                  </a:cubicBezTo>
                  <a:cubicBezTo>
                    <a:pt x="41138" y="0"/>
                    <a:pt x="49518" y="7618"/>
                    <a:pt x="49518" y="18029"/>
                  </a:cubicBezTo>
                  <a:cubicBezTo>
                    <a:pt x="49518" y="28441"/>
                    <a:pt x="41138" y="36059"/>
                    <a:pt x="30727" y="36059"/>
                  </a:cubicBezTo>
                  <a:cubicBezTo>
                    <a:pt x="20315" y="36059"/>
                    <a:pt x="11935" y="28187"/>
                    <a:pt x="11935" y="18029"/>
                  </a:cubicBezTo>
                  <a:close/>
                </a:path>
              </a:pathLst>
            </a:custGeom>
            <a:solidFill>
              <a:srgbClr val="FFFFFF"/>
            </a:solidFill>
            <a:ln w="6345" cap="flat">
              <a:noFill/>
              <a:prstDash val="solid"/>
              <a:miter/>
            </a:ln>
          </p:spPr>
          <p:txBody>
            <a:bodyPr rtlCol="0" anchor="ctr"/>
            <a:lstStyle/>
            <a:p>
              <a:endParaRPr lang="en-US"/>
            </a:p>
          </p:txBody>
        </p:sp>
        <p:sp>
          <p:nvSpPr>
            <p:cNvPr id="1317" name="Freeform 1316">
              <a:extLst>
                <a:ext uri="{FF2B5EF4-FFF2-40B4-BE49-F238E27FC236}">
                  <a16:creationId xmlns:a16="http://schemas.microsoft.com/office/drawing/2014/main" id="{7D17C32C-2212-0428-10AC-FE55577F856F}"/>
                </a:ext>
              </a:extLst>
            </p:cNvPr>
            <p:cNvSpPr/>
            <p:nvPr/>
          </p:nvSpPr>
          <p:spPr>
            <a:xfrm>
              <a:off x="7402756" y="2754449"/>
              <a:ext cx="136364" cy="138141"/>
            </a:xfrm>
            <a:custGeom>
              <a:avLst/>
              <a:gdLst>
                <a:gd name="connsiteX0" fmla="*/ 0 w 136364"/>
                <a:gd name="connsiteY0" fmla="*/ 70594 h 138141"/>
                <a:gd name="connsiteX1" fmla="*/ 0 w 136364"/>
                <a:gd name="connsiteY1" fmla="*/ 68563 h 138141"/>
                <a:gd name="connsiteX2" fmla="*/ 68309 w 136364"/>
                <a:gd name="connsiteY2" fmla="*/ 0 h 138141"/>
                <a:gd name="connsiteX3" fmla="*/ 136365 w 136364"/>
                <a:gd name="connsiteY3" fmla="*/ 67801 h 138141"/>
                <a:gd name="connsiteX4" fmla="*/ 136365 w 136364"/>
                <a:gd name="connsiteY4" fmla="*/ 69833 h 138141"/>
                <a:gd name="connsiteX5" fmla="*/ 68056 w 136364"/>
                <a:gd name="connsiteY5" fmla="*/ 138142 h 138141"/>
                <a:gd name="connsiteX6" fmla="*/ 0 w 136364"/>
                <a:gd name="connsiteY6" fmla="*/ 70594 h 138141"/>
                <a:gd name="connsiteX7" fmla="*/ 104876 w 136364"/>
                <a:gd name="connsiteY7" fmla="*/ 70340 h 138141"/>
                <a:gd name="connsiteX8" fmla="*/ 104876 w 136364"/>
                <a:gd name="connsiteY8" fmla="*/ 68309 h 138141"/>
                <a:gd name="connsiteX9" fmla="*/ 68309 w 136364"/>
                <a:gd name="connsiteY9" fmla="*/ 23108 h 138141"/>
                <a:gd name="connsiteX10" fmla="*/ 31489 w 136364"/>
                <a:gd name="connsiteY10" fmla="*/ 68055 h 138141"/>
                <a:gd name="connsiteX11" fmla="*/ 31489 w 136364"/>
                <a:gd name="connsiteY11" fmla="*/ 70087 h 138141"/>
                <a:gd name="connsiteX12" fmla="*/ 68309 w 136364"/>
                <a:gd name="connsiteY12" fmla="*/ 115287 h 138141"/>
                <a:gd name="connsiteX13" fmla="*/ 104876 w 136364"/>
                <a:gd name="connsiteY13" fmla="*/ 70340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364" h="138141">
                  <a:moveTo>
                    <a:pt x="0" y="70594"/>
                  </a:moveTo>
                  <a:lnTo>
                    <a:pt x="0" y="68563"/>
                  </a:lnTo>
                  <a:cubicBezTo>
                    <a:pt x="0" y="27425"/>
                    <a:pt x="29203" y="0"/>
                    <a:pt x="68309" y="0"/>
                  </a:cubicBezTo>
                  <a:cubicBezTo>
                    <a:pt x="107415" y="0"/>
                    <a:pt x="136365" y="27171"/>
                    <a:pt x="136365" y="67801"/>
                  </a:cubicBezTo>
                  <a:lnTo>
                    <a:pt x="136365" y="69833"/>
                  </a:lnTo>
                  <a:cubicBezTo>
                    <a:pt x="136365" y="111224"/>
                    <a:pt x="106908" y="138142"/>
                    <a:pt x="68056" y="138142"/>
                  </a:cubicBezTo>
                  <a:cubicBezTo>
                    <a:pt x="29203" y="138142"/>
                    <a:pt x="0" y="110970"/>
                    <a:pt x="0" y="70594"/>
                  </a:cubicBezTo>
                  <a:close/>
                  <a:moveTo>
                    <a:pt x="104876" y="70340"/>
                  </a:moveTo>
                  <a:lnTo>
                    <a:pt x="104876" y="68309"/>
                  </a:lnTo>
                  <a:cubicBezTo>
                    <a:pt x="104876" y="40122"/>
                    <a:pt x="90910" y="23108"/>
                    <a:pt x="68309" y="23108"/>
                  </a:cubicBezTo>
                  <a:cubicBezTo>
                    <a:pt x="45709" y="23108"/>
                    <a:pt x="31489" y="40122"/>
                    <a:pt x="31489" y="68055"/>
                  </a:cubicBezTo>
                  <a:lnTo>
                    <a:pt x="31489" y="70087"/>
                  </a:lnTo>
                  <a:cubicBezTo>
                    <a:pt x="31489" y="98020"/>
                    <a:pt x="44947" y="115287"/>
                    <a:pt x="68309" y="115287"/>
                  </a:cubicBezTo>
                  <a:cubicBezTo>
                    <a:pt x="91671" y="115287"/>
                    <a:pt x="104876" y="98020"/>
                    <a:pt x="104876" y="70340"/>
                  </a:cubicBezTo>
                  <a:close/>
                </a:path>
              </a:pathLst>
            </a:custGeom>
            <a:solidFill>
              <a:srgbClr val="FFFFFF"/>
            </a:solidFill>
            <a:ln w="6345" cap="flat">
              <a:noFill/>
              <a:prstDash val="solid"/>
              <a:miter/>
            </a:ln>
          </p:spPr>
          <p:txBody>
            <a:bodyPr rtlCol="0" anchor="ctr"/>
            <a:lstStyle/>
            <a:p>
              <a:endParaRPr lang="en-US"/>
            </a:p>
          </p:txBody>
        </p:sp>
        <p:sp>
          <p:nvSpPr>
            <p:cNvPr id="1318" name="Freeform 1317">
              <a:extLst>
                <a:ext uri="{FF2B5EF4-FFF2-40B4-BE49-F238E27FC236}">
                  <a16:creationId xmlns:a16="http://schemas.microsoft.com/office/drawing/2014/main" id="{A48138DB-055E-F9B0-307E-0BB52972119E}"/>
                </a:ext>
              </a:extLst>
            </p:cNvPr>
            <p:cNvSpPr/>
            <p:nvPr/>
          </p:nvSpPr>
          <p:spPr>
            <a:xfrm>
              <a:off x="7550040" y="2754449"/>
              <a:ext cx="149568" cy="135601"/>
            </a:xfrm>
            <a:custGeom>
              <a:avLst/>
              <a:gdLst>
                <a:gd name="connsiteX0" fmla="*/ 253 w 149568"/>
                <a:gd name="connsiteY0" fmla="*/ 135602 h 135601"/>
                <a:gd name="connsiteX1" fmla="*/ 253 w 149568"/>
                <a:gd name="connsiteY1" fmla="*/ 113002 h 135601"/>
                <a:gd name="connsiteX2" fmla="*/ 16252 w 149568"/>
                <a:gd name="connsiteY2" fmla="*/ 113002 h 135601"/>
                <a:gd name="connsiteX3" fmla="*/ 16252 w 149568"/>
                <a:gd name="connsiteY3" fmla="*/ 26155 h 135601"/>
                <a:gd name="connsiteX4" fmla="*/ 0 w 149568"/>
                <a:gd name="connsiteY4" fmla="*/ 26155 h 135601"/>
                <a:gd name="connsiteX5" fmla="*/ 0 w 149568"/>
                <a:gd name="connsiteY5" fmla="*/ 2793 h 135601"/>
                <a:gd name="connsiteX6" fmla="*/ 46978 w 149568"/>
                <a:gd name="connsiteY6" fmla="*/ 2793 h 135601"/>
                <a:gd name="connsiteX7" fmla="*/ 46978 w 149568"/>
                <a:gd name="connsiteY7" fmla="*/ 25140 h 135601"/>
                <a:gd name="connsiteX8" fmla="*/ 88878 w 149568"/>
                <a:gd name="connsiteY8" fmla="*/ 0 h 135601"/>
                <a:gd name="connsiteX9" fmla="*/ 133824 w 149568"/>
                <a:gd name="connsiteY9" fmla="*/ 51295 h 135601"/>
                <a:gd name="connsiteX10" fmla="*/ 133824 w 149568"/>
                <a:gd name="connsiteY10" fmla="*/ 113002 h 135601"/>
                <a:gd name="connsiteX11" fmla="*/ 149568 w 149568"/>
                <a:gd name="connsiteY11" fmla="*/ 113002 h 135601"/>
                <a:gd name="connsiteX12" fmla="*/ 149568 w 149568"/>
                <a:gd name="connsiteY12" fmla="*/ 135602 h 135601"/>
                <a:gd name="connsiteX13" fmla="*/ 86592 w 149568"/>
                <a:gd name="connsiteY13" fmla="*/ 135602 h 135601"/>
                <a:gd name="connsiteX14" fmla="*/ 86592 w 149568"/>
                <a:gd name="connsiteY14" fmla="*/ 113002 h 135601"/>
                <a:gd name="connsiteX15" fmla="*/ 103098 w 149568"/>
                <a:gd name="connsiteY15" fmla="*/ 113002 h 135601"/>
                <a:gd name="connsiteX16" fmla="*/ 103098 w 149568"/>
                <a:gd name="connsiteY16" fmla="*/ 53834 h 135601"/>
                <a:gd name="connsiteX17" fmla="*/ 77196 w 149568"/>
                <a:gd name="connsiteY17" fmla="*/ 25648 h 135601"/>
                <a:gd name="connsiteX18" fmla="*/ 46978 w 149568"/>
                <a:gd name="connsiteY18" fmla="*/ 56882 h 135601"/>
                <a:gd name="connsiteX19" fmla="*/ 46978 w 149568"/>
                <a:gd name="connsiteY19" fmla="*/ 113002 h 135601"/>
                <a:gd name="connsiteX20" fmla="*/ 63484 w 149568"/>
                <a:gd name="connsiteY20" fmla="*/ 113002 h 135601"/>
                <a:gd name="connsiteX21" fmla="*/ 63484 w 149568"/>
                <a:gd name="connsiteY21" fmla="*/ 135602 h 135601"/>
                <a:gd name="connsiteX22" fmla="*/ 253 w 149568"/>
                <a:gd name="connsiteY22" fmla="*/ 135602 h 1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1">
                  <a:moveTo>
                    <a:pt x="253" y="135602"/>
                  </a:moveTo>
                  <a:lnTo>
                    <a:pt x="253" y="113002"/>
                  </a:lnTo>
                  <a:lnTo>
                    <a:pt x="16252" y="113002"/>
                  </a:lnTo>
                  <a:lnTo>
                    <a:pt x="16252" y="26155"/>
                  </a:lnTo>
                  <a:lnTo>
                    <a:pt x="0" y="26155"/>
                  </a:lnTo>
                  <a:lnTo>
                    <a:pt x="0" y="2793"/>
                  </a:lnTo>
                  <a:lnTo>
                    <a:pt x="46978" y="2793"/>
                  </a:lnTo>
                  <a:lnTo>
                    <a:pt x="46978" y="25140"/>
                  </a:lnTo>
                  <a:cubicBezTo>
                    <a:pt x="53327" y="12189"/>
                    <a:pt x="67547" y="0"/>
                    <a:pt x="88878" y="0"/>
                  </a:cubicBezTo>
                  <a:cubicBezTo>
                    <a:pt x="114779" y="0"/>
                    <a:pt x="133824" y="14728"/>
                    <a:pt x="133824" y="51295"/>
                  </a:cubicBezTo>
                  <a:lnTo>
                    <a:pt x="133824" y="113002"/>
                  </a:lnTo>
                  <a:lnTo>
                    <a:pt x="149568" y="113002"/>
                  </a:lnTo>
                  <a:lnTo>
                    <a:pt x="149568" y="135602"/>
                  </a:lnTo>
                  <a:lnTo>
                    <a:pt x="86592" y="135602"/>
                  </a:lnTo>
                  <a:lnTo>
                    <a:pt x="86592" y="113002"/>
                  </a:lnTo>
                  <a:lnTo>
                    <a:pt x="103098" y="113002"/>
                  </a:lnTo>
                  <a:lnTo>
                    <a:pt x="103098" y="53834"/>
                  </a:lnTo>
                  <a:cubicBezTo>
                    <a:pt x="103098" y="34789"/>
                    <a:pt x="94464" y="25648"/>
                    <a:pt x="77196" y="25648"/>
                  </a:cubicBezTo>
                  <a:cubicBezTo>
                    <a:pt x="60945" y="25648"/>
                    <a:pt x="46978" y="36313"/>
                    <a:pt x="46978" y="56882"/>
                  </a:cubicBezTo>
                  <a:lnTo>
                    <a:pt x="46978" y="113002"/>
                  </a:lnTo>
                  <a:lnTo>
                    <a:pt x="63484" y="113002"/>
                  </a:lnTo>
                  <a:lnTo>
                    <a:pt x="63484" y="135602"/>
                  </a:lnTo>
                  <a:lnTo>
                    <a:pt x="253" y="135602"/>
                  </a:lnTo>
                  <a:close/>
                </a:path>
              </a:pathLst>
            </a:custGeom>
            <a:solidFill>
              <a:srgbClr val="FFFFFF"/>
            </a:solidFill>
            <a:ln w="6345" cap="flat">
              <a:noFill/>
              <a:prstDash val="solid"/>
              <a:miter/>
            </a:ln>
          </p:spPr>
          <p:txBody>
            <a:bodyPr rtlCol="0" anchor="ctr"/>
            <a:lstStyle/>
            <a:p>
              <a:endParaRPr lang="en-US"/>
            </a:p>
          </p:txBody>
        </p:sp>
        <p:sp>
          <p:nvSpPr>
            <p:cNvPr id="1319" name="Freeform 1318">
              <a:extLst>
                <a:ext uri="{FF2B5EF4-FFF2-40B4-BE49-F238E27FC236}">
                  <a16:creationId xmlns:a16="http://schemas.microsoft.com/office/drawing/2014/main" id="{173EB958-040A-FFAA-E994-C0BBC3ADD3E8}"/>
                </a:ext>
              </a:extLst>
            </p:cNvPr>
            <p:cNvSpPr/>
            <p:nvPr/>
          </p:nvSpPr>
          <p:spPr>
            <a:xfrm>
              <a:off x="6593905" y="2993212"/>
              <a:ext cx="195086" cy="163344"/>
            </a:xfrm>
            <a:custGeom>
              <a:avLst/>
              <a:gdLst>
                <a:gd name="connsiteX0" fmla="*/ 0 w 195086"/>
                <a:gd name="connsiteY0" fmla="*/ 0 h 163344"/>
                <a:gd name="connsiteX1" fmla="*/ 12760 w 195086"/>
                <a:gd name="connsiteY1" fmla="*/ 0 h 163344"/>
                <a:gd name="connsiteX2" fmla="*/ 50215 w 195086"/>
                <a:gd name="connsiteY2" fmla="*/ 143982 h 163344"/>
                <a:gd name="connsiteX3" fmla="*/ 93385 w 195086"/>
                <a:gd name="connsiteY3" fmla="*/ 0 h 163344"/>
                <a:gd name="connsiteX4" fmla="*/ 102273 w 195086"/>
                <a:gd name="connsiteY4" fmla="*/ 0 h 163344"/>
                <a:gd name="connsiteX5" fmla="*/ 143854 w 195086"/>
                <a:gd name="connsiteY5" fmla="*/ 144426 h 163344"/>
                <a:gd name="connsiteX6" fmla="*/ 183406 w 195086"/>
                <a:gd name="connsiteY6" fmla="*/ 0 h 163344"/>
                <a:gd name="connsiteX7" fmla="*/ 195087 w 195086"/>
                <a:gd name="connsiteY7" fmla="*/ 0 h 163344"/>
                <a:gd name="connsiteX8" fmla="*/ 150330 w 195086"/>
                <a:gd name="connsiteY8" fmla="*/ 163345 h 163344"/>
                <a:gd name="connsiteX9" fmla="*/ 138014 w 195086"/>
                <a:gd name="connsiteY9" fmla="*/ 163345 h 163344"/>
                <a:gd name="connsiteX10" fmla="*/ 97828 w 195086"/>
                <a:gd name="connsiteY10" fmla="*/ 22600 h 163344"/>
                <a:gd name="connsiteX11" fmla="*/ 55358 w 195086"/>
                <a:gd name="connsiteY11" fmla="*/ 163345 h 163344"/>
                <a:gd name="connsiteX12" fmla="*/ 43232 w 195086"/>
                <a:gd name="connsiteY12" fmla="*/ 163345 h 163344"/>
                <a:gd name="connsiteX13" fmla="*/ 64 w 195086"/>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344">
                  <a:moveTo>
                    <a:pt x="0" y="0"/>
                  </a:moveTo>
                  <a:lnTo>
                    <a:pt x="12760" y="0"/>
                  </a:lnTo>
                  <a:lnTo>
                    <a:pt x="50215" y="143982"/>
                  </a:lnTo>
                  <a:lnTo>
                    <a:pt x="93385" y="0"/>
                  </a:lnTo>
                  <a:lnTo>
                    <a:pt x="102273" y="0"/>
                  </a:lnTo>
                  <a:lnTo>
                    <a:pt x="143854" y="144426"/>
                  </a:lnTo>
                  <a:lnTo>
                    <a:pt x="183406" y="0"/>
                  </a:lnTo>
                  <a:lnTo>
                    <a:pt x="195087" y="0"/>
                  </a:lnTo>
                  <a:lnTo>
                    <a:pt x="150330" y="163345"/>
                  </a:lnTo>
                  <a:lnTo>
                    <a:pt x="138014" y="163345"/>
                  </a:lnTo>
                  <a:lnTo>
                    <a:pt x="97828" y="22600"/>
                  </a:lnTo>
                  <a:lnTo>
                    <a:pt x="55358" y="163345"/>
                  </a:lnTo>
                  <a:lnTo>
                    <a:pt x="43232" y="163345"/>
                  </a:lnTo>
                  <a:lnTo>
                    <a:pt x="64" y="0"/>
                  </a:lnTo>
                  <a:close/>
                </a:path>
              </a:pathLst>
            </a:custGeom>
            <a:solidFill>
              <a:srgbClr val="FFFFFF"/>
            </a:solidFill>
            <a:ln w="6345" cap="flat">
              <a:noFill/>
              <a:prstDash val="solid"/>
              <a:miter/>
            </a:ln>
          </p:spPr>
          <p:txBody>
            <a:bodyPr rtlCol="0" anchor="ctr"/>
            <a:lstStyle/>
            <a:p>
              <a:endParaRPr lang="en-US"/>
            </a:p>
          </p:txBody>
        </p:sp>
        <p:sp>
          <p:nvSpPr>
            <p:cNvPr id="1320" name="Freeform 1319">
              <a:extLst>
                <a:ext uri="{FF2B5EF4-FFF2-40B4-BE49-F238E27FC236}">
                  <a16:creationId xmlns:a16="http://schemas.microsoft.com/office/drawing/2014/main" id="{14C905A1-133E-9024-0ED5-3DE541AAF20C}"/>
                </a:ext>
              </a:extLst>
            </p:cNvPr>
            <p:cNvSpPr/>
            <p:nvPr/>
          </p:nvSpPr>
          <p:spPr>
            <a:xfrm>
              <a:off x="6797499"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21" name="Freeform 1320">
              <a:extLst>
                <a:ext uri="{FF2B5EF4-FFF2-40B4-BE49-F238E27FC236}">
                  <a16:creationId xmlns:a16="http://schemas.microsoft.com/office/drawing/2014/main" id="{7F2F5129-F2C7-2B30-4087-FAEAA27A2BE2}"/>
                </a:ext>
              </a:extLst>
            </p:cNvPr>
            <p:cNvSpPr/>
            <p:nvPr/>
          </p:nvSpPr>
          <p:spPr>
            <a:xfrm>
              <a:off x="6987571" y="297994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22" name="Freeform 1321">
              <a:extLst>
                <a:ext uri="{FF2B5EF4-FFF2-40B4-BE49-F238E27FC236}">
                  <a16:creationId xmlns:a16="http://schemas.microsoft.com/office/drawing/2014/main" id="{B62A3D4F-F4F9-D4E6-7439-FF33C17801B8}"/>
                </a:ext>
              </a:extLst>
            </p:cNvPr>
            <p:cNvSpPr/>
            <p:nvPr/>
          </p:nvSpPr>
          <p:spPr>
            <a:xfrm>
              <a:off x="7030930" y="2994355"/>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1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268"/>
                    <a:pt x="13459" y="17141"/>
                    <a:pt x="8697" y="17141"/>
                  </a:cubicBezTo>
                  <a:cubicBezTo>
                    <a:pt x="3936" y="17141"/>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23" name="Freeform 1322">
              <a:extLst>
                <a:ext uri="{FF2B5EF4-FFF2-40B4-BE49-F238E27FC236}">
                  <a16:creationId xmlns:a16="http://schemas.microsoft.com/office/drawing/2014/main" id="{597F5EEB-B272-0EA5-EB11-9137A94DDCBC}"/>
                </a:ext>
              </a:extLst>
            </p:cNvPr>
            <p:cNvSpPr/>
            <p:nvPr/>
          </p:nvSpPr>
          <p:spPr>
            <a:xfrm>
              <a:off x="7070417" y="3035175"/>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2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4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3" y="101955"/>
                    <a:pt x="23807" y="113129"/>
                    <a:pt x="45962" y="113129"/>
                  </a:cubicBezTo>
                  <a:cubicBezTo>
                    <a:pt x="66087" y="113129"/>
                    <a:pt x="76372" y="103987"/>
                    <a:pt x="76372" y="89576"/>
                  </a:cubicBezTo>
                  <a:cubicBezTo>
                    <a:pt x="76372" y="74276"/>
                    <a:pt x="67484" y="69452"/>
                    <a:pt x="45074" y="65389"/>
                  </a:cubicBezTo>
                  <a:cubicBezTo>
                    <a:pt x="15807" y="60119"/>
                    <a:pt x="3936" y="52565"/>
                    <a:pt x="3936" y="31996"/>
                  </a:cubicBezTo>
                  <a:cubicBezTo>
                    <a:pt x="3936" y="11427"/>
                    <a:pt x="23108" y="0"/>
                    <a:pt x="43233" y="0"/>
                  </a:cubicBezTo>
                  <a:cubicBezTo>
                    <a:pt x="64691" y="0"/>
                    <a:pt x="81640" y="8888"/>
                    <a:pt x="84815" y="32440"/>
                  </a:cubicBezTo>
                  <a:lnTo>
                    <a:pt x="73134" y="32440"/>
                  </a:lnTo>
                  <a:cubicBezTo>
                    <a:pt x="70150" y="17141"/>
                    <a:pt x="60310" y="10284"/>
                    <a:pt x="42979" y="10284"/>
                  </a:cubicBezTo>
                  <a:cubicBezTo>
                    <a:pt x="25648" y="10284"/>
                    <a:pt x="15109" y="18728"/>
                    <a:pt x="15109" y="31552"/>
                  </a:cubicBezTo>
                  <a:cubicBezTo>
                    <a:pt x="15109" y="45264"/>
                    <a:pt x="23362" y="50279"/>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324" name="Freeform 1323">
              <a:extLst>
                <a:ext uri="{FF2B5EF4-FFF2-40B4-BE49-F238E27FC236}">
                  <a16:creationId xmlns:a16="http://schemas.microsoft.com/office/drawing/2014/main" id="{D457B99F-60D5-AB60-85B4-A8EE325E2128}"/>
                </a:ext>
              </a:extLst>
            </p:cNvPr>
            <p:cNvSpPr/>
            <p:nvPr/>
          </p:nvSpPr>
          <p:spPr>
            <a:xfrm>
              <a:off x="7169199" y="300990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0" y="0"/>
                  </a:lnTo>
                  <a:lnTo>
                    <a:pt x="29710" y="27171"/>
                  </a:lnTo>
                  <a:lnTo>
                    <a:pt x="61008" y="27171"/>
                  </a:lnTo>
                  <a:lnTo>
                    <a:pt x="61008" y="37456"/>
                  </a:lnTo>
                  <a:lnTo>
                    <a:pt x="29710" y="37456"/>
                  </a:lnTo>
                  <a:lnTo>
                    <a:pt x="29710" y="116938"/>
                  </a:lnTo>
                  <a:cubicBezTo>
                    <a:pt x="29710" y="131349"/>
                    <a:pt x="36567" y="137951"/>
                    <a:pt x="47550" y="137951"/>
                  </a:cubicBezTo>
                  <a:cubicBezTo>
                    <a:pt x="53707" y="137951"/>
                    <a:pt x="58532"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325" name="Freeform 1324">
              <a:extLst>
                <a:ext uri="{FF2B5EF4-FFF2-40B4-BE49-F238E27FC236}">
                  <a16:creationId xmlns:a16="http://schemas.microsoft.com/office/drawing/2014/main" id="{120E50AD-4F1A-ADFD-6836-D76F51B69EF3}"/>
                </a:ext>
              </a:extLst>
            </p:cNvPr>
            <p:cNvSpPr/>
            <p:nvPr/>
          </p:nvSpPr>
          <p:spPr>
            <a:xfrm>
              <a:off x="7240872"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21"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26" name="Freeform 1325">
              <a:extLst>
                <a:ext uri="{FF2B5EF4-FFF2-40B4-BE49-F238E27FC236}">
                  <a16:creationId xmlns:a16="http://schemas.microsoft.com/office/drawing/2014/main" id="{43DF712D-AFF7-26A2-363A-C4B40A1EEDB7}"/>
                </a:ext>
              </a:extLst>
            </p:cNvPr>
            <p:cNvSpPr/>
            <p:nvPr/>
          </p:nvSpPr>
          <p:spPr>
            <a:xfrm>
              <a:off x="7374442" y="3035239"/>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27" name="Freeform 1326">
              <a:extLst>
                <a:ext uri="{FF2B5EF4-FFF2-40B4-BE49-F238E27FC236}">
                  <a16:creationId xmlns:a16="http://schemas.microsoft.com/office/drawing/2014/main" id="{AFA6EBAA-0D1E-C8B5-D883-C25F1432A451}"/>
                </a:ext>
              </a:extLst>
            </p:cNvPr>
            <p:cNvSpPr/>
            <p:nvPr/>
          </p:nvSpPr>
          <p:spPr>
            <a:xfrm>
              <a:off x="7553023" y="303523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5 h 123159"/>
                <a:gd name="connsiteX5" fmla="*/ 17140 w 93004"/>
                <a:gd name="connsiteY5" fmla="*/ 35615 h 123159"/>
                <a:gd name="connsiteX6" fmla="*/ 5269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1"/>
                    <a:pt x="71737" y="10285"/>
                    <a:pt x="50724" y="10285"/>
                  </a:cubicBezTo>
                  <a:cubicBezTo>
                    <a:pt x="32694" y="10285"/>
                    <a:pt x="19871" y="18030"/>
                    <a:pt x="17140" y="35615"/>
                  </a:cubicBezTo>
                  <a:lnTo>
                    <a:pt x="5269" y="35615"/>
                  </a:lnTo>
                  <a:cubicBezTo>
                    <a:pt x="7999" y="10475"/>
                    <a:pt x="28568" y="0"/>
                    <a:pt x="51169" y="0"/>
                  </a:cubicBezTo>
                  <a:cubicBezTo>
                    <a:pt x="76054" y="0"/>
                    <a:pt x="93004" y="11872"/>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28" name="Freeform 1327">
              <a:extLst>
                <a:ext uri="{FF2B5EF4-FFF2-40B4-BE49-F238E27FC236}">
                  <a16:creationId xmlns:a16="http://schemas.microsoft.com/office/drawing/2014/main" id="{AD6FD6A4-FBD4-2222-A997-38FD8BF1E4FB}"/>
                </a:ext>
              </a:extLst>
            </p:cNvPr>
            <p:cNvSpPr/>
            <p:nvPr/>
          </p:nvSpPr>
          <p:spPr>
            <a:xfrm>
              <a:off x="7678912" y="3035239"/>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29" name="Freeform 1328">
              <a:extLst>
                <a:ext uri="{FF2B5EF4-FFF2-40B4-BE49-F238E27FC236}">
                  <a16:creationId xmlns:a16="http://schemas.microsoft.com/office/drawing/2014/main" id="{FB72F6C2-ECFF-0141-BD8C-45D52E556E53}"/>
                </a:ext>
              </a:extLst>
            </p:cNvPr>
            <p:cNvSpPr/>
            <p:nvPr/>
          </p:nvSpPr>
          <p:spPr>
            <a:xfrm>
              <a:off x="7801055" y="297994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2 w 111287"/>
                <a:gd name="connsiteY13" fmla="*/ 65579 h 178453"/>
                <a:gd name="connsiteX14" fmla="*/ 12571 w 111287"/>
                <a:gd name="connsiteY14" fmla="*/ 116303 h 178453"/>
                <a:gd name="connsiteX15" fmla="*/ 12571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2" y="55295"/>
                    <a:pt x="92306" y="68753"/>
                    <a:pt x="99162" y="83609"/>
                  </a:cubicBezTo>
                  <a:lnTo>
                    <a:pt x="99162" y="0"/>
                  </a:lnTo>
                  <a:lnTo>
                    <a:pt x="111288" y="0"/>
                  </a:lnTo>
                  <a:lnTo>
                    <a:pt x="111288" y="176613"/>
                  </a:lnTo>
                  <a:lnTo>
                    <a:pt x="99162" y="176613"/>
                  </a:lnTo>
                  <a:lnTo>
                    <a:pt x="99162" y="148997"/>
                  </a:lnTo>
                  <a:cubicBezTo>
                    <a:pt x="92751" y="163408"/>
                    <a:pt x="76118" y="178454"/>
                    <a:pt x="53708" y="178454"/>
                  </a:cubicBezTo>
                  <a:cubicBezTo>
                    <a:pt x="23299" y="178454"/>
                    <a:pt x="0" y="156488"/>
                    <a:pt x="0" y="118588"/>
                  </a:cubicBezTo>
                  <a:close/>
                  <a:moveTo>
                    <a:pt x="99416" y="117700"/>
                  </a:moveTo>
                  <a:lnTo>
                    <a:pt x="99416" y="115859"/>
                  </a:lnTo>
                  <a:cubicBezTo>
                    <a:pt x="99416" y="82974"/>
                    <a:pt x="81578" y="65579"/>
                    <a:pt x="56692" y="65579"/>
                  </a:cubicBezTo>
                  <a:cubicBezTo>
                    <a:pt x="31806" y="65579"/>
                    <a:pt x="12571" y="84116"/>
                    <a:pt x="12571" y="116303"/>
                  </a:cubicBezTo>
                  <a:lnTo>
                    <a:pt x="12571" y="118144"/>
                  </a:lnTo>
                  <a:cubicBezTo>
                    <a:pt x="12571" y="150838"/>
                    <a:pt x="31044"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330" name="Freeform 1329">
              <a:extLst>
                <a:ext uri="{FF2B5EF4-FFF2-40B4-BE49-F238E27FC236}">
                  <a16:creationId xmlns:a16="http://schemas.microsoft.com/office/drawing/2014/main" id="{16B65620-14F9-1B47-3F0D-BB7A6572EE67}"/>
                </a:ext>
              </a:extLst>
            </p:cNvPr>
            <p:cNvSpPr/>
            <p:nvPr/>
          </p:nvSpPr>
          <p:spPr>
            <a:xfrm>
              <a:off x="8004332" y="2979944"/>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31" name="Freeform 1330">
              <a:extLst>
                <a:ext uri="{FF2B5EF4-FFF2-40B4-BE49-F238E27FC236}">
                  <a16:creationId xmlns:a16="http://schemas.microsoft.com/office/drawing/2014/main" id="{88D61635-7294-90C5-36FD-335A384198FC}"/>
                </a:ext>
              </a:extLst>
            </p:cNvPr>
            <p:cNvSpPr/>
            <p:nvPr/>
          </p:nvSpPr>
          <p:spPr>
            <a:xfrm>
              <a:off x="8042931" y="303517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299"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332" name="Freeform 1331">
              <a:extLst>
                <a:ext uri="{FF2B5EF4-FFF2-40B4-BE49-F238E27FC236}">
                  <a16:creationId xmlns:a16="http://schemas.microsoft.com/office/drawing/2014/main" id="{36A1FC35-BBD5-F583-6054-33AC0EE7301C}"/>
                </a:ext>
              </a:extLst>
            </p:cNvPr>
            <p:cNvSpPr/>
            <p:nvPr/>
          </p:nvSpPr>
          <p:spPr>
            <a:xfrm>
              <a:off x="8167676" y="303523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5 w 93004"/>
                <a:gd name="connsiteY4" fmla="*/ 10285 h 123159"/>
                <a:gd name="connsiteX5" fmla="*/ 17141 w 93004"/>
                <a:gd name="connsiteY5" fmla="*/ 35615 h 123159"/>
                <a:gd name="connsiteX6" fmla="*/ 5270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5"/>
                    <a:pt x="50725" y="10285"/>
                  </a:cubicBezTo>
                  <a:cubicBezTo>
                    <a:pt x="32694" y="10285"/>
                    <a:pt x="19871" y="18030"/>
                    <a:pt x="17141" y="35615"/>
                  </a:cubicBezTo>
                  <a:lnTo>
                    <a:pt x="5270" y="35615"/>
                  </a:lnTo>
                  <a:cubicBezTo>
                    <a:pt x="7999" y="10475"/>
                    <a:pt x="28568" y="0"/>
                    <a:pt x="51169" y="0"/>
                  </a:cubicBezTo>
                  <a:cubicBezTo>
                    <a:pt x="76055" y="0"/>
                    <a:pt x="93004" y="11872"/>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8"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33" name="Freeform 1332">
              <a:extLst>
                <a:ext uri="{FF2B5EF4-FFF2-40B4-BE49-F238E27FC236}">
                  <a16:creationId xmlns:a16="http://schemas.microsoft.com/office/drawing/2014/main" id="{1E5C59C9-850D-66F0-6661-0B94A2506792}"/>
                </a:ext>
              </a:extLst>
            </p:cNvPr>
            <p:cNvSpPr/>
            <p:nvPr/>
          </p:nvSpPr>
          <p:spPr>
            <a:xfrm>
              <a:off x="8293566" y="303549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34" name="Freeform 1333">
              <a:extLst>
                <a:ext uri="{FF2B5EF4-FFF2-40B4-BE49-F238E27FC236}">
                  <a16:creationId xmlns:a16="http://schemas.microsoft.com/office/drawing/2014/main" id="{23FF9DB2-B72A-C617-978E-1D962140326A}"/>
                </a:ext>
              </a:extLst>
            </p:cNvPr>
            <p:cNvSpPr/>
            <p:nvPr/>
          </p:nvSpPr>
          <p:spPr>
            <a:xfrm>
              <a:off x="8367651" y="3035239"/>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70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3" y="0"/>
                    <a:pt x="54470" y="0"/>
                  </a:cubicBezTo>
                  <a:cubicBezTo>
                    <a:pt x="79800" y="0"/>
                    <a:pt x="96940" y="13713"/>
                    <a:pt x="96940" y="47740"/>
                  </a:cubicBezTo>
                  <a:lnTo>
                    <a:pt x="96940" y="121318"/>
                  </a:lnTo>
                  <a:lnTo>
                    <a:pt x="84815" y="121318"/>
                  </a:lnTo>
                  <a:lnTo>
                    <a:pt x="84815" y="47042"/>
                  </a:lnTo>
                  <a:cubicBezTo>
                    <a:pt x="84815" y="21712"/>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335" name="Freeform 1334">
              <a:extLst>
                <a:ext uri="{FF2B5EF4-FFF2-40B4-BE49-F238E27FC236}">
                  <a16:creationId xmlns:a16="http://schemas.microsoft.com/office/drawing/2014/main" id="{42EB570C-A65E-2FEE-B9AD-3A5D43463030}"/>
                </a:ext>
              </a:extLst>
            </p:cNvPr>
            <p:cNvSpPr/>
            <p:nvPr/>
          </p:nvSpPr>
          <p:spPr>
            <a:xfrm>
              <a:off x="6592318" y="3245816"/>
              <a:ext cx="65134" cy="177247"/>
            </a:xfrm>
            <a:custGeom>
              <a:avLst/>
              <a:gdLst>
                <a:gd name="connsiteX0" fmla="*/ 18029 w 65134"/>
                <a:gd name="connsiteY0" fmla="*/ 68055 h 177247"/>
                <a:gd name="connsiteX1" fmla="*/ 0 w 65134"/>
                <a:gd name="connsiteY1" fmla="*/ 68055 h 177247"/>
                <a:gd name="connsiteX2" fmla="*/ 0 w 65134"/>
                <a:gd name="connsiteY2" fmla="*/ 57771 h 177247"/>
                <a:gd name="connsiteX3" fmla="*/ 18029 w 65134"/>
                <a:gd name="connsiteY3" fmla="*/ 57771 h 177247"/>
                <a:gd name="connsiteX4" fmla="*/ 18029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5 h 177247"/>
                <a:gd name="connsiteX9" fmla="*/ 30219 w 65134"/>
                <a:gd name="connsiteY9" fmla="*/ 35170 h 177247"/>
                <a:gd name="connsiteX10" fmla="*/ 30219 w 65134"/>
                <a:gd name="connsiteY10" fmla="*/ 57771 h 177247"/>
                <a:gd name="connsiteX11" fmla="*/ 63610 w 65134"/>
                <a:gd name="connsiteY11" fmla="*/ 57771 h 177247"/>
                <a:gd name="connsiteX12" fmla="*/ 63610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29" y="68055"/>
                  </a:moveTo>
                  <a:lnTo>
                    <a:pt x="0" y="68055"/>
                  </a:lnTo>
                  <a:lnTo>
                    <a:pt x="0" y="57771"/>
                  </a:lnTo>
                  <a:lnTo>
                    <a:pt x="18029" y="57771"/>
                  </a:lnTo>
                  <a:lnTo>
                    <a:pt x="18029" y="36313"/>
                  </a:lnTo>
                  <a:cubicBezTo>
                    <a:pt x="18029" y="11427"/>
                    <a:pt x="31995" y="0"/>
                    <a:pt x="51866" y="0"/>
                  </a:cubicBezTo>
                  <a:cubicBezTo>
                    <a:pt x="57580" y="0"/>
                    <a:pt x="60754" y="698"/>
                    <a:pt x="65135" y="2032"/>
                  </a:cubicBezTo>
                  <a:lnTo>
                    <a:pt x="65135" y="12316"/>
                  </a:lnTo>
                  <a:cubicBezTo>
                    <a:pt x="61706" y="11173"/>
                    <a:pt x="57389" y="10285"/>
                    <a:pt x="52374" y="10285"/>
                  </a:cubicBezTo>
                  <a:cubicBezTo>
                    <a:pt x="39106" y="10285"/>
                    <a:pt x="30219" y="17839"/>
                    <a:pt x="30219" y="35170"/>
                  </a:cubicBezTo>
                  <a:lnTo>
                    <a:pt x="30219" y="57771"/>
                  </a:lnTo>
                  <a:lnTo>
                    <a:pt x="63610" y="57771"/>
                  </a:lnTo>
                  <a:lnTo>
                    <a:pt x="63610"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336" name="Freeform 1335">
              <a:extLst>
                <a:ext uri="{FF2B5EF4-FFF2-40B4-BE49-F238E27FC236}">
                  <a16:creationId xmlns:a16="http://schemas.microsoft.com/office/drawing/2014/main" id="{C58F915D-0B5D-6FD9-ABA7-7C0E8300AE25}"/>
                </a:ext>
              </a:extLst>
            </p:cNvPr>
            <p:cNvSpPr/>
            <p:nvPr/>
          </p:nvSpPr>
          <p:spPr>
            <a:xfrm>
              <a:off x="6676625" y="330199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00"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37" name="Freeform 1336">
              <a:extLst>
                <a:ext uri="{FF2B5EF4-FFF2-40B4-BE49-F238E27FC236}">
                  <a16:creationId xmlns:a16="http://schemas.microsoft.com/office/drawing/2014/main" id="{45296ED4-1E78-C6A8-08A7-8D8836671654}"/>
                </a:ext>
              </a:extLst>
            </p:cNvPr>
            <p:cNvSpPr/>
            <p:nvPr/>
          </p:nvSpPr>
          <p:spPr>
            <a:xfrm>
              <a:off x="6736681" y="3301745"/>
              <a:ext cx="115413" cy="123158"/>
            </a:xfrm>
            <a:custGeom>
              <a:avLst/>
              <a:gdLst>
                <a:gd name="connsiteX0" fmla="*/ 64 w 115413"/>
                <a:gd name="connsiteY0" fmla="*/ 62595 h 123158"/>
                <a:gd name="connsiteX1" fmla="*/ 64 w 115413"/>
                <a:gd name="connsiteY1" fmla="*/ 60754 h 123158"/>
                <a:gd name="connsiteX2" fmla="*/ 57834 w 115413"/>
                <a:gd name="connsiteY2" fmla="*/ 0 h 123158"/>
                <a:gd name="connsiteX3" fmla="*/ 115414 w 115413"/>
                <a:gd name="connsiteY3" fmla="*/ 60564 h 123158"/>
                <a:gd name="connsiteX4" fmla="*/ 115414 w 115413"/>
                <a:gd name="connsiteY4" fmla="*/ 62405 h 123158"/>
                <a:gd name="connsiteX5" fmla="*/ 57580 w 115413"/>
                <a:gd name="connsiteY5" fmla="*/ 123159 h 123158"/>
                <a:gd name="connsiteX6" fmla="*/ 0 w 115413"/>
                <a:gd name="connsiteY6" fmla="*/ 62595 h 123158"/>
                <a:gd name="connsiteX7" fmla="*/ 102908 w 115413"/>
                <a:gd name="connsiteY7" fmla="*/ 62595 h 123158"/>
                <a:gd name="connsiteX8" fmla="*/ 102908 w 115413"/>
                <a:gd name="connsiteY8" fmla="*/ 60754 h 123158"/>
                <a:gd name="connsiteX9" fmla="*/ 57897 w 115413"/>
                <a:gd name="connsiteY9" fmla="*/ 10221 h 123158"/>
                <a:gd name="connsiteX10" fmla="*/ 12633 w 115413"/>
                <a:gd name="connsiteY10" fmla="*/ 60754 h 123158"/>
                <a:gd name="connsiteX11" fmla="*/ 12633 w 115413"/>
                <a:gd name="connsiteY11" fmla="*/ 62595 h 123158"/>
                <a:gd name="connsiteX12" fmla="*/ 57897 w 115413"/>
                <a:gd name="connsiteY12" fmla="*/ 112875 h 123158"/>
                <a:gd name="connsiteX13" fmla="*/ 102908 w 115413"/>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8">
                  <a:moveTo>
                    <a:pt x="64" y="62595"/>
                  </a:moveTo>
                  <a:lnTo>
                    <a:pt x="64" y="60754"/>
                  </a:lnTo>
                  <a:cubicBezTo>
                    <a:pt x="64"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21"/>
                    <a:pt x="57897" y="10221"/>
                  </a:cubicBezTo>
                  <a:cubicBezTo>
                    <a:pt x="32504" y="10221"/>
                    <a:pt x="12633" y="29647"/>
                    <a:pt x="12633" y="60754"/>
                  </a:cubicBezTo>
                  <a:lnTo>
                    <a:pt x="12633" y="62595"/>
                  </a:lnTo>
                  <a:cubicBezTo>
                    <a:pt x="12633" y="93195"/>
                    <a:pt x="31806" y="112875"/>
                    <a:pt x="57897" y="112875"/>
                  </a:cubicBezTo>
                  <a:cubicBezTo>
                    <a:pt x="83989" y="112875"/>
                    <a:pt x="102908" y="93448"/>
                    <a:pt x="102908" y="62595"/>
                  </a:cubicBezTo>
                  <a:close/>
                </a:path>
              </a:pathLst>
            </a:custGeom>
            <a:solidFill>
              <a:srgbClr val="FFFFFF"/>
            </a:solidFill>
            <a:ln w="6345" cap="flat">
              <a:noFill/>
              <a:prstDash val="solid"/>
              <a:miter/>
            </a:ln>
          </p:spPr>
          <p:txBody>
            <a:bodyPr rtlCol="0" anchor="ctr"/>
            <a:lstStyle/>
            <a:p>
              <a:endParaRPr lang="en-US"/>
            </a:p>
          </p:txBody>
        </p:sp>
        <p:sp>
          <p:nvSpPr>
            <p:cNvPr id="1338" name="Freeform 1337">
              <a:extLst>
                <a:ext uri="{FF2B5EF4-FFF2-40B4-BE49-F238E27FC236}">
                  <a16:creationId xmlns:a16="http://schemas.microsoft.com/office/drawing/2014/main" id="{569B4709-14C7-74ED-14D0-0E3E8280BF97}"/>
                </a:ext>
              </a:extLst>
            </p:cNvPr>
            <p:cNvSpPr/>
            <p:nvPr/>
          </p:nvSpPr>
          <p:spPr>
            <a:xfrm>
              <a:off x="6878314" y="3301745"/>
              <a:ext cx="170264" cy="121318"/>
            </a:xfrm>
            <a:custGeom>
              <a:avLst/>
              <a:gdLst>
                <a:gd name="connsiteX0" fmla="*/ 0 w 170264"/>
                <a:gd name="connsiteY0" fmla="*/ 1841 h 121318"/>
                <a:gd name="connsiteX1" fmla="*/ 12126 w 170264"/>
                <a:gd name="connsiteY1" fmla="*/ 1841 h 121318"/>
                <a:gd name="connsiteX2" fmla="*/ 12126 w 170264"/>
                <a:gd name="connsiteY2" fmla="*/ 24441 h 121318"/>
                <a:gd name="connsiteX3" fmla="*/ 51232 w 170264"/>
                <a:gd name="connsiteY3" fmla="*/ 0 h 121318"/>
                <a:gd name="connsiteX4" fmla="*/ 87799 w 170264"/>
                <a:gd name="connsiteY4" fmla="*/ 26727 h 121318"/>
                <a:gd name="connsiteX5" fmla="*/ 130270 w 170264"/>
                <a:gd name="connsiteY5" fmla="*/ 0 h 121318"/>
                <a:gd name="connsiteX6" fmla="*/ 170265 w 170264"/>
                <a:gd name="connsiteY6" fmla="*/ 46597 h 121318"/>
                <a:gd name="connsiteX7" fmla="*/ 170265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375 h 121318"/>
                <a:gd name="connsiteX12" fmla="*/ 91227 w 170264"/>
                <a:gd name="connsiteY12" fmla="*/ 121255 h 121318"/>
                <a:gd name="connsiteX13" fmla="*/ 79102 w 170264"/>
                <a:gd name="connsiteY13" fmla="*/ 121255 h 121318"/>
                <a:gd name="connsiteX14" fmla="*/ 79102 w 170264"/>
                <a:gd name="connsiteY14" fmla="*/ 45835 h 121318"/>
                <a:gd name="connsiteX15" fmla="*/ 49200 w 170264"/>
                <a:gd name="connsiteY15" fmla="*/ 10411 h 121318"/>
                <a:gd name="connsiteX16" fmla="*/ 12189 w 170264"/>
                <a:gd name="connsiteY16" fmla="*/ 48311 h 121318"/>
                <a:gd name="connsiteX17" fmla="*/ 12189 w 170264"/>
                <a:gd name="connsiteY17" fmla="*/ 121191 h 121318"/>
                <a:gd name="connsiteX18" fmla="*/ 64 w 170264"/>
                <a:gd name="connsiteY18" fmla="*/ 121191 h 121318"/>
                <a:gd name="connsiteX19" fmla="*/ 64 w 170264"/>
                <a:gd name="connsiteY19" fmla="*/ 1714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6" y="1841"/>
                  </a:lnTo>
                  <a:lnTo>
                    <a:pt x="12126" y="24441"/>
                  </a:lnTo>
                  <a:cubicBezTo>
                    <a:pt x="17585" y="11427"/>
                    <a:pt x="31742" y="0"/>
                    <a:pt x="51232" y="0"/>
                  </a:cubicBezTo>
                  <a:cubicBezTo>
                    <a:pt x="69071" y="0"/>
                    <a:pt x="82784" y="7555"/>
                    <a:pt x="87799" y="26727"/>
                  </a:cubicBezTo>
                  <a:cubicBezTo>
                    <a:pt x="95353" y="9840"/>
                    <a:pt x="112240" y="0"/>
                    <a:pt x="130270" y="0"/>
                  </a:cubicBezTo>
                  <a:cubicBezTo>
                    <a:pt x="153314" y="0"/>
                    <a:pt x="170265" y="12570"/>
                    <a:pt x="170265" y="46597"/>
                  </a:cubicBezTo>
                  <a:lnTo>
                    <a:pt x="170265" y="121318"/>
                  </a:lnTo>
                  <a:lnTo>
                    <a:pt x="158139" y="121318"/>
                  </a:lnTo>
                  <a:lnTo>
                    <a:pt x="158139" y="45899"/>
                  </a:lnTo>
                  <a:cubicBezTo>
                    <a:pt x="158139" y="20505"/>
                    <a:pt x="147410" y="10475"/>
                    <a:pt x="128238" y="10475"/>
                  </a:cubicBezTo>
                  <a:cubicBezTo>
                    <a:pt x="109066" y="10475"/>
                    <a:pt x="91227" y="23489"/>
                    <a:pt x="91227" y="48375"/>
                  </a:cubicBezTo>
                  <a:lnTo>
                    <a:pt x="91227" y="121255"/>
                  </a:lnTo>
                  <a:lnTo>
                    <a:pt x="79102" y="121255"/>
                  </a:lnTo>
                  <a:lnTo>
                    <a:pt x="79102" y="45835"/>
                  </a:lnTo>
                  <a:cubicBezTo>
                    <a:pt x="79102" y="20442"/>
                    <a:pt x="68373" y="10411"/>
                    <a:pt x="49200" y="10411"/>
                  </a:cubicBezTo>
                  <a:cubicBezTo>
                    <a:pt x="30028" y="10411"/>
                    <a:pt x="12189" y="23426"/>
                    <a:pt x="12189" y="48311"/>
                  </a:cubicBezTo>
                  <a:lnTo>
                    <a:pt x="12189" y="121191"/>
                  </a:lnTo>
                  <a:lnTo>
                    <a:pt x="64" y="121191"/>
                  </a:lnTo>
                  <a:lnTo>
                    <a:pt x="64" y="1714"/>
                  </a:lnTo>
                  <a:close/>
                </a:path>
              </a:pathLst>
            </a:custGeom>
            <a:solidFill>
              <a:srgbClr val="FFFFFF"/>
            </a:solidFill>
            <a:ln w="6345" cap="flat">
              <a:noFill/>
              <a:prstDash val="solid"/>
              <a:miter/>
            </a:ln>
          </p:spPr>
          <p:txBody>
            <a:bodyPr rtlCol="0" anchor="ctr"/>
            <a:lstStyle/>
            <a:p>
              <a:endParaRPr lang="en-US"/>
            </a:p>
          </p:txBody>
        </p:sp>
        <p:sp>
          <p:nvSpPr>
            <p:cNvPr id="1339" name="Freeform 1338">
              <a:extLst>
                <a:ext uri="{FF2B5EF4-FFF2-40B4-BE49-F238E27FC236}">
                  <a16:creationId xmlns:a16="http://schemas.microsoft.com/office/drawing/2014/main" id="{89D06810-1481-A0B3-CE03-B4DDC1FF6626}"/>
                </a:ext>
              </a:extLst>
            </p:cNvPr>
            <p:cNvSpPr/>
            <p:nvPr/>
          </p:nvSpPr>
          <p:spPr>
            <a:xfrm>
              <a:off x="7130029" y="3246450"/>
              <a:ext cx="111287" cy="178390"/>
            </a:xfrm>
            <a:custGeom>
              <a:avLst/>
              <a:gdLst>
                <a:gd name="connsiteX0" fmla="*/ 0 w 111287"/>
                <a:gd name="connsiteY0" fmla="*/ 118588 h 178390"/>
                <a:gd name="connsiteX1" fmla="*/ 0 w 111287"/>
                <a:gd name="connsiteY1" fmla="*/ 116747 h 178390"/>
                <a:gd name="connsiteX2" fmla="*/ 55549 w 111287"/>
                <a:gd name="connsiteY2" fmla="*/ 55295 h 178390"/>
                <a:gd name="connsiteX3" fmla="*/ 99162 w 111287"/>
                <a:gd name="connsiteY3" fmla="*/ 83608 h 178390"/>
                <a:gd name="connsiteX4" fmla="*/ 99162 w 111287"/>
                <a:gd name="connsiteY4" fmla="*/ 0 h 178390"/>
                <a:gd name="connsiteX5" fmla="*/ 111288 w 111287"/>
                <a:gd name="connsiteY5" fmla="*/ 0 h 178390"/>
                <a:gd name="connsiteX6" fmla="*/ 111288 w 111287"/>
                <a:gd name="connsiteY6" fmla="*/ 176613 h 178390"/>
                <a:gd name="connsiteX7" fmla="*/ 99162 w 111287"/>
                <a:gd name="connsiteY7" fmla="*/ 176613 h 178390"/>
                <a:gd name="connsiteX8" fmla="*/ 99162 w 111287"/>
                <a:gd name="connsiteY8" fmla="*/ 148934 h 178390"/>
                <a:gd name="connsiteX9" fmla="*/ 53707 w 111287"/>
                <a:gd name="connsiteY9" fmla="*/ 178390 h 178390"/>
                <a:gd name="connsiteX10" fmla="*/ 0 w 111287"/>
                <a:gd name="connsiteY10" fmla="*/ 118525 h 178390"/>
                <a:gd name="connsiteX11" fmla="*/ 99416 w 111287"/>
                <a:gd name="connsiteY11" fmla="*/ 117699 h 178390"/>
                <a:gd name="connsiteX12" fmla="*/ 99416 w 111287"/>
                <a:gd name="connsiteY12" fmla="*/ 115859 h 178390"/>
                <a:gd name="connsiteX13" fmla="*/ 56692 w 111287"/>
                <a:gd name="connsiteY13" fmla="*/ 65579 h 178390"/>
                <a:gd name="connsiteX14" fmla="*/ 12570 w 111287"/>
                <a:gd name="connsiteY14" fmla="*/ 116303 h 178390"/>
                <a:gd name="connsiteX15" fmla="*/ 12570 w 111287"/>
                <a:gd name="connsiteY15" fmla="*/ 118144 h 178390"/>
                <a:gd name="connsiteX16" fmla="*/ 54850 w 111287"/>
                <a:gd name="connsiteY16" fmla="*/ 168169 h 178390"/>
                <a:gd name="connsiteX17" fmla="*/ 99416 w 111287"/>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390">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34"/>
                  </a:lnTo>
                  <a:cubicBezTo>
                    <a:pt x="92750" y="163345"/>
                    <a:pt x="76117" y="178390"/>
                    <a:pt x="53707" y="178390"/>
                  </a:cubicBezTo>
                  <a:cubicBezTo>
                    <a:pt x="23299" y="178390"/>
                    <a:pt x="0" y="156425"/>
                    <a:pt x="0" y="118525"/>
                  </a:cubicBezTo>
                  <a:close/>
                  <a:moveTo>
                    <a:pt x="99416" y="117699"/>
                  </a:moveTo>
                  <a:lnTo>
                    <a:pt x="99416" y="115859"/>
                  </a:lnTo>
                  <a:cubicBezTo>
                    <a:pt x="99416" y="82974"/>
                    <a:pt x="81577" y="65579"/>
                    <a:pt x="56692" y="65579"/>
                  </a:cubicBezTo>
                  <a:cubicBezTo>
                    <a:pt x="31806" y="65579"/>
                    <a:pt x="12570" y="84116"/>
                    <a:pt x="12570" y="116303"/>
                  </a:cubicBezTo>
                  <a:lnTo>
                    <a:pt x="12570" y="118144"/>
                  </a:lnTo>
                  <a:cubicBezTo>
                    <a:pt x="12570" y="150838"/>
                    <a:pt x="31044" y="168169"/>
                    <a:pt x="54850" y="168169"/>
                  </a:cubicBezTo>
                  <a:cubicBezTo>
                    <a:pt x="78657" y="168169"/>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340" name="Freeform 1339">
              <a:extLst>
                <a:ext uri="{FF2B5EF4-FFF2-40B4-BE49-F238E27FC236}">
                  <a16:creationId xmlns:a16="http://schemas.microsoft.com/office/drawing/2014/main" id="{4E0FE35A-B1C0-2C34-73C8-1F325C469294}"/>
                </a:ext>
              </a:extLst>
            </p:cNvPr>
            <p:cNvSpPr/>
            <p:nvPr/>
          </p:nvSpPr>
          <p:spPr>
            <a:xfrm>
              <a:off x="7272487" y="3260861"/>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0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1" y="0"/>
                    <a:pt x="17140" y="3872"/>
                    <a:pt x="17140" y="8443"/>
                  </a:cubicBezTo>
                  <a:cubicBezTo>
                    <a:pt x="17140" y="13014"/>
                    <a:pt x="13459" y="17140"/>
                    <a:pt x="8697" y="17140"/>
                  </a:cubicBezTo>
                  <a:cubicBezTo>
                    <a:pt x="3936" y="17140"/>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41" name="Freeform 1340">
              <a:extLst>
                <a:ext uri="{FF2B5EF4-FFF2-40B4-BE49-F238E27FC236}">
                  <a16:creationId xmlns:a16="http://schemas.microsoft.com/office/drawing/2014/main" id="{5833A1F4-23EA-D6B6-7B7E-B9508D787895}"/>
                </a:ext>
              </a:extLst>
            </p:cNvPr>
            <p:cNvSpPr/>
            <p:nvPr/>
          </p:nvSpPr>
          <p:spPr>
            <a:xfrm>
              <a:off x="7307657" y="3303586"/>
              <a:ext cx="106717" cy="119477"/>
            </a:xfrm>
            <a:custGeom>
              <a:avLst/>
              <a:gdLst>
                <a:gd name="connsiteX0" fmla="*/ 0 w 106717"/>
                <a:gd name="connsiteY0" fmla="*/ 0 h 119477"/>
                <a:gd name="connsiteX1" fmla="*/ 13268 w 106717"/>
                <a:gd name="connsiteY1" fmla="*/ 0 h 119477"/>
                <a:gd name="connsiteX2" fmla="*/ 53962 w 106717"/>
                <a:gd name="connsiteY2" fmla="*/ 107415 h 119477"/>
                <a:gd name="connsiteX3" fmla="*/ 94401 w 106717"/>
                <a:gd name="connsiteY3" fmla="*/ 0 h 119477"/>
                <a:gd name="connsiteX4" fmla="*/ 106717 w 106717"/>
                <a:gd name="connsiteY4" fmla="*/ 0 h 119477"/>
                <a:gd name="connsiteX5" fmla="*/ 61706 w 106717"/>
                <a:gd name="connsiteY5" fmla="*/ 119477 h 119477"/>
                <a:gd name="connsiteX6" fmla="*/ 45962 w 106717"/>
                <a:gd name="connsiteY6" fmla="*/ 119477 h 119477"/>
                <a:gd name="connsiteX7" fmla="*/ 64 w 106717"/>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7" h="119477">
                  <a:moveTo>
                    <a:pt x="0" y="0"/>
                  </a:moveTo>
                  <a:lnTo>
                    <a:pt x="13268" y="0"/>
                  </a:lnTo>
                  <a:lnTo>
                    <a:pt x="53962" y="107415"/>
                  </a:lnTo>
                  <a:lnTo>
                    <a:pt x="94401" y="0"/>
                  </a:lnTo>
                  <a:lnTo>
                    <a:pt x="106717" y="0"/>
                  </a:lnTo>
                  <a:lnTo>
                    <a:pt x="61706"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342" name="Freeform 1341">
              <a:extLst>
                <a:ext uri="{FF2B5EF4-FFF2-40B4-BE49-F238E27FC236}">
                  <a16:creationId xmlns:a16="http://schemas.microsoft.com/office/drawing/2014/main" id="{D63F42EB-8118-C57A-E290-478B80781765}"/>
                </a:ext>
              </a:extLst>
            </p:cNvPr>
            <p:cNvSpPr/>
            <p:nvPr/>
          </p:nvSpPr>
          <p:spPr>
            <a:xfrm>
              <a:off x="7422690" y="3301745"/>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43" name="Freeform 1342">
              <a:extLst>
                <a:ext uri="{FF2B5EF4-FFF2-40B4-BE49-F238E27FC236}">
                  <a16:creationId xmlns:a16="http://schemas.microsoft.com/office/drawing/2014/main" id="{96E9872C-AD29-40E9-2593-9FE7C4151C27}"/>
                </a:ext>
              </a:extLst>
            </p:cNvPr>
            <p:cNvSpPr/>
            <p:nvPr/>
          </p:nvSpPr>
          <p:spPr>
            <a:xfrm>
              <a:off x="7556261" y="330199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44" name="Freeform 1343">
              <a:extLst>
                <a:ext uri="{FF2B5EF4-FFF2-40B4-BE49-F238E27FC236}">
                  <a16:creationId xmlns:a16="http://schemas.microsoft.com/office/drawing/2014/main" id="{1C28039B-6D68-6986-7126-8293A82891A5}"/>
                </a:ext>
              </a:extLst>
            </p:cNvPr>
            <p:cNvSpPr/>
            <p:nvPr/>
          </p:nvSpPr>
          <p:spPr>
            <a:xfrm>
              <a:off x="7620507" y="3301745"/>
              <a:ext cx="87988" cy="123349"/>
            </a:xfrm>
            <a:custGeom>
              <a:avLst/>
              <a:gdLst>
                <a:gd name="connsiteX0" fmla="*/ 0 w 87988"/>
                <a:gd name="connsiteY0" fmla="*/ 85704 h 123349"/>
                <a:gd name="connsiteX1" fmla="*/ 11681 w 87988"/>
                <a:gd name="connsiteY1" fmla="*/ 85704 h 123349"/>
                <a:gd name="connsiteX2" fmla="*/ 45962 w 87988"/>
                <a:gd name="connsiteY2" fmla="*/ 113128 h 123349"/>
                <a:gd name="connsiteX3" fmla="*/ 76372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4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3" y="101955"/>
                    <a:pt x="23807" y="113128"/>
                    <a:pt x="45962" y="113128"/>
                  </a:cubicBezTo>
                  <a:cubicBezTo>
                    <a:pt x="66087" y="113128"/>
                    <a:pt x="76372" y="103987"/>
                    <a:pt x="76372" y="89576"/>
                  </a:cubicBezTo>
                  <a:cubicBezTo>
                    <a:pt x="76372" y="74276"/>
                    <a:pt x="67420" y="69452"/>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50" y="17140"/>
                    <a:pt x="60373" y="10284"/>
                    <a:pt x="42979" y="10284"/>
                  </a:cubicBezTo>
                  <a:cubicBezTo>
                    <a:pt x="25584" y="10284"/>
                    <a:pt x="15109" y="18728"/>
                    <a:pt x="15109" y="31551"/>
                  </a:cubicBezTo>
                  <a:cubicBezTo>
                    <a:pt x="15109" y="45264"/>
                    <a:pt x="23362" y="50279"/>
                    <a:pt x="47804" y="54596"/>
                  </a:cubicBezTo>
                  <a:cubicBezTo>
                    <a:pt x="73387"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345" name="Freeform 1344">
              <a:extLst>
                <a:ext uri="{FF2B5EF4-FFF2-40B4-BE49-F238E27FC236}">
                  <a16:creationId xmlns:a16="http://schemas.microsoft.com/office/drawing/2014/main" id="{21DCB08C-C199-193F-D8FB-3B1D99E6529F}"/>
                </a:ext>
              </a:extLst>
            </p:cNvPr>
            <p:cNvSpPr/>
            <p:nvPr/>
          </p:nvSpPr>
          <p:spPr>
            <a:xfrm>
              <a:off x="7725763" y="3301745"/>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5"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84" y="104685"/>
                    <a:pt x="94147" y="88052"/>
                  </a:cubicBezTo>
                  <a:lnTo>
                    <a:pt x="106272" y="88052"/>
                  </a:lnTo>
                  <a:cubicBezTo>
                    <a:pt x="101258" y="110907"/>
                    <a:pt x="82276" y="123223"/>
                    <a:pt x="56692" y="123223"/>
                  </a:cubicBezTo>
                  <a:cubicBezTo>
                    <a:pt x="22219" y="123223"/>
                    <a:pt x="0" y="98781"/>
                    <a:pt x="0" y="62913"/>
                  </a:cubicBezTo>
                  <a:close/>
                  <a:moveTo>
                    <a:pt x="94592" y="52818"/>
                  </a:moveTo>
                  <a:cubicBezTo>
                    <a:pt x="93449" y="23807"/>
                    <a:pt x="78149" y="10284"/>
                    <a:pt x="54850" y="10284"/>
                  </a:cubicBezTo>
                  <a:cubicBezTo>
                    <a:pt x="31552"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46" name="Freeform 1345">
              <a:extLst>
                <a:ext uri="{FF2B5EF4-FFF2-40B4-BE49-F238E27FC236}">
                  <a16:creationId xmlns:a16="http://schemas.microsoft.com/office/drawing/2014/main" id="{401E1065-BF95-D112-D1A4-981C0DAB76F9}"/>
                </a:ext>
              </a:extLst>
            </p:cNvPr>
            <p:cNvSpPr/>
            <p:nvPr/>
          </p:nvSpPr>
          <p:spPr>
            <a:xfrm>
              <a:off x="7902313" y="3276352"/>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9"/>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sp>
          <p:nvSpPr>
            <p:cNvPr id="1347" name="Freeform 1346">
              <a:extLst>
                <a:ext uri="{FF2B5EF4-FFF2-40B4-BE49-F238E27FC236}">
                  <a16:creationId xmlns:a16="http://schemas.microsoft.com/office/drawing/2014/main" id="{1C40D190-3959-532A-07DE-12276958046D}"/>
                </a:ext>
              </a:extLst>
            </p:cNvPr>
            <p:cNvSpPr/>
            <p:nvPr/>
          </p:nvSpPr>
          <p:spPr>
            <a:xfrm>
              <a:off x="7986746" y="3246450"/>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70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3" y="55295"/>
                    <a:pt x="54470" y="55295"/>
                  </a:cubicBezTo>
                  <a:cubicBezTo>
                    <a:pt x="79800" y="55295"/>
                    <a:pt x="96940" y="69007"/>
                    <a:pt x="96940" y="103035"/>
                  </a:cubicBezTo>
                  <a:lnTo>
                    <a:pt x="96940" y="176613"/>
                  </a:lnTo>
                  <a:lnTo>
                    <a:pt x="84815" y="176613"/>
                  </a:lnTo>
                  <a:lnTo>
                    <a:pt x="84815" y="102336"/>
                  </a:lnTo>
                  <a:cubicBezTo>
                    <a:pt x="84815" y="76943"/>
                    <a:pt x="72944"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48" name="Freeform 1347">
              <a:extLst>
                <a:ext uri="{FF2B5EF4-FFF2-40B4-BE49-F238E27FC236}">
                  <a16:creationId xmlns:a16="http://schemas.microsoft.com/office/drawing/2014/main" id="{1A7C4D86-ADED-17B1-7030-E4DD625E28A0}"/>
                </a:ext>
              </a:extLst>
            </p:cNvPr>
            <p:cNvSpPr/>
            <p:nvPr/>
          </p:nvSpPr>
          <p:spPr>
            <a:xfrm>
              <a:off x="8108509" y="3301745"/>
              <a:ext cx="115414" cy="123158"/>
            </a:xfrm>
            <a:custGeom>
              <a:avLst/>
              <a:gdLst>
                <a:gd name="connsiteX0" fmla="*/ 0 w 115414"/>
                <a:gd name="connsiteY0" fmla="*/ 62595 h 123158"/>
                <a:gd name="connsiteX1" fmla="*/ 0 w 115414"/>
                <a:gd name="connsiteY1" fmla="*/ 60754 h 123158"/>
                <a:gd name="connsiteX2" fmla="*/ 57834 w 115414"/>
                <a:gd name="connsiteY2" fmla="*/ 0 h 123158"/>
                <a:gd name="connsiteX3" fmla="*/ 115414 w 115414"/>
                <a:gd name="connsiteY3" fmla="*/ 60564 h 123158"/>
                <a:gd name="connsiteX4" fmla="*/ 115414 w 115414"/>
                <a:gd name="connsiteY4" fmla="*/ 62405 h 123158"/>
                <a:gd name="connsiteX5" fmla="*/ 57580 w 115414"/>
                <a:gd name="connsiteY5" fmla="*/ 123159 h 123158"/>
                <a:gd name="connsiteX6" fmla="*/ 0 w 115414"/>
                <a:gd name="connsiteY6" fmla="*/ 62595 h 123158"/>
                <a:gd name="connsiteX7" fmla="*/ 102844 w 115414"/>
                <a:gd name="connsiteY7" fmla="*/ 62595 h 123158"/>
                <a:gd name="connsiteX8" fmla="*/ 102844 w 115414"/>
                <a:gd name="connsiteY8" fmla="*/ 60754 h 123158"/>
                <a:gd name="connsiteX9" fmla="*/ 57834 w 115414"/>
                <a:gd name="connsiteY9" fmla="*/ 10221 h 123158"/>
                <a:gd name="connsiteX10" fmla="*/ 12570 w 115414"/>
                <a:gd name="connsiteY10" fmla="*/ 60754 h 123158"/>
                <a:gd name="connsiteX11" fmla="*/ 12570 w 115414"/>
                <a:gd name="connsiteY11" fmla="*/ 62595 h 123158"/>
                <a:gd name="connsiteX12" fmla="*/ 57834 w 115414"/>
                <a:gd name="connsiteY12" fmla="*/ 112875 h 123158"/>
                <a:gd name="connsiteX13" fmla="*/ 102844 w 115414"/>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4" y="93448"/>
                    <a:pt x="102844" y="62595"/>
                  </a:cubicBezTo>
                  <a:close/>
                </a:path>
              </a:pathLst>
            </a:custGeom>
            <a:solidFill>
              <a:srgbClr val="FFFFFF"/>
            </a:solidFill>
            <a:ln w="6345" cap="flat">
              <a:noFill/>
              <a:prstDash val="solid"/>
              <a:miter/>
            </a:ln>
          </p:spPr>
          <p:txBody>
            <a:bodyPr rtlCol="0" anchor="ctr"/>
            <a:lstStyle/>
            <a:p>
              <a:endParaRPr lang="en-US"/>
            </a:p>
          </p:txBody>
        </p:sp>
        <p:sp>
          <p:nvSpPr>
            <p:cNvPr id="1349" name="Freeform 1348">
              <a:extLst>
                <a:ext uri="{FF2B5EF4-FFF2-40B4-BE49-F238E27FC236}">
                  <a16:creationId xmlns:a16="http://schemas.microsoft.com/office/drawing/2014/main" id="{46E62CFD-6044-5701-181F-C0FE2EDF1798}"/>
                </a:ext>
              </a:extLst>
            </p:cNvPr>
            <p:cNvSpPr/>
            <p:nvPr/>
          </p:nvSpPr>
          <p:spPr>
            <a:xfrm>
              <a:off x="8248682" y="3303586"/>
              <a:ext cx="96051" cy="121318"/>
            </a:xfrm>
            <a:custGeom>
              <a:avLst/>
              <a:gdLst>
                <a:gd name="connsiteX0" fmla="*/ 0 w 96051"/>
                <a:gd name="connsiteY0" fmla="*/ 75609 h 121318"/>
                <a:gd name="connsiteX1" fmla="*/ 0 w 96051"/>
                <a:gd name="connsiteY1" fmla="*/ 0 h 121318"/>
                <a:gd name="connsiteX2" fmla="*/ 12126 w 96051"/>
                <a:gd name="connsiteY2" fmla="*/ 0 h 121318"/>
                <a:gd name="connsiteX3" fmla="*/ 12126 w 96051"/>
                <a:gd name="connsiteY3" fmla="*/ 74975 h 121318"/>
                <a:gd name="connsiteX4" fmla="*/ 44820 w 96051"/>
                <a:gd name="connsiteY4" fmla="*/ 110843 h 121318"/>
                <a:gd name="connsiteX5" fmla="*/ 83927 w 96051"/>
                <a:gd name="connsiteY5" fmla="*/ 72689 h 121318"/>
                <a:gd name="connsiteX6" fmla="*/ 83927 w 96051"/>
                <a:gd name="connsiteY6" fmla="*/ 0 h 121318"/>
                <a:gd name="connsiteX7" fmla="*/ 96052 w 96051"/>
                <a:gd name="connsiteY7" fmla="*/ 0 h 121318"/>
                <a:gd name="connsiteX8" fmla="*/ 96052 w 96051"/>
                <a:gd name="connsiteY8" fmla="*/ 119477 h 121318"/>
                <a:gd name="connsiteX9" fmla="*/ 83927 w 96051"/>
                <a:gd name="connsiteY9" fmla="*/ 119477 h 121318"/>
                <a:gd name="connsiteX10" fmla="*/ 83927 w 96051"/>
                <a:gd name="connsiteY10" fmla="*/ 96623 h 121318"/>
                <a:gd name="connsiteX11" fmla="*/ 42090 w 96051"/>
                <a:gd name="connsiteY11" fmla="*/ 121318 h 121318"/>
                <a:gd name="connsiteX12" fmla="*/ 64 w 96051"/>
                <a:gd name="connsiteY12" fmla="*/ 75609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09"/>
                  </a:moveTo>
                  <a:lnTo>
                    <a:pt x="0" y="0"/>
                  </a:lnTo>
                  <a:lnTo>
                    <a:pt x="12126" y="0"/>
                  </a:lnTo>
                  <a:lnTo>
                    <a:pt x="12126" y="74975"/>
                  </a:lnTo>
                  <a:cubicBezTo>
                    <a:pt x="12126" y="100305"/>
                    <a:pt x="23997" y="110843"/>
                    <a:pt x="44820" y="110843"/>
                  </a:cubicBezTo>
                  <a:cubicBezTo>
                    <a:pt x="64246" y="110843"/>
                    <a:pt x="83927" y="97829"/>
                    <a:pt x="83927" y="72689"/>
                  </a:cubicBezTo>
                  <a:lnTo>
                    <a:pt x="83927" y="0"/>
                  </a:lnTo>
                  <a:lnTo>
                    <a:pt x="96052" y="0"/>
                  </a:lnTo>
                  <a:lnTo>
                    <a:pt x="96052" y="119477"/>
                  </a:lnTo>
                  <a:lnTo>
                    <a:pt x="83927" y="119477"/>
                  </a:lnTo>
                  <a:lnTo>
                    <a:pt x="83927" y="96623"/>
                  </a:lnTo>
                  <a:cubicBezTo>
                    <a:pt x="78466" y="109637"/>
                    <a:pt x="63104" y="121318"/>
                    <a:pt x="42090" y="121318"/>
                  </a:cubicBezTo>
                  <a:cubicBezTo>
                    <a:pt x="17395" y="121318"/>
                    <a:pt x="64" y="108558"/>
                    <a:pt x="64" y="75609"/>
                  </a:cubicBezTo>
                  <a:close/>
                </a:path>
              </a:pathLst>
            </a:custGeom>
            <a:solidFill>
              <a:srgbClr val="FFFFFF"/>
            </a:solidFill>
            <a:ln w="6345" cap="flat">
              <a:noFill/>
              <a:prstDash val="solid"/>
              <a:miter/>
            </a:ln>
          </p:spPr>
          <p:txBody>
            <a:bodyPr rtlCol="0" anchor="ctr"/>
            <a:lstStyle/>
            <a:p>
              <a:endParaRPr lang="en-US"/>
            </a:p>
          </p:txBody>
        </p:sp>
        <p:sp>
          <p:nvSpPr>
            <p:cNvPr id="1350" name="Freeform 1349">
              <a:extLst>
                <a:ext uri="{FF2B5EF4-FFF2-40B4-BE49-F238E27FC236}">
                  <a16:creationId xmlns:a16="http://schemas.microsoft.com/office/drawing/2014/main" id="{E5587661-2D4C-6DC6-F458-03E624BC9224}"/>
                </a:ext>
              </a:extLst>
            </p:cNvPr>
            <p:cNvSpPr/>
            <p:nvPr/>
          </p:nvSpPr>
          <p:spPr>
            <a:xfrm>
              <a:off x="8370381" y="3301745"/>
              <a:ext cx="111287" cy="164360"/>
            </a:xfrm>
            <a:custGeom>
              <a:avLst/>
              <a:gdLst>
                <a:gd name="connsiteX0" fmla="*/ 2540 w 111287"/>
                <a:gd name="connsiteY0" fmla="*/ 128174 h 164360"/>
                <a:gd name="connsiteX1" fmla="*/ 14855 w 111287"/>
                <a:gd name="connsiteY1" fmla="*/ 128174 h 164360"/>
                <a:gd name="connsiteX2" fmla="*/ 55739 w 111287"/>
                <a:gd name="connsiteY2" fmla="*/ 154012 h 164360"/>
                <a:gd name="connsiteX3" fmla="*/ 99162 w 111287"/>
                <a:gd name="connsiteY3" fmla="*/ 112875 h 164360"/>
                <a:gd name="connsiteX4" fmla="*/ 99162 w 111287"/>
                <a:gd name="connsiteY4" fmla="*/ 88433 h 164360"/>
                <a:gd name="connsiteX5" fmla="*/ 53898 w 111287"/>
                <a:gd name="connsiteY5" fmla="*/ 117446 h 164360"/>
                <a:gd name="connsiteX6" fmla="*/ 0 w 111287"/>
                <a:gd name="connsiteY6" fmla="*/ 60310 h 164360"/>
                <a:gd name="connsiteX7" fmla="*/ 0 w 111287"/>
                <a:gd name="connsiteY7" fmla="*/ 58723 h 164360"/>
                <a:gd name="connsiteX8" fmla="*/ 55549 w 111287"/>
                <a:gd name="connsiteY8" fmla="*/ 0 h 164360"/>
                <a:gd name="connsiteX9" fmla="*/ 99162 w 111287"/>
                <a:gd name="connsiteY9" fmla="*/ 27679 h 164360"/>
                <a:gd name="connsiteX10" fmla="*/ 99162 w 111287"/>
                <a:gd name="connsiteY10" fmla="*/ 1841 h 164360"/>
                <a:gd name="connsiteX11" fmla="*/ 111288 w 111287"/>
                <a:gd name="connsiteY11" fmla="*/ 1841 h 164360"/>
                <a:gd name="connsiteX12" fmla="*/ 111288 w 111287"/>
                <a:gd name="connsiteY12" fmla="*/ 113383 h 164360"/>
                <a:gd name="connsiteX13" fmla="*/ 55993 w 111287"/>
                <a:gd name="connsiteY13" fmla="*/ 164360 h 164360"/>
                <a:gd name="connsiteX14" fmla="*/ 2540 w 111287"/>
                <a:gd name="connsiteY14" fmla="*/ 128238 h 164360"/>
                <a:gd name="connsiteX15" fmla="*/ 99416 w 111287"/>
                <a:gd name="connsiteY15" fmla="*/ 59611 h 164360"/>
                <a:gd name="connsiteX16" fmla="*/ 99416 w 111287"/>
                <a:gd name="connsiteY16" fmla="*/ 57770 h 164360"/>
                <a:gd name="connsiteX17" fmla="*/ 56692 w 111287"/>
                <a:gd name="connsiteY17" fmla="*/ 10221 h 164360"/>
                <a:gd name="connsiteX18" fmla="*/ 12570 w 111287"/>
                <a:gd name="connsiteY18" fmla="*/ 58215 h 164360"/>
                <a:gd name="connsiteX19" fmla="*/ 12570 w 111287"/>
                <a:gd name="connsiteY19" fmla="*/ 60056 h 164360"/>
                <a:gd name="connsiteX20" fmla="*/ 55041 w 111287"/>
                <a:gd name="connsiteY20" fmla="*/ 107098 h 164360"/>
                <a:gd name="connsiteX21" fmla="*/ 99353 w 111287"/>
                <a:gd name="connsiteY21" fmla="*/ 59548 h 16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360">
                  <a:moveTo>
                    <a:pt x="2540" y="128174"/>
                  </a:moveTo>
                  <a:lnTo>
                    <a:pt x="14855" y="128174"/>
                  </a:lnTo>
                  <a:cubicBezTo>
                    <a:pt x="18029" y="143474"/>
                    <a:pt x="30853" y="154012"/>
                    <a:pt x="55739" y="154012"/>
                  </a:cubicBezTo>
                  <a:cubicBezTo>
                    <a:pt x="80625" y="154012"/>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83"/>
                  </a:lnTo>
                  <a:cubicBezTo>
                    <a:pt x="111034" y="148553"/>
                    <a:pt x="87989" y="164360"/>
                    <a:pt x="55993" y="164360"/>
                  </a:cubicBezTo>
                  <a:cubicBezTo>
                    <a:pt x="21521" y="164360"/>
                    <a:pt x="5460" y="147473"/>
                    <a:pt x="2540" y="128238"/>
                  </a:cubicBezTo>
                  <a:close/>
                  <a:moveTo>
                    <a:pt x="99416" y="59611"/>
                  </a:moveTo>
                  <a:lnTo>
                    <a:pt x="99416" y="57770"/>
                  </a:lnTo>
                  <a:cubicBezTo>
                    <a:pt x="99416" y="27615"/>
                    <a:pt x="81577" y="10221"/>
                    <a:pt x="56692" y="10221"/>
                  </a:cubicBezTo>
                  <a:cubicBezTo>
                    <a:pt x="31806" y="10221"/>
                    <a:pt x="12570" y="28504"/>
                    <a:pt x="12570" y="58215"/>
                  </a:cubicBezTo>
                  <a:lnTo>
                    <a:pt x="12570" y="60056"/>
                  </a:lnTo>
                  <a:cubicBezTo>
                    <a:pt x="12570" y="89766"/>
                    <a:pt x="31298" y="107098"/>
                    <a:pt x="55041" y="107098"/>
                  </a:cubicBezTo>
                  <a:cubicBezTo>
                    <a:pt x="78784" y="107098"/>
                    <a:pt x="99353" y="89512"/>
                    <a:pt x="99353" y="59548"/>
                  </a:cubicBezTo>
                  <a:close/>
                </a:path>
              </a:pathLst>
            </a:custGeom>
            <a:solidFill>
              <a:srgbClr val="FFFFFF"/>
            </a:solidFill>
            <a:ln w="6345" cap="flat">
              <a:noFill/>
              <a:prstDash val="solid"/>
              <a:miter/>
            </a:ln>
          </p:spPr>
          <p:txBody>
            <a:bodyPr rtlCol="0" anchor="ctr"/>
            <a:lstStyle/>
            <a:p>
              <a:endParaRPr lang="en-US"/>
            </a:p>
          </p:txBody>
        </p:sp>
        <p:sp>
          <p:nvSpPr>
            <p:cNvPr id="1351" name="Freeform 1350">
              <a:extLst>
                <a:ext uri="{FF2B5EF4-FFF2-40B4-BE49-F238E27FC236}">
                  <a16:creationId xmlns:a16="http://schemas.microsoft.com/office/drawing/2014/main" id="{14DD3CCD-C0C3-F1A5-3EDA-79FAF049F19C}"/>
                </a:ext>
              </a:extLst>
            </p:cNvPr>
            <p:cNvSpPr/>
            <p:nvPr/>
          </p:nvSpPr>
          <p:spPr>
            <a:xfrm>
              <a:off x="8515252" y="3246450"/>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6943"/>
                    <a:pt x="72944"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52" name="Freeform 1351">
              <a:extLst>
                <a:ext uri="{FF2B5EF4-FFF2-40B4-BE49-F238E27FC236}">
                  <a16:creationId xmlns:a16="http://schemas.microsoft.com/office/drawing/2014/main" id="{A6419359-0500-3AD1-6B10-A89BCAB5DBBB}"/>
                </a:ext>
              </a:extLst>
            </p:cNvPr>
            <p:cNvSpPr/>
            <p:nvPr/>
          </p:nvSpPr>
          <p:spPr>
            <a:xfrm>
              <a:off x="8629523" y="3276352"/>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9 w 62658"/>
                <a:gd name="connsiteY8" fmla="*/ 27171 h 148298"/>
                <a:gd name="connsiteX9" fmla="*/ 61009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9" y="27171"/>
                  </a:lnTo>
                  <a:lnTo>
                    <a:pt x="61009" y="37455"/>
                  </a:lnTo>
                  <a:lnTo>
                    <a:pt x="29711" y="37455"/>
                  </a:lnTo>
                  <a:lnTo>
                    <a:pt x="29711" y="116938"/>
                  </a:lnTo>
                  <a:cubicBezTo>
                    <a:pt x="29711" y="131349"/>
                    <a:pt x="36567" y="137951"/>
                    <a:pt x="47550" y="137951"/>
                  </a:cubicBezTo>
                  <a:cubicBezTo>
                    <a:pt x="53708" y="137951"/>
                    <a:pt x="58533"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grpSp>
      <p:grpSp>
        <p:nvGrpSpPr>
          <p:cNvPr id="1353" name="respect">
            <a:extLst>
              <a:ext uri="{FF2B5EF4-FFF2-40B4-BE49-F238E27FC236}">
                <a16:creationId xmlns:a16="http://schemas.microsoft.com/office/drawing/2014/main" id="{EBB89024-1FC7-4BAE-B42D-9B8C6D4C4563}"/>
              </a:ext>
            </a:extLst>
          </p:cNvPr>
          <p:cNvGrpSpPr/>
          <p:nvPr/>
        </p:nvGrpSpPr>
        <p:grpSpPr>
          <a:xfrm>
            <a:off x="6593905" y="2697480"/>
            <a:ext cx="1896143" cy="489653"/>
            <a:chOff x="6593905" y="3736421"/>
            <a:chExt cx="1896143" cy="489653"/>
          </a:xfrm>
          <a:solidFill>
            <a:srgbClr val="FFFFFF"/>
          </a:solidFill>
        </p:grpSpPr>
        <p:sp>
          <p:nvSpPr>
            <p:cNvPr id="1354" name="Freeform 1353">
              <a:extLst>
                <a:ext uri="{FF2B5EF4-FFF2-40B4-BE49-F238E27FC236}">
                  <a16:creationId xmlns:a16="http://schemas.microsoft.com/office/drawing/2014/main" id="{B9144B84-ACA0-6510-F9EA-41DD7A1A3007}"/>
                </a:ext>
              </a:extLst>
            </p:cNvPr>
            <p:cNvSpPr/>
            <p:nvPr/>
          </p:nvSpPr>
          <p:spPr>
            <a:xfrm>
              <a:off x="6594222" y="3736421"/>
              <a:ext cx="161249" cy="181564"/>
            </a:xfrm>
            <a:custGeom>
              <a:avLst/>
              <a:gdLst>
                <a:gd name="connsiteX0" fmla="*/ 0 w 161249"/>
                <a:gd name="connsiteY0" fmla="*/ 181564 h 181564"/>
                <a:gd name="connsiteX1" fmla="*/ 0 w 161249"/>
                <a:gd name="connsiteY1" fmla="*/ 156679 h 181564"/>
                <a:gd name="connsiteX2" fmla="*/ 20061 w 161249"/>
                <a:gd name="connsiteY2" fmla="*/ 156679 h 181564"/>
                <a:gd name="connsiteX3" fmla="*/ 20061 w 161249"/>
                <a:gd name="connsiteY3" fmla="*/ 24886 h 181564"/>
                <a:gd name="connsiteX4" fmla="*/ 0 w 161249"/>
                <a:gd name="connsiteY4" fmla="*/ 24886 h 181564"/>
                <a:gd name="connsiteX5" fmla="*/ 0 w 161249"/>
                <a:gd name="connsiteY5" fmla="*/ 0 h 181564"/>
                <a:gd name="connsiteX6" fmla="*/ 82022 w 161249"/>
                <a:gd name="connsiteY6" fmla="*/ 0 h 181564"/>
                <a:gd name="connsiteX7" fmla="*/ 148553 w 161249"/>
                <a:gd name="connsiteY7" fmla="*/ 52819 h 181564"/>
                <a:gd name="connsiteX8" fmla="*/ 148553 w 161249"/>
                <a:gd name="connsiteY8" fmla="*/ 53834 h 181564"/>
                <a:gd name="connsiteX9" fmla="*/ 108685 w 161249"/>
                <a:gd name="connsiteY9" fmla="*/ 101828 h 181564"/>
                <a:gd name="connsiteX10" fmla="*/ 146013 w 161249"/>
                <a:gd name="connsiteY10" fmla="*/ 156679 h 181564"/>
                <a:gd name="connsiteX11" fmla="*/ 161250 w 161249"/>
                <a:gd name="connsiteY11" fmla="*/ 156679 h 181564"/>
                <a:gd name="connsiteX12" fmla="*/ 161250 w 161249"/>
                <a:gd name="connsiteY12" fmla="*/ 181564 h 181564"/>
                <a:gd name="connsiteX13" fmla="*/ 124429 w 161249"/>
                <a:gd name="connsiteY13" fmla="*/ 181564 h 181564"/>
                <a:gd name="connsiteX14" fmla="*/ 75673 w 161249"/>
                <a:gd name="connsiteY14" fmla="*/ 107161 h 181564"/>
                <a:gd name="connsiteX15" fmla="*/ 53834 w 161249"/>
                <a:gd name="connsiteY15" fmla="*/ 107161 h 181564"/>
                <a:gd name="connsiteX16" fmla="*/ 53834 w 161249"/>
                <a:gd name="connsiteY16" fmla="*/ 156679 h 181564"/>
                <a:gd name="connsiteX17" fmla="*/ 74403 w 161249"/>
                <a:gd name="connsiteY17" fmla="*/ 156679 h 181564"/>
                <a:gd name="connsiteX18" fmla="*/ 74403 w 161249"/>
                <a:gd name="connsiteY18" fmla="*/ 181564 h 181564"/>
                <a:gd name="connsiteX19" fmla="*/ 0 w 161249"/>
                <a:gd name="connsiteY19" fmla="*/ 181564 h 181564"/>
                <a:gd name="connsiteX20" fmla="*/ 81006 w 161249"/>
                <a:gd name="connsiteY20" fmla="*/ 83355 h 181564"/>
                <a:gd name="connsiteX21" fmla="*/ 115542 w 161249"/>
                <a:gd name="connsiteY21" fmla="*/ 53644 h 181564"/>
                <a:gd name="connsiteX22" fmla="*/ 115542 w 161249"/>
                <a:gd name="connsiteY22" fmla="*/ 52628 h 181564"/>
                <a:gd name="connsiteX23" fmla="*/ 81006 w 161249"/>
                <a:gd name="connsiteY23" fmla="*/ 24949 h 181564"/>
                <a:gd name="connsiteX24" fmla="*/ 53834 w 161249"/>
                <a:gd name="connsiteY24" fmla="*/ 24949 h 181564"/>
                <a:gd name="connsiteX25" fmla="*/ 53834 w 161249"/>
                <a:gd name="connsiteY25" fmla="*/ 83355 h 181564"/>
                <a:gd name="connsiteX26" fmla="*/ 81006 w 161249"/>
                <a:gd name="connsiteY26" fmla="*/ 83355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249" h="181564">
                  <a:moveTo>
                    <a:pt x="0" y="181564"/>
                  </a:moveTo>
                  <a:lnTo>
                    <a:pt x="0" y="156679"/>
                  </a:lnTo>
                  <a:lnTo>
                    <a:pt x="20061" y="156679"/>
                  </a:lnTo>
                  <a:lnTo>
                    <a:pt x="20061" y="24886"/>
                  </a:lnTo>
                  <a:lnTo>
                    <a:pt x="0" y="24886"/>
                  </a:lnTo>
                  <a:lnTo>
                    <a:pt x="0" y="0"/>
                  </a:lnTo>
                  <a:lnTo>
                    <a:pt x="82022" y="0"/>
                  </a:lnTo>
                  <a:cubicBezTo>
                    <a:pt x="121636" y="0"/>
                    <a:pt x="148553" y="15744"/>
                    <a:pt x="148553" y="52819"/>
                  </a:cubicBezTo>
                  <a:lnTo>
                    <a:pt x="148553" y="53834"/>
                  </a:lnTo>
                  <a:cubicBezTo>
                    <a:pt x="148553" y="80498"/>
                    <a:pt x="131539" y="96750"/>
                    <a:pt x="108685" y="101828"/>
                  </a:cubicBezTo>
                  <a:lnTo>
                    <a:pt x="146013" y="156679"/>
                  </a:lnTo>
                  <a:lnTo>
                    <a:pt x="161250" y="156679"/>
                  </a:lnTo>
                  <a:lnTo>
                    <a:pt x="161250" y="181564"/>
                  </a:lnTo>
                  <a:lnTo>
                    <a:pt x="124429" y="181564"/>
                  </a:lnTo>
                  <a:lnTo>
                    <a:pt x="75673" y="107161"/>
                  </a:lnTo>
                  <a:lnTo>
                    <a:pt x="53834" y="107161"/>
                  </a:lnTo>
                  <a:lnTo>
                    <a:pt x="53834" y="156679"/>
                  </a:lnTo>
                  <a:lnTo>
                    <a:pt x="74403" y="156679"/>
                  </a:lnTo>
                  <a:lnTo>
                    <a:pt x="74403" y="181564"/>
                  </a:lnTo>
                  <a:lnTo>
                    <a:pt x="0" y="181564"/>
                  </a:lnTo>
                  <a:close/>
                  <a:moveTo>
                    <a:pt x="81006" y="83355"/>
                  </a:moveTo>
                  <a:cubicBezTo>
                    <a:pt x="103607" y="83355"/>
                    <a:pt x="115542" y="73705"/>
                    <a:pt x="115542" y="53644"/>
                  </a:cubicBezTo>
                  <a:lnTo>
                    <a:pt x="115542" y="52628"/>
                  </a:lnTo>
                  <a:cubicBezTo>
                    <a:pt x="115542" y="33075"/>
                    <a:pt x="102591" y="24949"/>
                    <a:pt x="81006" y="24949"/>
                  </a:cubicBezTo>
                  <a:lnTo>
                    <a:pt x="53834" y="24949"/>
                  </a:lnTo>
                  <a:lnTo>
                    <a:pt x="53834" y="83355"/>
                  </a:lnTo>
                  <a:lnTo>
                    <a:pt x="81006" y="83355"/>
                  </a:lnTo>
                  <a:close/>
                </a:path>
              </a:pathLst>
            </a:custGeom>
            <a:solidFill>
              <a:srgbClr val="FFFFFF"/>
            </a:solidFill>
            <a:ln w="6345" cap="flat">
              <a:noFill/>
              <a:prstDash val="solid"/>
              <a:miter/>
            </a:ln>
          </p:spPr>
          <p:txBody>
            <a:bodyPr rtlCol="0" anchor="ctr"/>
            <a:lstStyle/>
            <a:p>
              <a:endParaRPr lang="en-US"/>
            </a:p>
          </p:txBody>
        </p:sp>
        <p:sp>
          <p:nvSpPr>
            <p:cNvPr id="1355" name="Freeform 1354">
              <a:extLst>
                <a:ext uri="{FF2B5EF4-FFF2-40B4-BE49-F238E27FC236}">
                  <a16:creationId xmlns:a16="http://schemas.microsoft.com/office/drawing/2014/main" id="{C03BEABD-0D0E-87FF-AA87-9AC12E9ED475}"/>
                </a:ext>
              </a:extLst>
            </p:cNvPr>
            <p:cNvSpPr/>
            <p:nvPr/>
          </p:nvSpPr>
          <p:spPr>
            <a:xfrm>
              <a:off x="6764169" y="3782383"/>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488 w 128745"/>
                <a:gd name="connsiteY5" fmla="*/ 76181 h 138141"/>
                <a:gd name="connsiteX6" fmla="*/ 68055 w 128745"/>
                <a:gd name="connsiteY6" fmla="*/ 115287 h 138141"/>
                <a:gd name="connsiteX7" fmla="*/ 98527 w 128745"/>
                <a:gd name="connsiteY7" fmla="*/ 94972 h 138141"/>
                <a:gd name="connsiteX8" fmla="*/ 127984 w 128745"/>
                <a:gd name="connsiteY8" fmla="*/ 94972 h 138141"/>
                <a:gd name="connsiteX9" fmla="*/ 67293 w 128745"/>
                <a:gd name="connsiteY9" fmla="*/ 138142 h 138141"/>
                <a:gd name="connsiteX10" fmla="*/ 0 w 128745"/>
                <a:gd name="connsiteY10" fmla="*/ 70594 h 138141"/>
                <a:gd name="connsiteX11" fmla="*/ 98273 w 128745"/>
                <a:gd name="connsiteY11" fmla="*/ 55104 h 138141"/>
                <a:gd name="connsiteX12" fmla="*/ 66024 w 128745"/>
                <a:gd name="connsiteY12" fmla="*/ 22347 h 138141"/>
                <a:gd name="connsiteX13" fmla="*/ 31996 w 128745"/>
                <a:gd name="connsiteY13" fmla="*/ 55104 h 138141"/>
                <a:gd name="connsiteX14" fmla="*/ 98273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2" y="0"/>
                    <a:pt x="128746" y="19553"/>
                    <a:pt x="128746" y="67039"/>
                  </a:cubicBezTo>
                  <a:lnTo>
                    <a:pt x="128746" y="76181"/>
                  </a:lnTo>
                  <a:lnTo>
                    <a:pt x="31488" y="76181"/>
                  </a:lnTo>
                  <a:cubicBezTo>
                    <a:pt x="32504" y="101829"/>
                    <a:pt x="45201" y="115287"/>
                    <a:pt x="68055" y="115287"/>
                  </a:cubicBezTo>
                  <a:cubicBezTo>
                    <a:pt x="86592" y="115287"/>
                    <a:pt x="96242" y="107923"/>
                    <a:pt x="98527" y="94972"/>
                  </a:cubicBezTo>
                  <a:lnTo>
                    <a:pt x="127984" y="94972"/>
                  </a:lnTo>
                  <a:cubicBezTo>
                    <a:pt x="123667" y="122905"/>
                    <a:pt x="101320" y="138142"/>
                    <a:pt x="67293" y="138142"/>
                  </a:cubicBezTo>
                  <a:cubicBezTo>
                    <a:pt x="28187" y="138142"/>
                    <a:pt x="0" y="112494"/>
                    <a:pt x="0" y="70594"/>
                  </a:cubicBezTo>
                  <a:close/>
                  <a:moveTo>
                    <a:pt x="98273" y="55104"/>
                  </a:moveTo>
                  <a:cubicBezTo>
                    <a:pt x="96750" y="32758"/>
                    <a:pt x="85069" y="22347"/>
                    <a:pt x="66024" y="22347"/>
                  </a:cubicBezTo>
                  <a:cubicBezTo>
                    <a:pt x="46978" y="22347"/>
                    <a:pt x="35043" y="35043"/>
                    <a:pt x="31996" y="55104"/>
                  </a:cubicBezTo>
                  <a:lnTo>
                    <a:pt x="98273" y="55104"/>
                  </a:lnTo>
                  <a:close/>
                </a:path>
              </a:pathLst>
            </a:custGeom>
            <a:solidFill>
              <a:srgbClr val="FFFFFF"/>
            </a:solidFill>
            <a:ln w="6345" cap="flat">
              <a:noFill/>
              <a:prstDash val="solid"/>
              <a:miter/>
            </a:ln>
          </p:spPr>
          <p:txBody>
            <a:bodyPr rtlCol="0" anchor="ctr"/>
            <a:lstStyle/>
            <a:p>
              <a:endParaRPr lang="en-US"/>
            </a:p>
          </p:txBody>
        </p:sp>
        <p:sp>
          <p:nvSpPr>
            <p:cNvPr id="1356" name="Freeform 1355">
              <a:extLst>
                <a:ext uri="{FF2B5EF4-FFF2-40B4-BE49-F238E27FC236}">
                  <a16:creationId xmlns:a16="http://schemas.microsoft.com/office/drawing/2014/main" id="{9AD01E24-2F54-3718-6B1D-F4F39D30FD54}"/>
                </a:ext>
              </a:extLst>
            </p:cNvPr>
            <p:cNvSpPr/>
            <p:nvPr/>
          </p:nvSpPr>
          <p:spPr>
            <a:xfrm>
              <a:off x="6909739" y="3782383"/>
              <a:ext cx="107161" cy="138141"/>
            </a:xfrm>
            <a:custGeom>
              <a:avLst/>
              <a:gdLst>
                <a:gd name="connsiteX0" fmla="*/ 24632 w 107161"/>
                <a:gd name="connsiteY0" fmla="*/ 121382 h 138141"/>
                <a:gd name="connsiteX1" fmla="*/ 24632 w 107161"/>
                <a:gd name="connsiteY1" fmla="*/ 135602 h 138141"/>
                <a:gd name="connsiteX2" fmla="*/ 0 w 107161"/>
                <a:gd name="connsiteY2" fmla="*/ 135602 h 138141"/>
                <a:gd name="connsiteX3" fmla="*/ 0 w 107161"/>
                <a:gd name="connsiteY3" fmla="*/ 91417 h 138141"/>
                <a:gd name="connsiteX4" fmla="*/ 23362 w 107161"/>
                <a:gd name="connsiteY4" fmla="*/ 91417 h 138141"/>
                <a:gd name="connsiteX5" fmla="*/ 54342 w 107161"/>
                <a:gd name="connsiteY5" fmla="*/ 117319 h 138141"/>
                <a:gd name="connsiteX6" fmla="*/ 77705 w 107161"/>
                <a:gd name="connsiteY6" fmla="*/ 98781 h 138141"/>
                <a:gd name="connsiteX7" fmla="*/ 49264 w 107161"/>
                <a:gd name="connsiteY7" fmla="*/ 79990 h 138141"/>
                <a:gd name="connsiteX8" fmla="*/ 1777 w 107161"/>
                <a:gd name="connsiteY8" fmla="*/ 38345 h 138141"/>
                <a:gd name="connsiteX9" fmla="*/ 45454 w 107161"/>
                <a:gd name="connsiteY9" fmla="*/ 0 h 138141"/>
                <a:gd name="connsiteX10" fmla="*/ 78466 w 107161"/>
                <a:gd name="connsiteY10" fmla="*/ 15236 h 138141"/>
                <a:gd name="connsiteX11" fmla="*/ 78466 w 107161"/>
                <a:gd name="connsiteY11" fmla="*/ 2793 h 138141"/>
                <a:gd name="connsiteX12" fmla="*/ 102336 w 107161"/>
                <a:gd name="connsiteY12" fmla="*/ 2793 h 138141"/>
                <a:gd name="connsiteX13" fmla="*/ 102336 w 107161"/>
                <a:gd name="connsiteY13" fmla="*/ 41900 h 138141"/>
                <a:gd name="connsiteX14" fmla="*/ 79481 w 107161"/>
                <a:gd name="connsiteY14" fmla="*/ 41900 h 138141"/>
                <a:gd name="connsiteX15" fmla="*/ 50787 w 107161"/>
                <a:gd name="connsiteY15" fmla="*/ 20569 h 138141"/>
                <a:gd name="connsiteX16" fmla="*/ 30219 w 107161"/>
                <a:gd name="connsiteY16" fmla="*/ 36313 h 138141"/>
                <a:gd name="connsiteX17" fmla="*/ 57389 w 107161"/>
                <a:gd name="connsiteY17" fmla="*/ 54597 h 138141"/>
                <a:gd name="connsiteX18" fmla="*/ 107161 w 107161"/>
                <a:gd name="connsiteY18" fmla="*/ 96242 h 138141"/>
                <a:gd name="connsiteX19" fmla="*/ 58405 w 107161"/>
                <a:gd name="connsiteY19" fmla="*/ 138142 h 138141"/>
                <a:gd name="connsiteX20" fmla="*/ 24632 w 107161"/>
                <a:gd name="connsiteY20" fmla="*/ 12138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7161" h="138141">
                  <a:moveTo>
                    <a:pt x="24632" y="121382"/>
                  </a:moveTo>
                  <a:lnTo>
                    <a:pt x="24632" y="135602"/>
                  </a:lnTo>
                  <a:lnTo>
                    <a:pt x="0" y="135602"/>
                  </a:lnTo>
                  <a:lnTo>
                    <a:pt x="0" y="91417"/>
                  </a:lnTo>
                  <a:lnTo>
                    <a:pt x="23362" y="91417"/>
                  </a:lnTo>
                  <a:cubicBezTo>
                    <a:pt x="25647" y="105130"/>
                    <a:pt x="36313" y="117319"/>
                    <a:pt x="54342" y="117319"/>
                  </a:cubicBezTo>
                  <a:cubicBezTo>
                    <a:pt x="70086" y="117319"/>
                    <a:pt x="77705" y="110716"/>
                    <a:pt x="77705" y="98781"/>
                  </a:cubicBezTo>
                  <a:cubicBezTo>
                    <a:pt x="77705" y="86846"/>
                    <a:pt x="68562" y="83291"/>
                    <a:pt x="49264" y="79990"/>
                  </a:cubicBezTo>
                  <a:cubicBezTo>
                    <a:pt x="14220" y="74404"/>
                    <a:pt x="1777" y="61453"/>
                    <a:pt x="1777" y="38345"/>
                  </a:cubicBezTo>
                  <a:cubicBezTo>
                    <a:pt x="1777" y="15236"/>
                    <a:pt x="20315" y="0"/>
                    <a:pt x="45454" y="0"/>
                  </a:cubicBezTo>
                  <a:cubicBezTo>
                    <a:pt x="66277" y="0"/>
                    <a:pt x="73896" y="6603"/>
                    <a:pt x="78466" y="15236"/>
                  </a:cubicBezTo>
                  <a:lnTo>
                    <a:pt x="78466" y="2793"/>
                  </a:lnTo>
                  <a:lnTo>
                    <a:pt x="102336" y="2793"/>
                  </a:lnTo>
                  <a:lnTo>
                    <a:pt x="102336" y="41900"/>
                  </a:lnTo>
                  <a:lnTo>
                    <a:pt x="79481" y="41900"/>
                  </a:lnTo>
                  <a:cubicBezTo>
                    <a:pt x="76689" y="28695"/>
                    <a:pt x="66023" y="20569"/>
                    <a:pt x="50787" y="20569"/>
                  </a:cubicBezTo>
                  <a:cubicBezTo>
                    <a:pt x="38090" y="20569"/>
                    <a:pt x="30219" y="25648"/>
                    <a:pt x="30219" y="36313"/>
                  </a:cubicBezTo>
                  <a:cubicBezTo>
                    <a:pt x="30219" y="46217"/>
                    <a:pt x="36313" y="50787"/>
                    <a:pt x="57389" y="54597"/>
                  </a:cubicBezTo>
                  <a:cubicBezTo>
                    <a:pt x="88116" y="59675"/>
                    <a:pt x="107161" y="68055"/>
                    <a:pt x="107161" y="96242"/>
                  </a:cubicBezTo>
                  <a:cubicBezTo>
                    <a:pt x="107161" y="122143"/>
                    <a:pt x="89893" y="138142"/>
                    <a:pt x="58405" y="138142"/>
                  </a:cubicBezTo>
                  <a:cubicBezTo>
                    <a:pt x="36567" y="138142"/>
                    <a:pt x="28187" y="128746"/>
                    <a:pt x="24632" y="121382"/>
                  </a:cubicBezTo>
                  <a:close/>
                </a:path>
              </a:pathLst>
            </a:custGeom>
            <a:solidFill>
              <a:srgbClr val="FFFFFF"/>
            </a:solidFill>
            <a:ln w="6345" cap="flat">
              <a:noFill/>
              <a:prstDash val="solid"/>
              <a:miter/>
            </a:ln>
          </p:spPr>
          <p:txBody>
            <a:bodyPr rtlCol="0" anchor="ctr"/>
            <a:lstStyle/>
            <a:p>
              <a:endParaRPr lang="en-US"/>
            </a:p>
          </p:txBody>
        </p:sp>
        <p:sp>
          <p:nvSpPr>
            <p:cNvPr id="1357" name="Freeform 1356">
              <a:extLst>
                <a:ext uri="{FF2B5EF4-FFF2-40B4-BE49-F238E27FC236}">
                  <a16:creationId xmlns:a16="http://schemas.microsoft.com/office/drawing/2014/main" id="{13C61274-5A6A-A978-B980-7009D6DBCD94}"/>
                </a:ext>
              </a:extLst>
            </p:cNvPr>
            <p:cNvSpPr/>
            <p:nvPr/>
          </p:nvSpPr>
          <p:spPr>
            <a:xfrm>
              <a:off x="7028645" y="3782447"/>
              <a:ext cx="149314" cy="181818"/>
            </a:xfrm>
            <a:custGeom>
              <a:avLst/>
              <a:gdLst>
                <a:gd name="connsiteX0" fmla="*/ 253 w 149314"/>
                <a:gd name="connsiteY0" fmla="*/ 181755 h 181818"/>
                <a:gd name="connsiteX1" fmla="*/ 253 w 149314"/>
                <a:gd name="connsiteY1" fmla="*/ 159155 h 181818"/>
                <a:gd name="connsiteX2" fmla="*/ 16252 w 149314"/>
                <a:gd name="connsiteY2" fmla="*/ 159155 h 181818"/>
                <a:gd name="connsiteX3" fmla="*/ 16252 w 149314"/>
                <a:gd name="connsiteY3" fmla="*/ 26155 h 181818"/>
                <a:gd name="connsiteX4" fmla="*/ 0 w 149314"/>
                <a:gd name="connsiteY4" fmla="*/ 26155 h 181818"/>
                <a:gd name="connsiteX5" fmla="*/ 0 w 149314"/>
                <a:gd name="connsiteY5" fmla="*/ 2793 h 181818"/>
                <a:gd name="connsiteX6" fmla="*/ 46978 w 149314"/>
                <a:gd name="connsiteY6" fmla="*/ 2793 h 181818"/>
                <a:gd name="connsiteX7" fmla="*/ 46978 w 149314"/>
                <a:gd name="connsiteY7" fmla="*/ 24886 h 181818"/>
                <a:gd name="connsiteX8" fmla="*/ 90401 w 149314"/>
                <a:gd name="connsiteY8" fmla="*/ 0 h 181818"/>
                <a:gd name="connsiteX9" fmla="*/ 149315 w 149314"/>
                <a:gd name="connsiteY9" fmla="*/ 67547 h 181818"/>
                <a:gd name="connsiteX10" fmla="*/ 149315 w 149314"/>
                <a:gd name="connsiteY10" fmla="*/ 69579 h 181818"/>
                <a:gd name="connsiteX11" fmla="*/ 90401 w 149314"/>
                <a:gd name="connsiteY11" fmla="*/ 138142 h 181818"/>
                <a:gd name="connsiteX12" fmla="*/ 46978 w 149314"/>
                <a:gd name="connsiteY12" fmla="*/ 114271 h 181818"/>
                <a:gd name="connsiteX13" fmla="*/ 46978 w 149314"/>
                <a:gd name="connsiteY13" fmla="*/ 159218 h 181818"/>
                <a:gd name="connsiteX14" fmla="*/ 65008 w 149314"/>
                <a:gd name="connsiteY14" fmla="*/ 159218 h 181818"/>
                <a:gd name="connsiteX15" fmla="*/ 65008 w 149314"/>
                <a:gd name="connsiteY15" fmla="*/ 181819 h 181818"/>
                <a:gd name="connsiteX16" fmla="*/ 253 w 149314"/>
                <a:gd name="connsiteY16" fmla="*/ 181819 h 181818"/>
                <a:gd name="connsiteX17" fmla="*/ 117763 w 149314"/>
                <a:gd name="connsiteY17" fmla="*/ 70341 h 181818"/>
                <a:gd name="connsiteX18" fmla="*/ 117763 w 149314"/>
                <a:gd name="connsiteY18" fmla="*/ 68309 h 181818"/>
                <a:gd name="connsiteX19" fmla="*/ 82720 w 149314"/>
                <a:gd name="connsiteY19" fmla="*/ 24124 h 181818"/>
                <a:gd name="connsiteX20" fmla="*/ 45899 w 149314"/>
                <a:gd name="connsiteY20" fmla="*/ 68055 h 181818"/>
                <a:gd name="connsiteX21" fmla="*/ 45899 w 149314"/>
                <a:gd name="connsiteY21" fmla="*/ 70086 h 181818"/>
                <a:gd name="connsiteX22" fmla="*/ 82720 w 149314"/>
                <a:gd name="connsiteY22" fmla="*/ 113763 h 181818"/>
                <a:gd name="connsiteX23" fmla="*/ 117763 w 149314"/>
                <a:gd name="connsiteY23" fmla="*/ 70341 h 1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314" h="181818">
                  <a:moveTo>
                    <a:pt x="253" y="181755"/>
                  </a:moveTo>
                  <a:lnTo>
                    <a:pt x="253" y="159155"/>
                  </a:lnTo>
                  <a:lnTo>
                    <a:pt x="16252" y="159155"/>
                  </a:lnTo>
                  <a:lnTo>
                    <a:pt x="16252" y="26155"/>
                  </a:lnTo>
                  <a:lnTo>
                    <a:pt x="0" y="26155"/>
                  </a:lnTo>
                  <a:lnTo>
                    <a:pt x="0" y="2793"/>
                  </a:lnTo>
                  <a:lnTo>
                    <a:pt x="46978" y="2793"/>
                  </a:lnTo>
                  <a:lnTo>
                    <a:pt x="46978" y="24886"/>
                  </a:lnTo>
                  <a:cubicBezTo>
                    <a:pt x="54342" y="11173"/>
                    <a:pt x="70849" y="0"/>
                    <a:pt x="90401" y="0"/>
                  </a:cubicBezTo>
                  <a:cubicBezTo>
                    <a:pt x="123667" y="0"/>
                    <a:pt x="149315" y="24632"/>
                    <a:pt x="149315" y="67547"/>
                  </a:cubicBezTo>
                  <a:lnTo>
                    <a:pt x="149315" y="69579"/>
                  </a:lnTo>
                  <a:cubicBezTo>
                    <a:pt x="149315" y="112240"/>
                    <a:pt x="124936" y="138142"/>
                    <a:pt x="90401" y="138142"/>
                  </a:cubicBezTo>
                  <a:cubicBezTo>
                    <a:pt x="69324" y="138142"/>
                    <a:pt x="54089" y="127984"/>
                    <a:pt x="46978" y="114271"/>
                  </a:cubicBezTo>
                  <a:lnTo>
                    <a:pt x="46978" y="159218"/>
                  </a:lnTo>
                  <a:lnTo>
                    <a:pt x="65008" y="159218"/>
                  </a:lnTo>
                  <a:lnTo>
                    <a:pt x="65008" y="181819"/>
                  </a:lnTo>
                  <a:lnTo>
                    <a:pt x="253" y="181819"/>
                  </a:lnTo>
                  <a:close/>
                  <a:moveTo>
                    <a:pt x="117763" y="70341"/>
                  </a:moveTo>
                  <a:lnTo>
                    <a:pt x="117763" y="68309"/>
                  </a:lnTo>
                  <a:cubicBezTo>
                    <a:pt x="117763" y="38598"/>
                    <a:pt x="102527" y="24124"/>
                    <a:pt x="82720" y="24124"/>
                  </a:cubicBezTo>
                  <a:cubicBezTo>
                    <a:pt x="61135" y="24124"/>
                    <a:pt x="45899" y="38852"/>
                    <a:pt x="45899" y="68055"/>
                  </a:cubicBezTo>
                  <a:lnTo>
                    <a:pt x="45899" y="70086"/>
                  </a:lnTo>
                  <a:cubicBezTo>
                    <a:pt x="45899" y="99289"/>
                    <a:pt x="60627" y="113763"/>
                    <a:pt x="82720" y="113763"/>
                  </a:cubicBezTo>
                  <a:cubicBezTo>
                    <a:pt x="104812" y="113763"/>
                    <a:pt x="117763" y="98273"/>
                    <a:pt x="117763" y="70341"/>
                  </a:cubicBezTo>
                  <a:close/>
                </a:path>
              </a:pathLst>
            </a:custGeom>
            <a:solidFill>
              <a:srgbClr val="FFFFFF"/>
            </a:solidFill>
            <a:ln w="6345" cap="flat">
              <a:noFill/>
              <a:prstDash val="solid"/>
              <a:miter/>
            </a:ln>
          </p:spPr>
          <p:txBody>
            <a:bodyPr rtlCol="0" anchor="ctr"/>
            <a:lstStyle/>
            <a:p>
              <a:endParaRPr lang="en-US"/>
            </a:p>
          </p:txBody>
        </p:sp>
        <p:sp>
          <p:nvSpPr>
            <p:cNvPr id="1358" name="Freeform 1357">
              <a:extLst>
                <a:ext uri="{FF2B5EF4-FFF2-40B4-BE49-F238E27FC236}">
                  <a16:creationId xmlns:a16="http://schemas.microsoft.com/office/drawing/2014/main" id="{5B3F722F-3045-D5F4-32BC-9487C0916F31}"/>
                </a:ext>
              </a:extLst>
            </p:cNvPr>
            <p:cNvSpPr/>
            <p:nvPr/>
          </p:nvSpPr>
          <p:spPr>
            <a:xfrm>
              <a:off x="7192878" y="3782383"/>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6 w 128745"/>
                <a:gd name="connsiteY3" fmla="*/ 67039 h 138141"/>
                <a:gd name="connsiteX4" fmla="*/ 128746 w 128745"/>
                <a:gd name="connsiteY4" fmla="*/ 76181 h 138141"/>
                <a:gd name="connsiteX5" fmla="*/ 31551 w 128745"/>
                <a:gd name="connsiteY5" fmla="*/ 76181 h 138141"/>
                <a:gd name="connsiteX6" fmla="*/ 68118 w 128745"/>
                <a:gd name="connsiteY6" fmla="*/ 115287 h 138141"/>
                <a:gd name="connsiteX7" fmla="*/ 98591 w 128745"/>
                <a:gd name="connsiteY7" fmla="*/ 94972 h 138141"/>
                <a:gd name="connsiteX8" fmla="*/ 128047 w 128745"/>
                <a:gd name="connsiteY8" fmla="*/ 94972 h 138141"/>
                <a:gd name="connsiteX9" fmla="*/ 67357 w 128745"/>
                <a:gd name="connsiteY9" fmla="*/ 138142 h 138141"/>
                <a:gd name="connsiteX10" fmla="*/ 64 w 128745"/>
                <a:gd name="connsiteY10" fmla="*/ 70594 h 138141"/>
                <a:gd name="connsiteX11" fmla="*/ 98210 w 128745"/>
                <a:gd name="connsiteY11" fmla="*/ 55104 h 138141"/>
                <a:gd name="connsiteX12" fmla="*/ 65960 w 128745"/>
                <a:gd name="connsiteY12" fmla="*/ 22347 h 138141"/>
                <a:gd name="connsiteX13" fmla="*/ 31933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6" y="19553"/>
                    <a:pt x="128746" y="67039"/>
                  </a:cubicBezTo>
                  <a:lnTo>
                    <a:pt x="128746" y="76181"/>
                  </a:lnTo>
                  <a:lnTo>
                    <a:pt x="31551" y="76181"/>
                  </a:lnTo>
                  <a:cubicBezTo>
                    <a:pt x="32567" y="101829"/>
                    <a:pt x="45264" y="115287"/>
                    <a:pt x="68118" y="115287"/>
                  </a:cubicBezTo>
                  <a:cubicBezTo>
                    <a:pt x="86656" y="115287"/>
                    <a:pt x="96305" y="107923"/>
                    <a:pt x="98591" y="94972"/>
                  </a:cubicBezTo>
                  <a:lnTo>
                    <a:pt x="128047" y="94972"/>
                  </a:lnTo>
                  <a:cubicBezTo>
                    <a:pt x="123731" y="122905"/>
                    <a:pt x="101384" y="138142"/>
                    <a:pt x="67357" y="138142"/>
                  </a:cubicBezTo>
                  <a:cubicBezTo>
                    <a:pt x="28250" y="138142"/>
                    <a:pt x="64" y="112494"/>
                    <a:pt x="64" y="70594"/>
                  </a:cubicBezTo>
                  <a:close/>
                  <a:moveTo>
                    <a:pt x="98210" y="55104"/>
                  </a:moveTo>
                  <a:cubicBezTo>
                    <a:pt x="96686" y="32758"/>
                    <a:pt x="85005" y="22347"/>
                    <a:pt x="65960" y="22347"/>
                  </a:cubicBezTo>
                  <a:cubicBezTo>
                    <a:pt x="46915" y="22347"/>
                    <a:pt x="34980" y="35043"/>
                    <a:pt x="31933"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359" name="Freeform 1358">
              <a:extLst>
                <a:ext uri="{FF2B5EF4-FFF2-40B4-BE49-F238E27FC236}">
                  <a16:creationId xmlns:a16="http://schemas.microsoft.com/office/drawing/2014/main" id="{226F1078-7262-B094-2576-CAFF609C8D50}"/>
                </a:ext>
              </a:extLst>
            </p:cNvPr>
            <p:cNvSpPr/>
            <p:nvPr/>
          </p:nvSpPr>
          <p:spPr>
            <a:xfrm>
              <a:off x="7336987" y="3782447"/>
              <a:ext cx="128238" cy="138141"/>
            </a:xfrm>
            <a:custGeom>
              <a:avLst/>
              <a:gdLst>
                <a:gd name="connsiteX0" fmla="*/ 102336 w 128238"/>
                <a:gd name="connsiteY0" fmla="*/ 2793 h 138141"/>
                <a:gd name="connsiteX1" fmla="*/ 127222 w 128238"/>
                <a:gd name="connsiteY1" fmla="*/ 2793 h 138141"/>
                <a:gd name="connsiteX2" fmla="*/ 127222 w 128238"/>
                <a:gd name="connsiteY2" fmla="*/ 50279 h 138141"/>
                <a:gd name="connsiteX3" fmla="*/ 100559 w 128238"/>
                <a:gd name="connsiteY3" fmla="*/ 50279 h 138141"/>
                <a:gd name="connsiteX4" fmla="*/ 67547 w 128238"/>
                <a:gd name="connsiteY4" fmla="*/ 24378 h 138141"/>
                <a:gd name="connsiteX5" fmla="*/ 31489 w 128238"/>
                <a:gd name="connsiteY5" fmla="*/ 68309 h 138141"/>
                <a:gd name="connsiteX6" fmla="*/ 31489 w 128238"/>
                <a:gd name="connsiteY6" fmla="*/ 70594 h 138141"/>
                <a:gd name="connsiteX7" fmla="*/ 68309 w 128238"/>
                <a:gd name="connsiteY7" fmla="*/ 114525 h 138141"/>
                <a:gd name="connsiteX8" fmla="*/ 100305 w 128238"/>
                <a:gd name="connsiteY8" fmla="*/ 86084 h 138141"/>
                <a:gd name="connsiteX9" fmla="*/ 128238 w 128238"/>
                <a:gd name="connsiteY9" fmla="*/ 86084 h 138141"/>
                <a:gd name="connsiteX10" fmla="*/ 67040 w 128238"/>
                <a:gd name="connsiteY10" fmla="*/ 138142 h 138141"/>
                <a:gd name="connsiteX11" fmla="*/ 0 w 128238"/>
                <a:gd name="connsiteY11" fmla="*/ 70341 h 138141"/>
                <a:gd name="connsiteX12" fmla="*/ 0 w 128238"/>
                <a:gd name="connsiteY12" fmla="*/ 68309 h 138141"/>
                <a:gd name="connsiteX13" fmla="*/ 63231 w 128238"/>
                <a:gd name="connsiteY13" fmla="*/ 0 h 138141"/>
                <a:gd name="connsiteX14" fmla="*/ 102336 w 128238"/>
                <a:gd name="connsiteY14" fmla="*/ 20569 h 138141"/>
                <a:gd name="connsiteX15" fmla="*/ 102336 w 128238"/>
                <a:gd name="connsiteY15" fmla="*/ 2793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238" h="138141">
                  <a:moveTo>
                    <a:pt x="102336" y="2793"/>
                  </a:moveTo>
                  <a:lnTo>
                    <a:pt x="127222" y="2793"/>
                  </a:lnTo>
                  <a:lnTo>
                    <a:pt x="127222" y="50279"/>
                  </a:lnTo>
                  <a:lnTo>
                    <a:pt x="100559" y="50279"/>
                  </a:lnTo>
                  <a:cubicBezTo>
                    <a:pt x="97004" y="34789"/>
                    <a:pt x="86847" y="24378"/>
                    <a:pt x="67547" y="24378"/>
                  </a:cubicBezTo>
                  <a:cubicBezTo>
                    <a:pt x="46471" y="24378"/>
                    <a:pt x="31489" y="40630"/>
                    <a:pt x="31489" y="68309"/>
                  </a:cubicBezTo>
                  <a:lnTo>
                    <a:pt x="31489" y="70594"/>
                  </a:lnTo>
                  <a:cubicBezTo>
                    <a:pt x="31489" y="99289"/>
                    <a:pt x="45709" y="114525"/>
                    <a:pt x="68309" y="114525"/>
                  </a:cubicBezTo>
                  <a:cubicBezTo>
                    <a:pt x="84561" y="114525"/>
                    <a:pt x="98273" y="104876"/>
                    <a:pt x="100305" y="86084"/>
                  </a:cubicBezTo>
                  <a:lnTo>
                    <a:pt x="128238" y="86084"/>
                  </a:lnTo>
                  <a:cubicBezTo>
                    <a:pt x="125953" y="116557"/>
                    <a:pt x="103098" y="138142"/>
                    <a:pt x="67040" y="138142"/>
                  </a:cubicBezTo>
                  <a:cubicBezTo>
                    <a:pt x="28949" y="138142"/>
                    <a:pt x="0" y="113256"/>
                    <a:pt x="0" y="70341"/>
                  </a:cubicBezTo>
                  <a:lnTo>
                    <a:pt x="0" y="68309"/>
                  </a:lnTo>
                  <a:cubicBezTo>
                    <a:pt x="0" y="27679"/>
                    <a:pt x="27171" y="0"/>
                    <a:pt x="63231" y="0"/>
                  </a:cubicBezTo>
                  <a:cubicBezTo>
                    <a:pt x="85831" y="0"/>
                    <a:pt x="97258" y="9650"/>
                    <a:pt x="102336" y="20569"/>
                  </a:cubicBezTo>
                  <a:lnTo>
                    <a:pt x="102336" y="2793"/>
                  </a:lnTo>
                  <a:close/>
                </a:path>
              </a:pathLst>
            </a:custGeom>
            <a:solidFill>
              <a:srgbClr val="FFFFFF"/>
            </a:solidFill>
            <a:ln w="6345" cap="flat">
              <a:noFill/>
              <a:prstDash val="solid"/>
              <a:miter/>
            </a:ln>
          </p:spPr>
          <p:txBody>
            <a:bodyPr rtlCol="0" anchor="ctr"/>
            <a:lstStyle/>
            <a:p>
              <a:endParaRPr lang="en-US"/>
            </a:p>
          </p:txBody>
        </p:sp>
        <p:sp>
          <p:nvSpPr>
            <p:cNvPr id="1360" name="Freeform 1359">
              <a:extLst>
                <a:ext uri="{FF2B5EF4-FFF2-40B4-BE49-F238E27FC236}">
                  <a16:creationId xmlns:a16="http://schemas.microsoft.com/office/drawing/2014/main" id="{D10E09AC-C78E-91B0-9138-DCDD4690B21F}"/>
                </a:ext>
              </a:extLst>
            </p:cNvPr>
            <p:cNvSpPr/>
            <p:nvPr/>
          </p:nvSpPr>
          <p:spPr>
            <a:xfrm>
              <a:off x="7478811" y="3755974"/>
              <a:ext cx="81259" cy="164296"/>
            </a:xfrm>
            <a:custGeom>
              <a:avLst/>
              <a:gdLst>
                <a:gd name="connsiteX0" fmla="*/ 17775 w 81259"/>
                <a:gd name="connsiteY0" fmla="*/ 124937 h 164296"/>
                <a:gd name="connsiteX1" fmla="*/ 17775 w 81259"/>
                <a:gd name="connsiteY1" fmla="*/ 52565 h 164296"/>
                <a:gd name="connsiteX2" fmla="*/ 0 w 81259"/>
                <a:gd name="connsiteY2" fmla="*/ 52565 h 164296"/>
                <a:gd name="connsiteX3" fmla="*/ 0 w 81259"/>
                <a:gd name="connsiteY3" fmla="*/ 29203 h 164296"/>
                <a:gd name="connsiteX4" fmla="*/ 17775 w 81259"/>
                <a:gd name="connsiteY4" fmla="*/ 29203 h 164296"/>
                <a:gd name="connsiteX5" fmla="*/ 17775 w 81259"/>
                <a:gd name="connsiteY5" fmla="*/ 0 h 164296"/>
                <a:gd name="connsiteX6" fmla="*/ 48501 w 81259"/>
                <a:gd name="connsiteY6" fmla="*/ 0 h 164296"/>
                <a:gd name="connsiteX7" fmla="*/ 48501 w 81259"/>
                <a:gd name="connsiteY7" fmla="*/ 29203 h 164296"/>
                <a:gd name="connsiteX8" fmla="*/ 79990 w 81259"/>
                <a:gd name="connsiteY8" fmla="*/ 29203 h 164296"/>
                <a:gd name="connsiteX9" fmla="*/ 79990 w 81259"/>
                <a:gd name="connsiteY9" fmla="*/ 52565 h 164296"/>
                <a:gd name="connsiteX10" fmla="*/ 48501 w 81259"/>
                <a:gd name="connsiteY10" fmla="*/ 52565 h 164296"/>
                <a:gd name="connsiteX11" fmla="*/ 48501 w 81259"/>
                <a:gd name="connsiteY11" fmla="*/ 122651 h 164296"/>
                <a:gd name="connsiteX12" fmla="*/ 65515 w 81259"/>
                <a:gd name="connsiteY12" fmla="*/ 139919 h 164296"/>
                <a:gd name="connsiteX13" fmla="*/ 81259 w 81259"/>
                <a:gd name="connsiteY13" fmla="*/ 137126 h 164296"/>
                <a:gd name="connsiteX14" fmla="*/ 81259 w 81259"/>
                <a:gd name="connsiteY14" fmla="*/ 160742 h 164296"/>
                <a:gd name="connsiteX15" fmla="*/ 59674 w 81259"/>
                <a:gd name="connsiteY15" fmla="*/ 164297 h 164296"/>
                <a:gd name="connsiteX16" fmla="*/ 17775 w 81259"/>
                <a:gd name="connsiteY16" fmla="*/ 124937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259" h="164296">
                  <a:moveTo>
                    <a:pt x="17775" y="124937"/>
                  </a:moveTo>
                  <a:lnTo>
                    <a:pt x="17775" y="52565"/>
                  </a:lnTo>
                  <a:lnTo>
                    <a:pt x="0" y="52565"/>
                  </a:lnTo>
                  <a:lnTo>
                    <a:pt x="0" y="29203"/>
                  </a:lnTo>
                  <a:lnTo>
                    <a:pt x="17775" y="29203"/>
                  </a:lnTo>
                  <a:lnTo>
                    <a:pt x="17775" y="0"/>
                  </a:lnTo>
                  <a:lnTo>
                    <a:pt x="48501" y="0"/>
                  </a:lnTo>
                  <a:lnTo>
                    <a:pt x="48501" y="29203"/>
                  </a:lnTo>
                  <a:lnTo>
                    <a:pt x="79990" y="29203"/>
                  </a:lnTo>
                  <a:lnTo>
                    <a:pt x="79990" y="52565"/>
                  </a:lnTo>
                  <a:lnTo>
                    <a:pt x="48501" y="52565"/>
                  </a:lnTo>
                  <a:lnTo>
                    <a:pt x="48501" y="122651"/>
                  </a:lnTo>
                  <a:cubicBezTo>
                    <a:pt x="48501" y="134332"/>
                    <a:pt x="53834" y="139919"/>
                    <a:pt x="65515" y="139919"/>
                  </a:cubicBezTo>
                  <a:cubicBezTo>
                    <a:pt x="70594" y="139919"/>
                    <a:pt x="75673" y="139157"/>
                    <a:pt x="81259" y="137126"/>
                  </a:cubicBezTo>
                  <a:lnTo>
                    <a:pt x="81259" y="160742"/>
                  </a:lnTo>
                  <a:cubicBezTo>
                    <a:pt x="75165" y="162519"/>
                    <a:pt x="68308" y="164297"/>
                    <a:pt x="59674" y="164297"/>
                  </a:cubicBezTo>
                  <a:cubicBezTo>
                    <a:pt x="31234" y="164297"/>
                    <a:pt x="17775" y="150077"/>
                    <a:pt x="17775" y="124937"/>
                  </a:cubicBezTo>
                  <a:close/>
                </a:path>
              </a:pathLst>
            </a:custGeom>
            <a:solidFill>
              <a:srgbClr val="FFFFFF"/>
            </a:solidFill>
            <a:ln w="6345" cap="flat">
              <a:noFill/>
              <a:prstDash val="solid"/>
              <a:miter/>
            </a:ln>
          </p:spPr>
          <p:txBody>
            <a:bodyPr rtlCol="0" anchor="ctr"/>
            <a:lstStyle/>
            <a:p>
              <a:endParaRPr lang="en-US"/>
            </a:p>
          </p:txBody>
        </p:sp>
        <p:sp>
          <p:nvSpPr>
            <p:cNvPr id="1361" name="Freeform 1360">
              <a:extLst>
                <a:ext uri="{FF2B5EF4-FFF2-40B4-BE49-F238E27FC236}">
                  <a16:creationId xmlns:a16="http://schemas.microsoft.com/office/drawing/2014/main" id="{6A952911-F0B3-3CE0-EAAF-180DFC19F6D4}"/>
                </a:ext>
              </a:extLst>
            </p:cNvPr>
            <p:cNvSpPr/>
            <p:nvPr/>
          </p:nvSpPr>
          <p:spPr>
            <a:xfrm>
              <a:off x="6593905" y="4021084"/>
              <a:ext cx="195086" cy="163408"/>
            </a:xfrm>
            <a:custGeom>
              <a:avLst/>
              <a:gdLst>
                <a:gd name="connsiteX0" fmla="*/ 0 w 195086"/>
                <a:gd name="connsiteY0" fmla="*/ 0 h 163408"/>
                <a:gd name="connsiteX1" fmla="*/ 12760 w 195086"/>
                <a:gd name="connsiteY1" fmla="*/ 0 h 163408"/>
                <a:gd name="connsiteX2" fmla="*/ 50215 w 195086"/>
                <a:gd name="connsiteY2" fmla="*/ 143982 h 163408"/>
                <a:gd name="connsiteX3" fmla="*/ 93385 w 195086"/>
                <a:gd name="connsiteY3" fmla="*/ 0 h 163408"/>
                <a:gd name="connsiteX4" fmla="*/ 102273 w 195086"/>
                <a:gd name="connsiteY4" fmla="*/ 0 h 163408"/>
                <a:gd name="connsiteX5" fmla="*/ 143854 w 195086"/>
                <a:gd name="connsiteY5" fmla="*/ 144426 h 163408"/>
                <a:gd name="connsiteX6" fmla="*/ 183406 w 195086"/>
                <a:gd name="connsiteY6" fmla="*/ 0 h 163408"/>
                <a:gd name="connsiteX7" fmla="*/ 195087 w 195086"/>
                <a:gd name="connsiteY7" fmla="*/ 0 h 163408"/>
                <a:gd name="connsiteX8" fmla="*/ 150330 w 195086"/>
                <a:gd name="connsiteY8" fmla="*/ 163408 h 163408"/>
                <a:gd name="connsiteX9" fmla="*/ 138014 w 195086"/>
                <a:gd name="connsiteY9" fmla="*/ 163408 h 163408"/>
                <a:gd name="connsiteX10" fmla="*/ 97828 w 195086"/>
                <a:gd name="connsiteY10" fmla="*/ 22663 h 163408"/>
                <a:gd name="connsiteX11" fmla="*/ 55358 w 195086"/>
                <a:gd name="connsiteY11" fmla="*/ 163408 h 163408"/>
                <a:gd name="connsiteX12" fmla="*/ 43232 w 195086"/>
                <a:gd name="connsiteY12" fmla="*/ 163408 h 163408"/>
                <a:gd name="connsiteX13" fmla="*/ 64 w 195086"/>
                <a:gd name="connsiteY13" fmla="*/ 0 h 1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408">
                  <a:moveTo>
                    <a:pt x="0" y="0"/>
                  </a:moveTo>
                  <a:lnTo>
                    <a:pt x="12760" y="0"/>
                  </a:lnTo>
                  <a:lnTo>
                    <a:pt x="50215" y="143982"/>
                  </a:lnTo>
                  <a:lnTo>
                    <a:pt x="93385" y="0"/>
                  </a:lnTo>
                  <a:lnTo>
                    <a:pt x="102273" y="0"/>
                  </a:lnTo>
                  <a:lnTo>
                    <a:pt x="143854" y="144426"/>
                  </a:lnTo>
                  <a:lnTo>
                    <a:pt x="183406" y="0"/>
                  </a:lnTo>
                  <a:lnTo>
                    <a:pt x="195087" y="0"/>
                  </a:lnTo>
                  <a:lnTo>
                    <a:pt x="150330" y="163408"/>
                  </a:lnTo>
                  <a:lnTo>
                    <a:pt x="138014" y="163408"/>
                  </a:lnTo>
                  <a:lnTo>
                    <a:pt x="97828" y="22663"/>
                  </a:lnTo>
                  <a:lnTo>
                    <a:pt x="55358" y="163408"/>
                  </a:lnTo>
                  <a:lnTo>
                    <a:pt x="43232" y="163408"/>
                  </a:lnTo>
                  <a:lnTo>
                    <a:pt x="64" y="0"/>
                  </a:lnTo>
                  <a:close/>
                </a:path>
              </a:pathLst>
            </a:custGeom>
            <a:solidFill>
              <a:srgbClr val="FFFFFF"/>
            </a:solidFill>
            <a:ln w="6345" cap="flat">
              <a:noFill/>
              <a:prstDash val="solid"/>
              <a:miter/>
            </a:ln>
          </p:spPr>
          <p:txBody>
            <a:bodyPr rtlCol="0" anchor="ctr"/>
            <a:lstStyle/>
            <a:p>
              <a:endParaRPr lang="en-US"/>
            </a:p>
          </p:txBody>
        </p:sp>
        <p:sp>
          <p:nvSpPr>
            <p:cNvPr id="1362" name="Freeform 1361">
              <a:extLst>
                <a:ext uri="{FF2B5EF4-FFF2-40B4-BE49-F238E27FC236}">
                  <a16:creationId xmlns:a16="http://schemas.microsoft.com/office/drawing/2014/main" id="{F9FB2337-ABF2-6B1D-5FD5-35AD1F1DD3D9}"/>
                </a:ext>
              </a:extLst>
            </p:cNvPr>
            <p:cNvSpPr/>
            <p:nvPr/>
          </p:nvSpPr>
          <p:spPr>
            <a:xfrm>
              <a:off x="6797499"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7" y="110907"/>
                    <a:pt x="82275"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63" name="Freeform 1362">
              <a:extLst>
                <a:ext uri="{FF2B5EF4-FFF2-40B4-BE49-F238E27FC236}">
                  <a16:creationId xmlns:a16="http://schemas.microsoft.com/office/drawing/2014/main" id="{5FA0C2C8-FB3F-69B8-0CD1-C6A19765B57E}"/>
                </a:ext>
              </a:extLst>
            </p:cNvPr>
            <p:cNvSpPr/>
            <p:nvPr/>
          </p:nvSpPr>
          <p:spPr>
            <a:xfrm>
              <a:off x="6987126"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4"/>
                    <a:pt x="111288" y="60310"/>
                  </a:cubicBezTo>
                  <a:lnTo>
                    <a:pt x="111288" y="62151"/>
                  </a:lnTo>
                  <a:cubicBezTo>
                    <a:pt x="111288" y="99606"/>
                    <a:pt x="88434" y="123159"/>
                    <a:pt x="57581" y="123159"/>
                  </a:cubicBezTo>
                  <a:cubicBezTo>
                    <a:pt x="33837" y="123159"/>
                    <a:pt x="18538"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0"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64" name="Freeform 1363">
              <a:extLst>
                <a:ext uri="{FF2B5EF4-FFF2-40B4-BE49-F238E27FC236}">
                  <a16:creationId xmlns:a16="http://schemas.microsoft.com/office/drawing/2014/main" id="{1C6F3F55-072F-A601-796C-91805C405DE5}"/>
                </a:ext>
              </a:extLst>
            </p:cNvPr>
            <p:cNvSpPr/>
            <p:nvPr/>
          </p:nvSpPr>
          <p:spPr>
            <a:xfrm>
              <a:off x="7123300" y="4065015"/>
              <a:ext cx="96050" cy="121318"/>
            </a:xfrm>
            <a:custGeom>
              <a:avLst/>
              <a:gdLst>
                <a:gd name="connsiteX0" fmla="*/ 0 w 96050"/>
                <a:gd name="connsiteY0" fmla="*/ 75609 h 121318"/>
                <a:gd name="connsiteX1" fmla="*/ 0 w 96050"/>
                <a:gd name="connsiteY1" fmla="*/ 0 h 121318"/>
                <a:gd name="connsiteX2" fmla="*/ 12125 w 96050"/>
                <a:gd name="connsiteY2" fmla="*/ 0 h 121318"/>
                <a:gd name="connsiteX3" fmla="*/ 12125 w 96050"/>
                <a:gd name="connsiteY3" fmla="*/ 74975 h 121318"/>
                <a:gd name="connsiteX4" fmla="*/ 44819 w 96050"/>
                <a:gd name="connsiteY4" fmla="*/ 110843 h 121318"/>
                <a:gd name="connsiteX5" fmla="*/ 83926 w 96050"/>
                <a:gd name="connsiteY5" fmla="*/ 72689 h 121318"/>
                <a:gd name="connsiteX6" fmla="*/ 83926 w 96050"/>
                <a:gd name="connsiteY6" fmla="*/ 0 h 121318"/>
                <a:gd name="connsiteX7" fmla="*/ 96051 w 96050"/>
                <a:gd name="connsiteY7" fmla="*/ 0 h 121318"/>
                <a:gd name="connsiteX8" fmla="*/ 96051 w 96050"/>
                <a:gd name="connsiteY8" fmla="*/ 119477 h 121318"/>
                <a:gd name="connsiteX9" fmla="*/ 83926 w 96050"/>
                <a:gd name="connsiteY9" fmla="*/ 119477 h 121318"/>
                <a:gd name="connsiteX10" fmla="*/ 83926 w 96050"/>
                <a:gd name="connsiteY10" fmla="*/ 96623 h 121318"/>
                <a:gd name="connsiteX11" fmla="*/ 42089 w 96050"/>
                <a:gd name="connsiteY11" fmla="*/ 121318 h 121318"/>
                <a:gd name="connsiteX12" fmla="*/ 63 w 96050"/>
                <a:gd name="connsiteY12" fmla="*/ 75609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0" h="121318">
                  <a:moveTo>
                    <a:pt x="0" y="75609"/>
                  </a:moveTo>
                  <a:lnTo>
                    <a:pt x="0" y="0"/>
                  </a:lnTo>
                  <a:lnTo>
                    <a:pt x="12125" y="0"/>
                  </a:lnTo>
                  <a:lnTo>
                    <a:pt x="12125" y="74975"/>
                  </a:lnTo>
                  <a:cubicBezTo>
                    <a:pt x="12125" y="100305"/>
                    <a:pt x="23996" y="110843"/>
                    <a:pt x="44819" y="110843"/>
                  </a:cubicBezTo>
                  <a:cubicBezTo>
                    <a:pt x="64246" y="110843"/>
                    <a:pt x="83926" y="97829"/>
                    <a:pt x="83926" y="72689"/>
                  </a:cubicBezTo>
                  <a:lnTo>
                    <a:pt x="83926" y="0"/>
                  </a:lnTo>
                  <a:lnTo>
                    <a:pt x="96051" y="0"/>
                  </a:lnTo>
                  <a:lnTo>
                    <a:pt x="96051" y="119477"/>
                  </a:lnTo>
                  <a:lnTo>
                    <a:pt x="83926" y="119477"/>
                  </a:lnTo>
                  <a:lnTo>
                    <a:pt x="83926" y="96623"/>
                  </a:lnTo>
                  <a:cubicBezTo>
                    <a:pt x="78466" y="109637"/>
                    <a:pt x="63103" y="121318"/>
                    <a:pt x="42089" y="121318"/>
                  </a:cubicBezTo>
                  <a:cubicBezTo>
                    <a:pt x="17395" y="121318"/>
                    <a:pt x="63" y="108558"/>
                    <a:pt x="63" y="75609"/>
                  </a:cubicBezTo>
                  <a:close/>
                </a:path>
              </a:pathLst>
            </a:custGeom>
            <a:solidFill>
              <a:srgbClr val="FFFFFF"/>
            </a:solidFill>
            <a:ln w="6345" cap="flat">
              <a:noFill/>
              <a:prstDash val="solid"/>
              <a:miter/>
            </a:ln>
          </p:spPr>
          <p:txBody>
            <a:bodyPr rtlCol="0" anchor="ctr"/>
            <a:lstStyle/>
            <a:p>
              <a:endParaRPr lang="en-US"/>
            </a:p>
          </p:txBody>
        </p:sp>
        <p:sp>
          <p:nvSpPr>
            <p:cNvPr id="1365" name="Freeform 1364">
              <a:extLst>
                <a:ext uri="{FF2B5EF4-FFF2-40B4-BE49-F238E27FC236}">
                  <a16:creationId xmlns:a16="http://schemas.microsoft.com/office/drawing/2014/main" id="{C7FDCA7E-61BC-0656-5C44-E71E8755B558}"/>
                </a:ext>
              </a:extLst>
            </p:cNvPr>
            <p:cNvSpPr/>
            <p:nvPr/>
          </p:nvSpPr>
          <p:spPr>
            <a:xfrm>
              <a:off x="7239666" y="4037780"/>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0 w 62658"/>
                <a:gd name="connsiteY6" fmla="*/ 0 h 148298"/>
                <a:gd name="connsiteX7" fmla="*/ 29710 w 62658"/>
                <a:gd name="connsiteY7" fmla="*/ 27171 h 148298"/>
                <a:gd name="connsiteX8" fmla="*/ 61008 w 62658"/>
                <a:gd name="connsiteY8" fmla="*/ 27171 h 148298"/>
                <a:gd name="connsiteX9" fmla="*/ 61008 w 62658"/>
                <a:gd name="connsiteY9" fmla="*/ 37455 h 148298"/>
                <a:gd name="connsiteX10" fmla="*/ 29710 w 62658"/>
                <a:gd name="connsiteY10" fmla="*/ 37455 h 148298"/>
                <a:gd name="connsiteX11" fmla="*/ 29710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915 w 62658"/>
                <a:gd name="connsiteY15" fmla="*/ 148299 h 148298"/>
                <a:gd name="connsiteX16" fmla="*/ 17649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0" y="0"/>
                  </a:lnTo>
                  <a:lnTo>
                    <a:pt x="29710" y="27171"/>
                  </a:lnTo>
                  <a:lnTo>
                    <a:pt x="61008" y="27171"/>
                  </a:lnTo>
                  <a:lnTo>
                    <a:pt x="61008" y="37455"/>
                  </a:lnTo>
                  <a:lnTo>
                    <a:pt x="29710" y="37455"/>
                  </a:lnTo>
                  <a:lnTo>
                    <a:pt x="29710" y="116938"/>
                  </a:lnTo>
                  <a:cubicBezTo>
                    <a:pt x="29710" y="131348"/>
                    <a:pt x="36567" y="137951"/>
                    <a:pt x="47550" y="137951"/>
                  </a:cubicBezTo>
                  <a:cubicBezTo>
                    <a:pt x="53707" y="137951"/>
                    <a:pt x="58532" y="136808"/>
                    <a:pt x="62659" y="135475"/>
                  </a:cubicBezTo>
                  <a:lnTo>
                    <a:pt x="62659" y="145759"/>
                  </a:lnTo>
                  <a:cubicBezTo>
                    <a:pt x="58786" y="147156"/>
                    <a:pt x="54216" y="148299"/>
                    <a:pt x="46915" y="148299"/>
                  </a:cubicBezTo>
                  <a:cubicBezTo>
                    <a:pt x="27933" y="148299"/>
                    <a:pt x="17649" y="137126"/>
                    <a:pt x="17649" y="117890"/>
                  </a:cubicBezTo>
                  <a:close/>
                </a:path>
              </a:pathLst>
            </a:custGeom>
            <a:solidFill>
              <a:srgbClr val="FFFFFF"/>
            </a:solidFill>
            <a:ln w="6345" cap="flat">
              <a:noFill/>
              <a:prstDash val="solid"/>
              <a:miter/>
            </a:ln>
          </p:spPr>
          <p:txBody>
            <a:bodyPr rtlCol="0" anchor="ctr"/>
            <a:lstStyle/>
            <a:p>
              <a:endParaRPr lang="en-US"/>
            </a:p>
          </p:txBody>
        </p:sp>
        <p:sp>
          <p:nvSpPr>
            <p:cNvPr id="1366" name="Freeform 1365">
              <a:extLst>
                <a:ext uri="{FF2B5EF4-FFF2-40B4-BE49-F238E27FC236}">
                  <a16:creationId xmlns:a16="http://schemas.microsoft.com/office/drawing/2014/main" id="{4AC95F36-D576-FF76-6FB3-0E855983ABAA}"/>
                </a:ext>
              </a:extLst>
            </p:cNvPr>
            <p:cNvSpPr/>
            <p:nvPr/>
          </p:nvSpPr>
          <p:spPr>
            <a:xfrm>
              <a:off x="7384029"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4"/>
                    <a:pt x="111288" y="60310"/>
                  </a:cubicBezTo>
                  <a:lnTo>
                    <a:pt x="111288" y="62151"/>
                  </a:lnTo>
                  <a:cubicBezTo>
                    <a:pt x="111288" y="99606"/>
                    <a:pt x="88434" y="123159"/>
                    <a:pt x="57580" y="123159"/>
                  </a:cubicBezTo>
                  <a:cubicBezTo>
                    <a:pt x="33837" y="123159"/>
                    <a:pt x="18474"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0"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67" name="Freeform 1366">
              <a:extLst>
                <a:ext uri="{FF2B5EF4-FFF2-40B4-BE49-F238E27FC236}">
                  <a16:creationId xmlns:a16="http://schemas.microsoft.com/office/drawing/2014/main" id="{3FC5EA58-4A9B-32A6-7E46-DF0BD2B62692}"/>
                </a:ext>
              </a:extLst>
            </p:cNvPr>
            <p:cNvSpPr/>
            <p:nvPr/>
          </p:nvSpPr>
          <p:spPr>
            <a:xfrm>
              <a:off x="7514044"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2 w 107161"/>
                <a:gd name="connsiteY6" fmla="*/ 112938 h 123222"/>
                <a:gd name="connsiteX7" fmla="*/ 94147 w 107161"/>
                <a:gd name="connsiteY7" fmla="*/ 88052 h 123222"/>
                <a:gd name="connsiteX8" fmla="*/ 106272 w 107161"/>
                <a:gd name="connsiteY8" fmla="*/ 88052 h 123222"/>
                <a:gd name="connsiteX9" fmla="*/ 56692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5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9" y="0"/>
                    <a:pt x="107161" y="18728"/>
                    <a:pt x="107161" y="58278"/>
                  </a:cubicBezTo>
                  <a:lnTo>
                    <a:pt x="107161" y="62659"/>
                  </a:lnTo>
                  <a:lnTo>
                    <a:pt x="12570" y="62659"/>
                  </a:lnTo>
                  <a:cubicBezTo>
                    <a:pt x="13015" y="94655"/>
                    <a:pt x="28314" y="112938"/>
                    <a:pt x="56692" y="112938"/>
                  </a:cubicBezTo>
                  <a:cubicBezTo>
                    <a:pt x="76562" y="112938"/>
                    <a:pt x="90021" y="104685"/>
                    <a:pt x="94147" y="88052"/>
                  </a:cubicBezTo>
                  <a:lnTo>
                    <a:pt x="106272" y="88052"/>
                  </a:lnTo>
                  <a:cubicBezTo>
                    <a:pt x="101258" y="110907"/>
                    <a:pt x="82275" y="123223"/>
                    <a:pt x="56692" y="123223"/>
                  </a:cubicBezTo>
                  <a:cubicBezTo>
                    <a:pt x="22219" y="123223"/>
                    <a:pt x="0" y="98781"/>
                    <a:pt x="0" y="62913"/>
                  </a:cubicBezTo>
                  <a:close/>
                  <a:moveTo>
                    <a:pt x="94592" y="52818"/>
                  </a:moveTo>
                  <a:cubicBezTo>
                    <a:pt x="93448" y="23807"/>
                    <a:pt x="78149" y="10284"/>
                    <a:pt x="54850" y="10284"/>
                  </a:cubicBezTo>
                  <a:cubicBezTo>
                    <a:pt x="31551" y="10284"/>
                    <a:pt x="15300" y="26727"/>
                    <a:pt x="13015"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68" name="Freeform 1367">
              <a:extLst>
                <a:ext uri="{FF2B5EF4-FFF2-40B4-BE49-F238E27FC236}">
                  <a16:creationId xmlns:a16="http://schemas.microsoft.com/office/drawing/2014/main" id="{E3083139-822E-08C8-81D7-3F473C18ABC0}"/>
                </a:ext>
              </a:extLst>
            </p:cNvPr>
            <p:cNvSpPr/>
            <p:nvPr/>
          </p:nvSpPr>
          <p:spPr>
            <a:xfrm>
              <a:off x="7639679" y="4063174"/>
              <a:ext cx="115413" cy="123158"/>
            </a:xfrm>
            <a:custGeom>
              <a:avLst/>
              <a:gdLst>
                <a:gd name="connsiteX0" fmla="*/ 0 w 115413"/>
                <a:gd name="connsiteY0" fmla="*/ 62595 h 123158"/>
                <a:gd name="connsiteX1" fmla="*/ 0 w 115413"/>
                <a:gd name="connsiteY1" fmla="*/ 60754 h 123158"/>
                <a:gd name="connsiteX2" fmla="*/ 57834 w 115413"/>
                <a:gd name="connsiteY2" fmla="*/ 0 h 123158"/>
                <a:gd name="connsiteX3" fmla="*/ 115414 w 115413"/>
                <a:gd name="connsiteY3" fmla="*/ 60564 h 123158"/>
                <a:gd name="connsiteX4" fmla="*/ 115414 w 115413"/>
                <a:gd name="connsiteY4" fmla="*/ 62405 h 123158"/>
                <a:gd name="connsiteX5" fmla="*/ 57580 w 115413"/>
                <a:gd name="connsiteY5" fmla="*/ 123159 h 123158"/>
                <a:gd name="connsiteX6" fmla="*/ 0 w 115413"/>
                <a:gd name="connsiteY6" fmla="*/ 62595 h 123158"/>
                <a:gd name="connsiteX7" fmla="*/ 102844 w 115413"/>
                <a:gd name="connsiteY7" fmla="*/ 62595 h 123158"/>
                <a:gd name="connsiteX8" fmla="*/ 102844 w 115413"/>
                <a:gd name="connsiteY8" fmla="*/ 60754 h 123158"/>
                <a:gd name="connsiteX9" fmla="*/ 57834 w 115413"/>
                <a:gd name="connsiteY9" fmla="*/ 10221 h 123158"/>
                <a:gd name="connsiteX10" fmla="*/ 12570 w 115413"/>
                <a:gd name="connsiteY10" fmla="*/ 60754 h 123158"/>
                <a:gd name="connsiteX11" fmla="*/ 12570 w 115413"/>
                <a:gd name="connsiteY11" fmla="*/ 62595 h 123158"/>
                <a:gd name="connsiteX12" fmla="*/ 57834 w 115413"/>
                <a:gd name="connsiteY12" fmla="*/ 112875 h 123158"/>
                <a:gd name="connsiteX13" fmla="*/ 102844 w 115413"/>
                <a:gd name="connsiteY13" fmla="*/ 62595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3" h="123158">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21"/>
                    <a:pt x="57834" y="10221"/>
                  </a:cubicBezTo>
                  <a:cubicBezTo>
                    <a:pt x="32504" y="10221"/>
                    <a:pt x="12570" y="29647"/>
                    <a:pt x="12570" y="60754"/>
                  </a:cubicBezTo>
                  <a:lnTo>
                    <a:pt x="12570" y="62595"/>
                  </a:lnTo>
                  <a:cubicBezTo>
                    <a:pt x="12570" y="93195"/>
                    <a:pt x="31742" y="112875"/>
                    <a:pt x="57834" y="112875"/>
                  </a:cubicBezTo>
                  <a:cubicBezTo>
                    <a:pt x="83926" y="112875"/>
                    <a:pt x="102844" y="93448"/>
                    <a:pt x="102844" y="62595"/>
                  </a:cubicBezTo>
                  <a:close/>
                </a:path>
              </a:pathLst>
            </a:custGeom>
            <a:solidFill>
              <a:srgbClr val="FFFFFF"/>
            </a:solidFill>
            <a:ln w="6345" cap="flat">
              <a:noFill/>
              <a:prstDash val="solid"/>
              <a:miter/>
            </a:ln>
          </p:spPr>
          <p:txBody>
            <a:bodyPr rtlCol="0" anchor="ctr"/>
            <a:lstStyle/>
            <a:p>
              <a:endParaRPr lang="en-US"/>
            </a:p>
          </p:txBody>
        </p:sp>
        <p:sp>
          <p:nvSpPr>
            <p:cNvPr id="1369" name="Freeform 1368">
              <a:extLst>
                <a:ext uri="{FF2B5EF4-FFF2-40B4-BE49-F238E27FC236}">
                  <a16:creationId xmlns:a16="http://schemas.microsoft.com/office/drawing/2014/main" id="{42C3E554-25FF-5EC9-D5B1-DCD6DB27E07A}"/>
                </a:ext>
              </a:extLst>
            </p:cNvPr>
            <p:cNvSpPr/>
            <p:nvPr/>
          </p:nvSpPr>
          <p:spPr>
            <a:xfrm>
              <a:off x="7781248" y="4063174"/>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1 w 111287"/>
                <a:gd name="connsiteY3" fmla="*/ 0 h 162900"/>
                <a:gd name="connsiteX4" fmla="*/ 111288 w 111287"/>
                <a:gd name="connsiteY4" fmla="*/ 60310 h 162900"/>
                <a:gd name="connsiteX5" fmla="*/ 111288 w 111287"/>
                <a:gd name="connsiteY5" fmla="*/ 62151 h 162900"/>
                <a:gd name="connsiteX6" fmla="*/ 57581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777 h 162900"/>
                <a:gd name="connsiteX11" fmla="*/ 98718 w 111287"/>
                <a:gd name="connsiteY11" fmla="*/ 62659 h 162900"/>
                <a:gd name="connsiteX12" fmla="*/ 98718 w 111287"/>
                <a:gd name="connsiteY12" fmla="*/ 60818 h 162900"/>
                <a:gd name="connsiteX13" fmla="*/ 56437 w 111287"/>
                <a:gd name="connsiteY13" fmla="*/ 10284 h 162900"/>
                <a:gd name="connsiteX14" fmla="*/ 11872 w 111287"/>
                <a:gd name="connsiteY14" fmla="*/ 60818 h 162900"/>
                <a:gd name="connsiteX15" fmla="*/ 11872 w 111287"/>
                <a:gd name="connsiteY15" fmla="*/ 62659 h 162900"/>
                <a:gd name="connsiteX16" fmla="*/ 56692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1" y="0"/>
                  </a:cubicBezTo>
                  <a:cubicBezTo>
                    <a:pt x="87735" y="0"/>
                    <a:pt x="111288" y="23044"/>
                    <a:pt x="111288" y="60310"/>
                  </a:cubicBezTo>
                  <a:lnTo>
                    <a:pt x="111288" y="62151"/>
                  </a:lnTo>
                  <a:cubicBezTo>
                    <a:pt x="111288" y="99606"/>
                    <a:pt x="88434" y="123159"/>
                    <a:pt x="57581" y="123159"/>
                  </a:cubicBezTo>
                  <a:cubicBezTo>
                    <a:pt x="33838" y="123159"/>
                    <a:pt x="18474" y="108748"/>
                    <a:pt x="12126" y="94147"/>
                  </a:cubicBezTo>
                  <a:lnTo>
                    <a:pt x="12126" y="162900"/>
                  </a:lnTo>
                  <a:lnTo>
                    <a:pt x="0" y="162900"/>
                  </a:lnTo>
                  <a:lnTo>
                    <a:pt x="0" y="1777"/>
                  </a:lnTo>
                  <a:close/>
                  <a:moveTo>
                    <a:pt x="98718" y="62659"/>
                  </a:moveTo>
                  <a:lnTo>
                    <a:pt x="98718" y="60818"/>
                  </a:lnTo>
                  <a:cubicBezTo>
                    <a:pt x="98718" y="27933"/>
                    <a:pt x="79292" y="10284"/>
                    <a:pt x="56437" y="10284"/>
                  </a:cubicBezTo>
                  <a:cubicBezTo>
                    <a:pt x="33583" y="10284"/>
                    <a:pt x="11872" y="27869"/>
                    <a:pt x="11872" y="60818"/>
                  </a:cubicBezTo>
                  <a:lnTo>
                    <a:pt x="11872" y="62659"/>
                  </a:lnTo>
                  <a:cubicBezTo>
                    <a:pt x="11872" y="95353"/>
                    <a:pt x="31742" y="112938"/>
                    <a:pt x="56692"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370" name="Freeform 1369">
              <a:extLst>
                <a:ext uri="{FF2B5EF4-FFF2-40B4-BE49-F238E27FC236}">
                  <a16:creationId xmlns:a16="http://schemas.microsoft.com/office/drawing/2014/main" id="{0CD6AA09-DE97-962E-A9EF-DB4BC078822A}"/>
                </a:ext>
              </a:extLst>
            </p:cNvPr>
            <p:cNvSpPr/>
            <p:nvPr/>
          </p:nvSpPr>
          <p:spPr>
            <a:xfrm>
              <a:off x="7919263" y="4007879"/>
              <a:ext cx="12316" cy="176612"/>
            </a:xfrm>
            <a:custGeom>
              <a:avLst/>
              <a:gdLst>
                <a:gd name="connsiteX0" fmla="*/ 0 w 12316"/>
                <a:gd name="connsiteY0" fmla="*/ 0 h 176612"/>
                <a:gd name="connsiteX1" fmla="*/ 12316 w 12316"/>
                <a:gd name="connsiteY1" fmla="*/ 0 h 176612"/>
                <a:gd name="connsiteX2" fmla="*/ 12316 w 12316"/>
                <a:gd name="connsiteY2" fmla="*/ 176613 h 176612"/>
                <a:gd name="connsiteX3" fmla="*/ 0 w 12316"/>
                <a:gd name="connsiteY3" fmla="*/ 176613 h 176612"/>
                <a:gd name="connsiteX4" fmla="*/ 0 w 12316"/>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71" name="Freeform 1370">
              <a:extLst>
                <a:ext uri="{FF2B5EF4-FFF2-40B4-BE49-F238E27FC236}">
                  <a16:creationId xmlns:a16="http://schemas.microsoft.com/office/drawing/2014/main" id="{9429DEF5-9167-960E-9DF6-99B6357CF056}"/>
                </a:ext>
              </a:extLst>
            </p:cNvPr>
            <p:cNvSpPr/>
            <p:nvPr/>
          </p:nvSpPr>
          <p:spPr>
            <a:xfrm>
              <a:off x="7957862" y="4063174"/>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2 w 107161"/>
                <a:gd name="connsiteY11" fmla="*/ 52818 h 123222"/>
                <a:gd name="connsiteX12" fmla="*/ 54850 w 107161"/>
                <a:gd name="connsiteY12" fmla="*/ 10284 h 123222"/>
                <a:gd name="connsiteX13" fmla="*/ 13014 w 107161"/>
                <a:gd name="connsiteY13" fmla="*/ 52818 h 123222"/>
                <a:gd name="connsiteX14" fmla="*/ 94592 w 107161"/>
                <a:gd name="connsiteY14" fmla="*/ 52818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886"/>
                    <a:pt x="22854" y="0"/>
                    <a:pt x="54850" y="0"/>
                  </a:cubicBezTo>
                  <a:cubicBezTo>
                    <a:pt x="83608" y="0"/>
                    <a:pt x="107161" y="18728"/>
                    <a:pt x="107161" y="58278"/>
                  </a:cubicBezTo>
                  <a:lnTo>
                    <a:pt x="107161" y="62659"/>
                  </a:lnTo>
                  <a:lnTo>
                    <a:pt x="12570" y="62659"/>
                  </a:lnTo>
                  <a:cubicBezTo>
                    <a:pt x="13014" y="94655"/>
                    <a:pt x="28314" y="112938"/>
                    <a:pt x="56691" y="112938"/>
                  </a:cubicBezTo>
                  <a:cubicBezTo>
                    <a:pt x="76561" y="112938"/>
                    <a:pt x="90084" y="104685"/>
                    <a:pt x="94147" y="88052"/>
                  </a:cubicBezTo>
                  <a:lnTo>
                    <a:pt x="106272" y="88052"/>
                  </a:lnTo>
                  <a:cubicBezTo>
                    <a:pt x="101257" y="110907"/>
                    <a:pt x="82275" y="123223"/>
                    <a:pt x="56691" y="123223"/>
                  </a:cubicBezTo>
                  <a:cubicBezTo>
                    <a:pt x="22219" y="123223"/>
                    <a:pt x="0" y="98781"/>
                    <a:pt x="0" y="62913"/>
                  </a:cubicBezTo>
                  <a:close/>
                  <a:moveTo>
                    <a:pt x="94592" y="52818"/>
                  </a:moveTo>
                  <a:cubicBezTo>
                    <a:pt x="93448" y="23807"/>
                    <a:pt x="78149" y="10284"/>
                    <a:pt x="54850" y="10284"/>
                  </a:cubicBezTo>
                  <a:cubicBezTo>
                    <a:pt x="31551" y="10284"/>
                    <a:pt x="15300" y="26727"/>
                    <a:pt x="13014" y="52818"/>
                  </a:cubicBezTo>
                  <a:lnTo>
                    <a:pt x="94592" y="52818"/>
                  </a:lnTo>
                  <a:close/>
                </a:path>
              </a:pathLst>
            </a:custGeom>
            <a:solidFill>
              <a:srgbClr val="FFFFFF"/>
            </a:solidFill>
            <a:ln w="6345" cap="flat">
              <a:noFill/>
              <a:prstDash val="solid"/>
              <a:miter/>
            </a:ln>
          </p:spPr>
          <p:txBody>
            <a:bodyPr rtlCol="0" anchor="ctr"/>
            <a:lstStyle/>
            <a:p>
              <a:endParaRPr lang="en-US"/>
            </a:p>
          </p:txBody>
        </p:sp>
        <p:sp>
          <p:nvSpPr>
            <p:cNvPr id="1372" name="Freeform 1371">
              <a:extLst>
                <a:ext uri="{FF2B5EF4-FFF2-40B4-BE49-F238E27FC236}">
                  <a16:creationId xmlns:a16="http://schemas.microsoft.com/office/drawing/2014/main" id="{0849AA42-B536-79DF-4B8E-81A58A47E417}"/>
                </a:ext>
              </a:extLst>
            </p:cNvPr>
            <p:cNvSpPr/>
            <p:nvPr/>
          </p:nvSpPr>
          <p:spPr>
            <a:xfrm>
              <a:off x="8134665" y="4007244"/>
              <a:ext cx="63547" cy="177247"/>
            </a:xfrm>
            <a:custGeom>
              <a:avLst/>
              <a:gdLst>
                <a:gd name="connsiteX0" fmla="*/ 18029 w 63547"/>
                <a:gd name="connsiteY0" fmla="*/ 68055 h 177247"/>
                <a:gd name="connsiteX1" fmla="*/ 0 w 63547"/>
                <a:gd name="connsiteY1" fmla="*/ 68055 h 177247"/>
                <a:gd name="connsiteX2" fmla="*/ 0 w 63547"/>
                <a:gd name="connsiteY2" fmla="*/ 57771 h 177247"/>
                <a:gd name="connsiteX3" fmla="*/ 18029 w 63547"/>
                <a:gd name="connsiteY3" fmla="*/ 57771 h 177247"/>
                <a:gd name="connsiteX4" fmla="*/ 18029 w 63547"/>
                <a:gd name="connsiteY4" fmla="*/ 36313 h 177247"/>
                <a:gd name="connsiteX5" fmla="*/ 50914 w 63547"/>
                <a:gd name="connsiteY5" fmla="*/ 0 h 177247"/>
                <a:gd name="connsiteX6" fmla="*/ 63484 w 63547"/>
                <a:gd name="connsiteY6" fmla="*/ 1841 h 177247"/>
                <a:gd name="connsiteX7" fmla="*/ 63484 w 63547"/>
                <a:gd name="connsiteY7" fmla="*/ 12126 h 177247"/>
                <a:gd name="connsiteX8" fmla="*/ 51169 w 63547"/>
                <a:gd name="connsiteY8" fmla="*/ 10285 h 177247"/>
                <a:gd name="connsiteX9" fmla="*/ 30155 w 63547"/>
                <a:gd name="connsiteY9" fmla="*/ 35170 h 177247"/>
                <a:gd name="connsiteX10" fmla="*/ 30155 w 63547"/>
                <a:gd name="connsiteY10" fmla="*/ 57771 h 177247"/>
                <a:gd name="connsiteX11" fmla="*/ 63548 w 63547"/>
                <a:gd name="connsiteY11" fmla="*/ 57771 h 177247"/>
                <a:gd name="connsiteX12" fmla="*/ 63548 w 63547"/>
                <a:gd name="connsiteY12" fmla="*/ 68055 h 177247"/>
                <a:gd name="connsiteX13" fmla="*/ 30155 w 63547"/>
                <a:gd name="connsiteY13" fmla="*/ 68055 h 177247"/>
                <a:gd name="connsiteX14" fmla="*/ 30155 w 63547"/>
                <a:gd name="connsiteY14" fmla="*/ 177248 h 177247"/>
                <a:gd name="connsiteX15" fmla="*/ 18029 w 63547"/>
                <a:gd name="connsiteY15" fmla="*/ 177248 h 177247"/>
                <a:gd name="connsiteX16" fmla="*/ 18029 w 63547"/>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547" h="177247">
                  <a:moveTo>
                    <a:pt x="18029" y="68055"/>
                  </a:moveTo>
                  <a:lnTo>
                    <a:pt x="0" y="68055"/>
                  </a:lnTo>
                  <a:lnTo>
                    <a:pt x="0" y="57771"/>
                  </a:lnTo>
                  <a:lnTo>
                    <a:pt x="18029" y="57771"/>
                  </a:lnTo>
                  <a:lnTo>
                    <a:pt x="18029" y="36313"/>
                  </a:lnTo>
                  <a:cubicBezTo>
                    <a:pt x="18029" y="11173"/>
                    <a:pt x="31488" y="0"/>
                    <a:pt x="50914" y="0"/>
                  </a:cubicBezTo>
                  <a:cubicBezTo>
                    <a:pt x="56374" y="0"/>
                    <a:pt x="60056" y="444"/>
                    <a:pt x="63484" y="1841"/>
                  </a:cubicBezTo>
                  <a:lnTo>
                    <a:pt x="63484" y="12126"/>
                  </a:lnTo>
                  <a:cubicBezTo>
                    <a:pt x="60310" y="10983"/>
                    <a:pt x="56183" y="10285"/>
                    <a:pt x="51169" y="10285"/>
                  </a:cubicBezTo>
                  <a:cubicBezTo>
                    <a:pt x="38598" y="10285"/>
                    <a:pt x="30155" y="17585"/>
                    <a:pt x="30155" y="35170"/>
                  </a:cubicBezTo>
                  <a:lnTo>
                    <a:pt x="30155" y="57771"/>
                  </a:lnTo>
                  <a:lnTo>
                    <a:pt x="63548" y="57771"/>
                  </a:lnTo>
                  <a:lnTo>
                    <a:pt x="63548" y="68055"/>
                  </a:lnTo>
                  <a:lnTo>
                    <a:pt x="30155" y="68055"/>
                  </a:lnTo>
                  <a:lnTo>
                    <a:pt x="30155" y="177248"/>
                  </a:lnTo>
                  <a:lnTo>
                    <a:pt x="18029" y="177248"/>
                  </a:lnTo>
                  <a:lnTo>
                    <a:pt x="18029" y="68055"/>
                  </a:lnTo>
                  <a:close/>
                </a:path>
              </a:pathLst>
            </a:custGeom>
            <a:solidFill>
              <a:srgbClr val="FFFFFF"/>
            </a:solidFill>
            <a:ln w="6345" cap="flat">
              <a:noFill/>
              <a:prstDash val="solid"/>
              <a:miter/>
            </a:ln>
          </p:spPr>
          <p:txBody>
            <a:bodyPr rtlCol="0" anchor="ctr"/>
            <a:lstStyle/>
            <a:p>
              <a:endParaRPr lang="en-US"/>
            </a:p>
          </p:txBody>
        </p:sp>
        <p:sp>
          <p:nvSpPr>
            <p:cNvPr id="1373" name="Freeform 1372">
              <a:extLst>
                <a:ext uri="{FF2B5EF4-FFF2-40B4-BE49-F238E27FC236}">
                  <a16:creationId xmlns:a16="http://schemas.microsoft.com/office/drawing/2014/main" id="{6651710F-3EE8-29E9-4D46-698B519E0EC9}"/>
                </a:ext>
              </a:extLst>
            </p:cNvPr>
            <p:cNvSpPr/>
            <p:nvPr/>
          </p:nvSpPr>
          <p:spPr>
            <a:xfrm>
              <a:off x="8215925" y="4022290"/>
              <a:ext cx="17140" cy="162201"/>
            </a:xfrm>
            <a:custGeom>
              <a:avLst/>
              <a:gdLst>
                <a:gd name="connsiteX0" fmla="*/ 0 w 17140"/>
                <a:gd name="connsiteY0" fmla="*/ 8443 h 162201"/>
                <a:gd name="connsiteX1" fmla="*/ 8697 w 17140"/>
                <a:gd name="connsiteY1" fmla="*/ 0 h 162201"/>
                <a:gd name="connsiteX2" fmla="*/ 17140 w 17140"/>
                <a:gd name="connsiteY2" fmla="*/ 8443 h 162201"/>
                <a:gd name="connsiteX3" fmla="*/ 8697 w 17140"/>
                <a:gd name="connsiteY3" fmla="*/ 17140 h 162201"/>
                <a:gd name="connsiteX4" fmla="*/ 0 w 17140"/>
                <a:gd name="connsiteY4" fmla="*/ 8443 h 162201"/>
                <a:gd name="connsiteX5" fmla="*/ 2729 w 17140"/>
                <a:gd name="connsiteY5" fmla="*/ 42725 h 162201"/>
                <a:gd name="connsiteX6" fmla="*/ 14855 w 17140"/>
                <a:gd name="connsiteY6" fmla="*/ 42725 h 162201"/>
                <a:gd name="connsiteX7" fmla="*/ 14855 w 17140"/>
                <a:gd name="connsiteY7" fmla="*/ 162202 h 162201"/>
                <a:gd name="connsiteX8" fmla="*/ 2729 w 17140"/>
                <a:gd name="connsiteY8" fmla="*/ 162202 h 162201"/>
                <a:gd name="connsiteX9" fmla="*/ 2729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0" y="3872"/>
                    <a:pt x="17140" y="8443"/>
                  </a:cubicBezTo>
                  <a:cubicBezTo>
                    <a:pt x="17140" y="13014"/>
                    <a:pt x="13459" y="17140"/>
                    <a:pt x="8697" y="17140"/>
                  </a:cubicBezTo>
                  <a:cubicBezTo>
                    <a:pt x="3936" y="17140"/>
                    <a:pt x="0" y="13268"/>
                    <a:pt x="0" y="8443"/>
                  </a:cubicBezTo>
                  <a:close/>
                  <a:moveTo>
                    <a:pt x="2729" y="42725"/>
                  </a:moveTo>
                  <a:lnTo>
                    <a:pt x="14855" y="42725"/>
                  </a:lnTo>
                  <a:lnTo>
                    <a:pt x="14855" y="162202"/>
                  </a:lnTo>
                  <a:lnTo>
                    <a:pt x="2729" y="162202"/>
                  </a:lnTo>
                  <a:lnTo>
                    <a:pt x="2729" y="42725"/>
                  </a:lnTo>
                  <a:close/>
                </a:path>
              </a:pathLst>
            </a:custGeom>
            <a:solidFill>
              <a:srgbClr val="FFFFFF"/>
            </a:solidFill>
            <a:ln w="6345" cap="flat">
              <a:noFill/>
              <a:prstDash val="solid"/>
              <a:miter/>
            </a:ln>
          </p:spPr>
          <p:txBody>
            <a:bodyPr rtlCol="0" anchor="ctr"/>
            <a:lstStyle/>
            <a:p>
              <a:endParaRPr lang="en-US"/>
            </a:p>
          </p:txBody>
        </p:sp>
        <p:sp>
          <p:nvSpPr>
            <p:cNvPr id="1374" name="Freeform 1373">
              <a:extLst>
                <a:ext uri="{FF2B5EF4-FFF2-40B4-BE49-F238E27FC236}">
                  <a16:creationId xmlns:a16="http://schemas.microsoft.com/office/drawing/2014/main" id="{D80FA67B-073B-0DA6-FA9A-F82C15A2115F}"/>
                </a:ext>
              </a:extLst>
            </p:cNvPr>
            <p:cNvSpPr/>
            <p:nvPr/>
          </p:nvSpPr>
          <p:spPr>
            <a:xfrm>
              <a:off x="8264300" y="4063428"/>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4" y="0"/>
                  </a:cubicBezTo>
                  <a:lnTo>
                    <a:pt x="52564" y="11427"/>
                  </a:lnTo>
                  <a:cubicBezTo>
                    <a:pt x="29519"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75" name="Freeform 1374">
              <a:extLst>
                <a:ext uri="{FF2B5EF4-FFF2-40B4-BE49-F238E27FC236}">
                  <a16:creationId xmlns:a16="http://schemas.microsoft.com/office/drawing/2014/main" id="{7C7969CF-14BE-5AEB-E12B-6D6F75B05C5B}"/>
                </a:ext>
              </a:extLst>
            </p:cNvPr>
            <p:cNvSpPr/>
            <p:nvPr/>
          </p:nvSpPr>
          <p:spPr>
            <a:xfrm>
              <a:off x="8328546" y="4063174"/>
              <a:ext cx="87988" cy="123349"/>
            </a:xfrm>
            <a:custGeom>
              <a:avLst/>
              <a:gdLst>
                <a:gd name="connsiteX0" fmla="*/ 0 w 87988"/>
                <a:gd name="connsiteY0" fmla="*/ 85704 h 123349"/>
                <a:gd name="connsiteX1" fmla="*/ 11681 w 87988"/>
                <a:gd name="connsiteY1" fmla="*/ 85704 h 123349"/>
                <a:gd name="connsiteX2" fmla="*/ 45962 w 87988"/>
                <a:gd name="connsiteY2" fmla="*/ 113128 h 123349"/>
                <a:gd name="connsiteX3" fmla="*/ 76371 w 87988"/>
                <a:gd name="connsiteY3" fmla="*/ 89576 h 123349"/>
                <a:gd name="connsiteX4" fmla="*/ 45074 w 87988"/>
                <a:gd name="connsiteY4" fmla="*/ 65389 h 123349"/>
                <a:gd name="connsiteX5" fmla="*/ 3936 w 87988"/>
                <a:gd name="connsiteY5" fmla="*/ 31996 h 123349"/>
                <a:gd name="connsiteX6" fmla="*/ 43232 w 87988"/>
                <a:gd name="connsiteY6" fmla="*/ 0 h 123349"/>
                <a:gd name="connsiteX7" fmla="*/ 84815 w 87988"/>
                <a:gd name="connsiteY7" fmla="*/ 32440 h 123349"/>
                <a:gd name="connsiteX8" fmla="*/ 73134 w 87988"/>
                <a:gd name="connsiteY8" fmla="*/ 32440 h 123349"/>
                <a:gd name="connsiteX9" fmla="*/ 42979 w 87988"/>
                <a:gd name="connsiteY9" fmla="*/ 10284 h 123349"/>
                <a:gd name="connsiteX10" fmla="*/ 15109 w 87988"/>
                <a:gd name="connsiteY10" fmla="*/ 31551 h 123349"/>
                <a:gd name="connsiteX11" fmla="*/ 47803 w 87988"/>
                <a:gd name="connsiteY11" fmla="*/ 54596 h 123349"/>
                <a:gd name="connsiteX12" fmla="*/ 87989 w 87988"/>
                <a:gd name="connsiteY12" fmla="*/ 88624 h 123349"/>
                <a:gd name="connsiteX13" fmla="*/ 45962 w 87988"/>
                <a:gd name="connsiteY13" fmla="*/ 123350 h 123349"/>
                <a:gd name="connsiteX14" fmla="*/ 64 w 87988"/>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349">
                  <a:moveTo>
                    <a:pt x="0" y="85704"/>
                  </a:moveTo>
                  <a:lnTo>
                    <a:pt x="11681" y="85704"/>
                  </a:lnTo>
                  <a:cubicBezTo>
                    <a:pt x="13712" y="101955"/>
                    <a:pt x="23807" y="113128"/>
                    <a:pt x="45962" y="113128"/>
                  </a:cubicBezTo>
                  <a:cubicBezTo>
                    <a:pt x="66086" y="113128"/>
                    <a:pt x="76371" y="103987"/>
                    <a:pt x="76371" y="89576"/>
                  </a:cubicBezTo>
                  <a:cubicBezTo>
                    <a:pt x="76371" y="74276"/>
                    <a:pt x="67420" y="69451"/>
                    <a:pt x="45074" y="65389"/>
                  </a:cubicBezTo>
                  <a:cubicBezTo>
                    <a:pt x="15807" y="60119"/>
                    <a:pt x="3936" y="52565"/>
                    <a:pt x="3936" y="31996"/>
                  </a:cubicBezTo>
                  <a:cubicBezTo>
                    <a:pt x="3936" y="11427"/>
                    <a:pt x="23108" y="0"/>
                    <a:pt x="43232" y="0"/>
                  </a:cubicBezTo>
                  <a:cubicBezTo>
                    <a:pt x="64690" y="0"/>
                    <a:pt x="81640" y="8888"/>
                    <a:pt x="84815" y="32440"/>
                  </a:cubicBezTo>
                  <a:lnTo>
                    <a:pt x="73134" y="32440"/>
                  </a:lnTo>
                  <a:cubicBezTo>
                    <a:pt x="70149" y="17140"/>
                    <a:pt x="60373" y="10284"/>
                    <a:pt x="42979" y="10284"/>
                  </a:cubicBezTo>
                  <a:cubicBezTo>
                    <a:pt x="25584" y="10284"/>
                    <a:pt x="15109" y="18728"/>
                    <a:pt x="15109" y="31551"/>
                  </a:cubicBezTo>
                  <a:cubicBezTo>
                    <a:pt x="15109" y="45264"/>
                    <a:pt x="23362" y="50279"/>
                    <a:pt x="47803" y="54596"/>
                  </a:cubicBezTo>
                  <a:cubicBezTo>
                    <a:pt x="73387" y="59167"/>
                    <a:pt x="87989" y="65325"/>
                    <a:pt x="87989" y="88624"/>
                  </a:cubicBezTo>
                  <a:cubicBezTo>
                    <a:pt x="87989" y="108748"/>
                    <a:pt x="73134" y="123350"/>
                    <a:pt x="45962" y="123350"/>
                  </a:cubicBezTo>
                  <a:cubicBezTo>
                    <a:pt x="18791" y="123350"/>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376" name="Freeform 1375">
              <a:extLst>
                <a:ext uri="{FF2B5EF4-FFF2-40B4-BE49-F238E27FC236}">
                  <a16:creationId xmlns:a16="http://schemas.microsoft.com/office/drawing/2014/main" id="{35D8D966-FA1C-79E2-0F4B-744713B3997B}"/>
                </a:ext>
              </a:extLst>
            </p:cNvPr>
            <p:cNvSpPr/>
            <p:nvPr/>
          </p:nvSpPr>
          <p:spPr>
            <a:xfrm>
              <a:off x="8427390" y="4037780"/>
              <a:ext cx="62658" cy="148298"/>
            </a:xfrm>
            <a:custGeom>
              <a:avLst/>
              <a:gdLst>
                <a:gd name="connsiteX0" fmla="*/ 17585 w 62658"/>
                <a:gd name="connsiteY0" fmla="*/ 117890 h 148298"/>
                <a:gd name="connsiteX1" fmla="*/ 17585 w 62658"/>
                <a:gd name="connsiteY1" fmla="*/ 37455 h 148298"/>
                <a:gd name="connsiteX2" fmla="*/ 0 w 62658"/>
                <a:gd name="connsiteY2" fmla="*/ 37455 h 148298"/>
                <a:gd name="connsiteX3" fmla="*/ 0 w 62658"/>
                <a:gd name="connsiteY3" fmla="*/ 27171 h 148298"/>
                <a:gd name="connsiteX4" fmla="*/ 17585 w 62658"/>
                <a:gd name="connsiteY4" fmla="*/ 27171 h 148298"/>
                <a:gd name="connsiteX5" fmla="*/ 17585 w 62658"/>
                <a:gd name="connsiteY5" fmla="*/ 0 h 148298"/>
                <a:gd name="connsiteX6" fmla="*/ 29711 w 62658"/>
                <a:gd name="connsiteY6" fmla="*/ 0 h 148298"/>
                <a:gd name="connsiteX7" fmla="*/ 29711 w 62658"/>
                <a:gd name="connsiteY7" fmla="*/ 27171 h 148298"/>
                <a:gd name="connsiteX8" fmla="*/ 61008 w 62658"/>
                <a:gd name="connsiteY8" fmla="*/ 27171 h 148298"/>
                <a:gd name="connsiteX9" fmla="*/ 61008 w 62658"/>
                <a:gd name="connsiteY9" fmla="*/ 37455 h 148298"/>
                <a:gd name="connsiteX10" fmla="*/ 29711 w 62658"/>
                <a:gd name="connsiteY10" fmla="*/ 37455 h 148298"/>
                <a:gd name="connsiteX11" fmla="*/ 29711 w 62658"/>
                <a:gd name="connsiteY11" fmla="*/ 116938 h 148298"/>
                <a:gd name="connsiteX12" fmla="*/ 47550 w 62658"/>
                <a:gd name="connsiteY12" fmla="*/ 137951 h 148298"/>
                <a:gd name="connsiteX13" fmla="*/ 62659 w 62658"/>
                <a:gd name="connsiteY13" fmla="*/ 135475 h 148298"/>
                <a:gd name="connsiteX14" fmla="*/ 62659 w 62658"/>
                <a:gd name="connsiteY14" fmla="*/ 145759 h 148298"/>
                <a:gd name="connsiteX15" fmla="*/ 46851 w 62658"/>
                <a:gd name="connsiteY15" fmla="*/ 148299 h 148298"/>
                <a:gd name="connsiteX16" fmla="*/ 17585 w 62658"/>
                <a:gd name="connsiteY16" fmla="*/ 117890 h 14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98">
                  <a:moveTo>
                    <a:pt x="17585" y="117890"/>
                  </a:moveTo>
                  <a:lnTo>
                    <a:pt x="17585" y="37455"/>
                  </a:lnTo>
                  <a:lnTo>
                    <a:pt x="0" y="37455"/>
                  </a:lnTo>
                  <a:lnTo>
                    <a:pt x="0" y="27171"/>
                  </a:lnTo>
                  <a:lnTo>
                    <a:pt x="17585" y="27171"/>
                  </a:lnTo>
                  <a:lnTo>
                    <a:pt x="17585" y="0"/>
                  </a:lnTo>
                  <a:lnTo>
                    <a:pt x="29711" y="0"/>
                  </a:lnTo>
                  <a:lnTo>
                    <a:pt x="29711" y="27171"/>
                  </a:lnTo>
                  <a:lnTo>
                    <a:pt x="61008" y="27171"/>
                  </a:lnTo>
                  <a:lnTo>
                    <a:pt x="61008" y="37455"/>
                  </a:lnTo>
                  <a:lnTo>
                    <a:pt x="29711" y="37455"/>
                  </a:lnTo>
                  <a:lnTo>
                    <a:pt x="29711" y="116938"/>
                  </a:lnTo>
                  <a:cubicBezTo>
                    <a:pt x="29711" y="131348"/>
                    <a:pt x="36567" y="137951"/>
                    <a:pt x="47550" y="137951"/>
                  </a:cubicBezTo>
                  <a:cubicBezTo>
                    <a:pt x="53707" y="137951"/>
                    <a:pt x="58532" y="136808"/>
                    <a:pt x="62659" y="135475"/>
                  </a:cubicBezTo>
                  <a:lnTo>
                    <a:pt x="62659" y="145759"/>
                  </a:lnTo>
                  <a:cubicBezTo>
                    <a:pt x="58786" y="147156"/>
                    <a:pt x="54216" y="148299"/>
                    <a:pt x="46851" y="148299"/>
                  </a:cubicBezTo>
                  <a:cubicBezTo>
                    <a:pt x="27870" y="148299"/>
                    <a:pt x="17585" y="137126"/>
                    <a:pt x="17585" y="117890"/>
                  </a:cubicBezTo>
                  <a:close/>
                </a:path>
              </a:pathLst>
            </a:custGeom>
            <a:solidFill>
              <a:srgbClr val="FFFFFF"/>
            </a:solidFill>
            <a:ln w="6345" cap="flat">
              <a:noFill/>
              <a:prstDash val="solid"/>
              <a:miter/>
            </a:ln>
          </p:spPr>
          <p:txBody>
            <a:bodyPr rtlCol="0" anchor="ctr"/>
            <a:lstStyle/>
            <a:p>
              <a:endParaRPr lang="en-US"/>
            </a:p>
          </p:txBody>
        </p:sp>
      </p:grpSp>
      <p:grpSp>
        <p:nvGrpSpPr>
          <p:cNvPr id="1281" name="one team">
            <a:extLst>
              <a:ext uri="{FF2B5EF4-FFF2-40B4-BE49-F238E27FC236}">
                <a16:creationId xmlns:a16="http://schemas.microsoft.com/office/drawing/2014/main" id="{84AA588B-4686-FFDF-7ECC-AEB4C7F42734}"/>
              </a:ext>
            </a:extLst>
          </p:cNvPr>
          <p:cNvGrpSpPr/>
          <p:nvPr/>
        </p:nvGrpSpPr>
        <p:grpSpPr>
          <a:xfrm>
            <a:off x="6580103" y="1678329"/>
            <a:ext cx="1650333" cy="759777"/>
            <a:chOff x="6593905" y="1678329"/>
            <a:chExt cx="1650333" cy="759777"/>
          </a:xfrm>
          <a:solidFill>
            <a:srgbClr val="FFFFFF"/>
          </a:solidFill>
        </p:grpSpPr>
        <p:sp>
          <p:nvSpPr>
            <p:cNvPr id="1282" name="Freeform 1281">
              <a:extLst>
                <a:ext uri="{FF2B5EF4-FFF2-40B4-BE49-F238E27FC236}">
                  <a16:creationId xmlns:a16="http://schemas.microsoft.com/office/drawing/2014/main" id="{E53DE626-9823-5B18-4FBB-3EAD518EE2A7}"/>
                </a:ext>
              </a:extLst>
            </p:cNvPr>
            <p:cNvSpPr/>
            <p:nvPr/>
          </p:nvSpPr>
          <p:spPr>
            <a:xfrm>
              <a:off x="6595937" y="1678329"/>
              <a:ext cx="183596" cy="186389"/>
            </a:xfrm>
            <a:custGeom>
              <a:avLst/>
              <a:gdLst>
                <a:gd name="connsiteX0" fmla="*/ 64 w 183596"/>
                <a:gd name="connsiteY0" fmla="*/ 94210 h 186389"/>
                <a:gd name="connsiteX1" fmla="*/ 64 w 183596"/>
                <a:gd name="connsiteY1" fmla="*/ 92179 h 186389"/>
                <a:gd name="connsiteX2" fmla="*/ 92179 w 183596"/>
                <a:gd name="connsiteY2" fmla="*/ 0 h 186389"/>
                <a:gd name="connsiteX3" fmla="*/ 183596 w 183596"/>
                <a:gd name="connsiteY3" fmla="*/ 91417 h 186389"/>
                <a:gd name="connsiteX4" fmla="*/ 183596 w 183596"/>
                <a:gd name="connsiteY4" fmla="*/ 93449 h 186389"/>
                <a:gd name="connsiteX5" fmla="*/ 91925 w 183596"/>
                <a:gd name="connsiteY5" fmla="*/ 186389 h 186389"/>
                <a:gd name="connsiteX6" fmla="*/ 0 w 183596"/>
                <a:gd name="connsiteY6" fmla="*/ 94210 h 186389"/>
                <a:gd name="connsiteX7" fmla="*/ 148299 w 183596"/>
                <a:gd name="connsiteY7" fmla="*/ 93449 h 186389"/>
                <a:gd name="connsiteX8" fmla="*/ 148299 w 183596"/>
                <a:gd name="connsiteY8" fmla="*/ 91417 h 186389"/>
                <a:gd name="connsiteX9" fmla="*/ 92179 w 183596"/>
                <a:gd name="connsiteY9" fmla="*/ 26663 h 186389"/>
                <a:gd name="connsiteX10" fmla="*/ 35298 w 183596"/>
                <a:gd name="connsiteY10" fmla="*/ 91925 h 186389"/>
                <a:gd name="connsiteX11" fmla="*/ 35298 w 183596"/>
                <a:gd name="connsiteY11" fmla="*/ 93957 h 186389"/>
                <a:gd name="connsiteX12" fmla="*/ 92433 w 183596"/>
                <a:gd name="connsiteY12" fmla="*/ 159218 h 186389"/>
                <a:gd name="connsiteX13" fmla="*/ 148299 w 183596"/>
                <a:gd name="connsiteY13" fmla="*/ 93449 h 18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596" h="186389">
                  <a:moveTo>
                    <a:pt x="64" y="94210"/>
                  </a:moveTo>
                  <a:lnTo>
                    <a:pt x="64" y="92179"/>
                  </a:lnTo>
                  <a:cubicBezTo>
                    <a:pt x="64" y="39106"/>
                    <a:pt x="38408" y="0"/>
                    <a:pt x="92179" y="0"/>
                  </a:cubicBezTo>
                  <a:cubicBezTo>
                    <a:pt x="145950" y="0"/>
                    <a:pt x="183596" y="38344"/>
                    <a:pt x="183596" y="91417"/>
                  </a:cubicBezTo>
                  <a:lnTo>
                    <a:pt x="183596" y="93449"/>
                  </a:lnTo>
                  <a:cubicBezTo>
                    <a:pt x="183596" y="146521"/>
                    <a:pt x="147029" y="186389"/>
                    <a:pt x="91925" y="186389"/>
                  </a:cubicBezTo>
                  <a:cubicBezTo>
                    <a:pt x="36821" y="186389"/>
                    <a:pt x="0" y="146521"/>
                    <a:pt x="0" y="94210"/>
                  </a:cubicBezTo>
                  <a:close/>
                  <a:moveTo>
                    <a:pt x="148299" y="93449"/>
                  </a:moveTo>
                  <a:lnTo>
                    <a:pt x="148299" y="91417"/>
                  </a:lnTo>
                  <a:cubicBezTo>
                    <a:pt x="148299" y="54089"/>
                    <a:pt x="127476" y="26663"/>
                    <a:pt x="92179" y="26663"/>
                  </a:cubicBezTo>
                  <a:cubicBezTo>
                    <a:pt x="56882" y="26663"/>
                    <a:pt x="35298" y="52819"/>
                    <a:pt x="35298" y="91925"/>
                  </a:cubicBezTo>
                  <a:lnTo>
                    <a:pt x="35298" y="93957"/>
                  </a:lnTo>
                  <a:cubicBezTo>
                    <a:pt x="35298" y="133571"/>
                    <a:pt x="59675" y="159218"/>
                    <a:pt x="92433" y="159218"/>
                  </a:cubicBezTo>
                  <a:cubicBezTo>
                    <a:pt x="126968" y="159218"/>
                    <a:pt x="148299" y="133063"/>
                    <a:pt x="148299" y="93449"/>
                  </a:cubicBezTo>
                  <a:close/>
                </a:path>
              </a:pathLst>
            </a:custGeom>
            <a:solidFill>
              <a:srgbClr val="FFFFFF"/>
            </a:solidFill>
            <a:ln w="6345" cap="flat">
              <a:noFill/>
              <a:prstDash val="solid"/>
              <a:miter/>
            </a:ln>
          </p:spPr>
          <p:txBody>
            <a:bodyPr rtlCol="0" anchor="ctr"/>
            <a:lstStyle/>
            <a:p>
              <a:endParaRPr lang="en-US"/>
            </a:p>
          </p:txBody>
        </p:sp>
        <p:sp>
          <p:nvSpPr>
            <p:cNvPr id="1283" name="Freeform 1282">
              <a:extLst>
                <a:ext uri="{FF2B5EF4-FFF2-40B4-BE49-F238E27FC236}">
                  <a16:creationId xmlns:a16="http://schemas.microsoft.com/office/drawing/2014/main" id="{1695AD9D-B225-8B31-FA1B-77772DBEC130}"/>
                </a:ext>
              </a:extLst>
            </p:cNvPr>
            <p:cNvSpPr/>
            <p:nvPr/>
          </p:nvSpPr>
          <p:spPr>
            <a:xfrm>
              <a:off x="6794324" y="1726514"/>
              <a:ext cx="149568" cy="135602"/>
            </a:xfrm>
            <a:custGeom>
              <a:avLst/>
              <a:gdLst>
                <a:gd name="connsiteX0" fmla="*/ 254 w 149568"/>
                <a:gd name="connsiteY0" fmla="*/ 135602 h 135602"/>
                <a:gd name="connsiteX1" fmla="*/ 254 w 149568"/>
                <a:gd name="connsiteY1" fmla="*/ 113002 h 135602"/>
                <a:gd name="connsiteX2" fmla="*/ 16252 w 149568"/>
                <a:gd name="connsiteY2" fmla="*/ 113002 h 135602"/>
                <a:gd name="connsiteX3" fmla="*/ 16252 w 149568"/>
                <a:gd name="connsiteY3" fmla="*/ 26155 h 135602"/>
                <a:gd name="connsiteX4" fmla="*/ 0 w 149568"/>
                <a:gd name="connsiteY4" fmla="*/ 26155 h 135602"/>
                <a:gd name="connsiteX5" fmla="*/ 0 w 149568"/>
                <a:gd name="connsiteY5" fmla="*/ 2793 h 135602"/>
                <a:gd name="connsiteX6" fmla="*/ 46978 w 149568"/>
                <a:gd name="connsiteY6" fmla="*/ 2793 h 135602"/>
                <a:gd name="connsiteX7" fmla="*/ 46978 w 149568"/>
                <a:gd name="connsiteY7" fmla="*/ 25140 h 135602"/>
                <a:gd name="connsiteX8" fmla="*/ 88878 w 149568"/>
                <a:gd name="connsiteY8" fmla="*/ 0 h 135602"/>
                <a:gd name="connsiteX9" fmla="*/ 133824 w 149568"/>
                <a:gd name="connsiteY9" fmla="*/ 51295 h 135602"/>
                <a:gd name="connsiteX10" fmla="*/ 133824 w 149568"/>
                <a:gd name="connsiteY10" fmla="*/ 113002 h 135602"/>
                <a:gd name="connsiteX11" fmla="*/ 149569 w 149568"/>
                <a:gd name="connsiteY11" fmla="*/ 113002 h 135602"/>
                <a:gd name="connsiteX12" fmla="*/ 149569 w 149568"/>
                <a:gd name="connsiteY12" fmla="*/ 135602 h 135602"/>
                <a:gd name="connsiteX13" fmla="*/ 86592 w 149568"/>
                <a:gd name="connsiteY13" fmla="*/ 135602 h 135602"/>
                <a:gd name="connsiteX14" fmla="*/ 86592 w 149568"/>
                <a:gd name="connsiteY14" fmla="*/ 113002 h 135602"/>
                <a:gd name="connsiteX15" fmla="*/ 103098 w 149568"/>
                <a:gd name="connsiteY15" fmla="*/ 113002 h 135602"/>
                <a:gd name="connsiteX16" fmla="*/ 103098 w 149568"/>
                <a:gd name="connsiteY16" fmla="*/ 53835 h 135602"/>
                <a:gd name="connsiteX17" fmla="*/ 77197 w 149568"/>
                <a:gd name="connsiteY17" fmla="*/ 25648 h 135602"/>
                <a:gd name="connsiteX18" fmla="*/ 46978 w 149568"/>
                <a:gd name="connsiteY18" fmla="*/ 56882 h 135602"/>
                <a:gd name="connsiteX19" fmla="*/ 46978 w 149568"/>
                <a:gd name="connsiteY19" fmla="*/ 113002 h 135602"/>
                <a:gd name="connsiteX20" fmla="*/ 63484 w 149568"/>
                <a:gd name="connsiteY20" fmla="*/ 113002 h 135602"/>
                <a:gd name="connsiteX21" fmla="*/ 63484 w 149568"/>
                <a:gd name="connsiteY21" fmla="*/ 135602 h 135602"/>
                <a:gd name="connsiteX22" fmla="*/ 254 w 149568"/>
                <a:gd name="connsiteY22"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9568" h="135602">
                  <a:moveTo>
                    <a:pt x="254" y="135602"/>
                  </a:moveTo>
                  <a:lnTo>
                    <a:pt x="254" y="113002"/>
                  </a:lnTo>
                  <a:lnTo>
                    <a:pt x="16252" y="113002"/>
                  </a:lnTo>
                  <a:lnTo>
                    <a:pt x="16252" y="26155"/>
                  </a:lnTo>
                  <a:lnTo>
                    <a:pt x="0" y="26155"/>
                  </a:lnTo>
                  <a:lnTo>
                    <a:pt x="0" y="2793"/>
                  </a:lnTo>
                  <a:lnTo>
                    <a:pt x="46978" y="2793"/>
                  </a:lnTo>
                  <a:lnTo>
                    <a:pt x="46978" y="25140"/>
                  </a:lnTo>
                  <a:cubicBezTo>
                    <a:pt x="53327" y="12189"/>
                    <a:pt x="67547" y="0"/>
                    <a:pt x="88878" y="0"/>
                  </a:cubicBezTo>
                  <a:cubicBezTo>
                    <a:pt x="114779" y="0"/>
                    <a:pt x="133824" y="14728"/>
                    <a:pt x="133824" y="51295"/>
                  </a:cubicBezTo>
                  <a:lnTo>
                    <a:pt x="133824" y="113002"/>
                  </a:lnTo>
                  <a:lnTo>
                    <a:pt x="149569" y="113002"/>
                  </a:lnTo>
                  <a:lnTo>
                    <a:pt x="149569" y="135602"/>
                  </a:lnTo>
                  <a:lnTo>
                    <a:pt x="86592" y="135602"/>
                  </a:lnTo>
                  <a:lnTo>
                    <a:pt x="86592" y="113002"/>
                  </a:lnTo>
                  <a:lnTo>
                    <a:pt x="103098" y="113002"/>
                  </a:lnTo>
                  <a:lnTo>
                    <a:pt x="103098" y="53835"/>
                  </a:lnTo>
                  <a:cubicBezTo>
                    <a:pt x="103098" y="34789"/>
                    <a:pt x="94464" y="25648"/>
                    <a:pt x="77197" y="25648"/>
                  </a:cubicBezTo>
                  <a:cubicBezTo>
                    <a:pt x="60945" y="25648"/>
                    <a:pt x="46978" y="36313"/>
                    <a:pt x="46978" y="56882"/>
                  </a:cubicBezTo>
                  <a:lnTo>
                    <a:pt x="46978" y="113002"/>
                  </a:lnTo>
                  <a:lnTo>
                    <a:pt x="63484" y="113002"/>
                  </a:lnTo>
                  <a:lnTo>
                    <a:pt x="63484"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284" name="Freeform 1283">
              <a:extLst>
                <a:ext uri="{FF2B5EF4-FFF2-40B4-BE49-F238E27FC236}">
                  <a16:creationId xmlns:a16="http://schemas.microsoft.com/office/drawing/2014/main" id="{68324A06-41A7-3E2A-3C4B-0150396D0A2F}"/>
                </a:ext>
              </a:extLst>
            </p:cNvPr>
            <p:cNvSpPr/>
            <p:nvPr/>
          </p:nvSpPr>
          <p:spPr>
            <a:xfrm>
              <a:off x="6952527" y="1726514"/>
              <a:ext cx="128745" cy="138141"/>
            </a:xfrm>
            <a:custGeom>
              <a:avLst/>
              <a:gdLst>
                <a:gd name="connsiteX0" fmla="*/ 0 w 128745"/>
                <a:gd name="connsiteY0" fmla="*/ 70594 h 138141"/>
                <a:gd name="connsiteX1" fmla="*/ 0 w 128745"/>
                <a:gd name="connsiteY1" fmla="*/ 68563 h 138141"/>
                <a:gd name="connsiteX2" fmla="*/ 66024 w 128745"/>
                <a:gd name="connsiteY2" fmla="*/ 0 h 138141"/>
                <a:gd name="connsiteX3" fmla="*/ 128745 w 128745"/>
                <a:gd name="connsiteY3" fmla="*/ 67039 h 138141"/>
                <a:gd name="connsiteX4" fmla="*/ 128745 w 128745"/>
                <a:gd name="connsiteY4" fmla="*/ 76181 h 138141"/>
                <a:gd name="connsiteX5" fmla="*/ 31551 w 128745"/>
                <a:gd name="connsiteY5" fmla="*/ 76181 h 138141"/>
                <a:gd name="connsiteX6" fmla="*/ 68118 w 128745"/>
                <a:gd name="connsiteY6" fmla="*/ 115287 h 138141"/>
                <a:gd name="connsiteX7" fmla="*/ 98590 w 128745"/>
                <a:gd name="connsiteY7" fmla="*/ 94972 h 138141"/>
                <a:gd name="connsiteX8" fmla="*/ 128047 w 128745"/>
                <a:gd name="connsiteY8" fmla="*/ 94972 h 138141"/>
                <a:gd name="connsiteX9" fmla="*/ 67357 w 128745"/>
                <a:gd name="connsiteY9" fmla="*/ 138142 h 138141"/>
                <a:gd name="connsiteX10" fmla="*/ 64 w 128745"/>
                <a:gd name="connsiteY10" fmla="*/ 70594 h 138141"/>
                <a:gd name="connsiteX11" fmla="*/ 98210 w 128745"/>
                <a:gd name="connsiteY11" fmla="*/ 55104 h 138141"/>
                <a:gd name="connsiteX12" fmla="*/ 65960 w 128745"/>
                <a:gd name="connsiteY12" fmla="*/ 22347 h 138141"/>
                <a:gd name="connsiteX13" fmla="*/ 31932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4" y="0"/>
                  </a:cubicBezTo>
                  <a:cubicBezTo>
                    <a:pt x="98781" y="0"/>
                    <a:pt x="128745" y="19553"/>
                    <a:pt x="128745" y="67039"/>
                  </a:cubicBezTo>
                  <a:lnTo>
                    <a:pt x="128745" y="76181"/>
                  </a:lnTo>
                  <a:lnTo>
                    <a:pt x="31551" y="76181"/>
                  </a:lnTo>
                  <a:cubicBezTo>
                    <a:pt x="32567" y="101829"/>
                    <a:pt x="45264" y="115287"/>
                    <a:pt x="68118" y="115287"/>
                  </a:cubicBezTo>
                  <a:cubicBezTo>
                    <a:pt x="86656" y="115287"/>
                    <a:pt x="96305" y="107923"/>
                    <a:pt x="98590" y="94972"/>
                  </a:cubicBezTo>
                  <a:lnTo>
                    <a:pt x="128047" y="94972"/>
                  </a:lnTo>
                  <a:cubicBezTo>
                    <a:pt x="123731" y="122905"/>
                    <a:pt x="101384" y="138142"/>
                    <a:pt x="67357" y="138142"/>
                  </a:cubicBezTo>
                  <a:cubicBezTo>
                    <a:pt x="28250" y="138142"/>
                    <a:pt x="64" y="112494"/>
                    <a:pt x="64" y="70594"/>
                  </a:cubicBezTo>
                  <a:close/>
                  <a:moveTo>
                    <a:pt x="98210" y="55104"/>
                  </a:moveTo>
                  <a:cubicBezTo>
                    <a:pt x="96686" y="32758"/>
                    <a:pt x="85005" y="22347"/>
                    <a:pt x="65960" y="22347"/>
                  </a:cubicBezTo>
                  <a:cubicBezTo>
                    <a:pt x="46915" y="22347"/>
                    <a:pt x="34980" y="35043"/>
                    <a:pt x="31932"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285" name="Freeform 1284">
              <a:extLst>
                <a:ext uri="{FF2B5EF4-FFF2-40B4-BE49-F238E27FC236}">
                  <a16:creationId xmlns:a16="http://schemas.microsoft.com/office/drawing/2014/main" id="{363CA3EC-50B9-C346-CBE7-46E3B5C427C6}"/>
                </a:ext>
              </a:extLst>
            </p:cNvPr>
            <p:cNvSpPr/>
            <p:nvPr/>
          </p:nvSpPr>
          <p:spPr>
            <a:xfrm>
              <a:off x="7147931" y="1680551"/>
              <a:ext cx="161948" cy="181564"/>
            </a:xfrm>
            <a:custGeom>
              <a:avLst/>
              <a:gdLst>
                <a:gd name="connsiteX0" fmla="*/ 42154 w 161948"/>
                <a:gd name="connsiteY0" fmla="*/ 181565 h 181564"/>
                <a:gd name="connsiteX1" fmla="*/ 42154 w 161948"/>
                <a:gd name="connsiteY1" fmla="*/ 156679 h 181564"/>
                <a:gd name="connsiteX2" fmla="*/ 63992 w 161948"/>
                <a:gd name="connsiteY2" fmla="*/ 156679 h 181564"/>
                <a:gd name="connsiteX3" fmla="*/ 63992 w 161948"/>
                <a:gd name="connsiteY3" fmla="*/ 25394 h 181564"/>
                <a:gd name="connsiteX4" fmla="*/ 26918 w 161948"/>
                <a:gd name="connsiteY4" fmla="*/ 25394 h 181564"/>
                <a:gd name="connsiteX5" fmla="*/ 26918 w 161948"/>
                <a:gd name="connsiteY5" fmla="*/ 52311 h 181564"/>
                <a:gd name="connsiteX6" fmla="*/ 0 w 161948"/>
                <a:gd name="connsiteY6" fmla="*/ 52311 h 181564"/>
                <a:gd name="connsiteX7" fmla="*/ 0 w 161948"/>
                <a:gd name="connsiteY7" fmla="*/ 0 h 181564"/>
                <a:gd name="connsiteX8" fmla="*/ 161948 w 161948"/>
                <a:gd name="connsiteY8" fmla="*/ 0 h 181564"/>
                <a:gd name="connsiteX9" fmla="*/ 161948 w 161948"/>
                <a:gd name="connsiteY9" fmla="*/ 52311 h 181564"/>
                <a:gd name="connsiteX10" fmla="*/ 135031 w 161948"/>
                <a:gd name="connsiteY10" fmla="*/ 52311 h 181564"/>
                <a:gd name="connsiteX11" fmla="*/ 135031 w 161948"/>
                <a:gd name="connsiteY11" fmla="*/ 25394 h 181564"/>
                <a:gd name="connsiteX12" fmla="*/ 97956 w 161948"/>
                <a:gd name="connsiteY12" fmla="*/ 25394 h 181564"/>
                <a:gd name="connsiteX13" fmla="*/ 97956 w 161948"/>
                <a:gd name="connsiteY13" fmla="*/ 156679 h 181564"/>
                <a:gd name="connsiteX14" fmla="*/ 119795 w 161948"/>
                <a:gd name="connsiteY14" fmla="*/ 156679 h 181564"/>
                <a:gd name="connsiteX15" fmla="*/ 119795 w 161948"/>
                <a:gd name="connsiteY15" fmla="*/ 181565 h 181564"/>
                <a:gd name="connsiteX16" fmla="*/ 42090 w 161948"/>
                <a:gd name="connsiteY16" fmla="*/ 181565 h 18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48" h="181564">
                  <a:moveTo>
                    <a:pt x="42154" y="181565"/>
                  </a:moveTo>
                  <a:lnTo>
                    <a:pt x="42154" y="156679"/>
                  </a:lnTo>
                  <a:lnTo>
                    <a:pt x="63992" y="156679"/>
                  </a:lnTo>
                  <a:lnTo>
                    <a:pt x="63992" y="25394"/>
                  </a:lnTo>
                  <a:lnTo>
                    <a:pt x="26918" y="25394"/>
                  </a:lnTo>
                  <a:lnTo>
                    <a:pt x="26918" y="52311"/>
                  </a:lnTo>
                  <a:lnTo>
                    <a:pt x="0" y="52311"/>
                  </a:lnTo>
                  <a:lnTo>
                    <a:pt x="0" y="0"/>
                  </a:lnTo>
                  <a:lnTo>
                    <a:pt x="161948" y="0"/>
                  </a:lnTo>
                  <a:lnTo>
                    <a:pt x="161948" y="52311"/>
                  </a:lnTo>
                  <a:lnTo>
                    <a:pt x="135031" y="52311"/>
                  </a:lnTo>
                  <a:lnTo>
                    <a:pt x="135031" y="25394"/>
                  </a:lnTo>
                  <a:lnTo>
                    <a:pt x="97956" y="25394"/>
                  </a:lnTo>
                  <a:lnTo>
                    <a:pt x="97956" y="156679"/>
                  </a:lnTo>
                  <a:lnTo>
                    <a:pt x="119795" y="156679"/>
                  </a:lnTo>
                  <a:lnTo>
                    <a:pt x="119795" y="181565"/>
                  </a:lnTo>
                  <a:lnTo>
                    <a:pt x="42090" y="181565"/>
                  </a:lnTo>
                  <a:close/>
                </a:path>
              </a:pathLst>
            </a:custGeom>
            <a:solidFill>
              <a:srgbClr val="FFFFFF"/>
            </a:solidFill>
            <a:ln w="6345" cap="flat">
              <a:noFill/>
              <a:prstDash val="solid"/>
              <a:miter/>
            </a:ln>
          </p:spPr>
          <p:txBody>
            <a:bodyPr rtlCol="0" anchor="ctr"/>
            <a:lstStyle/>
            <a:p>
              <a:endParaRPr lang="en-US"/>
            </a:p>
          </p:txBody>
        </p:sp>
        <p:sp>
          <p:nvSpPr>
            <p:cNvPr id="1286" name="Freeform 1285">
              <a:extLst>
                <a:ext uri="{FF2B5EF4-FFF2-40B4-BE49-F238E27FC236}">
                  <a16:creationId xmlns:a16="http://schemas.microsoft.com/office/drawing/2014/main" id="{8D95877D-1017-C7AC-E8BD-421697D34E1C}"/>
                </a:ext>
              </a:extLst>
            </p:cNvPr>
            <p:cNvSpPr/>
            <p:nvPr/>
          </p:nvSpPr>
          <p:spPr>
            <a:xfrm>
              <a:off x="7311340" y="1726514"/>
              <a:ext cx="128745" cy="138141"/>
            </a:xfrm>
            <a:custGeom>
              <a:avLst/>
              <a:gdLst>
                <a:gd name="connsiteX0" fmla="*/ 0 w 128745"/>
                <a:gd name="connsiteY0" fmla="*/ 70594 h 138141"/>
                <a:gd name="connsiteX1" fmla="*/ 0 w 128745"/>
                <a:gd name="connsiteY1" fmla="*/ 68563 h 138141"/>
                <a:gd name="connsiteX2" fmla="*/ 66023 w 128745"/>
                <a:gd name="connsiteY2" fmla="*/ 0 h 138141"/>
                <a:gd name="connsiteX3" fmla="*/ 128745 w 128745"/>
                <a:gd name="connsiteY3" fmla="*/ 67039 h 138141"/>
                <a:gd name="connsiteX4" fmla="*/ 128745 w 128745"/>
                <a:gd name="connsiteY4" fmla="*/ 76181 h 138141"/>
                <a:gd name="connsiteX5" fmla="*/ 31551 w 128745"/>
                <a:gd name="connsiteY5" fmla="*/ 76181 h 138141"/>
                <a:gd name="connsiteX6" fmla="*/ 68118 w 128745"/>
                <a:gd name="connsiteY6" fmla="*/ 115287 h 138141"/>
                <a:gd name="connsiteX7" fmla="*/ 98590 w 128745"/>
                <a:gd name="connsiteY7" fmla="*/ 94972 h 138141"/>
                <a:gd name="connsiteX8" fmla="*/ 128047 w 128745"/>
                <a:gd name="connsiteY8" fmla="*/ 94972 h 138141"/>
                <a:gd name="connsiteX9" fmla="*/ 67357 w 128745"/>
                <a:gd name="connsiteY9" fmla="*/ 138142 h 138141"/>
                <a:gd name="connsiteX10" fmla="*/ 63 w 128745"/>
                <a:gd name="connsiteY10" fmla="*/ 70594 h 138141"/>
                <a:gd name="connsiteX11" fmla="*/ 98210 w 128745"/>
                <a:gd name="connsiteY11" fmla="*/ 55104 h 138141"/>
                <a:gd name="connsiteX12" fmla="*/ 65959 w 128745"/>
                <a:gd name="connsiteY12" fmla="*/ 22347 h 138141"/>
                <a:gd name="connsiteX13" fmla="*/ 31932 w 128745"/>
                <a:gd name="connsiteY13" fmla="*/ 55104 h 138141"/>
                <a:gd name="connsiteX14" fmla="*/ 98210 w 128745"/>
                <a:gd name="connsiteY14" fmla="*/ 55104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745" h="138141">
                  <a:moveTo>
                    <a:pt x="0" y="70594"/>
                  </a:moveTo>
                  <a:lnTo>
                    <a:pt x="0" y="68563"/>
                  </a:lnTo>
                  <a:cubicBezTo>
                    <a:pt x="0" y="27425"/>
                    <a:pt x="28187" y="0"/>
                    <a:pt x="66023" y="0"/>
                  </a:cubicBezTo>
                  <a:cubicBezTo>
                    <a:pt x="98781" y="0"/>
                    <a:pt x="128745" y="19553"/>
                    <a:pt x="128745" y="67039"/>
                  </a:cubicBezTo>
                  <a:lnTo>
                    <a:pt x="128745" y="76181"/>
                  </a:lnTo>
                  <a:lnTo>
                    <a:pt x="31551" y="76181"/>
                  </a:lnTo>
                  <a:cubicBezTo>
                    <a:pt x="32567" y="101829"/>
                    <a:pt x="45264" y="115287"/>
                    <a:pt x="68118" y="115287"/>
                  </a:cubicBezTo>
                  <a:cubicBezTo>
                    <a:pt x="86655" y="115287"/>
                    <a:pt x="96305" y="107923"/>
                    <a:pt x="98590" y="94972"/>
                  </a:cubicBezTo>
                  <a:lnTo>
                    <a:pt x="128047" y="94972"/>
                  </a:lnTo>
                  <a:cubicBezTo>
                    <a:pt x="123731" y="122905"/>
                    <a:pt x="101384" y="138142"/>
                    <a:pt x="67357" y="138142"/>
                  </a:cubicBezTo>
                  <a:cubicBezTo>
                    <a:pt x="28250" y="138142"/>
                    <a:pt x="63" y="112494"/>
                    <a:pt x="63" y="70594"/>
                  </a:cubicBezTo>
                  <a:close/>
                  <a:moveTo>
                    <a:pt x="98210" y="55104"/>
                  </a:moveTo>
                  <a:cubicBezTo>
                    <a:pt x="96686" y="32758"/>
                    <a:pt x="85005" y="22347"/>
                    <a:pt x="65959" y="22347"/>
                  </a:cubicBezTo>
                  <a:cubicBezTo>
                    <a:pt x="46914" y="22347"/>
                    <a:pt x="34979" y="35043"/>
                    <a:pt x="31932" y="55104"/>
                  </a:cubicBezTo>
                  <a:lnTo>
                    <a:pt x="98210" y="55104"/>
                  </a:lnTo>
                  <a:close/>
                </a:path>
              </a:pathLst>
            </a:custGeom>
            <a:solidFill>
              <a:srgbClr val="FFFFFF"/>
            </a:solidFill>
            <a:ln w="6345" cap="flat">
              <a:noFill/>
              <a:prstDash val="solid"/>
              <a:miter/>
            </a:ln>
          </p:spPr>
          <p:txBody>
            <a:bodyPr rtlCol="0" anchor="ctr"/>
            <a:lstStyle/>
            <a:p>
              <a:endParaRPr lang="en-US"/>
            </a:p>
          </p:txBody>
        </p:sp>
        <p:sp>
          <p:nvSpPr>
            <p:cNvPr id="1287" name="Freeform 1286">
              <a:extLst>
                <a:ext uri="{FF2B5EF4-FFF2-40B4-BE49-F238E27FC236}">
                  <a16:creationId xmlns:a16="http://schemas.microsoft.com/office/drawing/2014/main" id="{FF247C4A-BCCD-42DF-31C6-AF659FB906A2}"/>
                </a:ext>
              </a:extLst>
            </p:cNvPr>
            <p:cNvSpPr/>
            <p:nvPr/>
          </p:nvSpPr>
          <p:spPr>
            <a:xfrm>
              <a:off x="7454369" y="1726514"/>
              <a:ext cx="129507" cy="138141"/>
            </a:xfrm>
            <a:custGeom>
              <a:avLst/>
              <a:gdLst>
                <a:gd name="connsiteX0" fmla="*/ 43677 w 129507"/>
                <a:gd name="connsiteY0" fmla="*/ 138142 h 138141"/>
                <a:gd name="connsiteX1" fmla="*/ 0 w 129507"/>
                <a:gd name="connsiteY1" fmla="*/ 98781 h 138141"/>
                <a:gd name="connsiteX2" fmla="*/ 67294 w 129507"/>
                <a:gd name="connsiteY2" fmla="*/ 56628 h 138141"/>
                <a:gd name="connsiteX3" fmla="*/ 83545 w 129507"/>
                <a:gd name="connsiteY3" fmla="*/ 56628 h 138141"/>
                <a:gd name="connsiteX4" fmla="*/ 83545 w 129507"/>
                <a:gd name="connsiteY4" fmla="*/ 49772 h 138141"/>
                <a:gd name="connsiteX5" fmla="*/ 59675 w 129507"/>
                <a:gd name="connsiteY5" fmla="*/ 23108 h 138141"/>
                <a:gd name="connsiteX6" fmla="*/ 34789 w 129507"/>
                <a:gd name="connsiteY6" fmla="*/ 43931 h 138141"/>
                <a:gd name="connsiteX7" fmla="*/ 5333 w 129507"/>
                <a:gd name="connsiteY7" fmla="*/ 43931 h 138141"/>
                <a:gd name="connsiteX8" fmla="*/ 61453 w 129507"/>
                <a:gd name="connsiteY8" fmla="*/ 0 h 138141"/>
                <a:gd name="connsiteX9" fmla="*/ 114018 w 129507"/>
                <a:gd name="connsiteY9" fmla="*/ 48502 h 138141"/>
                <a:gd name="connsiteX10" fmla="*/ 114018 w 129507"/>
                <a:gd name="connsiteY10" fmla="*/ 113002 h 138141"/>
                <a:gd name="connsiteX11" fmla="*/ 129508 w 129507"/>
                <a:gd name="connsiteY11" fmla="*/ 113002 h 138141"/>
                <a:gd name="connsiteX12" fmla="*/ 129508 w 129507"/>
                <a:gd name="connsiteY12" fmla="*/ 135602 h 138141"/>
                <a:gd name="connsiteX13" fmla="*/ 84053 w 129507"/>
                <a:gd name="connsiteY13" fmla="*/ 135602 h 138141"/>
                <a:gd name="connsiteX14" fmla="*/ 84053 w 129507"/>
                <a:gd name="connsiteY14" fmla="*/ 117827 h 138141"/>
                <a:gd name="connsiteX15" fmla="*/ 43677 w 129507"/>
                <a:gd name="connsiteY15" fmla="*/ 138142 h 138141"/>
                <a:gd name="connsiteX16" fmla="*/ 83545 w 129507"/>
                <a:gd name="connsiteY16" fmla="*/ 89132 h 138141"/>
                <a:gd name="connsiteX17" fmla="*/ 83545 w 129507"/>
                <a:gd name="connsiteY17" fmla="*/ 75927 h 138141"/>
                <a:gd name="connsiteX18" fmla="*/ 68056 w 129507"/>
                <a:gd name="connsiteY18" fmla="*/ 75927 h 138141"/>
                <a:gd name="connsiteX19" fmla="*/ 30473 w 129507"/>
                <a:gd name="connsiteY19" fmla="*/ 97512 h 138141"/>
                <a:gd name="connsiteX20" fmla="*/ 51041 w 129507"/>
                <a:gd name="connsiteY20" fmla="*/ 115795 h 138141"/>
                <a:gd name="connsiteX21" fmla="*/ 83545 w 129507"/>
                <a:gd name="connsiteY21" fmla="*/ 89132 h 1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9507" h="138141">
                  <a:moveTo>
                    <a:pt x="43677" y="138142"/>
                  </a:moveTo>
                  <a:cubicBezTo>
                    <a:pt x="19554" y="138142"/>
                    <a:pt x="0" y="126460"/>
                    <a:pt x="0" y="98781"/>
                  </a:cubicBezTo>
                  <a:cubicBezTo>
                    <a:pt x="0" y="67293"/>
                    <a:pt x="29711" y="56628"/>
                    <a:pt x="67294" y="56628"/>
                  </a:cubicBezTo>
                  <a:lnTo>
                    <a:pt x="83545" y="56628"/>
                  </a:lnTo>
                  <a:lnTo>
                    <a:pt x="83545" y="49772"/>
                  </a:lnTo>
                  <a:cubicBezTo>
                    <a:pt x="83545" y="30980"/>
                    <a:pt x="76689" y="23108"/>
                    <a:pt x="59675" y="23108"/>
                  </a:cubicBezTo>
                  <a:cubicBezTo>
                    <a:pt x="44185" y="23108"/>
                    <a:pt x="36567" y="29965"/>
                    <a:pt x="34789" y="43931"/>
                  </a:cubicBezTo>
                  <a:lnTo>
                    <a:pt x="5333" y="43931"/>
                  </a:lnTo>
                  <a:cubicBezTo>
                    <a:pt x="7619" y="12189"/>
                    <a:pt x="31996" y="0"/>
                    <a:pt x="61453" y="0"/>
                  </a:cubicBezTo>
                  <a:cubicBezTo>
                    <a:pt x="90910" y="0"/>
                    <a:pt x="114018" y="11173"/>
                    <a:pt x="114018" y="48502"/>
                  </a:cubicBezTo>
                  <a:lnTo>
                    <a:pt x="114018" y="113002"/>
                  </a:lnTo>
                  <a:lnTo>
                    <a:pt x="129508" y="113002"/>
                  </a:lnTo>
                  <a:lnTo>
                    <a:pt x="129508" y="135602"/>
                  </a:lnTo>
                  <a:lnTo>
                    <a:pt x="84053" y="135602"/>
                  </a:lnTo>
                  <a:lnTo>
                    <a:pt x="84053" y="117827"/>
                  </a:lnTo>
                  <a:cubicBezTo>
                    <a:pt x="75928" y="130523"/>
                    <a:pt x="63738" y="138142"/>
                    <a:pt x="43677" y="138142"/>
                  </a:cubicBezTo>
                  <a:close/>
                  <a:moveTo>
                    <a:pt x="83545" y="89132"/>
                  </a:moveTo>
                  <a:lnTo>
                    <a:pt x="83545" y="75927"/>
                  </a:lnTo>
                  <a:lnTo>
                    <a:pt x="68056" y="75927"/>
                  </a:lnTo>
                  <a:cubicBezTo>
                    <a:pt x="45201" y="75927"/>
                    <a:pt x="30473" y="81768"/>
                    <a:pt x="30473" y="97512"/>
                  </a:cubicBezTo>
                  <a:cubicBezTo>
                    <a:pt x="30473" y="107415"/>
                    <a:pt x="36059" y="115795"/>
                    <a:pt x="51041" y="115795"/>
                  </a:cubicBezTo>
                  <a:cubicBezTo>
                    <a:pt x="69579" y="115795"/>
                    <a:pt x="83545" y="106145"/>
                    <a:pt x="83545" y="89132"/>
                  </a:cubicBezTo>
                  <a:close/>
                </a:path>
              </a:pathLst>
            </a:custGeom>
            <a:solidFill>
              <a:srgbClr val="FFFFFF"/>
            </a:solidFill>
            <a:ln w="6345" cap="flat">
              <a:noFill/>
              <a:prstDash val="solid"/>
              <a:miter/>
            </a:ln>
          </p:spPr>
          <p:txBody>
            <a:bodyPr rtlCol="0" anchor="ctr"/>
            <a:lstStyle/>
            <a:p>
              <a:endParaRPr lang="en-US"/>
            </a:p>
          </p:txBody>
        </p:sp>
        <p:sp>
          <p:nvSpPr>
            <p:cNvPr id="1288" name="Freeform 1287">
              <a:extLst>
                <a:ext uri="{FF2B5EF4-FFF2-40B4-BE49-F238E27FC236}">
                  <a16:creationId xmlns:a16="http://schemas.microsoft.com/office/drawing/2014/main" id="{EC6AB9C0-4BC4-4094-F25C-3BAAF55D4070}"/>
                </a:ext>
              </a:extLst>
            </p:cNvPr>
            <p:cNvSpPr/>
            <p:nvPr/>
          </p:nvSpPr>
          <p:spPr>
            <a:xfrm>
              <a:off x="7595557" y="1726514"/>
              <a:ext cx="226765" cy="135602"/>
            </a:xfrm>
            <a:custGeom>
              <a:avLst/>
              <a:gdLst>
                <a:gd name="connsiteX0" fmla="*/ 254 w 226765"/>
                <a:gd name="connsiteY0" fmla="*/ 135602 h 135602"/>
                <a:gd name="connsiteX1" fmla="*/ 254 w 226765"/>
                <a:gd name="connsiteY1" fmla="*/ 113002 h 135602"/>
                <a:gd name="connsiteX2" fmla="*/ 16252 w 226765"/>
                <a:gd name="connsiteY2" fmla="*/ 113002 h 135602"/>
                <a:gd name="connsiteX3" fmla="*/ 16252 w 226765"/>
                <a:gd name="connsiteY3" fmla="*/ 26155 h 135602"/>
                <a:gd name="connsiteX4" fmla="*/ 0 w 226765"/>
                <a:gd name="connsiteY4" fmla="*/ 26155 h 135602"/>
                <a:gd name="connsiteX5" fmla="*/ 0 w 226765"/>
                <a:gd name="connsiteY5" fmla="*/ 2793 h 135602"/>
                <a:gd name="connsiteX6" fmla="*/ 46978 w 226765"/>
                <a:gd name="connsiteY6" fmla="*/ 2793 h 135602"/>
                <a:gd name="connsiteX7" fmla="*/ 46978 w 226765"/>
                <a:gd name="connsiteY7" fmla="*/ 24632 h 135602"/>
                <a:gd name="connsiteX8" fmla="*/ 86592 w 226765"/>
                <a:gd name="connsiteY8" fmla="*/ 0 h 135602"/>
                <a:gd name="connsiteX9" fmla="*/ 123921 w 226765"/>
                <a:gd name="connsiteY9" fmla="*/ 25902 h 135602"/>
                <a:gd name="connsiteX10" fmla="*/ 167598 w 226765"/>
                <a:gd name="connsiteY10" fmla="*/ 0 h 135602"/>
                <a:gd name="connsiteX11" fmla="*/ 210768 w 226765"/>
                <a:gd name="connsiteY11" fmla="*/ 51549 h 135602"/>
                <a:gd name="connsiteX12" fmla="*/ 210768 w 226765"/>
                <a:gd name="connsiteY12" fmla="*/ 113002 h 135602"/>
                <a:gd name="connsiteX13" fmla="*/ 226766 w 226765"/>
                <a:gd name="connsiteY13" fmla="*/ 113002 h 135602"/>
                <a:gd name="connsiteX14" fmla="*/ 226766 w 226765"/>
                <a:gd name="connsiteY14" fmla="*/ 135602 h 135602"/>
                <a:gd name="connsiteX15" fmla="*/ 164297 w 226765"/>
                <a:gd name="connsiteY15" fmla="*/ 135602 h 135602"/>
                <a:gd name="connsiteX16" fmla="*/ 164297 w 226765"/>
                <a:gd name="connsiteY16" fmla="*/ 113002 h 135602"/>
                <a:gd name="connsiteX17" fmla="*/ 180042 w 226765"/>
                <a:gd name="connsiteY17" fmla="*/ 113002 h 135602"/>
                <a:gd name="connsiteX18" fmla="*/ 180042 w 226765"/>
                <a:gd name="connsiteY18" fmla="*/ 52819 h 135602"/>
                <a:gd name="connsiteX19" fmla="*/ 157187 w 226765"/>
                <a:gd name="connsiteY19" fmla="*/ 24886 h 135602"/>
                <a:gd name="connsiteX20" fmla="*/ 128746 w 226765"/>
                <a:gd name="connsiteY20" fmla="*/ 55358 h 135602"/>
                <a:gd name="connsiteX21" fmla="*/ 128746 w 226765"/>
                <a:gd name="connsiteY21" fmla="*/ 113002 h 135602"/>
                <a:gd name="connsiteX22" fmla="*/ 144744 w 226765"/>
                <a:gd name="connsiteY22" fmla="*/ 113002 h 135602"/>
                <a:gd name="connsiteX23" fmla="*/ 144744 w 226765"/>
                <a:gd name="connsiteY23" fmla="*/ 135602 h 135602"/>
                <a:gd name="connsiteX24" fmla="*/ 82276 w 226765"/>
                <a:gd name="connsiteY24" fmla="*/ 135602 h 135602"/>
                <a:gd name="connsiteX25" fmla="*/ 82276 w 226765"/>
                <a:gd name="connsiteY25" fmla="*/ 113002 h 135602"/>
                <a:gd name="connsiteX26" fmla="*/ 98274 w 226765"/>
                <a:gd name="connsiteY26" fmla="*/ 113002 h 135602"/>
                <a:gd name="connsiteX27" fmla="*/ 98274 w 226765"/>
                <a:gd name="connsiteY27" fmla="*/ 52819 h 135602"/>
                <a:gd name="connsiteX28" fmla="*/ 75419 w 226765"/>
                <a:gd name="connsiteY28" fmla="*/ 24886 h 135602"/>
                <a:gd name="connsiteX29" fmla="*/ 46978 w 226765"/>
                <a:gd name="connsiteY29" fmla="*/ 55358 h 135602"/>
                <a:gd name="connsiteX30" fmla="*/ 46978 w 226765"/>
                <a:gd name="connsiteY30" fmla="*/ 113002 h 135602"/>
                <a:gd name="connsiteX31" fmla="*/ 62977 w 226765"/>
                <a:gd name="connsiteY31" fmla="*/ 113002 h 135602"/>
                <a:gd name="connsiteX32" fmla="*/ 62977 w 226765"/>
                <a:gd name="connsiteY32" fmla="*/ 135602 h 135602"/>
                <a:gd name="connsiteX33" fmla="*/ 254 w 226765"/>
                <a:gd name="connsiteY33" fmla="*/ 135602 h 13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6765" h="135602">
                  <a:moveTo>
                    <a:pt x="254" y="135602"/>
                  </a:moveTo>
                  <a:lnTo>
                    <a:pt x="254" y="113002"/>
                  </a:lnTo>
                  <a:lnTo>
                    <a:pt x="16252" y="113002"/>
                  </a:lnTo>
                  <a:lnTo>
                    <a:pt x="16252" y="26155"/>
                  </a:lnTo>
                  <a:lnTo>
                    <a:pt x="0" y="26155"/>
                  </a:lnTo>
                  <a:lnTo>
                    <a:pt x="0" y="2793"/>
                  </a:lnTo>
                  <a:lnTo>
                    <a:pt x="46978" y="2793"/>
                  </a:lnTo>
                  <a:lnTo>
                    <a:pt x="46978" y="24632"/>
                  </a:lnTo>
                  <a:cubicBezTo>
                    <a:pt x="53073" y="11681"/>
                    <a:pt x="67040" y="0"/>
                    <a:pt x="86592" y="0"/>
                  </a:cubicBezTo>
                  <a:cubicBezTo>
                    <a:pt x="103607" y="0"/>
                    <a:pt x="117319" y="7364"/>
                    <a:pt x="123921" y="25902"/>
                  </a:cubicBezTo>
                  <a:cubicBezTo>
                    <a:pt x="133825" y="7872"/>
                    <a:pt x="151093" y="0"/>
                    <a:pt x="167598" y="0"/>
                  </a:cubicBezTo>
                  <a:cubicBezTo>
                    <a:pt x="191468" y="0"/>
                    <a:pt x="210768" y="14982"/>
                    <a:pt x="210768" y="51549"/>
                  </a:cubicBezTo>
                  <a:lnTo>
                    <a:pt x="210768" y="113002"/>
                  </a:lnTo>
                  <a:lnTo>
                    <a:pt x="226766" y="113002"/>
                  </a:lnTo>
                  <a:lnTo>
                    <a:pt x="226766" y="135602"/>
                  </a:lnTo>
                  <a:lnTo>
                    <a:pt x="164297" y="135602"/>
                  </a:lnTo>
                  <a:lnTo>
                    <a:pt x="164297" y="113002"/>
                  </a:lnTo>
                  <a:lnTo>
                    <a:pt x="180042" y="113002"/>
                  </a:lnTo>
                  <a:lnTo>
                    <a:pt x="180042" y="52819"/>
                  </a:lnTo>
                  <a:cubicBezTo>
                    <a:pt x="180042" y="33520"/>
                    <a:pt x="172169" y="24886"/>
                    <a:pt x="157187" y="24886"/>
                  </a:cubicBezTo>
                  <a:cubicBezTo>
                    <a:pt x="142205" y="24886"/>
                    <a:pt x="128746" y="35297"/>
                    <a:pt x="128746" y="55358"/>
                  </a:cubicBezTo>
                  <a:lnTo>
                    <a:pt x="128746" y="113002"/>
                  </a:lnTo>
                  <a:lnTo>
                    <a:pt x="144744" y="113002"/>
                  </a:lnTo>
                  <a:lnTo>
                    <a:pt x="144744" y="135602"/>
                  </a:lnTo>
                  <a:lnTo>
                    <a:pt x="82276" y="135602"/>
                  </a:lnTo>
                  <a:lnTo>
                    <a:pt x="82276" y="113002"/>
                  </a:lnTo>
                  <a:lnTo>
                    <a:pt x="98274" y="113002"/>
                  </a:lnTo>
                  <a:lnTo>
                    <a:pt x="98274" y="52819"/>
                  </a:lnTo>
                  <a:cubicBezTo>
                    <a:pt x="98274" y="33520"/>
                    <a:pt x="90401" y="24886"/>
                    <a:pt x="75419" y="24886"/>
                  </a:cubicBezTo>
                  <a:cubicBezTo>
                    <a:pt x="60437" y="24886"/>
                    <a:pt x="46978" y="35297"/>
                    <a:pt x="46978" y="55358"/>
                  </a:cubicBezTo>
                  <a:lnTo>
                    <a:pt x="46978" y="113002"/>
                  </a:lnTo>
                  <a:lnTo>
                    <a:pt x="62977" y="113002"/>
                  </a:lnTo>
                  <a:lnTo>
                    <a:pt x="62977" y="135602"/>
                  </a:lnTo>
                  <a:lnTo>
                    <a:pt x="254" y="135602"/>
                  </a:lnTo>
                  <a:close/>
                </a:path>
              </a:pathLst>
            </a:custGeom>
            <a:solidFill>
              <a:srgbClr val="FFFFFF"/>
            </a:solidFill>
            <a:ln w="6345" cap="flat">
              <a:noFill/>
              <a:prstDash val="solid"/>
              <a:miter/>
            </a:ln>
          </p:spPr>
          <p:txBody>
            <a:bodyPr rtlCol="0" anchor="ctr"/>
            <a:lstStyle/>
            <a:p>
              <a:endParaRPr lang="en-US"/>
            </a:p>
          </p:txBody>
        </p:sp>
        <p:sp>
          <p:nvSpPr>
            <p:cNvPr id="1289" name="Freeform 1288">
              <a:extLst>
                <a:ext uri="{FF2B5EF4-FFF2-40B4-BE49-F238E27FC236}">
                  <a16:creationId xmlns:a16="http://schemas.microsoft.com/office/drawing/2014/main" id="{6CAEBE20-2F57-7149-E6E5-B6C8323EDAC5}"/>
                </a:ext>
              </a:extLst>
            </p:cNvPr>
            <p:cNvSpPr/>
            <p:nvPr/>
          </p:nvSpPr>
          <p:spPr>
            <a:xfrm>
              <a:off x="6593905" y="1965277"/>
              <a:ext cx="195086" cy="163344"/>
            </a:xfrm>
            <a:custGeom>
              <a:avLst/>
              <a:gdLst>
                <a:gd name="connsiteX0" fmla="*/ 0 w 195086"/>
                <a:gd name="connsiteY0" fmla="*/ 0 h 163344"/>
                <a:gd name="connsiteX1" fmla="*/ 12760 w 195086"/>
                <a:gd name="connsiteY1" fmla="*/ 0 h 163344"/>
                <a:gd name="connsiteX2" fmla="*/ 50215 w 195086"/>
                <a:gd name="connsiteY2" fmla="*/ 143982 h 163344"/>
                <a:gd name="connsiteX3" fmla="*/ 93385 w 195086"/>
                <a:gd name="connsiteY3" fmla="*/ 0 h 163344"/>
                <a:gd name="connsiteX4" fmla="*/ 102273 w 195086"/>
                <a:gd name="connsiteY4" fmla="*/ 0 h 163344"/>
                <a:gd name="connsiteX5" fmla="*/ 143854 w 195086"/>
                <a:gd name="connsiteY5" fmla="*/ 144426 h 163344"/>
                <a:gd name="connsiteX6" fmla="*/ 183406 w 195086"/>
                <a:gd name="connsiteY6" fmla="*/ 0 h 163344"/>
                <a:gd name="connsiteX7" fmla="*/ 195087 w 195086"/>
                <a:gd name="connsiteY7" fmla="*/ 0 h 163344"/>
                <a:gd name="connsiteX8" fmla="*/ 150330 w 195086"/>
                <a:gd name="connsiteY8" fmla="*/ 163345 h 163344"/>
                <a:gd name="connsiteX9" fmla="*/ 138014 w 195086"/>
                <a:gd name="connsiteY9" fmla="*/ 163345 h 163344"/>
                <a:gd name="connsiteX10" fmla="*/ 97828 w 195086"/>
                <a:gd name="connsiteY10" fmla="*/ 22600 h 163344"/>
                <a:gd name="connsiteX11" fmla="*/ 55358 w 195086"/>
                <a:gd name="connsiteY11" fmla="*/ 163345 h 163344"/>
                <a:gd name="connsiteX12" fmla="*/ 43232 w 195086"/>
                <a:gd name="connsiteY12" fmla="*/ 163345 h 163344"/>
                <a:gd name="connsiteX13" fmla="*/ 64 w 195086"/>
                <a:gd name="connsiteY13" fmla="*/ 0 h 1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5086" h="163344">
                  <a:moveTo>
                    <a:pt x="0" y="0"/>
                  </a:moveTo>
                  <a:lnTo>
                    <a:pt x="12760" y="0"/>
                  </a:lnTo>
                  <a:lnTo>
                    <a:pt x="50215" y="143982"/>
                  </a:lnTo>
                  <a:lnTo>
                    <a:pt x="93385" y="0"/>
                  </a:lnTo>
                  <a:lnTo>
                    <a:pt x="102273" y="0"/>
                  </a:lnTo>
                  <a:lnTo>
                    <a:pt x="143854" y="144426"/>
                  </a:lnTo>
                  <a:lnTo>
                    <a:pt x="183406" y="0"/>
                  </a:lnTo>
                  <a:lnTo>
                    <a:pt x="195087" y="0"/>
                  </a:lnTo>
                  <a:lnTo>
                    <a:pt x="150330" y="163345"/>
                  </a:lnTo>
                  <a:lnTo>
                    <a:pt x="138014" y="163345"/>
                  </a:lnTo>
                  <a:lnTo>
                    <a:pt x="97828" y="22600"/>
                  </a:lnTo>
                  <a:lnTo>
                    <a:pt x="55358" y="163345"/>
                  </a:lnTo>
                  <a:lnTo>
                    <a:pt x="43232" y="163345"/>
                  </a:lnTo>
                  <a:lnTo>
                    <a:pt x="64" y="0"/>
                  </a:lnTo>
                  <a:close/>
                </a:path>
              </a:pathLst>
            </a:custGeom>
            <a:solidFill>
              <a:srgbClr val="FFFFFF"/>
            </a:solidFill>
            <a:ln w="6345" cap="flat">
              <a:noFill/>
              <a:prstDash val="solid"/>
              <a:miter/>
            </a:ln>
          </p:spPr>
          <p:txBody>
            <a:bodyPr rtlCol="0" anchor="ctr"/>
            <a:lstStyle/>
            <a:p>
              <a:endParaRPr lang="en-US"/>
            </a:p>
          </p:txBody>
        </p:sp>
        <p:sp>
          <p:nvSpPr>
            <p:cNvPr id="1290" name="Freeform 1289">
              <a:extLst>
                <a:ext uri="{FF2B5EF4-FFF2-40B4-BE49-F238E27FC236}">
                  <a16:creationId xmlns:a16="http://schemas.microsoft.com/office/drawing/2014/main" id="{2757B8E4-F335-B266-7014-625DC9B1402D}"/>
                </a:ext>
              </a:extLst>
            </p:cNvPr>
            <p:cNvSpPr/>
            <p:nvPr/>
          </p:nvSpPr>
          <p:spPr>
            <a:xfrm>
              <a:off x="6797499" y="2007304"/>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1" name="Freeform 1290">
              <a:extLst>
                <a:ext uri="{FF2B5EF4-FFF2-40B4-BE49-F238E27FC236}">
                  <a16:creationId xmlns:a16="http://schemas.microsoft.com/office/drawing/2014/main" id="{25F875D0-8BD2-FCCD-0FAF-FE25A718E35C}"/>
                </a:ext>
              </a:extLst>
            </p:cNvPr>
            <p:cNvSpPr/>
            <p:nvPr/>
          </p:nvSpPr>
          <p:spPr>
            <a:xfrm>
              <a:off x="6987126" y="2007304"/>
              <a:ext cx="170327" cy="121318"/>
            </a:xfrm>
            <a:custGeom>
              <a:avLst/>
              <a:gdLst>
                <a:gd name="connsiteX0" fmla="*/ 0 w 170327"/>
                <a:gd name="connsiteY0" fmla="*/ 1841 h 121318"/>
                <a:gd name="connsiteX1" fmla="*/ 12126 w 170327"/>
                <a:gd name="connsiteY1" fmla="*/ 1841 h 121318"/>
                <a:gd name="connsiteX2" fmla="*/ 12126 w 170327"/>
                <a:gd name="connsiteY2" fmla="*/ 24441 h 121318"/>
                <a:gd name="connsiteX3" fmla="*/ 51232 w 170327"/>
                <a:gd name="connsiteY3" fmla="*/ 0 h 121318"/>
                <a:gd name="connsiteX4" fmla="*/ 87798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3 w 170327"/>
                <a:gd name="connsiteY8" fmla="*/ 121318 h 121318"/>
                <a:gd name="connsiteX9" fmla="*/ 158203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4 w 170327"/>
                <a:gd name="connsiteY18" fmla="*/ 121318 h 121318"/>
                <a:gd name="connsiteX19" fmla="*/ 64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6" y="1841"/>
                  </a:lnTo>
                  <a:lnTo>
                    <a:pt x="12126" y="24441"/>
                  </a:lnTo>
                  <a:cubicBezTo>
                    <a:pt x="17585" y="11427"/>
                    <a:pt x="31806" y="0"/>
                    <a:pt x="51232" y="0"/>
                  </a:cubicBezTo>
                  <a:cubicBezTo>
                    <a:pt x="69071" y="0"/>
                    <a:pt x="82784" y="7555"/>
                    <a:pt x="87798" y="26727"/>
                  </a:cubicBezTo>
                  <a:cubicBezTo>
                    <a:pt x="95353" y="9840"/>
                    <a:pt x="112240" y="0"/>
                    <a:pt x="130333" y="0"/>
                  </a:cubicBezTo>
                  <a:cubicBezTo>
                    <a:pt x="153378" y="0"/>
                    <a:pt x="170328" y="12570"/>
                    <a:pt x="170328" y="46597"/>
                  </a:cubicBezTo>
                  <a:lnTo>
                    <a:pt x="170328" y="121318"/>
                  </a:lnTo>
                  <a:lnTo>
                    <a:pt x="158203" y="121318"/>
                  </a:lnTo>
                  <a:lnTo>
                    <a:pt x="158203" y="45899"/>
                  </a:lnTo>
                  <a:cubicBezTo>
                    <a:pt x="158203" y="20569"/>
                    <a:pt x="147474" y="10475"/>
                    <a:pt x="128301" y="10475"/>
                  </a:cubicBezTo>
                  <a:cubicBezTo>
                    <a:pt x="109130" y="10475"/>
                    <a:pt x="91290" y="23489"/>
                    <a:pt x="91290" y="48438"/>
                  </a:cubicBezTo>
                  <a:lnTo>
                    <a:pt x="91290" y="121318"/>
                  </a:lnTo>
                  <a:lnTo>
                    <a:pt x="79165" y="121318"/>
                  </a:lnTo>
                  <a:lnTo>
                    <a:pt x="79165" y="45899"/>
                  </a:lnTo>
                  <a:cubicBezTo>
                    <a:pt x="79165" y="20569"/>
                    <a:pt x="68436" y="10475"/>
                    <a:pt x="49200" y="10475"/>
                  </a:cubicBezTo>
                  <a:cubicBezTo>
                    <a:pt x="29964"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292" name="Freeform 1291">
              <a:extLst>
                <a:ext uri="{FF2B5EF4-FFF2-40B4-BE49-F238E27FC236}">
                  <a16:creationId xmlns:a16="http://schemas.microsoft.com/office/drawing/2014/main" id="{53DAA2DE-31F1-7C26-D68C-D295663580FC}"/>
                </a:ext>
              </a:extLst>
            </p:cNvPr>
            <p:cNvSpPr/>
            <p:nvPr/>
          </p:nvSpPr>
          <p:spPr>
            <a:xfrm>
              <a:off x="7182466" y="2007304"/>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93" name="Freeform 1292">
              <a:extLst>
                <a:ext uri="{FF2B5EF4-FFF2-40B4-BE49-F238E27FC236}">
                  <a16:creationId xmlns:a16="http://schemas.microsoft.com/office/drawing/2014/main" id="{F820BBCC-6011-7879-F9B9-24751E141E0C}"/>
                </a:ext>
              </a:extLst>
            </p:cNvPr>
            <p:cNvSpPr/>
            <p:nvPr/>
          </p:nvSpPr>
          <p:spPr>
            <a:xfrm>
              <a:off x="7308355" y="1952009"/>
              <a:ext cx="88687" cy="176612"/>
            </a:xfrm>
            <a:custGeom>
              <a:avLst/>
              <a:gdLst>
                <a:gd name="connsiteX0" fmla="*/ 0 w 88687"/>
                <a:gd name="connsiteY0" fmla="*/ 0 h 176612"/>
                <a:gd name="connsiteX1" fmla="*/ 12126 w 88687"/>
                <a:gd name="connsiteY1" fmla="*/ 0 h 176612"/>
                <a:gd name="connsiteX2" fmla="*/ 12126 w 88687"/>
                <a:gd name="connsiteY2" fmla="*/ 113319 h 176612"/>
                <a:gd name="connsiteX3" fmla="*/ 70404 w 88687"/>
                <a:gd name="connsiteY3" fmla="*/ 57136 h 176612"/>
                <a:gd name="connsiteX4" fmla="*/ 84815 w 88687"/>
                <a:gd name="connsiteY4" fmla="*/ 57136 h 176612"/>
                <a:gd name="connsiteX5" fmla="*/ 26537 w 88687"/>
                <a:gd name="connsiteY5" fmla="*/ 112875 h 176612"/>
                <a:gd name="connsiteX6" fmla="*/ 88688 w 88687"/>
                <a:gd name="connsiteY6" fmla="*/ 176613 h 176612"/>
                <a:gd name="connsiteX7" fmla="*/ 73579 w 88687"/>
                <a:gd name="connsiteY7" fmla="*/ 176613 h 176612"/>
                <a:gd name="connsiteX8" fmla="*/ 12126 w 88687"/>
                <a:gd name="connsiteY8" fmla="*/ 113319 h 176612"/>
                <a:gd name="connsiteX9" fmla="*/ 12126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6" y="0"/>
                  </a:lnTo>
                  <a:lnTo>
                    <a:pt x="12126" y="113319"/>
                  </a:lnTo>
                  <a:lnTo>
                    <a:pt x="70404" y="57136"/>
                  </a:lnTo>
                  <a:lnTo>
                    <a:pt x="84815" y="57136"/>
                  </a:lnTo>
                  <a:lnTo>
                    <a:pt x="26537" y="112875"/>
                  </a:lnTo>
                  <a:lnTo>
                    <a:pt x="88688" y="176613"/>
                  </a:lnTo>
                  <a:lnTo>
                    <a:pt x="73579" y="176613"/>
                  </a:lnTo>
                  <a:lnTo>
                    <a:pt x="12126" y="113319"/>
                  </a:ln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94" name="Freeform 1293">
              <a:extLst>
                <a:ext uri="{FF2B5EF4-FFF2-40B4-BE49-F238E27FC236}">
                  <a16:creationId xmlns:a16="http://schemas.microsoft.com/office/drawing/2014/main" id="{0D76142E-1457-EFF0-779E-324DC5F4D64F}"/>
                </a:ext>
              </a:extLst>
            </p:cNvPr>
            <p:cNvSpPr/>
            <p:nvPr/>
          </p:nvSpPr>
          <p:spPr>
            <a:xfrm>
              <a:off x="7400280" y="2007304"/>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21" y="104622"/>
                    <a:pt x="94147" y="87989"/>
                  </a:cubicBezTo>
                  <a:lnTo>
                    <a:pt x="106273"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5" name="Freeform 1294">
              <a:extLst>
                <a:ext uri="{FF2B5EF4-FFF2-40B4-BE49-F238E27FC236}">
                  <a16:creationId xmlns:a16="http://schemas.microsoft.com/office/drawing/2014/main" id="{51468EEF-B74D-5DE6-4308-173DEBBB4922}"/>
                </a:ext>
              </a:extLst>
            </p:cNvPr>
            <p:cNvSpPr/>
            <p:nvPr/>
          </p:nvSpPr>
          <p:spPr>
            <a:xfrm>
              <a:off x="6596191"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1" y="112875"/>
                    <a:pt x="90020" y="104622"/>
                    <a:pt x="94147" y="87989"/>
                  </a:cubicBezTo>
                  <a:lnTo>
                    <a:pt x="106272" y="87989"/>
                  </a:lnTo>
                  <a:cubicBezTo>
                    <a:pt x="101257" y="110843"/>
                    <a:pt x="82275" y="123159"/>
                    <a:pt x="56691" y="123159"/>
                  </a:cubicBezTo>
                  <a:cubicBezTo>
                    <a:pt x="22219" y="123159"/>
                    <a:pt x="0" y="98718"/>
                    <a:pt x="0" y="62849"/>
                  </a:cubicBezTo>
                  <a:close/>
                  <a:moveTo>
                    <a:pt x="94592" y="52819"/>
                  </a:moveTo>
                  <a:cubicBezTo>
                    <a:pt x="93448" y="23807"/>
                    <a:pt x="78149" y="10348"/>
                    <a:pt x="54850" y="10348"/>
                  </a:cubicBezTo>
                  <a:cubicBezTo>
                    <a:pt x="31551" y="10348"/>
                    <a:pt x="15299"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96" name="Freeform 1295">
              <a:extLst>
                <a:ext uri="{FF2B5EF4-FFF2-40B4-BE49-F238E27FC236}">
                  <a16:creationId xmlns:a16="http://schemas.microsoft.com/office/drawing/2014/main" id="{71ED101E-09C6-E155-A5E1-F0C2A4C102DB}"/>
                </a:ext>
              </a:extLst>
            </p:cNvPr>
            <p:cNvSpPr/>
            <p:nvPr/>
          </p:nvSpPr>
          <p:spPr>
            <a:xfrm>
              <a:off x="6720937" y="2273810"/>
              <a:ext cx="93003" cy="123159"/>
            </a:xfrm>
            <a:custGeom>
              <a:avLst/>
              <a:gdLst>
                <a:gd name="connsiteX0" fmla="*/ 0 w 93003"/>
                <a:gd name="connsiteY0" fmla="*/ 89132 h 123159"/>
                <a:gd name="connsiteX1" fmla="*/ 55993 w 93003"/>
                <a:gd name="connsiteY1" fmla="*/ 53009 h 123159"/>
                <a:gd name="connsiteX2" fmla="*/ 80879 w 93003"/>
                <a:gd name="connsiteY2" fmla="*/ 53009 h 123159"/>
                <a:gd name="connsiteX3" fmla="*/ 80879 w 93003"/>
                <a:gd name="connsiteY3" fmla="*/ 42280 h 123159"/>
                <a:gd name="connsiteX4" fmla="*/ 50724 w 93003"/>
                <a:gd name="connsiteY4" fmla="*/ 10284 h 123159"/>
                <a:gd name="connsiteX5" fmla="*/ 17140 w 93003"/>
                <a:gd name="connsiteY5" fmla="*/ 35615 h 123159"/>
                <a:gd name="connsiteX6" fmla="*/ 5269 w 93003"/>
                <a:gd name="connsiteY6" fmla="*/ 35615 h 123159"/>
                <a:gd name="connsiteX7" fmla="*/ 51168 w 93003"/>
                <a:gd name="connsiteY7" fmla="*/ 0 h 123159"/>
                <a:gd name="connsiteX8" fmla="*/ 93004 w 93003"/>
                <a:gd name="connsiteY8" fmla="*/ 42280 h 123159"/>
                <a:gd name="connsiteX9" fmla="*/ 93004 w 93003"/>
                <a:gd name="connsiteY9" fmla="*/ 121318 h 123159"/>
                <a:gd name="connsiteX10" fmla="*/ 80879 w 93003"/>
                <a:gd name="connsiteY10" fmla="*/ 121318 h 123159"/>
                <a:gd name="connsiteX11" fmla="*/ 80879 w 93003"/>
                <a:gd name="connsiteY11" fmla="*/ 103035 h 123159"/>
                <a:gd name="connsiteX12" fmla="*/ 40439 w 93003"/>
                <a:gd name="connsiteY12" fmla="*/ 123159 h 123159"/>
                <a:gd name="connsiteX13" fmla="*/ 0 w 93003"/>
                <a:gd name="connsiteY13" fmla="*/ 89132 h 123159"/>
                <a:gd name="connsiteX14" fmla="*/ 80879 w 93003"/>
                <a:gd name="connsiteY14" fmla="*/ 82720 h 123159"/>
                <a:gd name="connsiteX15" fmla="*/ 80879 w 93003"/>
                <a:gd name="connsiteY15" fmla="*/ 62405 h 123159"/>
                <a:gd name="connsiteX16" fmla="*/ 56437 w 93003"/>
                <a:gd name="connsiteY16" fmla="*/ 62405 h 123159"/>
                <a:gd name="connsiteX17" fmla="*/ 12125 w 93003"/>
                <a:gd name="connsiteY17" fmla="*/ 89132 h 123159"/>
                <a:gd name="connsiteX18" fmla="*/ 41391 w 93003"/>
                <a:gd name="connsiteY18" fmla="*/ 113319 h 123159"/>
                <a:gd name="connsiteX19" fmla="*/ 80942 w 93003"/>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3" h="123159">
                  <a:moveTo>
                    <a:pt x="0" y="89132"/>
                  </a:moveTo>
                  <a:cubicBezTo>
                    <a:pt x="0" y="61453"/>
                    <a:pt x="26472" y="53009"/>
                    <a:pt x="55993" y="53009"/>
                  </a:cubicBezTo>
                  <a:lnTo>
                    <a:pt x="80879" y="53009"/>
                  </a:lnTo>
                  <a:lnTo>
                    <a:pt x="80879" y="42280"/>
                  </a:lnTo>
                  <a:cubicBezTo>
                    <a:pt x="80879" y="19870"/>
                    <a:pt x="71737" y="10284"/>
                    <a:pt x="50724" y="10284"/>
                  </a:cubicBezTo>
                  <a:cubicBezTo>
                    <a:pt x="32694" y="10284"/>
                    <a:pt x="19871" y="18029"/>
                    <a:pt x="17140" y="35615"/>
                  </a:cubicBezTo>
                  <a:lnTo>
                    <a:pt x="5269" y="35615"/>
                  </a:lnTo>
                  <a:cubicBezTo>
                    <a:pt x="7998" y="10475"/>
                    <a:pt x="28568" y="0"/>
                    <a:pt x="51168" y="0"/>
                  </a:cubicBezTo>
                  <a:cubicBezTo>
                    <a:pt x="76054" y="0"/>
                    <a:pt x="93004" y="11871"/>
                    <a:pt x="93004" y="42280"/>
                  </a:cubicBezTo>
                  <a:lnTo>
                    <a:pt x="93004" y="121318"/>
                  </a:lnTo>
                  <a:lnTo>
                    <a:pt x="80879" y="121318"/>
                  </a:lnTo>
                  <a:lnTo>
                    <a:pt x="80879" y="103035"/>
                  </a:lnTo>
                  <a:cubicBezTo>
                    <a:pt x="73324" y="114716"/>
                    <a:pt x="60563" y="123159"/>
                    <a:pt x="40439" y="123159"/>
                  </a:cubicBezTo>
                  <a:cubicBezTo>
                    <a:pt x="16886"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97" name="Freeform 1296">
              <a:extLst>
                <a:ext uri="{FF2B5EF4-FFF2-40B4-BE49-F238E27FC236}">
                  <a16:creationId xmlns:a16="http://schemas.microsoft.com/office/drawing/2014/main" id="{CCED0B6D-8A68-EB50-D2A8-31AE49F1CD30}"/>
                </a:ext>
              </a:extLst>
            </p:cNvPr>
            <p:cNvSpPr/>
            <p:nvPr/>
          </p:nvSpPr>
          <p:spPr>
            <a:xfrm>
              <a:off x="6838763" y="2273747"/>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4" y="79990"/>
                  </a:lnTo>
                  <a:cubicBezTo>
                    <a:pt x="104939" y="105574"/>
                    <a:pt x="84371" y="123159"/>
                    <a:pt x="57136" y="123159"/>
                  </a:cubicBezTo>
                  <a:cubicBezTo>
                    <a:pt x="24950"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98" name="Freeform 1297">
              <a:extLst>
                <a:ext uri="{FF2B5EF4-FFF2-40B4-BE49-F238E27FC236}">
                  <a16:creationId xmlns:a16="http://schemas.microsoft.com/office/drawing/2014/main" id="{A65D796B-2EBD-138E-7C82-1DCF6C5AAC09}"/>
                </a:ext>
              </a:extLst>
            </p:cNvPr>
            <p:cNvSpPr/>
            <p:nvPr/>
          </p:nvSpPr>
          <p:spPr>
            <a:xfrm>
              <a:off x="6971953" y="2218516"/>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70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70"/>
                    <a:pt x="51676" y="65770"/>
                  </a:cubicBezTo>
                  <a:cubicBezTo>
                    <a:pt x="31806" y="65770"/>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99" name="Freeform 1298">
              <a:extLst>
                <a:ext uri="{FF2B5EF4-FFF2-40B4-BE49-F238E27FC236}">
                  <a16:creationId xmlns:a16="http://schemas.microsoft.com/office/drawing/2014/main" id="{5622DEF7-FD0B-2682-9D5C-3A6C3EA66115}"/>
                </a:ext>
              </a:extLst>
            </p:cNvPr>
            <p:cNvSpPr/>
            <p:nvPr/>
          </p:nvSpPr>
          <p:spPr>
            <a:xfrm>
              <a:off x="7150343" y="2273810"/>
              <a:ext cx="115414" cy="123159"/>
            </a:xfrm>
            <a:custGeom>
              <a:avLst/>
              <a:gdLst>
                <a:gd name="connsiteX0" fmla="*/ 0 w 115414"/>
                <a:gd name="connsiteY0" fmla="*/ 62595 h 123159"/>
                <a:gd name="connsiteX1" fmla="*/ 0 w 115414"/>
                <a:gd name="connsiteY1" fmla="*/ 60754 h 123159"/>
                <a:gd name="connsiteX2" fmla="*/ 57835 w 115414"/>
                <a:gd name="connsiteY2" fmla="*/ 0 h 123159"/>
                <a:gd name="connsiteX3" fmla="*/ 115414 w 115414"/>
                <a:gd name="connsiteY3" fmla="*/ 60564 h 123159"/>
                <a:gd name="connsiteX4" fmla="*/ 115414 w 115414"/>
                <a:gd name="connsiteY4" fmla="*/ 62405 h 123159"/>
                <a:gd name="connsiteX5" fmla="*/ 57581 w 115414"/>
                <a:gd name="connsiteY5" fmla="*/ 123159 h 123159"/>
                <a:gd name="connsiteX6" fmla="*/ 0 w 115414"/>
                <a:gd name="connsiteY6" fmla="*/ 62595 h 123159"/>
                <a:gd name="connsiteX7" fmla="*/ 102845 w 115414"/>
                <a:gd name="connsiteY7" fmla="*/ 62595 h 123159"/>
                <a:gd name="connsiteX8" fmla="*/ 102845 w 115414"/>
                <a:gd name="connsiteY8" fmla="*/ 60754 h 123159"/>
                <a:gd name="connsiteX9" fmla="*/ 57835 w 115414"/>
                <a:gd name="connsiteY9" fmla="*/ 10284 h 123159"/>
                <a:gd name="connsiteX10" fmla="*/ 12571 w 115414"/>
                <a:gd name="connsiteY10" fmla="*/ 60754 h 123159"/>
                <a:gd name="connsiteX11" fmla="*/ 12571 w 115414"/>
                <a:gd name="connsiteY11" fmla="*/ 62595 h 123159"/>
                <a:gd name="connsiteX12" fmla="*/ 57835 w 115414"/>
                <a:gd name="connsiteY12" fmla="*/ 112875 h 123159"/>
                <a:gd name="connsiteX13" fmla="*/ 102845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5" y="0"/>
                  </a:cubicBezTo>
                  <a:cubicBezTo>
                    <a:pt x="89830" y="0"/>
                    <a:pt x="115414" y="24187"/>
                    <a:pt x="115414" y="60564"/>
                  </a:cubicBezTo>
                  <a:lnTo>
                    <a:pt x="115414" y="62405"/>
                  </a:lnTo>
                  <a:cubicBezTo>
                    <a:pt x="115414" y="98527"/>
                    <a:pt x="89830" y="123159"/>
                    <a:pt x="57581" y="123159"/>
                  </a:cubicBezTo>
                  <a:cubicBezTo>
                    <a:pt x="25331" y="123159"/>
                    <a:pt x="0" y="97829"/>
                    <a:pt x="0" y="62595"/>
                  </a:cubicBezTo>
                  <a:close/>
                  <a:moveTo>
                    <a:pt x="102845" y="62595"/>
                  </a:moveTo>
                  <a:lnTo>
                    <a:pt x="102845" y="60754"/>
                  </a:lnTo>
                  <a:cubicBezTo>
                    <a:pt x="102845" y="29203"/>
                    <a:pt x="83165" y="10284"/>
                    <a:pt x="57835" y="10284"/>
                  </a:cubicBezTo>
                  <a:cubicBezTo>
                    <a:pt x="32504" y="10284"/>
                    <a:pt x="12571" y="29711"/>
                    <a:pt x="12571" y="60754"/>
                  </a:cubicBezTo>
                  <a:lnTo>
                    <a:pt x="12571" y="62595"/>
                  </a:lnTo>
                  <a:cubicBezTo>
                    <a:pt x="12571" y="93195"/>
                    <a:pt x="31742" y="112875"/>
                    <a:pt x="57835" y="112875"/>
                  </a:cubicBezTo>
                  <a:cubicBezTo>
                    <a:pt x="83927" y="112875"/>
                    <a:pt x="102845" y="93449"/>
                    <a:pt x="102845" y="62595"/>
                  </a:cubicBezTo>
                  <a:close/>
                </a:path>
              </a:pathLst>
            </a:custGeom>
            <a:solidFill>
              <a:srgbClr val="FFFFFF"/>
            </a:solidFill>
            <a:ln w="6345" cap="flat">
              <a:noFill/>
              <a:prstDash val="solid"/>
              <a:miter/>
            </a:ln>
          </p:spPr>
          <p:txBody>
            <a:bodyPr rtlCol="0" anchor="ctr"/>
            <a:lstStyle/>
            <a:p>
              <a:endParaRPr lang="en-US"/>
            </a:p>
          </p:txBody>
        </p:sp>
        <p:sp>
          <p:nvSpPr>
            <p:cNvPr id="1300" name="Freeform 1299">
              <a:extLst>
                <a:ext uri="{FF2B5EF4-FFF2-40B4-BE49-F238E27FC236}">
                  <a16:creationId xmlns:a16="http://schemas.microsoft.com/office/drawing/2014/main" id="{1489958C-7B10-31DE-D630-561AE14BD4F9}"/>
                </a:ext>
              </a:extLst>
            </p:cNvPr>
            <p:cNvSpPr/>
            <p:nvPr/>
          </p:nvSpPr>
          <p:spPr>
            <a:xfrm>
              <a:off x="7275788" y="2248480"/>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301" name="Freeform 1300">
              <a:extLst>
                <a:ext uri="{FF2B5EF4-FFF2-40B4-BE49-F238E27FC236}">
                  <a16:creationId xmlns:a16="http://schemas.microsoft.com/office/drawing/2014/main" id="{0664106F-2246-09E3-23A2-55B0738C8505}"/>
                </a:ext>
              </a:extLst>
            </p:cNvPr>
            <p:cNvSpPr/>
            <p:nvPr/>
          </p:nvSpPr>
          <p:spPr>
            <a:xfrm>
              <a:off x="7360222" y="2218516"/>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70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6"/>
                  </a:lnTo>
                  <a:cubicBezTo>
                    <a:pt x="84815" y="77006"/>
                    <a:pt x="72943" y="65770"/>
                    <a:pt x="51676" y="65770"/>
                  </a:cubicBezTo>
                  <a:cubicBezTo>
                    <a:pt x="31806" y="65770"/>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302" name="Freeform 1301">
              <a:extLst>
                <a:ext uri="{FF2B5EF4-FFF2-40B4-BE49-F238E27FC236}">
                  <a16:creationId xmlns:a16="http://schemas.microsoft.com/office/drawing/2014/main" id="{B3D41A70-31C2-3283-9EAA-F875298949D8}"/>
                </a:ext>
              </a:extLst>
            </p:cNvPr>
            <p:cNvSpPr/>
            <p:nvPr/>
          </p:nvSpPr>
          <p:spPr>
            <a:xfrm>
              <a:off x="7482429"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5" y="94591"/>
                    <a:pt x="28314" y="112875"/>
                    <a:pt x="56692" y="112875"/>
                  </a:cubicBezTo>
                  <a:cubicBezTo>
                    <a:pt x="76561" y="112875"/>
                    <a:pt x="90021" y="104622"/>
                    <a:pt x="94147" y="87989"/>
                  </a:cubicBezTo>
                  <a:lnTo>
                    <a:pt x="106272" y="87989"/>
                  </a:lnTo>
                  <a:cubicBezTo>
                    <a:pt x="101257" y="110843"/>
                    <a:pt x="82275" y="123159"/>
                    <a:pt x="56692" y="123159"/>
                  </a:cubicBezTo>
                  <a:cubicBezTo>
                    <a:pt x="22219" y="123159"/>
                    <a:pt x="0" y="98718"/>
                    <a:pt x="0" y="62849"/>
                  </a:cubicBezTo>
                  <a:close/>
                  <a:moveTo>
                    <a:pt x="94592" y="52819"/>
                  </a:moveTo>
                  <a:cubicBezTo>
                    <a:pt x="93448" y="23807"/>
                    <a:pt x="78149" y="10348"/>
                    <a:pt x="54850" y="10348"/>
                  </a:cubicBezTo>
                  <a:cubicBezTo>
                    <a:pt x="31551"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03" name="Freeform 1302">
              <a:extLst>
                <a:ext uri="{FF2B5EF4-FFF2-40B4-BE49-F238E27FC236}">
                  <a16:creationId xmlns:a16="http://schemas.microsoft.com/office/drawing/2014/main" id="{E87C933E-7E7D-B468-2CE5-95D7CAA4E8CC}"/>
                </a:ext>
              </a:extLst>
            </p:cNvPr>
            <p:cNvSpPr/>
            <p:nvPr/>
          </p:nvSpPr>
          <p:spPr>
            <a:xfrm>
              <a:off x="7615936" y="2274064"/>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4 w 52564"/>
                <a:gd name="connsiteY3" fmla="*/ 0 h 121127"/>
                <a:gd name="connsiteX4" fmla="*/ 52564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4" y="0"/>
                  </a:cubicBezTo>
                  <a:lnTo>
                    <a:pt x="52564"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04" name="Freeform 1303">
              <a:extLst>
                <a:ext uri="{FF2B5EF4-FFF2-40B4-BE49-F238E27FC236}">
                  <a16:creationId xmlns:a16="http://schemas.microsoft.com/office/drawing/2014/main" id="{45F0D279-6918-E8FE-63A0-FC02CA23C047}"/>
                </a:ext>
              </a:extLst>
            </p:cNvPr>
            <p:cNvSpPr/>
            <p:nvPr/>
          </p:nvSpPr>
          <p:spPr>
            <a:xfrm>
              <a:off x="7740619" y="2273810"/>
              <a:ext cx="111350" cy="164296"/>
            </a:xfrm>
            <a:custGeom>
              <a:avLst/>
              <a:gdLst>
                <a:gd name="connsiteX0" fmla="*/ 2539 w 111350"/>
                <a:gd name="connsiteY0" fmla="*/ 128174 h 164296"/>
                <a:gd name="connsiteX1" fmla="*/ 14855 w 111350"/>
                <a:gd name="connsiteY1" fmla="*/ 128174 h 164296"/>
                <a:gd name="connsiteX2" fmla="*/ 55738 w 111350"/>
                <a:gd name="connsiteY2" fmla="*/ 154012 h 164296"/>
                <a:gd name="connsiteX3" fmla="*/ 99162 w 111350"/>
                <a:gd name="connsiteY3" fmla="*/ 112875 h 164296"/>
                <a:gd name="connsiteX4" fmla="*/ 99162 w 111350"/>
                <a:gd name="connsiteY4" fmla="*/ 88433 h 164296"/>
                <a:gd name="connsiteX5" fmla="*/ 53898 w 111350"/>
                <a:gd name="connsiteY5" fmla="*/ 117446 h 164296"/>
                <a:gd name="connsiteX6" fmla="*/ 0 w 111350"/>
                <a:gd name="connsiteY6" fmla="*/ 60310 h 164296"/>
                <a:gd name="connsiteX7" fmla="*/ 0 w 111350"/>
                <a:gd name="connsiteY7" fmla="*/ 58723 h 164296"/>
                <a:gd name="connsiteX8" fmla="*/ 55549 w 111350"/>
                <a:gd name="connsiteY8" fmla="*/ 0 h 164296"/>
                <a:gd name="connsiteX9" fmla="*/ 99226 w 111350"/>
                <a:gd name="connsiteY9" fmla="*/ 27679 h 164296"/>
                <a:gd name="connsiteX10" fmla="*/ 99226 w 111350"/>
                <a:gd name="connsiteY10" fmla="*/ 1841 h 164296"/>
                <a:gd name="connsiteX11" fmla="*/ 111351 w 111350"/>
                <a:gd name="connsiteY11" fmla="*/ 1841 h 164296"/>
                <a:gd name="connsiteX12" fmla="*/ 111351 w 111350"/>
                <a:gd name="connsiteY12" fmla="*/ 113319 h 164296"/>
                <a:gd name="connsiteX13" fmla="*/ 56056 w 111350"/>
                <a:gd name="connsiteY13" fmla="*/ 164297 h 164296"/>
                <a:gd name="connsiteX14" fmla="*/ 2602 w 111350"/>
                <a:gd name="connsiteY14" fmla="*/ 128174 h 164296"/>
                <a:gd name="connsiteX15" fmla="*/ 99416 w 111350"/>
                <a:gd name="connsiteY15" fmla="*/ 59611 h 164296"/>
                <a:gd name="connsiteX16" fmla="*/ 99416 w 111350"/>
                <a:gd name="connsiteY16" fmla="*/ 57770 h 164296"/>
                <a:gd name="connsiteX17" fmla="*/ 56691 w 111350"/>
                <a:gd name="connsiteY17" fmla="*/ 10221 h 164296"/>
                <a:gd name="connsiteX18" fmla="*/ 12570 w 111350"/>
                <a:gd name="connsiteY18" fmla="*/ 58215 h 164296"/>
                <a:gd name="connsiteX19" fmla="*/ 12570 w 111350"/>
                <a:gd name="connsiteY19" fmla="*/ 60056 h 164296"/>
                <a:gd name="connsiteX20" fmla="*/ 55104 w 111350"/>
                <a:gd name="connsiteY20" fmla="*/ 107161 h 164296"/>
                <a:gd name="connsiteX21" fmla="*/ 99416 w 111350"/>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0" h="164296">
                  <a:moveTo>
                    <a:pt x="2539" y="128174"/>
                  </a:moveTo>
                  <a:lnTo>
                    <a:pt x="14855" y="128174"/>
                  </a:lnTo>
                  <a:cubicBezTo>
                    <a:pt x="18029" y="143474"/>
                    <a:pt x="30853" y="154012"/>
                    <a:pt x="55738" y="154012"/>
                  </a:cubicBezTo>
                  <a:cubicBezTo>
                    <a:pt x="80625" y="154012"/>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6"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4" y="164297"/>
                    <a:pt x="5587" y="147410"/>
                    <a:pt x="2602" y="128174"/>
                  </a:cubicBezTo>
                  <a:close/>
                  <a:moveTo>
                    <a:pt x="99416" y="59611"/>
                  </a:moveTo>
                  <a:lnTo>
                    <a:pt x="99416" y="57770"/>
                  </a:lnTo>
                  <a:cubicBezTo>
                    <a:pt x="99416" y="27615"/>
                    <a:pt x="81577" y="10221"/>
                    <a:pt x="56691" y="10221"/>
                  </a:cubicBezTo>
                  <a:cubicBezTo>
                    <a:pt x="31806" y="10221"/>
                    <a:pt x="12570" y="28504"/>
                    <a:pt x="12570" y="58215"/>
                  </a:cubicBezTo>
                  <a:lnTo>
                    <a:pt x="12570" y="60056"/>
                  </a:lnTo>
                  <a:cubicBezTo>
                    <a:pt x="12570" y="89766"/>
                    <a:pt x="31297" y="107161"/>
                    <a:pt x="55104" y="107161"/>
                  </a:cubicBezTo>
                  <a:cubicBezTo>
                    <a:pt x="78910" y="107161"/>
                    <a:pt x="99416" y="89576"/>
                    <a:pt x="99416" y="59611"/>
                  </a:cubicBezTo>
                  <a:close/>
                </a:path>
              </a:pathLst>
            </a:custGeom>
            <a:solidFill>
              <a:srgbClr val="FFFFFF"/>
            </a:solidFill>
            <a:ln w="6345" cap="flat">
              <a:noFill/>
              <a:prstDash val="solid"/>
              <a:miter/>
            </a:ln>
          </p:spPr>
          <p:txBody>
            <a:bodyPr rtlCol="0" anchor="ctr"/>
            <a:lstStyle/>
            <a:p>
              <a:endParaRPr lang="en-US"/>
            </a:p>
          </p:txBody>
        </p:sp>
        <p:sp>
          <p:nvSpPr>
            <p:cNvPr id="1305" name="Freeform 1304">
              <a:extLst>
                <a:ext uri="{FF2B5EF4-FFF2-40B4-BE49-F238E27FC236}">
                  <a16:creationId xmlns:a16="http://schemas.microsoft.com/office/drawing/2014/main" id="{3FD2F31F-E5AC-9D77-FCA5-4760253BFE46}"/>
                </a:ext>
              </a:extLst>
            </p:cNvPr>
            <p:cNvSpPr/>
            <p:nvPr/>
          </p:nvSpPr>
          <p:spPr>
            <a:xfrm>
              <a:off x="7885490" y="2274064"/>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306" name="Freeform 1305">
              <a:extLst>
                <a:ext uri="{FF2B5EF4-FFF2-40B4-BE49-F238E27FC236}">
                  <a16:creationId xmlns:a16="http://schemas.microsoft.com/office/drawing/2014/main" id="{C83136F3-5369-9FCD-851A-8AB62C61404B}"/>
                </a:ext>
              </a:extLst>
            </p:cNvPr>
            <p:cNvSpPr/>
            <p:nvPr/>
          </p:nvSpPr>
          <p:spPr>
            <a:xfrm>
              <a:off x="7946307" y="2273747"/>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1 w 107161"/>
                <a:gd name="connsiteY5" fmla="*/ 62595 h 123159"/>
                <a:gd name="connsiteX6" fmla="*/ 56692 w 107161"/>
                <a:gd name="connsiteY6" fmla="*/ 112875 h 123159"/>
                <a:gd name="connsiteX7" fmla="*/ 94147 w 107161"/>
                <a:gd name="connsiteY7" fmla="*/ 87989 h 123159"/>
                <a:gd name="connsiteX8" fmla="*/ 106272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1" y="62595"/>
                  </a:lnTo>
                  <a:cubicBezTo>
                    <a:pt x="13015" y="94591"/>
                    <a:pt x="28314" y="112875"/>
                    <a:pt x="56692" y="112875"/>
                  </a:cubicBezTo>
                  <a:cubicBezTo>
                    <a:pt x="76562" y="112875"/>
                    <a:pt x="90084" y="104622"/>
                    <a:pt x="94147" y="87989"/>
                  </a:cubicBezTo>
                  <a:lnTo>
                    <a:pt x="106272" y="87989"/>
                  </a:lnTo>
                  <a:cubicBezTo>
                    <a:pt x="101258"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307" name="Freeform 1306">
              <a:extLst>
                <a:ext uri="{FF2B5EF4-FFF2-40B4-BE49-F238E27FC236}">
                  <a16:creationId xmlns:a16="http://schemas.microsoft.com/office/drawing/2014/main" id="{07B048D2-49C9-5F31-3559-39800D847206}"/>
                </a:ext>
              </a:extLst>
            </p:cNvPr>
            <p:cNvSpPr/>
            <p:nvPr/>
          </p:nvSpPr>
          <p:spPr>
            <a:xfrm>
              <a:off x="8071054" y="2273810"/>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70 w 93004"/>
                <a:gd name="connsiteY6" fmla="*/ 35615 h 123159"/>
                <a:gd name="connsiteX7" fmla="*/ 51169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7" y="53009"/>
                    <a:pt x="55993" y="53009"/>
                  </a:cubicBezTo>
                  <a:lnTo>
                    <a:pt x="80879" y="53009"/>
                  </a:lnTo>
                  <a:lnTo>
                    <a:pt x="80879" y="42280"/>
                  </a:lnTo>
                  <a:cubicBezTo>
                    <a:pt x="80879" y="19870"/>
                    <a:pt x="71737" y="10284"/>
                    <a:pt x="50724" y="10284"/>
                  </a:cubicBezTo>
                  <a:cubicBezTo>
                    <a:pt x="32694" y="10284"/>
                    <a:pt x="19871" y="18029"/>
                    <a:pt x="17141" y="35615"/>
                  </a:cubicBezTo>
                  <a:lnTo>
                    <a:pt x="5270" y="35615"/>
                  </a:lnTo>
                  <a:cubicBezTo>
                    <a:pt x="7999" y="10475"/>
                    <a:pt x="28568" y="0"/>
                    <a:pt x="51169"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308" name="Freeform 1307">
              <a:extLst>
                <a:ext uri="{FF2B5EF4-FFF2-40B4-BE49-F238E27FC236}">
                  <a16:creationId xmlns:a16="http://schemas.microsoft.com/office/drawing/2014/main" id="{D07B1868-175C-93F2-2834-6ABD1C48C15E}"/>
                </a:ext>
              </a:extLst>
            </p:cNvPr>
            <p:cNvSpPr/>
            <p:nvPr/>
          </p:nvSpPr>
          <p:spPr>
            <a:xfrm>
              <a:off x="8181580" y="2248480"/>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0 w 62658"/>
                <a:gd name="connsiteY6" fmla="*/ 0 h 148235"/>
                <a:gd name="connsiteX7" fmla="*/ 29710 w 62658"/>
                <a:gd name="connsiteY7" fmla="*/ 27171 h 148235"/>
                <a:gd name="connsiteX8" fmla="*/ 61008 w 62658"/>
                <a:gd name="connsiteY8" fmla="*/ 27171 h 148235"/>
                <a:gd name="connsiteX9" fmla="*/ 61008 w 62658"/>
                <a:gd name="connsiteY9" fmla="*/ 37456 h 148235"/>
                <a:gd name="connsiteX10" fmla="*/ 29710 w 62658"/>
                <a:gd name="connsiteY10" fmla="*/ 37456 h 148235"/>
                <a:gd name="connsiteX11" fmla="*/ 29710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0" y="0"/>
                  </a:lnTo>
                  <a:lnTo>
                    <a:pt x="29710" y="27171"/>
                  </a:lnTo>
                  <a:lnTo>
                    <a:pt x="61008" y="27171"/>
                  </a:lnTo>
                  <a:lnTo>
                    <a:pt x="61008" y="37456"/>
                  </a:lnTo>
                  <a:lnTo>
                    <a:pt x="29710" y="37456"/>
                  </a:lnTo>
                  <a:lnTo>
                    <a:pt x="29710" y="116938"/>
                  </a:lnTo>
                  <a:cubicBezTo>
                    <a:pt x="29710" y="131349"/>
                    <a:pt x="36567" y="137951"/>
                    <a:pt x="47550" y="137951"/>
                  </a:cubicBezTo>
                  <a:cubicBezTo>
                    <a:pt x="53707" y="137951"/>
                    <a:pt x="58532" y="136808"/>
                    <a:pt x="62659" y="135412"/>
                  </a:cubicBezTo>
                  <a:lnTo>
                    <a:pt x="62659" y="145696"/>
                  </a:lnTo>
                  <a:cubicBezTo>
                    <a:pt x="58786" y="147093"/>
                    <a:pt x="54216"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grpSp>
      <p:grpSp>
        <p:nvGrpSpPr>
          <p:cNvPr id="1513" name="values">
            <a:extLst>
              <a:ext uri="{FF2B5EF4-FFF2-40B4-BE49-F238E27FC236}">
                <a16:creationId xmlns:a16="http://schemas.microsoft.com/office/drawing/2014/main" id="{CC8BBA85-89C8-1981-7784-2B32188CEBC3}"/>
              </a:ext>
            </a:extLst>
          </p:cNvPr>
          <p:cNvGrpSpPr/>
          <p:nvPr/>
        </p:nvGrpSpPr>
        <p:grpSpPr>
          <a:xfrm>
            <a:off x="6573717" y="435564"/>
            <a:ext cx="2390177" cy="872462"/>
            <a:chOff x="6573717" y="435564"/>
            <a:chExt cx="2390177" cy="872462"/>
          </a:xfrm>
        </p:grpSpPr>
        <p:grpSp>
          <p:nvGrpSpPr>
            <p:cNvPr id="1257" name="Graphic 1049">
              <a:extLst>
                <a:ext uri="{FF2B5EF4-FFF2-40B4-BE49-F238E27FC236}">
                  <a16:creationId xmlns:a16="http://schemas.microsoft.com/office/drawing/2014/main" id="{CF13FEF7-0B31-363F-8A95-D44DAEF02286}"/>
                </a:ext>
              </a:extLst>
            </p:cNvPr>
            <p:cNvGrpSpPr/>
            <p:nvPr/>
          </p:nvGrpSpPr>
          <p:grpSpPr>
            <a:xfrm>
              <a:off x="6573717" y="435564"/>
              <a:ext cx="1868718" cy="500127"/>
              <a:chOff x="6573717" y="435564"/>
              <a:chExt cx="1868718" cy="500127"/>
            </a:xfrm>
            <a:solidFill>
              <a:srgbClr val="FFFFFF"/>
            </a:solidFill>
          </p:grpSpPr>
          <p:sp>
            <p:nvSpPr>
              <p:cNvPr id="1258" name="Freeform 1257">
                <a:extLst>
                  <a:ext uri="{FF2B5EF4-FFF2-40B4-BE49-F238E27FC236}">
                    <a16:creationId xmlns:a16="http://schemas.microsoft.com/office/drawing/2014/main" id="{ECB7B4F0-C60F-1BA1-D302-AA3688995371}"/>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58C8986C-FB47-CA2D-2DBB-EC9F5A68F27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3D3BBE48-E67C-AF5F-8DF8-F71C75D07632}"/>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CB124B40-295B-461C-F9B8-A1BD7A53FC60}"/>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DF057756-D887-CB70-05F8-1DAAE12E8A49}"/>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6DD0EB23-D79F-4E9C-721A-020BC5CE0BAF}"/>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1487" name="Graphic 1049">
              <a:extLst>
                <a:ext uri="{FF2B5EF4-FFF2-40B4-BE49-F238E27FC236}">
                  <a16:creationId xmlns:a16="http://schemas.microsoft.com/office/drawing/2014/main" id="{0FC6C57A-7D37-6EFF-B7FC-C448DF952F8E}"/>
                </a:ext>
              </a:extLst>
            </p:cNvPr>
            <p:cNvGrpSpPr/>
            <p:nvPr/>
          </p:nvGrpSpPr>
          <p:grpSpPr>
            <a:xfrm>
              <a:off x="6593524" y="1180106"/>
              <a:ext cx="2370370" cy="127920"/>
              <a:chOff x="6593524" y="1180106"/>
              <a:chExt cx="2370370" cy="127920"/>
            </a:xfrm>
            <a:solidFill>
              <a:srgbClr val="FFFFFF"/>
            </a:solidFill>
          </p:grpSpPr>
          <p:sp>
            <p:nvSpPr>
              <p:cNvPr id="1488" name="Freeform 1487">
                <a:extLst>
                  <a:ext uri="{FF2B5EF4-FFF2-40B4-BE49-F238E27FC236}">
                    <a16:creationId xmlns:a16="http://schemas.microsoft.com/office/drawing/2014/main" id="{3A281758-8482-E859-174E-388BB1085D7F}"/>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1489" name="Freeform 1488">
                <a:extLst>
                  <a:ext uri="{FF2B5EF4-FFF2-40B4-BE49-F238E27FC236}">
                    <a16:creationId xmlns:a16="http://schemas.microsoft.com/office/drawing/2014/main" id="{5F7D104A-5FCA-5753-9976-31F134F2090F}"/>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1490" name="Freeform 1489">
                <a:extLst>
                  <a:ext uri="{FF2B5EF4-FFF2-40B4-BE49-F238E27FC236}">
                    <a16:creationId xmlns:a16="http://schemas.microsoft.com/office/drawing/2014/main" id="{84625832-C9E5-599C-2D89-E78BA1AED5C5}"/>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1" name="Freeform 1490">
                <a:extLst>
                  <a:ext uri="{FF2B5EF4-FFF2-40B4-BE49-F238E27FC236}">
                    <a16:creationId xmlns:a16="http://schemas.microsoft.com/office/drawing/2014/main" id="{758F7F98-D903-BD57-508D-706FB26980B5}"/>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2" name="Freeform 1491">
                <a:extLst>
                  <a:ext uri="{FF2B5EF4-FFF2-40B4-BE49-F238E27FC236}">
                    <a16:creationId xmlns:a16="http://schemas.microsoft.com/office/drawing/2014/main" id="{EBF12817-D152-7AAF-D59C-EC88AF97E67F}"/>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3" name="Freeform 1492">
                <a:extLst>
                  <a:ext uri="{FF2B5EF4-FFF2-40B4-BE49-F238E27FC236}">
                    <a16:creationId xmlns:a16="http://schemas.microsoft.com/office/drawing/2014/main" id="{C7DC1F29-A22A-5E8D-356F-D70418DF84CF}"/>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494" name="Freeform 1493">
                <a:extLst>
                  <a:ext uri="{FF2B5EF4-FFF2-40B4-BE49-F238E27FC236}">
                    <a16:creationId xmlns:a16="http://schemas.microsoft.com/office/drawing/2014/main" id="{FAC2F0CC-0422-EF0C-673B-5030EE489E04}"/>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5" name="Freeform 1494">
                <a:extLst>
                  <a:ext uri="{FF2B5EF4-FFF2-40B4-BE49-F238E27FC236}">
                    <a16:creationId xmlns:a16="http://schemas.microsoft.com/office/drawing/2014/main" id="{2DF4103F-B099-C434-5D59-4CA32DB9C6FF}"/>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496" name="Freeform 1495">
                <a:extLst>
                  <a:ext uri="{FF2B5EF4-FFF2-40B4-BE49-F238E27FC236}">
                    <a16:creationId xmlns:a16="http://schemas.microsoft.com/office/drawing/2014/main" id="{5E7C4F88-C74B-08E0-0C0E-93EFCCCAEAD2}"/>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1497" name="Freeform 1496">
                <a:extLst>
                  <a:ext uri="{FF2B5EF4-FFF2-40B4-BE49-F238E27FC236}">
                    <a16:creationId xmlns:a16="http://schemas.microsoft.com/office/drawing/2014/main" id="{BAF5902F-53CF-5525-526A-F79873933976}"/>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8" name="Freeform 1497">
                <a:extLst>
                  <a:ext uri="{FF2B5EF4-FFF2-40B4-BE49-F238E27FC236}">
                    <a16:creationId xmlns:a16="http://schemas.microsoft.com/office/drawing/2014/main" id="{FB0A996F-EDBD-C900-618C-55099F729414}"/>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499" name="Freeform 1498">
                <a:extLst>
                  <a:ext uri="{FF2B5EF4-FFF2-40B4-BE49-F238E27FC236}">
                    <a16:creationId xmlns:a16="http://schemas.microsoft.com/office/drawing/2014/main" id="{7CA3AC0D-D31A-FC2A-036C-AE15BAE47F5A}"/>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1500" name="Freeform 1499">
                <a:extLst>
                  <a:ext uri="{FF2B5EF4-FFF2-40B4-BE49-F238E27FC236}">
                    <a16:creationId xmlns:a16="http://schemas.microsoft.com/office/drawing/2014/main" id="{A6428E6B-80FD-2790-208B-FD04F6A16273}"/>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1" name="Freeform 1500">
                <a:extLst>
                  <a:ext uri="{FF2B5EF4-FFF2-40B4-BE49-F238E27FC236}">
                    <a16:creationId xmlns:a16="http://schemas.microsoft.com/office/drawing/2014/main" id="{CEDB7A58-990C-E4C9-6495-42A8A4DC2BC1}"/>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2" name="Freeform 1501">
                <a:extLst>
                  <a:ext uri="{FF2B5EF4-FFF2-40B4-BE49-F238E27FC236}">
                    <a16:creationId xmlns:a16="http://schemas.microsoft.com/office/drawing/2014/main" id="{3446B620-288C-39F4-22DC-39B9073CF7D3}"/>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3" name="Freeform 1502">
                <a:extLst>
                  <a:ext uri="{FF2B5EF4-FFF2-40B4-BE49-F238E27FC236}">
                    <a16:creationId xmlns:a16="http://schemas.microsoft.com/office/drawing/2014/main" id="{C8F8FCFC-480A-E5AF-622E-B519183B91CB}"/>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1504" name="Freeform 1503">
                <a:extLst>
                  <a:ext uri="{FF2B5EF4-FFF2-40B4-BE49-F238E27FC236}">
                    <a16:creationId xmlns:a16="http://schemas.microsoft.com/office/drawing/2014/main" id="{6F8881D5-6D32-8868-60EA-DD5683011B66}"/>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1505" name="Freeform 1504">
                <a:extLst>
                  <a:ext uri="{FF2B5EF4-FFF2-40B4-BE49-F238E27FC236}">
                    <a16:creationId xmlns:a16="http://schemas.microsoft.com/office/drawing/2014/main" id="{51740E00-34FD-E4D2-B054-E69F4037EBE2}"/>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1506" name="Freeform 1505">
                <a:extLst>
                  <a:ext uri="{FF2B5EF4-FFF2-40B4-BE49-F238E27FC236}">
                    <a16:creationId xmlns:a16="http://schemas.microsoft.com/office/drawing/2014/main" id="{504DB7F0-BA6B-D5C5-DB51-C00E62F0E3F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7" name="Freeform 1506">
                <a:extLst>
                  <a:ext uri="{FF2B5EF4-FFF2-40B4-BE49-F238E27FC236}">
                    <a16:creationId xmlns:a16="http://schemas.microsoft.com/office/drawing/2014/main" id="{BFCA218D-8C18-C9E1-79D6-710EB17E53B8}"/>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08" name="Freeform 1507">
                <a:extLst>
                  <a:ext uri="{FF2B5EF4-FFF2-40B4-BE49-F238E27FC236}">
                    <a16:creationId xmlns:a16="http://schemas.microsoft.com/office/drawing/2014/main" id="{15BAC537-487B-0E95-FBAA-9AFD7E90700D}"/>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1509" name="Freeform 1508">
                <a:extLst>
                  <a:ext uri="{FF2B5EF4-FFF2-40B4-BE49-F238E27FC236}">
                    <a16:creationId xmlns:a16="http://schemas.microsoft.com/office/drawing/2014/main" id="{134F946A-0685-E41E-4FA0-39F2E16E15AE}"/>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10" name="Freeform 1509">
                <a:extLst>
                  <a:ext uri="{FF2B5EF4-FFF2-40B4-BE49-F238E27FC236}">
                    <a16:creationId xmlns:a16="http://schemas.microsoft.com/office/drawing/2014/main" id="{593EC079-115E-27D0-CE8C-9D6C94358E7A}"/>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11" name="Freeform 1510">
                <a:extLst>
                  <a:ext uri="{FF2B5EF4-FFF2-40B4-BE49-F238E27FC236}">
                    <a16:creationId xmlns:a16="http://schemas.microsoft.com/office/drawing/2014/main" id="{DB6DBB5E-EDC0-0C74-10BB-566EA34B5678}"/>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29411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81"/>
                                        </p:tgtEl>
                                        <p:attrNameLst>
                                          <p:attrName>style.visibility</p:attrName>
                                        </p:attrNameLst>
                                      </p:cBhvr>
                                      <p:to>
                                        <p:strVal val="visible"/>
                                      </p:to>
                                    </p:set>
                                    <p:anim calcmode="lin" valueType="num">
                                      <p:cBhvr additive="base">
                                        <p:cTn id="7" dur="1000" fill="hold"/>
                                        <p:tgtEl>
                                          <p:spTgt spid="1281"/>
                                        </p:tgtEl>
                                        <p:attrNameLst>
                                          <p:attrName>ppt_x</p:attrName>
                                        </p:attrNameLst>
                                      </p:cBhvr>
                                      <p:tavLst>
                                        <p:tav tm="0">
                                          <p:val>
                                            <p:strVal val="1+#ppt_w/2"/>
                                          </p:val>
                                        </p:tav>
                                        <p:tav tm="100000">
                                          <p:val>
                                            <p:strVal val="#ppt_x"/>
                                          </p:val>
                                        </p:tav>
                                      </p:tavLst>
                                    </p:anim>
                                    <p:anim calcmode="lin" valueType="num">
                                      <p:cBhvr additive="base">
                                        <p:cTn id="8" dur="1000" fill="hold"/>
                                        <p:tgtEl>
                                          <p:spTgt spid="128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09"/>
                                        </p:tgtEl>
                                        <p:attrNameLst>
                                          <p:attrName>style.visibility</p:attrName>
                                        </p:attrNameLst>
                                      </p:cBhvr>
                                      <p:to>
                                        <p:strVal val="visible"/>
                                      </p:to>
                                    </p:set>
                                    <p:anim calcmode="lin" valueType="num">
                                      <p:cBhvr additive="base">
                                        <p:cTn id="11" dur="1000" fill="hold"/>
                                        <p:tgtEl>
                                          <p:spTgt spid="1309"/>
                                        </p:tgtEl>
                                        <p:attrNameLst>
                                          <p:attrName>ppt_x</p:attrName>
                                        </p:attrNameLst>
                                      </p:cBhvr>
                                      <p:tavLst>
                                        <p:tav tm="0">
                                          <p:val>
                                            <p:strVal val="1+#ppt_w/2"/>
                                          </p:val>
                                        </p:tav>
                                        <p:tav tm="100000">
                                          <p:val>
                                            <p:strVal val="#ppt_x"/>
                                          </p:val>
                                        </p:tav>
                                      </p:tavLst>
                                    </p:anim>
                                    <p:anim calcmode="lin" valueType="num">
                                      <p:cBhvr additive="base">
                                        <p:cTn id="12" dur="1000" fill="hold"/>
                                        <p:tgtEl>
                                          <p:spTgt spid="130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53"/>
                                        </p:tgtEl>
                                        <p:attrNameLst>
                                          <p:attrName>style.visibility</p:attrName>
                                        </p:attrNameLst>
                                      </p:cBhvr>
                                      <p:to>
                                        <p:strVal val="visible"/>
                                      </p:to>
                                    </p:set>
                                    <p:anim calcmode="lin" valueType="num">
                                      <p:cBhvr additive="base">
                                        <p:cTn id="15" dur="1000" fill="hold"/>
                                        <p:tgtEl>
                                          <p:spTgt spid="1353"/>
                                        </p:tgtEl>
                                        <p:attrNameLst>
                                          <p:attrName>ppt_x</p:attrName>
                                        </p:attrNameLst>
                                      </p:cBhvr>
                                      <p:tavLst>
                                        <p:tav tm="0">
                                          <p:val>
                                            <p:strVal val="1+#ppt_w/2"/>
                                          </p:val>
                                        </p:tav>
                                        <p:tav tm="100000">
                                          <p:val>
                                            <p:strVal val="#ppt_x"/>
                                          </p:val>
                                        </p:tav>
                                      </p:tavLst>
                                    </p:anim>
                                    <p:anim calcmode="lin" valueType="num">
                                      <p:cBhvr additive="base">
                                        <p:cTn id="16" dur="1000" fill="hold"/>
                                        <p:tgtEl>
                                          <p:spTgt spid="135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77"/>
                                        </p:tgtEl>
                                        <p:attrNameLst>
                                          <p:attrName>style.visibility</p:attrName>
                                        </p:attrNameLst>
                                      </p:cBhvr>
                                      <p:to>
                                        <p:strVal val="visible"/>
                                      </p:to>
                                    </p:set>
                                    <p:anim calcmode="lin" valueType="num">
                                      <p:cBhvr additive="base">
                                        <p:cTn id="19" dur="1000" fill="hold"/>
                                        <p:tgtEl>
                                          <p:spTgt spid="1377"/>
                                        </p:tgtEl>
                                        <p:attrNameLst>
                                          <p:attrName>ppt_x</p:attrName>
                                        </p:attrNameLst>
                                      </p:cBhvr>
                                      <p:tavLst>
                                        <p:tav tm="0">
                                          <p:val>
                                            <p:strVal val="1+#ppt_w/2"/>
                                          </p:val>
                                        </p:tav>
                                        <p:tav tm="100000">
                                          <p:val>
                                            <p:strVal val="#ppt_x"/>
                                          </p:val>
                                        </p:tav>
                                      </p:tavLst>
                                    </p:anim>
                                    <p:anim calcmode="lin" valueType="num">
                                      <p:cBhvr additive="base">
                                        <p:cTn id="20" dur="1000" fill="hold"/>
                                        <p:tgtEl>
                                          <p:spTgt spid="137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12"/>
                                        </p:tgtEl>
                                        <p:attrNameLst>
                                          <p:attrName>style.visibility</p:attrName>
                                        </p:attrNameLst>
                                      </p:cBhvr>
                                      <p:to>
                                        <p:strVal val="visible"/>
                                      </p:to>
                                    </p:set>
                                    <p:anim calcmode="lin" valueType="num">
                                      <p:cBhvr additive="base">
                                        <p:cTn id="23" dur="1000" fill="hold"/>
                                        <p:tgtEl>
                                          <p:spTgt spid="1412"/>
                                        </p:tgtEl>
                                        <p:attrNameLst>
                                          <p:attrName>ppt_x</p:attrName>
                                        </p:attrNameLst>
                                      </p:cBhvr>
                                      <p:tavLst>
                                        <p:tav tm="0">
                                          <p:val>
                                            <p:strVal val="1+#ppt_w/2"/>
                                          </p:val>
                                        </p:tav>
                                        <p:tav tm="100000">
                                          <p:val>
                                            <p:strVal val="#ppt_x"/>
                                          </p:val>
                                        </p:tav>
                                      </p:tavLst>
                                    </p:anim>
                                    <p:anim calcmode="lin" valueType="num">
                                      <p:cBhvr additive="base">
                                        <p:cTn id="24" dur="1000" fill="hold"/>
                                        <p:tgtEl>
                                          <p:spTgt spid="141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449"/>
                                        </p:tgtEl>
                                        <p:attrNameLst>
                                          <p:attrName>style.visibility</p:attrName>
                                        </p:attrNameLst>
                                      </p:cBhvr>
                                      <p:to>
                                        <p:strVal val="visible"/>
                                      </p:to>
                                    </p:set>
                                    <p:anim calcmode="lin" valueType="num">
                                      <p:cBhvr additive="base">
                                        <p:cTn id="27" dur="1000" fill="hold"/>
                                        <p:tgtEl>
                                          <p:spTgt spid="1449"/>
                                        </p:tgtEl>
                                        <p:attrNameLst>
                                          <p:attrName>ppt_x</p:attrName>
                                        </p:attrNameLst>
                                      </p:cBhvr>
                                      <p:tavLst>
                                        <p:tav tm="0">
                                          <p:val>
                                            <p:strVal val="1+#ppt_w/2"/>
                                          </p:val>
                                        </p:tav>
                                        <p:tav tm="100000">
                                          <p:val>
                                            <p:strVal val="#ppt_x"/>
                                          </p:val>
                                        </p:tav>
                                      </p:tavLst>
                                    </p:anim>
                                    <p:anim calcmode="lin" valueType="num">
                                      <p:cBhvr additive="base">
                                        <p:cTn id="28" dur="1000" fill="hold"/>
                                        <p:tgtEl>
                                          <p:spTgt spid="144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13"/>
                                        </p:tgtEl>
                                        <p:attrNameLst>
                                          <p:attrName>style.visibility</p:attrName>
                                        </p:attrNameLst>
                                      </p:cBhvr>
                                      <p:to>
                                        <p:strVal val="visible"/>
                                      </p:to>
                                    </p:set>
                                    <p:anim calcmode="lin" valueType="num">
                                      <p:cBhvr additive="base">
                                        <p:cTn id="31" dur="1000" fill="hold"/>
                                        <p:tgtEl>
                                          <p:spTgt spid="1513"/>
                                        </p:tgtEl>
                                        <p:attrNameLst>
                                          <p:attrName>ppt_x</p:attrName>
                                        </p:attrNameLst>
                                      </p:cBhvr>
                                      <p:tavLst>
                                        <p:tav tm="0">
                                          <p:val>
                                            <p:strVal val="1+#ppt_w/2"/>
                                          </p:val>
                                        </p:tav>
                                        <p:tav tm="100000">
                                          <p:val>
                                            <p:strVal val="#ppt_x"/>
                                          </p:val>
                                        </p:tav>
                                      </p:tavLst>
                                    </p:anim>
                                    <p:anim calcmode="lin" valueType="num">
                                      <p:cBhvr additive="base">
                                        <p:cTn id="32" dur="1000" fill="hold"/>
                                        <p:tgtEl>
                                          <p:spTgt spid="1513"/>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256"/>
                                        </p:tgtEl>
                                        <p:attrNameLst>
                                          <p:attrName>style.visibility</p:attrName>
                                        </p:attrNameLst>
                                      </p:cBhvr>
                                      <p:to>
                                        <p:strVal val="visible"/>
                                      </p:to>
                                    </p:set>
                                    <p:anim calcmode="lin" valueType="num">
                                      <p:cBhvr additive="base">
                                        <p:cTn id="35" dur="1000" fill="hold"/>
                                        <p:tgtEl>
                                          <p:spTgt spid="1256"/>
                                        </p:tgtEl>
                                        <p:attrNameLst>
                                          <p:attrName>ppt_x</p:attrName>
                                        </p:attrNameLst>
                                      </p:cBhvr>
                                      <p:tavLst>
                                        <p:tav tm="0">
                                          <p:val>
                                            <p:strVal val="1+#ppt_w/2"/>
                                          </p:val>
                                        </p:tav>
                                        <p:tav tm="100000">
                                          <p:val>
                                            <p:strVal val="#ppt_x"/>
                                          </p:val>
                                        </p:tav>
                                      </p:tavLst>
                                    </p:anim>
                                    <p:anim calcmode="lin" valueType="num">
                                      <p:cBhvr additive="base">
                                        <p:cTn id="36" dur="1000" fill="hold"/>
                                        <p:tgtEl>
                                          <p:spTgt spid="12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ral box">
            <a:extLst>
              <a:ext uri="{FF2B5EF4-FFF2-40B4-BE49-F238E27FC236}">
                <a16:creationId xmlns:a16="http://schemas.microsoft.com/office/drawing/2014/main" id="{2021B0C2-83C8-3736-E78A-66E26AD88D0B}"/>
              </a:ext>
            </a:extLst>
          </p:cNvPr>
          <p:cNvSpPr/>
          <p:nvPr/>
        </p:nvSpPr>
        <p:spPr>
          <a:xfrm>
            <a:off x="0" y="0"/>
            <a:ext cx="12192000" cy="6858000"/>
          </a:xfrm>
          <a:custGeom>
            <a:avLst/>
            <a:gdLst>
              <a:gd name="connsiteX0" fmla="*/ 0 w 2438400"/>
              <a:gd name="connsiteY0" fmla="*/ 0 h 6858000"/>
              <a:gd name="connsiteX1" fmla="*/ 2438400 w 2438400"/>
              <a:gd name="connsiteY1" fmla="*/ 0 h 6858000"/>
              <a:gd name="connsiteX2" fmla="*/ 2438400 w 2438400"/>
              <a:gd name="connsiteY2" fmla="*/ 6858000 h 6858000"/>
              <a:gd name="connsiteX3" fmla="*/ 0 w 243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8400" h="6858000">
                <a:moveTo>
                  <a:pt x="0" y="0"/>
                </a:moveTo>
                <a:lnTo>
                  <a:pt x="2438400" y="0"/>
                </a:lnTo>
                <a:lnTo>
                  <a:pt x="2438400" y="6858000"/>
                </a:lnTo>
                <a:lnTo>
                  <a:pt x="0" y="6858000"/>
                </a:lnTo>
                <a:close/>
              </a:path>
            </a:pathLst>
          </a:custGeom>
          <a:solidFill>
            <a:srgbClr val="E1251B"/>
          </a:solidFill>
          <a:ln w="12700" cap="flat">
            <a:noFill/>
            <a:prstDash val="solid"/>
            <a:miter/>
          </a:ln>
        </p:spPr>
        <p:txBody>
          <a:bodyPr rtlCol="0" anchor="ctr"/>
          <a:lstStyle/>
          <a:p>
            <a:endParaRPr lang="en-US"/>
          </a:p>
        </p:txBody>
      </p:sp>
      <p:grpSp>
        <p:nvGrpSpPr>
          <p:cNvPr id="275" name="Excellence">
            <a:extLst>
              <a:ext uri="{FF2B5EF4-FFF2-40B4-BE49-F238E27FC236}">
                <a16:creationId xmlns:a16="http://schemas.microsoft.com/office/drawing/2014/main" id="{27C5015A-5F54-C136-3C6A-2F9B532CB4D4}"/>
              </a:ext>
            </a:extLst>
          </p:cNvPr>
          <p:cNvGrpSpPr>
            <a:grpSpLocks noChangeAspect="1"/>
          </p:cNvGrpSpPr>
          <p:nvPr/>
        </p:nvGrpSpPr>
        <p:grpSpPr>
          <a:xfrm>
            <a:off x="8544870" y="4807356"/>
            <a:ext cx="2774030" cy="1135346"/>
            <a:chOff x="5195627" y="5079097"/>
            <a:chExt cx="1389597" cy="568730"/>
          </a:xfrm>
        </p:grpSpPr>
        <p:sp>
          <p:nvSpPr>
            <p:cNvPr id="233" name="Freeform 232">
              <a:extLst>
                <a:ext uri="{FF2B5EF4-FFF2-40B4-BE49-F238E27FC236}">
                  <a16:creationId xmlns:a16="http://schemas.microsoft.com/office/drawing/2014/main" id="{3C04A5B3-3BAA-6498-C356-2641F1713B72}"/>
                </a:ext>
              </a:extLst>
            </p:cNvPr>
            <p:cNvSpPr/>
            <p:nvPr/>
          </p:nvSpPr>
          <p:spPr>
            <a:xfrm>
              <a:off x="5196132" y="5088876"/>
              <a:ext cx="109067" cy="139071"/>
            </a:xfrm>
            <a:custGeom>
              <a:avLst/>
              <a:gdLst>
                <a:gd name="connsiteX0" fmla="*/ 0 w 109067"/>
                <a:gd name="connsiteY0" fmla="*/ 119893 h 139071"/>
                <a:gd name="connsiteX1" fmla="*/ 14896 w 109067"/>
                <a:gd name="connsiteY1" fmla="*/ 119893 h 139071"/>
                <a:gd name="connsiteX2" fmla="*/ 14896 w 109067"/>
                <a:gd name="connsiteY2" fmla="*/ 19051 h 139071"/>
                <a:gd name="connsiteX3" fmla="*/ 0 w 109067"/>
                <a:gd name="connsiteY3" fmla="*/ 19051 h 139071"/>
                <a:gd name="connsiteX4" fmla="*/ 0 w 109067"/>
                <a:gd name="connsiteY4" fmla="*/ 0 h 139071"/>
                <a:gd name="connsiteX5" fmla="*/ 105406 w 109067"/>
                <a:gd name="connsiteY5" fmla="*/ 0 h 139071"/>
                <a:gd name="connsiteX6" fmla="*/ 105406 w 109067"/>
                <a:gd name="connsiteY6" fmla="*/ 36197 h 139071"/>
                <a:gd name="connsiteX7" fmla="*/ 84199 w 109067"/>
                <a:gd name="connsiteY7" fmla="*/ 36197 h 139071"/>
                <a:gd name="connsiteX8" fmla="*/ 84199 w 109067"/>
                <a:gd name="connsiteY8" fmla="*/ 19051 h 139071"/>
                <a:gd name="connsiteX9" fmla="*/ 40521 w 109067"/>
                <a:gd name="connsiteY9" fmla="*/ 19051 h 139071"/>
                <a:gd name="connsiteX10" fmla="*/ 40521 w 109067"/>
                <a:gd name="connsiteY10" fmla="*/ 58550 h 139071"/>
                <a:gd name="connsiteX11" fmla="*/ 72459 w 109067"/>
                <a:gd name="connsiteY11" fmla="*/ 58550 h 139071"/>
                <a:gd name="connsiteX12" fmla="*/ 72459 w 109067"/>
                <a:gd name="connsiteY12" fmla="*/ 49024 h 139071"/>
                <a:gd name="connsiteX13" fmla="*/ 91016 w 109067"/>
                <a:gd name="connsiteY13" fmla="*/ 49024 h 139071"/>
                <a:gd name="connsiteX14" fmla="*/ 91016 w 109067"/>
                <a:gd name="connsiteY14" fmla="*/ 87507 h 139071"/>
                <a:gd name="connsiteX15" fmla="*/ 72459 w 109067"/>
                <a:gd name="connsiteY15" fmla="*/ 87507 h 139071"/>
                <a:gd name="connsiteX16" fmla="*/ 72459 w 109067"/>
                <a:gd name="connsiteY16" fmla="*/ 78236 h 139071"/>
                <a:gd name="connsiteX17" fmla="*/ 40521 w 109067"/>
                <a:gd name="connsiteY17" fmla="*/ 78236 h 139071"/>
                <a:gd name="connsiteX18" fmla="*/ 40521 w 109067"/>
                <a:gd name="connsiteY18" fmla="*/ 120020 h 139071"/>
                <a:gd name="connsiteX19" fmla="*/ 87229 w 109067"/>
                <a:gd name="connsiteY19" fmla="*/ 120020 h 139071"/>
                <a:gd name="connsiteX20" fmla="*/ 87229 w 109067"/>
                <a:gd name="connsiteY20" fmla="*/ 100589 h 139071"/>
                <a:gd name="connsiteX21" fmla="*/ 109067 w 109067"/>
                <a:gd name="connsiteY21" fmla="*/ 100589 h 139071"/>
                <a:gd name="connsiteX22" fmla="*/ 109067 w 109067"/>
                <a:gd name="connsiteY22" fmla="*/ 139071 h 139071"/>
                <a:gd name="connsiteX23" fmla="*/ 0 w 109067"/>
                <a:gd name="connsiteY23" fmla="*/ 139071 h 139071"/>
                <a:gd name="connsiteX24" fmla="*/ 0 w 109067"/>
                <a:gd name="connsiteY24" fmla="*/ 120020 h 1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067" h="139071">
                  <a:moveTo>
                    <a:pt x="0" y="119893"/>
                  </a:moveTo>
                  <a:lnTo>
                    <a:pt x="14896" y="119893"/>
                  </a:lnTo>
                  <a:lnTo>
                    <a:pt x="14896" y="19051"/>
                  </a:lnTo>
                  <a:lnTo>
                    <a:pt x="0" y="19051"/>
                  </a:lnTo>
                  <a:lnTo>
                    <a:pt x="0" y="0"/>
                  </a:lnTo>
                  <a:lnTo>
                    <a:pt x="105406" y="0"/>
                  </a:lnTo>
                  <a:lnTo>
                    <a:pt x="105406" y="36197"/>
                  </a:lnTo>
                  <a:lnTo>
                    <a:pt x="84199" y="36197"/>
                  </a:lnTo>
                  <a:lnTo>
                    <a:pt x="84199" y="19051"/>
                  </a:lnTo>
                  <a:lnTo>
                    <a:pt x="40521" y="19051"/>
                  </a:lnTo>
                  <a:lnTo>
                    <a:pt x="40521" y="58550"/>
                  </a:lnTo>
                  <a:lnTo>
                    <a:pt x="72459" y="58550"/>
                  </a:lnTo>
                  <a:lnTo>
                    <a:pt x="72459" y="49024"/>
                  </a:lnTo>
                  <a:lnTo>
                    <a:pt x="91016" y="49024"/>
                  </a:lnTo>
                  <a:lnTo>
                    <a:pt x="91016" y="87507"/>
                  </a:lnTo>
                  <a:lnTo>
                    <a:pt x="72459" y="87507"/>
                  </a:lnTo>
                  <a:lnTo>
                    <a:pt x="72459" y="78236"/>
                  </a:lnTo>
                  <a:lnTo>
                    <a:pt x="40521" y="78236"/>
                  </a:lnTo>
                  <a:lnTo>
                    <a:pt x="40521" y="120020"/>
                  </a:lnTo>
                  <a:lnTo>
                    <a:pt x="87229" y="120020"/>
                  </a:lnTo>
                  <a:lnTo>
                    <a:pt x="87229" y="100589"/>
                  </a:lnTo>
                  <a:lnTo>
                    <a:pt x="109067" y="100589"/>
                  </a:lnTo>
                  <a:lnTo>
                    <a:pt x="109067" y="139071"/>
                  </a:lnTo>
                  <a:lnTo>
                    <a:pt x="0" y="139071"/>
                  </a:lnTo>
                  <a:lnTo>
                    <a:pt x="0" y="120020"/>
                  </a:lnTo>
                  <a:close/>
                </a:path>
              </a:pathLst>
            </a:custGeom>
            <a:solidFill>
              <a:srgbClr val="FFFFFF"/>
            </a:solidFill>
            <a:ln w="12612"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EC1E88A9-3ABE-FD27-4DB2-CFA5DA162EA6}"/>
                </a:ext>
              </a:extLst>
            </p:cNvPr>
            <p:cNvSpPr/>
            <p:nvPr/>
          </p:nvSpPr>
          <p:spPr>
            <a:xfrm>
              <a:off x="5317192" y="5126216"/>
              <a:ext cx="103765" cy="101731"/>
            </a:xfrm>
            <a:custGeom>
              <a:avLst/>
              <a:gdLst>
                <a:gd name="connsiteX0" fmla="*/ 42920 w 103765"/>
                <a:gd name="connsiteY0" fmla="*/ 101604 h 101731"/>
                <a:gd name="connsiteX1" fmla="*/ 0 w 103765"/>
                <a:gd name="connsiteY1" fmla="*/ 101604 h 101731"/>
                <a:gd name="connsiteX2" fmla="*/ 0 w 103765"/>
                <a:gd name="connsiteY2" fmla="*/ 84332 h 101731"/>
                <a:gd name="connsiteX3" fmla="*/ 10099 w 103765"/>
                <a:gd name="connsiteY3" fmla="*/ 84332 h 101731"/>
                <a:gd name="connsiteX4" fmla="*/ 36987 w 103765"/>
                <a:gd name="connsiteY4" fmla="*/ 50548 h 101731"/>
                <a:gd name="connsiteX5" fmla="*/ 11109 w 103765"/>
                <a:gd name="connsiteY5" fmla="*/ 17908 h 101731"/>
                <a:gd name="connsiteX6" fmla="*/ 505 w 103765"/>
                <a:gd name="connsiteY6" fmla="*/ 17908 h 101731"/>
                <a:gd name="connsiteX7" fmla="*/ 505 w 103765"/>
                <a:gd name="connsiteY7" fmla="*/ 0 h 101731"/>
                <a:gd name="connsiteX8" fmla="*/ 48096 w 103765"/>
                <a:gd name="connsiteY8" fmla="*/ 0 h 101731"/>
                <a:gd name="connsiteX9" fmla="*/ 48096 w 103765"/>
                <a:gd name="connsiteY9" fmla="*/ 16384 h 101731"/>
                <a:gd name="connsiteX10" fmla="*/ 37492 w 103765"/>
                <a:gd name="connsiteY10" fmla="*/ 16384 h 101731"/>
                <a:gd name="connsiteX11" fmla="*/ 54534 w 103765"/>
                <a:gd name="connsiteY11" fmla="*/ 39372 h 101731"/>
                <a:gd name="connsiteX12" fmla="*/ 71702 w 103765"/>
                <a:gd name="connsiteY12" fmla="*/ 16384 h 101731"/>
                <a:gd name="connsiteX13" fmla="*/ 60719 w 103765"/>
                <a:gd name="connsiteY13" fmla="*/ 16384 h 101731"/>
                <a:gd name="connsiteX14" fmla="*/ 60719 w 103765"/>
                <a:gd name="connsiteY14" fmla="*/ 0 h 101731"/>
                <a:gd name="connsiteX15" fmla="*/ 103260 w 103765"/>
                <a:gd name="connsiteY15" fmla="*/ 0 h 101731"/>
                <a:gd name="connsiteX16" fmla="*/ 103260 w 103765"/>
                <a:gd name="connsiteY16" fmla="*/ 17908 h 101731"/>
                <a:gd name="connsiteX17" fmla="*/ 91899 w 103765"/>
                <a:gd name="connsiteY17" fmla="*/ 17908 h 101731"/>
                <a:gd name="connsiteX18" fmla="*/ 66778 w 103765"/>
                <a:gd name="connsiteY18" fmla="*/ 49024 h 101731"/>
                <a:gd name="connsiteX19" fmla="*/ 94424 w 103765"/>
                <a:gd name="connsiteY19" fmla="*/ 84459 h 101731"/>
                <a:gd name="connsiteX20" fmla="*/ 103765 w 103765"/>
                <a:gd name="connsiteY20" fmla="*/ 84459 h 101731"/>
                <a:gd name="connsiteX21" fmla="*/ 103765 w 103765"/>
                <a:gd name="connsiteY21" fmla="*/ 101732 h 101731"/>
                <a:gd name="connsiteX22" fmla="*/ 57185 w 103765"/>
                <a:gd name="connsiteY22" fmla="*/ 101732 h 101731"/>
                <a:gd name="connsiteX23" fmla="*/ 57185 w 103765"/>
                <a:gd name="connsiteY23" fmla="*/ 85856 h 101731"/>
                <a:gd name="connsiteX24" fmla="*/ 69177 w 103765"/>
                <a:gd name="connsiteY24" fmla="*/ 85856 h 101731"/>
                <a:gd name="connsiteX25" fmla="*/ 50242 w 103765"/>
                <a:gd name="connsiteY25" fmla="*/ 60963 h 101731"/>
                <a:gd name="connsiteX26" fmla="*/ 31180 w 103765"/>
                <a:gd name="connsiteY26" fmla="*/ 85856 h 101731"/>
                <a:gd name="connsiteX27" fmla="*/ 43299 w 103765"/>
                <a:gd name="connsiteY27" fmla="*/ 85856 h 101731"/>
                <a:gd name="connsiteX28" fmla="*/ 43299 w 103765"/>
                <a:gd name="connsiteY28" fmla="*/ 101732 h 1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765" h="101731">
                  <a:moveTo>
                    <a:pt x="42920" y="101604"/>
                  </a:moveTo>
                  <a:lnTo>
                    <a:pt x="0" y="101604"/>
                  </a:lnTo>
                  <a:lnTo>
                    <a:pt x="0" y="84332"/>
                  </a:lnTo>
                  <a:lnTo>
                    <a:pt x="10099" y="84332"/>
                  </a:lnTo>
                  <a:lnTo>
                    <a:pt x="36987" y="50548"/>
                  </a:lnTo>
                  <a:lnTo>
                    <a:pt x="11109" y="17908"/>
                  </a:lnTo>
                  <a:lnTo>
                    <a:pt x="505" y="17908"/>
                  </a:lnTo>
                  <a:lnTo>
                    <a:pt x="505" y="0"/>
                  </a:lnTo>
                  <a:lnTo>
                    <a:pt x="48096" y="0"/>
                  </a:lnTo>
                  <a:lnTo>
                    <a:pt x="48096" y="16384"/>
                  </a:lnTo>
                  <a:lnTo>
                    <a:pt x="37492" y="16384"/>
                  </a:lnTo>
                  <a:lnTo>
                    <a:pt x="54534" y="39372"/>
                  </a:lnTo>
                  <a:lnTo>
                    <a:pt x="71702" y="16384"/>
                  </a:lnTo>
                  <a:lnTo>
                    <a:pt x="60719" y="16384"/>
                  </a:lnTo>
                  <a:lnTo>
                    <a:pt x="60719" y="0"/>
                  </a:lnTo>
                  <a:lnTo>
                    <a:pt x="103260" y="0"/>
                  </a:lnTo>
                  <a:lnTo>
                    <a:pt x="103260" y="17908"/>
                  </a:lnTo>
                  <a:lnTo>
                    <a:pt x="91899" y="17908"/>
                  </a:lnTo>
                  <a:lnTo>
                    <a:pt x="66778" y="49024"/>
                  </a:lnTo>
                  <a:lnTo>
                    <a:pt x="94424" y="84459"/>
                  </a:lnTo>
                  <a:lnTo>
                    <a:pt x="103765" y="84459"/>
                  </a:lnTo>
                  <a:lnTo>
                    <a:pt x="103765" y="101732"/>
                  </a:lnTo>
                  <a:lnTo>
                    <a:pt x="57185" y="101732"/>
                  </a:lnTo>
                  <a:lnTo>
                    <a:pt x="57185" y="85856"/>
                  </a:lnTo>
                  <a:lnTo>
                    <a:pt x="69177" y="85856"/>
                  </a:lnTo>
                  <a:lnTo>
                    <a:pt x="50242" y="60963"/>
                  </a:lnTo>
                  <a:lnTo>
                    <a:pt x="31180" y="85856"/>
                  </a:lnTo>
                  <a:lnTo>
                    <a:pt x="43299" y="85856"/>
                  </a:lnTo>
                  <a:lnTo>
                    <a:pt x="43299" y="101732"/>
                  </a:lnTo>
                  <a:close/>
                </a:path>
              </a:pathLst>
            </a:custGeom>
            <a:solidFill>
              <a:srgbClr val="FFFFFF"/>
            </a:solidFill>
            <a:ln w="12612"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30537404-BE1A-2838-CF2B-05EBA844B347}"/>
                </a:ext>
              </a:extLst>
            </p:cNvPr>
            <p:cNvSpPr/>
            <p:nvPr/>
          </p:nvSpPr>
          <p:spPr>
            <a:xfrm>
              <a:off x="5427016" y="512418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200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200"/>
                  </a:cubicBezTo>
                  <a:lnTo>
                    <a:pt x="23985" y="53977"/>
                  </a:lnTo>
                  <a:cubicBezTo>
                    <a:pt x="23985" y="75950"/>
                    <a:pt x="34841" y="87634"/>
                    <a:pt x="52009" y="87634"/>
                  </a:cubicBezTo>
                  <a:cubicBezTo>
                    <a:pt x="64380" y="87634"/>
                    <a:pt x="74857"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7"/>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81646890-15F8-9BF0-E263-1BD8961FA451}"/>
                </a:ext>
              </a:extLst>
            </p:cNvPr>
            <p:cNvSpPr/>
            <p:nvPr/>
          </p:nvSpPr>
          <p:spPr>
            <a:xfrm>
              <a:off x="5536967"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9 w 97958"/>
                <a:gd name="connsiteY3" fmla="*/ 51310 h 105795"/>
                <a:gd name="connsiteX4" fmla="*/ 97959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9" y="14987"/>
                    <a:pt x="97959" y="51310"/>
                  </a:cubicBezTo>
                  <a:lnTo>
                    <a:pt x="97959"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6D088885-F56F-813C-E793-86223A6B23D4}"/>
                </a:ext>
              </a:extLst>
            </p:cNvPr>
            <p:cNvSpPr/>
            <p:nvPr/>
          </p:nvSpPr>
          <p:spPr>
            <a:xfrm>
              <a:off x="5643257" y="5079097"/>
              <a:ext cx="47843" cy="148723"/>
            </a:xfrm>
            <a:custGeom>
              <a:avLst/>
              <a:gdLst>
                <a:gd name="connsiteX0" fmla="*/ 252 w 47843"/>
                <a:gd name="connsiteY0" fmla="*/ 148723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3 h 148723"/>
                <a:gd name="connsiteX10" fmla="*/ 126 w 47843"/>
                <a:gd name="connsiteY10" fmla="*/ 148723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3"/>
                  </a:moveTo>
                  <a:lnTo>
                    <a:pt x="252" y="131451"/>
                  </a:lnTo>
                  <a:lnTo>
                    <a:pt x="12371" y="131451"/>
                  </a:lnTo>
                  <a:lnTo>
                    <a:pt x="12371" y="17908"/>
                  </a:lnTo>
                  <a:lnTo>
                    <a:pt x="0" y="17908"/>
                  </a:lnTo>
                  <a:lnTo>
                    <a:pt x="0" y="0"/>
                  </a:lnTo>
                  <a:lnTo>
                    <a:pt x="35725" y="0"/>
                  </a:lnTo>
                  <a:lnTo>
                    <a:pt x="35725" y="131451"/>
                  </a:lnTo>
                  <a:lnTo>
                    <a:pt x="47843" y="131451"/>
                  </a:lnTo>
                  <a:lnTo>
                    <a:pt x="47843" y="148723"/>
                  </a:lnTo>
                  <a:lnTo>
                    <a:pt x="126" y="148723"/>
                  </a:lnTo>
                  <a:close/>
                </a:path>
              </a:pathLst>
            </a:custGeom>
            <a:solidFill>
              <a:srgbClr val="FFFFFF"/>
            </a:solidFill>
            <a:ln w="12612"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54685819-A7C6-10E8-A4F5-28FF0775A8D5}"/>
                </a:ext>
              </a:extLst>
            </p:cNvPr>
            <p:cNvSpPr/>
            <p:nvPr/>
          </p:nvSpPr>
          <p:spPr>
            <a:xfrm>
              <a:off x="5700189" y="5079097"/>
              <a:ext cx="47843" cy="148723"/>
            </a:xfrm>
            <a:custGeom>
              <a:avLst/>
              <a:gdLst>
                <a:gd name="connsiteX0" fmla="*/ 252 w 47843"/>
                <a:gd name="connsiteY0" fmla="*/ 148723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3 h 148723"/>
                <a:gd name="connsiteX10" fmla="*/ 126 w 47843"/>
                <a:gd name="connsiteY10" fmla="*/ 148723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3"/>
                  </a:moveTo>
                  <a:lnTo>
                    <a:pt x="252" y="131451"/>
                  </a:lnTo>
                  <a:lnTo>
                    <a:pt x="12371" y="131451"/>
                  </a:lnTo>
                  <a:lnTo>
                    <a:pt x="12371" y="17908"/>
                  </a:lnTo>
                  <a:lnTo>
                    <a:pt x="0" y="17908"/>
                  </a:lnTo>
                  <a:lnTo>
                    <a:pt x="0" y="0"/>
                  </a:lnTo>
                  <a:lnTo>
                    <a:pt x="35725" y="0"/>
                  </a:lnTo>
                  <a:lnTo>
                    <a:pt x="35725" y="131451"/>
                  </a:lnTo>
                  <a:lnTo>
                    <a:pt x="47843" y="131451"/>
                  </a:lnTo>
                  <a:lnTo>
                    <a:pt x="47843" y="148723"/>
                  </a:lnTo>
                  <a:lnTo>
                    <a:pt x="126" y="148723"/>
                  </a:lnTo>
                  <a:close/>
                </a:path>
              </a:pathLst>
            </a:custGeom>
            <a:solidFill>
              <a:srgbClr val="FFFFFF"/>
            </a:solidFill>
            <a:ln w="12612"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3B41187D-AC39-C3C4-54A6-1C43DC995CAE}"/>
                </a:ext>
              </a:extLst>
            </p:cNvPr>
            <p:cNvSpPr/>
            <p:nvPr/>
          </p:nvSpPr>
          <p:spPr>
            <a:xfrm>
              <a:off x="5755228"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46EF84-26B4-70A3-32D0-5B57E141788D}"/>
                </a:ext>
              </a:extLst>
            </p:cNvPr>
            <p:cNvSpPr/>
            <p:nvPr/>
          </p:nvSpPr>
          <p:spPr>
            <a:xfrm>
              <a:off x="5862654" y="512405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7 h 103763"/>
                <a:gd name="connsiteX22" fmla="*/ 252 w 113864"/>
                <a:gd name="connsiteY22" fmla="*/ 103637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2" y="9399"/>
                    <a:pt x="51378" y="0"/>
                    <a:pt x="67662" y="0"/>
                  </a:cubicBezTo>
                  <a:cubicBezTo>
                    <a:pt x="87355" y="0"/>
                    <a:pt x="101872" y="11304"/>
                    <a:pt x="101872" y="39245"/>
                  </a:cubicBezTo>
                  <a:lnTo>
                    <a:pt x="101872" y="86491"/>
                  </a:lnTo>
                  <a:lnTo>
                    <a:pt x="113864" y="86491"/>
                  </a:lnTo>
                  <a:lnTo>
                    <a:pt x="113864" y="103764"/>
                  </a:lnTo>
                  <a:lnTo>
                    <a:pt x="66021" y="103764"/>
                  </a:lnTo>
                  <a:lnTo>
                    <a:pt x="66021" y="86491"/>
                  </a:lnTo>
                  <a:lnTo>
                    <a:pt x="78518" y="86491"/>
                  </a:lnTo>
                  <a:lnTo>
                    <a:pt x="78518" y="41150"/>
                  </a:lnTo>
                  <a:cubicBezTo>
                    <a:pt x="78518" y="26545"/>
                    <a:pt x="71954" y="19559"/>
                    <a:pt x="58826" y="19559"/>
                  </a:cubicBezTo>
                  <a:cubicBezTo>
                    <a:pt x="46455" y="19559"/>
                    <a:pt x="35851" y="27688"/>
                    <a:pt x="35851" y="43436"/>
                  </a:cubicBezTo>
                  <a:lnTo>
                    <a:pt x="35851" y="86364"/>
                  </a:lnTo>
                  <a:lnTo>
                    <a:pt x="48348" y="86364"/>
                  </a:lnTo>
                  <a:lnTo>
                    <a:pt x="48348" y="103637"/>
                  </a:lnTo>
                  <a:lnTo>
                    <a:pt x="252" y="103637"/>
                  </a:lnTo>
                  <a:close/>
                </a:path>
              </a:pathLst>
            </a:custGeom>
            <a:solidFill>
              <a:srgbClr val="FFFFFF"/>
            </a:solidFill>
            <a:ln w="1261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A40DA277-97EC-9CE7-0585-00D378D03BA7}"/>
                </a:ext>
              </a:extLst>
            </p:cNvPr>
            <p:cNvSpPr/>
            <p:nvPr/>
          </p:nvSpPr>
          <p:spPr>
            <a:xfrm>
              <a:off x="5983335" y="512418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200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200"/>
                  </a:cubicBezTo>
                  <a:lnTo>
                    <a:pt x="23985" y="53977"/>
                  </a:lnTo>
                  <a:cubicBezTo>
                    <a:pt x="23985" y="75950"/>
                    <a:pt x="34841" y="87634"/>
                    <a:pt x="52009" y="87634"/>
                  </a:cubicBezTo>
                  <a:cubicBezTo>
                    <a:pt x="64380" y="87634"/>
                    <a:pt x="74858"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7"/>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8838E93-042B-3FBF-2E07-DED832EAFFFE}"/>
                </a:ext>
              </a:extLst>
            </p:cNvPr>
            <p:cNvSpPr/>
            <p:nvPr/>
          </p:nvSpPr>
          <p:spPr>
            <a:xfrm>
              <a:off x="6093285" y="5124183"/>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DF395A68-36D9-ECD2-D3E8-454162334323}"/>
                </a:ext>
              </a:extLst>
            </p:cNvPr>
            <p:cNvSpPr/>
            <p:nvPr/>
          </p:nvSpPr>
          <p:spPr>
            <a:xfrm>
              <a:off x="5195627" y="5298689"/>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6ED39906-D0DE-355E-1C50-CE5CDA810A03}"/>
                </a:ext>
              </a:extLst>
            </p:cNvPr>
            <p:cNvSpPr/>
            <p:nvPr/>
          </p:nvSpPr>
          <p:spPr>
            <a:xfrm>
              <a:off x="5348750"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ABFC303-A7B3-D814-B209-5A9792BD4B18}"/>
                </a:ext>
              </a:extLst>
            </p:cNvPr>
            <p:cNvSpPr/>
            <p:nvPr/>
          </p:nvSpPr>
          <p:spPr>
            <a:xfrm>
              <a:off x="5484327" y="5288656"/>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59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4"/>
                    <a:pt x="18052" y="41785"/>
                    <a:pt x="41658" y="41785"/>
                  </a:cubicBezTo>
                  <a:cubicBezTo>
                    <a:pt x="59331"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59"/>
                    <a:pt x="41279" y="127259"/>
                  </a:cubicBezTo>
                  <a:cubicBezTo>
                    <a:pt x="59204" y="127259"/>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F6843302-F692-66A7-50ED-A83BC1CEADF6}"/>
                </a:ext>
              </a:extLst>
            </p:cNvPr>
            <p:cNvSpPr/>
            <p:nvPr/>
          </p:nvSpPr>
          <p:spPr>
            <a:xfrm>
              <a:off x="5587587"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2FA20CF-64CA-385A-2FD9-C3CE13793B73}"/>
                </a:ext>
              </a:extLst>
            </p:cNvPr>
            <p:cNvSpPr/>
            <p:nvPr/>
          </p:nvSpPr>
          <p:spPr>
            <a:xfrm>
              <a:off x="5688197" y="5288656"/>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CBDB3AD9-531C-E648-7B20-5437235292B3}"/>
                </a:ext>
              </a:extLst>
            </p:cNvPr>
            <p:cNvSpPr/>
            <p:nvPr/>
          </p:nvSpPr>
          <p:spPr>
            <a:xfrm>
              <a:off x="5720892" y="5299705"/>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1AF946C7-A033-5CB2-33EB-88AFE0F61337}"/>
                </a:ext>
              </a:extLst>
            </p:cNvPr>
            <p:cNvSpPr/>
            <p:nvPr/>
          </p:nvSpPr>
          <p:spPr>
            <a:xfrm>
              <a:off x="5747401" y="5331838"/>
              <a:ext cx="80159" cy="90300"/>
            </a:xfrm>
            <a:custGeom>
              <a:avLst/>
              <a:gdLst>
                <a:gd name="connsiteX0" fmla="*/ 0 w 80159"/>
                <a:gd name="connsiteY0" fmla="*/ 0 h 90300"/>
                <a:gd name="connsiteX1" fmla="*/ 9973 w 80159"/>
                <a:gd name="connsiteY1" fmla="*/ 0 h 90300"/>
                <a:gd name="connsiteX2" fmla="*/ 40521 w 80159"/>
                <a:gd name="connsiteY2" fmla="*/ 81156 h 90300"/>
                <a:gd name="connsiteX3" fmla="*/ 70944 w 80159"/>
                <a:gd name="connsiteY3" fmla="*/ 0 h 90300"/>
                <a:gd name="connsiteX4" fmla="*/ 80159 w 80159"/>
                <a:gd name="connsiteY4" fmla="*/ 0 h 90300"/>
                <a:gd name="connsiteX5" fmla="*/ 46328 w 80159"/>
                <a:gd name="connsiteY5" fmla="*/ 90301 h 90300"/>
                <a:gd name="connsiteX6" fmla="*/ 34462 w 80159"/>
                <a:gd name="connsiteY6" fmla="*/ 90301 h 90300"/>
                <a:gd name="connsiteX7" fmla="*/ 0 w 80159"/>
                <a:gd name="connsiteY7" fmla="*/ 0 h 9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59" h="90300">
                  <a:moveTo>
                    <a:pt x="0" y="0"/>
                  </a:moveTo>
                  <a:lnTo>
                    <a:pt x="9973" y="0"/>
                  </a:lnTo>
                  <a:lnTo>
                    <a:pt x="40521" y="81156"/>
                  </a:lnTo>
                  <a:lnTo>
                    <a:pt x="70944" y="0"/>
                  </a:lnTo>
                  <a:lnTo>
                    <a:pt x="80159" y="0"/>
                  </a:lnTo>
                  <a:lnTo>
                    <a:pt x="46328" y="90301"/>
                  </a:lnTo>
                  <a:lnTo>
                    <a:pt x="34462" y="90301"/>
                  </a:lnTo>
                  <a:lnTo>
                    <a:pt x="0" y="0"/>
                  </a:lnTo>
                  <a:close/>
                </a:path>
              </a:pathLst>
            </a:custGeom>
            <a:solidFill>
              <a:srgbClr val="FFFFFF"/>
            </a:solidFill>
            <a:ln w="1261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D8423FE2-0D2A-7054-05D4-DA4D7B06C3B3}"/>
                </a:ext>
              </a:extLst>
            </p:cNvPr>
            <p:cNvSpPr/>
            <p:nvPr/>
          </p:nvSpPr>
          <p:spPr>
            <a:xfrm>
              <a:off x="5833746" y="533044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54B7520-C5DC-D4D7-061B-FDA570CA40F8}"/>
                </a:ext>
              </a:extLst>
            </p:cNvPr>
            <p:cNvSpPr/>
            <p:nvPr/>
          </p:nvSpPr>
          <p:spPr>
            <a:xfrm>
              <a:off x="5934229" y="5330695"/>
              <a:ext cx="39511" cy="91443"/>
            </a:xfrm>
            <a:custGeom>
              <a:avLst/>
              <a:gdLst>
                <a:gd name="connsiteX0" fmla="*/ 0 w 39511"/>
                <a:gd name="connsiteY0" fmla="*/ 1143 h 91443"/>
                <a:gd name="connsiteX1" fmla="*/ 9089 w 39511"/>
                <a:gd name="connsiteY1" fmla="*/ 1143 h 91443"/>
                <a:gd name="connsiteX2" fmla="*/ 9089 w 39511"/>
                <a:gd name="connsiteY2" fmla="*/ 20194 h 91443"/>
                <a:gd name="connsiteX3" fmla="*/ 39512 w 39511"/>
                <a:gd name="connsiteY3" fmla="*/ 0 h 91443"/>
                <a:gd name="connsiteX4" fmla="*/ 39512 w 39511"/>
                <a:gd name="connsiteY4" fmla="*/ 8636 h 91443"/>
                <a:gd name="connsiteX5" fmla="*/ 9089 w 39511"/>
                <a:gd name="connsiteY5" fmla="*/ 41404 h 91443"/>
                <a:gd name="connsiteX6" fmla="*/ 9089 w 39511"/>
                <a:gd name="connsiteY6" fmla="*/ 91444 h 91443"/>
                <a:gd name="connsiteX7" fmla="*/ 0 w 39511"/>
                <a:gd name="connsiteY7" fmla="*/ 91444 h 91443"/>
                <a:gd name="connsiteX8" fmla="*/ 0 w 39511"/>
                <a:gd name="connsiteY8" fmla="*/ 1143 h 9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3">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E5C4EEE4-F027-BE6D-7878-657B38D43E2F}"/>
                </a:ext>
              </a:extLst>
            </p:cNvPr>
            <p:cNvSpPr/>
            <p:nvPr/>
          </p:nvSpPr>
          <p:spPr>
            <a:xfrm>
              <a:off x="5197521" y="5524759"/>
              <a:ext cx="80411" cy="93094"/>
            </a:xfrm>
            <a:custGeom>
              <a:avLst/>
              <a:gdLst>
                <a:gd name="connsiteX0" fmla="*/ 0 w 80411"/>
                <a:gd name="connsiteY0" fmla="*/ 47500 h 93094"/>
                <a:gd name="connsiteX1" fmla="*/ 0 w 80411"/>
                <a:gd name="connsiteY1" fmla="*/ 46103 h 93094"/>
                <a:gd name="connsiteX2" fmla="*/ 41153 w 80411"/>
                <a:gd name="connsiteY2" fmla="*/ 0 h 93094"/>
                <a:gd name="connsiteX3" fmla="*/ 80412 w 80411"/>
                <a:gd name="connsiteY3" fmla="*/ 44071 h 93094"/>
                <a:gd name="connsiteX4" fmla="*/ 80412 w 80411"/>
                <a:gd name="connsiteY4" fmla="*/ 47373 h 93094"/>
                <a:gd name="connsiteX5" fmla="*/ 9468 w 80411"/>
                <a:gd name="connsiteY5" fmla="*/ 47373 h 93094"/>
                <a:gd name="connsiteX6" fmla="*/ 42541 w 80411"/>
                <a:gd name="connsiteY6" fmla="*/ 85348 h 93094"/>
                <a:gd name="connsiteX7" fmla="*/ 70692 w 80411"/>
                <a:gd name="connsiteY7" fmla="*/ 66551 h 93094"/>
                <a:gd name="connsiteX8" fmla="*/ 79781 w 80411"/>
                <a:gd name="connsiteY8" fmla="*/ 66551 h 93094"/>
                <a:gd name="connsiteX9" fmla="*/ 42541 w 80411"/>
                <a:gd name="connsiteY9" fmla="*/ 93095 h 93094"/>
                <a:gd name="connsiteX10" fmla="*/ 0 w 80411"/>
                <a:gd name="connsiteY10" fmla="*/ 47500 h 93094"/>
                <a:gd name="connsiteX11" fmla="*/ 71070 w 80411"/>
                <a:gd name="connsiteY11" fmla="*/ 39880 h 93094"/>
                <a:gd name="connsiteX12" fmla="*/ 41153 w 80411"/>
                <a:gd name="connsiteY12" fmla="*/ 7747 h 93094"/>
                <a:gd name="connsiteX13" fmla="*/ 9720 w 80411"/>
                <a:gd name="connsiteY13" fmla="*/ 39880 h 93094"/>
                <a:gd name="connsiteX14" fmla="*/ 71070 w 80411"/>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411" h="93094">
                  <a:moveTo>
                    <a:pt x="0" y="47500"/>
                  </a:moveTo>
                  <a:lnTo>
                    <a:pt x="0" y="46103"/>
                  </a:lnTo>
                  <a:cubicBezTo>
                    <a:pt x="0" y="18797"/>
                    <a:pt x="17168" y="0"/>
                    <a:pt x="41153" y="0"/>
                  </a:cubicBezTo>
                  <a:cubicBezTo>
                    <a:pt x="62739" y="0"/>
                    <a:pt x="80412" y="14225"/>
                    <a:pt x="80412" y="44071"/>
                  </a:cubicBezTo>
                  <a:lnTo>
                    <a:pt x="80412"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070" y="39880"/>
                  </a:moveTo>
                  <a:cubicBezTo>
                    <a:pt x="70187" y="17908"/>
                    <a:pt x="58699" y="7747"/>
                    <a:pt x="41153" y="7747"/>
                  </a:cubicBezTo>
                  <a:cubicBezTo>
                    <a:pt x="23606" y="7747"/>
                    <a:pt x="11487" y="20194"/>
                    <a:pt x="9720"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53778D9F-C426-06EF-6C45-EB3E508E8FF2}"/>
                </a:ext>
              </a:extLst>
            </p:cNvPr>
            <p:cNvSpPr/>
            <p:nvPr/>
          </p:nvSpPr>
          <p:spPr>
            <a:xfrm>
              <a:off x="5284749" y="5526156"/>
              <a:ext cx="77887" cy="90301"/>
            </a:xfrm>
            <a:custGeom>
              <a:avLst/>
              <a:gdLst>
                <a:gd name="connsiteX0" fmla="*/ 33326 w 77887"/>
                <a:gd name="connsiteY0" fmla="*/ 43690 h 90301"/>
                <a:gd name="connsiteX1" fmla="*/ 2146 w 77887"/>
                <a:gd name="connsiteY1" fmla="*/ 0 h 90301"/>
                <a:gd name="connsiteX2" fmla="*/ 13002 w 77887"/>
                <a:gd name="connsiteY2" fmla="*/ 0 h 90301"/>
                <a:gd name="connsiteX3" fmla="*/ 38880 w 77887"/>
                <a:gd name="connsiteY3" fmla="*/ 36832 h 90301"/>
                <a:gd name="connsiteX4" fmla="*/ 64506 w 77887"/>
                <a:gd name="connsiteY4" fmla="*/ 0 h 90301"/>
                <a:gd name="connsiteX5" fmla="*/ 74605 w 77887"/>
                <a:gd name="connsiteY5" fmla="*/ 0 h 90301"/>
                <a:gd name="connsiteX6" fmla="*/ 43930 w 77887"/>
                <a:gd name="connsiteY6" fmla="*/ 42928 h 90301"/>
                <a:gd name="connsiteX7" fmla="*/ 77887 w 77887"/>
                <a:gd name="connsiteY7" fmla="*/ 90301 h 90301"/>
                <a:gd name="connsiteX8" fmla="*/ 67031 w 77887"/>
                <a:gd name="connsiteY8" fmla="*/ 90301 h 90301"/>
                <a:gd name="connsiteX9" fmla="*/ 38502 w 77887"/>
                <a:gd name="connsiteY9" fmla="*/ 49914 h 90301"/>
                <a:gd name="connsiteX10" fmla="*/ 9973 w 77887"/>
                <a:gd name="connsiteY10" fmla="*/ 90301 h 90301"/>
                <a:gd name="connsiteX11" fmla="*/ 0 w 77887"/>
                <a:gd name="connsiteY11" fmla="*/ 90301 h 90301"/>
                <a:gd name="connsiteX12" fmla="*/ 33326 w 77887"/>
                <a:gd name="connsiteY12" fmla="*/ 43690 h 90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87" h="90301">
                  <a:moveTo>
                    <a:pt x="33326" y="43690"/>
                  </a:moveTo>
                  <a:lnTo>
                    <a:pt x="2146" y="0"/>
                  </a:lnTo>
                  <a:lnTo>
                    <a:pt x="13002" y="0"/>
                  </a:lnTo>
                  <a:lnTo>
                    <a:pt x="38880" y="36832"/>
                  </a:lnTo>
                  <a:lnTo>
                    <a:pt x="64506" y="0"/>
                  </a:lnTo>
                  <a:lnTo>
                    <a:pt x="74605" y="0"/>
                  </a:lnTo>
                  <a:lnTo>
                    <a:pt x="43930" y="42928"/>
                  </a:lnTo>
                  <a:lnTo>
                    <a:pt x="77887" y="90301"/>
                  </a:lnTo>
                  <a:lnTo>
                    <a:pt x="67031" y="90301"/>
                  </a:lnTo>
                  <a:lnTo>
                    <a:pt x="38502" y="49914"/>
                  </a:lnTo>
                  <a:lnTo>
                    <a:pt x="9973" y="90301"/>
                  </a:lnTo>
                  <a:lnTo>
                    <a:pt x="0" y="90301"/>
                  </a:lnTo>
                  <a:lnTo>
                    <a:pt x="33326" y="43690"/>
                  </a:lnTo>
                  <a:close/>
                </a:path>
              </a:pathLst>
            </a:custGeom>
            <a:solidFill>
              <a:srgbClr val="FFFFFF"/>
            </a:solidFill>
            <a:ln w="1261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8D559C2-A69B-3905-3113-4AA28FA4857D}"/>
                </a:ext>
              </a:extLst>
            </p:cNvPr>
            <p:cNvSpPr/>
            <p:nvPr/>
          </p:nvSpPr>
          <p:spPr>
            <a:xfrm>
              <a:off x="5368191" y="5524759"/>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59"/>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427AF41-249B-BB0B-3BCB-3D57B99A85E6}"/>
                </a:ext>
              </a:extLst>
            </p:cNvPr>
            <p:cNvSpPr/>
            <p:nvPr/>
          </p:nvSpPr>
          <p:spPr>
            <a:xfrm>
              <a:off x="5462236" y="5524759"/>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4F286870-1CA4-B920-4BE6-B0953C62134A}"/>
                </a:ext>
              </a:extLst>
            </p:cNvPr>
            <p:cNvSpPr/>
            <p:nvPr/>
          </p:nvSpPr>
          <p:spPr>
            <a:xfrm>
              <a:off x="5562845" y="552475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9DFC8CAD-32B1-0EFD-27F3-D875061CA706}"/>
                </a:ext>
              </a:extLst>
            </p:cNvPr>
            <p:cNvSpPr/>
            <p:nvPr/>
          </p:nvSpPr>
          <p:spPr>
            <a:xfrm>
              <a:off x="5654113" y="550558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2564263-81E5-AA63-022F-BA4A96EEEDBE}"/>
                </a:ext>
              </a:extLst>
            </p:cNvPr>
            <p:cNvSpPr/>
            <p:nvPr/>
          </p:nvSpPr>
          <p:spPr>
            <a:xfrm>
              <a:off x="5715842" y="5494024"/>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80"/>
                    <a:pt x="10099" y="12955"/>
                    <a:pt x="6564" y="12955"/>
                  </a:cubicBezTo>
                  <a:cubicBezTo>
                    <a:pt x="3030" y="12955"/>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F45C3041-9711-54E5-A542-6A4FFBE297B7}"/>
                </a:ext>
              </a:extLst>
            </p:cNvPr>
            <p:cNvSpPr/>
            <p:nvPr/>
          </p:nvSpPr>
          <p:spPr>
            <a:xfrm>
              <a:off x="5746012" y="5524759"/>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0ED62092-2032-B5B7-9414-A45872F21CD9}"/>
                </a:ext>
              </a:extLst>
            </p:cNvPr>
            <p:cNvSpPr/>
            <p:nvPr/>
          </p:nvSpPr>
          <p:spPr>
            <a:xfrm>
              <a:off x="5852429" y="5524759"/>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1"/>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DA6654A5-4C3F-DFC2-401B-84FEB4D11344}"/>
                </a:ext>
              </a:extLst>
            </p:cNvPr>
            <p:cNvSpPr/>
            <p:nvPr/>
          </p:nvSpPr>
          <p:spPr>
            <a:xfrm>
              <a:off x="5943571" y="5524886"/>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8247FDED-B7A8-752F-E07F-4EB785B0DBD8}"/>
                </a:ext>
              </a:extLst>
            </p:cNvPr>
            <p:cNvSpPr/>
            <p:nvPr/>
          </p:nvSpPr>
          <p:spPr>
            <a:xfrm>
              <a:off x="6038626" y="5482974"/>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D8C99D8-5965-AF94-B538-091D8F71EBC1}"/>
                </a:ext>
              </a:extLst>
            </p:cNvPr>
            <p:cNvSpPr/>
            <p:nvPr/>
          </p:nvSpPr>
          <p:spPr>
            <a:xfrm>
              <a:off x="6116765" y="552501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85E0649C-BEA5-38BE-9BCB-C90B93016807}"/>
                </a:ext>
              </a:extLst>
            </p:cNvPr>
            <p:cNvSpPr/>
            <p:nvPr/>
          </p:nvSpPr>
          <p:spPr>
            <a:xfrm>
              <a:off x="6162462" y="5524759"/>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2580535D-5B9C-F48D-8926-843085A7098B}"/>
                </a:ext>
              </a:extLst>
            </p:cNvPr>
            <p:cNvSpPr/>
            <p:nvPr/>
          </p:nvSpPr>
          <p:spPr>
            <a:xfrm>
              <a:off x="6255876" y="5524886"/>
              <a:ext cx="66021" cy="93222"/>
            </a:xfrm>
            <a:custGeom>
              <a:avLst/>
              <a:gdLst>
                <a:gd name="connsiteX0" fmla="*/ 0 w 66021"/>
                <a:gd name="connsiteY0" fmla="*/ 64646 h 93222"/>
                <a:gd name="connsiteX1" fmla="*/ 8710 w 66021"/>
                <a:gd name="connsiteY1" fmla="*/ 64646 h 93222"/>
                <a:gd name="connsiteX2" fmla="*/ 34462 w 66021"/>
                <a:gd name="connsiteY2" fmla="*/ 85347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7"/>
                    <a:pt x="34462" y="85347"/>
                  </a:cubicBezTo>
                  <a:cubicBezTo>
                    <a:pt x="49610" y="85347"/>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7"/>
                    <a:pt x="11361" y="23750"/>
                  </a:cubicBezTo>
                  <a:cubicBezTo>
                    <a:pt x="11361" y="34164"/>
                    <a:pt x="17547" y="37847"/>
                    <a:pt x="35851" y="41150"/>
                  </a:cubicBezTo>
                  <a:cubicBezTo>
                    <a:pt x="55039" y="44579"/>
                    <a:pt x="66021" y="49278"/>
                    <a:pt x="66021" y="66932"/>
                  </a:cubicBezTo>
                  <a:cubicBezTo>
                    <a:pt x="66021" y="82172"/>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5F487137-A8DD-DEA4-1036-92A585612A41}"/>
                </a:ext>
              </a:extLst>
            </p:cNvPr>
            <p:cNvSpPr/>
            <p:nvPr/>
          </p:nvSpPr>
          <p:spPr>
            <a:xfrm>
              <a:off x="6340075" y="552615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089B4C55-E311-7D2C-F00E-9F7D817EF3CD}"/>
                </a:ext>
              </a:extLst>
            </p:cNvPr>
            <p:cNvSpPr/>
            <p:nvPr/>
          </p:nvSpPr>
          <p:spPr>
            <a:xfrm>
              <a:off x="6437655" y="5482974"/>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88C25BE-3A3A-D9D1-0D88-65D1E40B1D10}"/>
                </a:ext>
              </a:extLst>
            </p:cNvPr>
            <p:cNvSpPr/>
            <p:nvPr/>
          </p:nvSpPr>
          <p:spPr>
            <a:xfrm>
              <a:off x="6462271" y="550558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AAE40CF8-2FAE-17F0-C0D1-3C09EB8999EC}"/>
                </a:ext>
              </a:extLst>
            </p:cNvPr>
            <p:cNvSpPr/>
            <p:nvPr/>
          </p:nvSpPr>
          <p:spPr>
            <a:xfrm>
              <a:off x="6519203" y="5524886"/>
              <a:ext cx="66021" cy="93222"/>
            </a:xfrm>
            <a:custGeom>
              <a:avLst/>
              <a:gdLst>
                <a:gd name="connsiteX0" fmla="*/ 0 w 66021"/>
                <a:gd name="connsiteY0" fmla="*/ 64646 h 93222"/>
                <a:gd name="connsiteX1" fmla="*/ 8710 w 66021"/>
                <a:gd name="connsiteY1" fmla="*/ 64646 h 93222"/>
                <a:gd name="connsiteX2" fmla="*/ 34462 w 66021"/>
                <a:gd name="connsiteY2" fmla="*/ 85347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7"/>
                    <a:pt x="34462" y="85347"/>
                  </a:cubicBezTo>
                  <a:cubicBezTo>
                    <a:pt x="49610" y="85347"/>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7"/>
                    <a:pt x="11361" y="23750"/>
                  </a:cubicBezTo>
                  <a:cubicBezTo>
                    <a:pt x="11361" y="34164"/>
                    <a:pt x="17547" y="37847"/>
                    <a:pt x="35851" y="41150"/>
                  </a:cubicBezTo>
                  <a:cubicBezTo>
                    <a:pt x="55039" y="44579"/>
                    <a:pt x="66021" y="49278"/>
                    <a:pt x="66021" y="66932"/>
                  </a:cubicBezTo>
                  <a:cubicBezTo>
                    <a:pt x="66021" y="82172"/>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grpSp>
      <p:grpSp>
        <p:nvGrpSpPr>
          <p:cNvPr id="274" name="courage">
            <a:extLst>
              <a:ext uri="{FF2B5EF4-FFF2-40B4-BE49-F238E27FC236}">
                <a16:creationId xmlns:a16="http://schemas.microsoft.com/office/drawing/2014/main" id="{1496B3F6-F798-26F2-9F2F-0C5A70645A37}"/>
              </a:ext>
            </a:extLst>
          </p:cNvPr>
          <p:cNvGrpSpPr>
            <a:grpSpLocks noChangeAspect="1"/>
          </p:cNvGrpSpPr>
          <p:nvPr/>
        </p:nvGrpSpPr>
        <p:grpSpPr>
          <a:xfrm>
            <a:off x="8538823" y="3036065"/>
            <a:ext cx="3040394" cy="1120135"/>
            <a:chOff x="5194365" y="4357959"/>
            <a:chExt cx="1523027" cy="561110"/>
          </a:xfrm>
        </p:grpSpPr>
        <p:sp>
          <p:nvSpPr>
            <p:cNvPr id="197" name="Freeform 196">
              <a:extLst>
                <a:ext uri="{FF2B5EF4-FFF2-40B4-BE49-F238E27FC236}">
                  <a16:creationId xmlns:a16="http://schemas.microsoft.com/office/drawing/2014/main" id="{8DD21DC1-93E4-4FFC-AF4B-A69B2BF3AE93}"/>
                </a:ext>
              </a:extLst>
            </p:cNvPr>
            <p:cNvSpPr/>
            <p:nvPr/>
          </p:nvSpPr>
          <p:spPr>
            <a:xfrm>
              <a:off x="5197394" y="4357959"/>
              <a:ext cx="128002" cy="143135"/>
            </a:xfrm>
            <a:custGeom>
              <a:avLst/>
              <a:gdLst>
                <a:gd name="connsiteX0" fmla="*/ 67662 w 128002"/>
                <a:gd name="connsiteY0" fmla="*/ 143135 h 143135"/>
                <a:gd name="connsiteX1" fmla="*/ 0 w 128002"/>
                <a:gd name="connsiteY1" fmla="*/ 72520 h 143135"/>
                <a:gd name="connsiteX2" fmla="*/ 0 w 128002"/>
                <a:gd name="connsiteY2" fmla="*/ 70996 h 143135"/>
                <a:gd name="connsiteX3" fmla="*/ 65137 w 128002"/>
                <a:gd name="connsiteY3" fmla="*/ 0 h 143135"/>
                <a:gd name="connsiteX4" fmla="*/ 104775 w 128002"/>
                <a:gd name="connsiteY4" fmla="*/ 18797 h 143135"/>
                <a:gd name="connsiteX5" fmla="*/ 104775 w 128002"/>
                <a:gd name="connsiteY5" fmla="*/ 2032 h 143135"/>
                <a:gd name="connsiteX6" fmla="*/ 125478 w 128002"/>
                <a:gd name="connsiteY6" fmla="*/ 2032 h 143135"/>
                <a:gd name="connsiteX7" fmla="*/ 125478 w 128002"/>
                <a:gd name="connsiteY7" fmla="*/ 48516 h 143135"/>
                <a:gd name="connsiteX8" fmla="*/ 102503 w 128002"/>
                <a:gd name="connsiteY8" fmla="*/ 48516 h 143135"/>
                <a:gd name="connsiteX9" fmla="*/ 67536 w 128002"/>
                <a:gd name="connsiteY9" fmla="*/ 20575 h 143135"/>
                <a:gd name="connsiteX10" fmla="*/ 27141 w 128002"/>
                <a:gd name="connsiteY10" fmla="*/ 71123 h 143135"/>
                <a:gd name="connsiteX11" fmla="*/ 27141 w 128002"/>
                <a:gd name="connsiteY11" fmla="*/ 72266 h 143135"/>
                <a:gd name="connsiteX12" fmla="*/ 67536 w 128002"/>
                <a:gd name="connsiteY12" fmla="*/ 122179 h 143135"/>
                <a:gd name="connsiteX13" fmla="*/ 103134 w 128002"/>
                <a:gd name="connsiteY13" fmla="*/ 92460 h 143135"/>
                <a:gd name="connsiteX14" fmla="*/ 128002 w 128002"/>
                <a:gd name="connsiteY14" fmla="*/ 92460 h 143135"/>
                <a:gd name="connsiteX15" fmla="*/ 67788 w 128002"/>
                <a:gd name="connsiteY15" fmla="*/ 143008 h 14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02" h="143135">
                  <a:moveTo>
                    <a:pt x="67662" y="143135"/>
                  </a:moveTo>
                  <a:cubicBezTo>
                    <a:pt x="24363" y="143135"/>
                    <a:pt x="0" y="115321"/>
                    <a:pt x="0" y="72520"/>
                  </a:cubicBezTo>
                  <a:lnTo>
                    <a:pt x="0" y="70996"/>
                  </a:lnTo>
                  <a:cubicBezTo>
                    <a:pt x="0" y="29465"/>
                    <a:pt x="27014" y="0"/>
                    <a:pt x="65137" y="0"/>
                  </a:cubicBezTo>
                  <a:cubicBezTo>
                    <a:pt x="84451" y="0"/>
                    <a:pt x="98337" y="6858"/>
                    <a:pt x="104775" y="18797"/>
                  </a:cubicBezTo>
                  <a:lnTo>
                    <a:pt x="104775" y="2032"/>
                  </a:lnTo>
                  <a:lnTo>
                    <a:pt x="125478" y="2032"/>
                  </a:lnTo>
                  <a:lnTo>
                    <a:pt x="125478" y="48516"/>
                  </a:lnTo>
                  <a:lnTo>
                    <a:pt x="102503" y="48516"/>
                  </a:lnTo>
                  <a:cubicBezTo>
                    <a:pt x="97832" y="29338"/>
                    <a:pt x="86219" y="20575"/>
                    <a:pt x="67536" y="20575"/>
                  </a:cubicBezTo>
                  <a:cubicBezTo>
                    <a:pt x="43172" y="20575"/>
                    <a:pt x="27141" y="39499"/>
                    <a:pt x="27141" y="71123"/>
                  </a:cubicBezTo>
                  <a:lnTo>
                    <a:pt x="27141" y="72266"/>
                  </a:lnTo>
                  <a:cubicBezTo>
                    <a:pt x="27141" y="103510"/>
                    <a:pt x="42036" y="122179"/>
                    <a:pt x="67536" y="122179"/>
                  </a:cubicBezTo>
                  <a:cubicBezTo>
                    <a:pt x="86850" y="122179"/>
                    <a:pt x="100231" y="112273"/>
                    <a:pt x="103134" y="92460"/>
                  </a:cubicBezTo>
                  <a:lnTo>
                    <a:pt x="128002" y="92460"/>
                  </a:lnTo>
                  <a:cubicBezTo>
                    <a:pt x="123963" y="126116"/>
                    <a:pt x="100609" y="143008"/>
                    <a:pt x="67788" y="143008"/>
                  </a:cubicBezTo>
                  <a:close/>
                </a:path>
              </a:pathLst>
            </a:custGeom>
            <a:solidFill>
              <a:srgbClr val="FFFFFF"/>
            </a:solidFill>
            <a:ln w="126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0D77832-EB49-4D01-19AB-275B6DFC797C}"/>
                </a:ext>
              </a:extLst>
            </p:cNvPr>
            <p:cNvSpPr/>
            <p:nvPr/>
          </p:nvSpPr>
          <p:spPr>
            <a:xfrm>
              <a:off x="5337263" y="4395425"/>
              <a:ext cx="103765" cy="105795"/>
            </a:xfrm>
            <a:custGeom>
              <a:avLst/>
              <a:gdLst>
                <a:gd name="connsiteX0" fmla="*/ 0 w 103765"/>
                <a:gd name="connsiteY0" fmla="*/ 53977 h 105795"/>
                <a:gd name="connsiteX1" fmla="*/ 0 w 103765"/>
                <a:gd name="connsiteY1" fmla="*/ 52453 h 105795"/>
                <a:gd name="connsiteX2" fmla="*/ 52009 w 103765"/>
                <a:gd name="connsiteY2" fmla="*/ 0 h 105795"/>
                <a:gd name="connsiteX3" fmla="*/ 103765 w 103765"/>
                <a:gd name="connsiteY3" fmla="*/ 51945 h 105795"/>
                <a:gd name="connsiteX4" fmla="*/ 103765 w 103765"/>
                <a:gd name="connsiteY4" fmla="*/ 53470 h 105795"/>
                <a:gd name="connsiteX5" fmla="*/ 51756 w 103765"/>
                <a:gd name="connsiteY5" fmla="*/ 105796 h 105795"/>
                <a:gd name="connsiteX6" fmla="*/ 0 w 103765"/>
                <a:gd name="connsiteY6" fmla="*/ 54105 h 105795"/>
                <a:gd name="connsiteX7" fmla="*/ 79781 w 103765"/>
                <a:gd name="connsiteY7" fmla="*/ 53724 h 105795"/>
                <a:gd name="connsiteX8" fmla="*/ 79781 w 103765"/>
                <a:gd name="connsiteY8" fmla="*/ 52200 h 105795"/>
                <a:gd name="connsiteX9" fmla="*/ 52009 w 103765"/>
                <a:gd name="connsiteY9" fmla="*/ 17654 h 105795"/>
                <a:gd name="connsiteX10" fmla="*/ 23985 w 103765"/>
                <a:gd name="connsiteY10" fmla="*/ 52072 h 105795"/>
                <a:gd name="connsiteX11" fmla="*/ 23985 w 103765"/>
                <a:gd name="connsiteY11" fmla="*/ 53596 h 105795"/>
                <a:gd name="connsiteX12" fmla="*/ 52009 w 103765"/>
                <a:gd name="connsiteY12" fmla="*/ 88142 h 105795"/>
                <a:gd name="connsiteX13" fmla="*/ 79781 w 103765"/>
                <a:gd name="connsiteY13" fmla="*/ 53724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65" h="105795">
                  <a:moveTo>
                    <a:pt x="0" y="53977"/>
                  </a:moveTo>
                  <a:lnTo>
                    <a:pt x="0" y="52453"/>
                  </a:lnTo>
                  <a:cubicBezTo>
                    <a:pt x="0" y="20956"/>
                    <a:pt x="22217" y="0"/>
                    <a:pt x="52009" y="0"/>
                  </a:cubicBezTo>
                  <a:cubicBezTo>
                    <a:pt x="81800" y="0"/>
                    <a:pt x="103765" y="20829"/>
                    <a:pt x="103765" y="51945"/>
                  </a:cubicBezTo>
                  <a:lnTo>
                    <a:pt x="103765" y="53470"/>
                  </a:lnTo>
                  <a:cubicBezTo>
                    <a:pt x="103765" y="85221"/>
                    <a:pt x="81295" y="105796"/>
                    <a:pt x="51756" y="105796"/>
                  </a:cubicBezTo>
                  <a:cubicBezTo>
                    <a:pt x="22217" y="105796"/>
                    <a:pt x="0" y="84967"/>
                    <a:pt x="0" y="54105"/>
                  </a:cubicBezTo>
                  <a:close/>
                  <a:moveTo>
                    <a:pt x="79781" y="53724"/>
                  </a:moveTo>
                  <a:lnTo>
                    <a:pt x="79781" y="52200"/>
                  </a:lnTo>
                  <a:cubicBezTo>
                    <a:pt x="79781" y="30608"/>
                    <a:pt x="69177" y="17654"/>
                    <a:pt x="52009" y="17654"/>
                  </a:cubicBezTo>
                  <a:cubicBezTo>
                    <a:pt x="34841" y="17654"/>
                    <a:pt x="23985" y="30736"/>
                    <a:pt x="23985" y="52072"/>
                  </a:cubicBezTo>
                  <a:lnTo>
                    <a:pt x="23985" y="53596"/>
                  </a:lnTo>
                  <a:cubicBezTo>
                    <a:pt x="23985" y="74933"/>
                    <a:pt x="34210" y="88142"/>
                    <a:pt x="52009" y="88142"/>
                  </a:cubicBezTo>
                  <a:cubicBezTo>
                    <a:pt x="69808" y="88142"/>
                    <a:pt x="79781" y="74933"/>
                    <a:pt x="79781" y="53724"/>
                  </a:cubicBezTo>
                  <a:close/>
                </a:path>
              </a:pathLst>
            </a:custGeom>
            <a:solidFill>
              <a:srgbClr val="FFFFFF"/>
            </a:solidFill>
            <a:ln w="126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E34FBD00-8F46-2B1B-6086-B45EA6F153CC}"/>
                </a:ext>
              </a:extLst>
            </p:cNvPr>
            <p:cNvSpPr/>
            <p:nvPr/>
          </p:nvSpPr>
          <p:spPr>
            <a:xfrm>
              <a:off x="5447340" y="4397457"/>
              <a:ext cx="113232" cy="103890"/>
            </a:xfrm>
            <a:custGeom>
              <a:avLst/>
              <a:gdLst>
                <a:gd name="connsiteX0" fmla="*/ 45697 w 113232"/>
                <a:gd name="connsiteY0" fmla="*/ 103891 h 103890"/>
                <a:gd name="connsiteX1" fmla="*/ 12119 w 113232"/>
                <a:gd name="connsiteY1" fmla="*/ 64392 h 103890"/>
                <a:gd name="connsiteX2" fmla="*/ 12119 w 113232"/>
                <a:gd name="connsiteY2" fmla="*/ 17908 h 103890"/>
                <a:gd name="connsiteX3" fmla="*/ 0 w 113232"/>
                <a:gd name="connsiteY3" fmla="*/ 17908 h 103890"/>
                <a:gd name="connsiteX4" fmla="*/ 0 w 113232"/>
                <a:gd name="connsiteY4" fmla="*/ 0 h 103890"/>
                <a:gd name="connsiteX5" fmla="*/ 35598 w 113232"/>
                <a:gd name="connsiteY5" fmla="*/ 0 h 103890"/>
                <a:gd name="connsiteX6" fmla="*/ 35598 w 113232"/>
                <a:gd name="connsiteY6" fmla="*/ 61979 h 103890"/>
                <a:gd name="connsiteX7" fmla="*/ 54912 w 113232"/>
                <a:gd name="connsiteY7" fmla="*/ 84205 h 103890"/>
                <a:gd name="connsiteX8" fmla="*/ 77508 w 113232"/>
                <a:gd name="connsiteY8" fmla="*/ 59693 h 103890"/>
                <a:gd name="connsiteX9" fmla="*/ 77508 w 113232"/>
                <a:gd name="connsiteY9" fmla="*/ 17908 h 103890"/>
                <a:gd name="connsiteX10" fmla="*/ 65390 w 113232"/>
                <a:gd name="connsiteY10" fmla="*/ 17908 h 103890"/>
                <a:gd name="connsiteX11" fmla="*/ 65390 w 113232"/>
                <a:gd name="connsiteY11" fmla="*/ 0 h 103890"/>
                <a:gd name="connsiteX12" fmla="*/ 101114 w 113232"/>
                <a:gd name="connsiteY12" fmla="*/ 0 h 103890"/>
                <a:gd name="connsiteX13" fmla="*/ 101114 w 113232"/>
                <a:gd name="connsiteY13" fmla="*/ 84332 h 103890"/>
                <a:gd name="connsiteX14" fmla="*/ 113233 w 113232"/>
                <a:gd name="connsiteY14" fmla="*/ 84332 h 103890"/>
                <a:gd name="connsiteX15" fmla="*/ 113233 w 113232"/>
                <a:gd name="connsiteY15" fmla="*/ 101604 h 103890"/>
                <a:gd name="connsiteX16" fmla="*/ 77508 w 113232"/>
                <a:gd name="connsiteY16" fmla="*/ 101604 h 103890"/>
                <a:gd name="connsiteX17" fmla="*/ 77508 w 113232"/>
                <a:gd name="connsiteY17" fmla="*/ 84459 h 103890"/>
                <a:gd name="connsiteX18" fmla="*/ 45823 w 113232"/>
                <a:gd name="connsiteY18" fmla="*/ 103637 h 10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32" h="103890">
                  <a:moveTo>
                    <a:pt x="45697" y="103891"/>
                  </a:moveTo>
                  <a:cubicBezTo>
                    <a:pt x="26383" y="103891"/>
                    <a:pt x="12119" y="92587"/>
                    <a:pt x="12119" y="64392"/>
                  </a:cubicBezTo>
                  <a:lnTo>
                    <a:pt x="12119" y="17908"/>
                  </a:lnTo>
                  <a:lnTo>
                    <a:pt x="0" y="17908"/>
                  </a:lnTo>
                  <a:lnTo>
                    <a:pt x="0" y="0"/>
                  </a:lnTo>
                  <a:lnTo>
                    <a:pt x="35598" y="0"/>
                  </a:lnTo>
                  <a:lnTo>
                    <a:pt x="35598" y="61979"/>
                  </a:lnTo>
                  <a:cubicBezTo>
                    <a:pt x="35598" y="77093"/>
                    <a:pt x="42036" y="84205"/>
                    <a:pt x="54912" y="84205"/>
                  </a:cubicBezTo>
                  <a:cubicBezTo>
                    <a:pt x="66905" y="84205"/>
                    <a:pt x="77508" y="76076"/>
                    <a:pt x="77508" y="59693"/>
                  </a:cubicBezTo>
                  <a:lnTo>
                    <a:pt x="77508" y="17908"/>
                  </a:lnTo>
                  <a:lnTo>
                    <a:pt x="65390" y="17908"/>
                  </a:lnTo>
                  <a:lnTo>
                    <a:pt x="65390" y="0"/>
                  </a:lnTo>
                  <a:lnTo>
                    <a:pt x="101114" y="0"/>
                  </a:lnTo>
                  <a:lnTo>
                    <a:pt x="101114" y="84332"/>
                  </a:lnTo>
                  <a:lnTo>
                    <a:pt x="113233" y="84332"/>
                  </a:lnTo>
                  <a:lnTo>
                    <a:pt x="113233" y="101604"/>
                  </a:lnTo>
                  <a:lnTo>
                    <a:pt x="77508" y="101604"/>
                  </a:lnTo>
                  <a:lnTo>
                    <a:pt x="77508" y="84459"/>
                  </a:lnTo>
                  <a:cubicBezTo>
                    <a:pt x="72711" y="94365"/>
                    <a:pt x="61855" y="103637"/>
                    <a:pt x="45823" y="103637"/>
                  </a:cubicBezTo>
                  <a:close/>
                </a:path>
              </a:pathLst>
            </a:custGeom>
            <a:solidFill>
              <a:srgbClr val="FFFFFF"/>
            </a:solidFill>
            <a:ln w="126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689E7B83-907B-CBD5-124F-59D627F50D52}"/>
                </a:ext>
              </a:extLst>
            </p:cNvPr>
            <p:cNvSpPr/>
            <p:nvPr/>
          </p:nvSpPr>
          <p:spPr>
            <a:xfrm>
              <a:off x="5569536" y="4396060"/>
              <a:ext cx="70944" cy="103255"/>
            </a:xfrm>
            <a:custGeom>
              <a:avLst/>
              <a:gdLst>
                <a:gd name="connsiteX0" fmla="*/ 252 w 70944"/>
                <a:gd name="connsiteY0" fmla="*/ 103129 h 103255"/>
                <a:gd name="connsiteX1" fmla="*/ 252 w 70944"/>
                <a:gd name="connsiteY1" fmla="*/ 85856 h 103255"/>
                <a:gd name="connsiteX2" fmla="*/ 12371 w 70944"/>
                <a:gd name="connsiteY2" fmla="*/ 85856 h 103255"/>
                <a:gd name="connsiteX3" fmla="*/ 12371 w 70944"/>
                <a:gd name="connsiteY3" fmla="*/ 19432 h 103255"/>
                <a:gd name="connsiteX4" fmla="*/ 0 w 70944"/>
                <a:gd name="connsiteY4" fmla="*/ 19432 h 103255"/>
                <a:gd name="connsiteX5" fmla="*/ 0 w 70944"/>
                <a:gd name="connsiteY5" fmla="*/ 1524 h 103255"/>
                <a:gd name="connsiteX6" fmla="*/ 35725 w 70944"/>
                <a:gd name="connsiteY6" fmla="*/ 1524 h 103255"/>
                <a:gd name="connsiteX7" fmla="*/ 35725 w 70944"/>
                <a:gd name="connsiteY7" fmla="*/ 21718 h 103255"/>
                <a:gd name="connsiteX8" fmla="*/ 70944 w 70944"/>
                <a:gd name="connsiteY8" fmla="*/ 0 h 103255"/>
                <a:gd name="connsiteX9" fmla="*/ 70944 w 70944"/>
                <a:gd name="connsiteY9" fmla="*/ 22607 h 103255"/>
                <a:gd name="connsiteX10" fmla="*/ 35725 w 70944"/>
                <a:gd name="connsiteY10" fmla="*/ 50421 h 103255"/>
                <a:gd name="connsiteX11" fmla="*/ 35725 w 70944"/>
                <a:gd name="connsiteY11" fmla="*/ 85983 h 103255"/>
                <a:gd name="connsiteX12" fmla="*/ 49105 w 70944"/>
                <a:gd name="connsiteY12" fmla="*/ 85983 h 103255"/>
                <a:gd name="connsiteX13" fmla="*/ 49105 w 70944"/>
                <a:gd name="connsiteY13" fmla="*/ 103256 h 103255"/>
                <a:gd name="connsiteX14" fmla="*/ 252 w 70944"/>
                <a:gd name="connsiteY14" fmla="*/ 103256 h 10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44" h="103255">
                  <a:moveTo>
                    <a:pt x="252" y="103129"/>
                  </a:moveTo>
                  <a:lnTo>
                    <a:pt x="252" y="85856"/>
                  </a:lnTo>
                  <a:lnTo>
                    <a:pt x="12371" y="85856"/>
                  </a:lnTo>
                  <a:lnTo>
                    <a:pt x="12371" y="19432"/>
                  </a:lnTo>
                  <a:lnTo>
                    <a:pt x="0" y="19432"/>
                  </a:lnTo>
                  <a:lnTo>
                    <a:pt x="0" y="1524"/>
                  </a:lnTo>
                  <a:lnTo>
                    <a:pt x="35725" y="1524"/>
                  </a:lnTo>
                  <a:lnTo>
                    <a:pt x="35725" y="21718"/>
                  </a:lnTo>
                  <a:cubicBezTo>
                    <a:pt x="41153" y="8890"/>
                    <a:pt x="51504" y="0"/>
                    <a:pt x="70944" y="0"/>
                  </a:cubicBezTo>
                  <a:lnTo>
                    <a:pt x="70944" y="22607"/>
                  </a:lnTo>
                  <a:cubicBezTo>
                    <a:pt x="49105" y="21972"/>
                    <a:pt x="35725" y="28957"/>
                    <a:pt x="35725" y="50421"/>
                  </a:cubicBezTo>
                  <a:lnTo>
                    <a:pt x="35725" y="85983"/>
                  </a:lnTo>
                  <a:lnTo>
                    <a:pt x="49105" y="85983"/>
                  </a:lnTo>
                  <a:lnTo>
                    <a:pt x="49105" y="103256"/>
                  </a:lnTo>
                  <a:lnTo>
                    <a:pt x="252" y="103256"/>
                  </a:lnTo>
                  <a:close/>
                </a:path>
              </a:pathLst>
            </a:custGeom>
            <a:solidFill>
              <a:srgbClr val="FFFFFF"/>
            </a:solidFill>
            <a:ln w="126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8DCE1678-1E81-5EC1-5C9E-D3FF2D97ACB1}"/>
                </a:ext>
              </a:extLst>
            </p:cNvPr>
            <p:cNvSpPr/>
            <p:nvPr/>
          </p:nvSpPr>
          <p:spPr>
            <a:xfrm>
              <a:off x="5649316" y="4395298"/>
              <a:ext cx="98463" cy="105795"/>
            </a:xfrm>
            <a:custGeom>
              <a:avLst/>
              <a:gdLst>
                <a:gd name="connsiteX0" fmla="*/ 33200 w 98463"/>
                <a:gd name="connsiteY0" fmla="*/ 105796 h 105795"/>
                <a:gd name="connsiteX1" fmla="*/ 0 w 98463"/>
                <a:gd name="connsiteY1" fmla="*/ 75695 h 105795"/>
                <a:gd name="connsiteX2" fmla="*/ 51251 w 98463"/>
                <a:gd name="connsiteY2" fmla="*/ 43436 h 105795"/>
                <a:gd name="connsiteX3" fmla="*/ 63623 w 98463"/>
                <a:gd name="connsiteY3" fmla="*/ 43436 h 105795"/>
                <a:gd name="connsiteX4" fmla="*/ 63623 w 98463"/>
                <a:gd name="connsiteY4" fmla="*/ 38228 h 105795"/>
                <a:gd name="connsiteX5" fmla="*/ 45445 w 98463"/>
                <a:gd name="connsiteY5" fmla="*/ 17781 h 105795"/>
                <a:gd name="connsiteX6" fmla="*/ 26509 w 98463"/>
                <a:gd name="connsiteY6" fmla="*/ 33656 h 105795"/>
                <a:gd name="connsiteX7" fmla="*/ 4040 w 98463"/>
                <a:gd name="connsiteY7" fmla="*/ 33656 h 105795"/>
                <a:gd name="connsiteX8" fmla="*/ 46707 w 98463"/>
                <a:gd name="connsiteY8" fmla="*/ 0 h 105795"/>
                <a:gd name="connsiteX9" fmla="*/ 86724 w 98463"/>
                <a:gd name="connsiteY9" fmla="*/ 37085 h 105795"/>
                <a:gd name="connsiteX10" fmla="*/ 86724 w 98463"/>
                <a:gd name="connsiteY10" fmla="*/ 86491 h 105795"/>
                <a:gd name="connsiteX11" fmla="*/ 98463 w 98463"/>
                <a:gd name="connsiteY11" fmla="*/ 86491 h 105795"/>
                <a:gd name="connsiteX12" fmla="*/ 98463 w 98463"/>
                <a:gd name="connsiteY12" fmla="*/ 103763 h 105795"/>
                <a:gd name="connsiteX13" fmla="*/ 63875 w 98463"/>
                <a:gd name="connsiteY13" fmla="*/ 103763 h 105795"/>
                <a:gd name="connsiteX14" fmla="*/ 63875 w 98463"/>
                <a:gd name="connsiteY14" fmla="*/ 90174 h 105795"/>
                <a:gd name="connsiteX15" fmla="*/ 33200 w 98463"/>
                <a:gd name="connsiteY15" fmla="*/ 105668 h 105795"/>
                <a:gd name="connsiteX16" fmla="*/ 63496 w 98463"/>
                <a:gd name="connsiteY16" fmla="*/ 68329 h 105795"/>
                <a:gd name="connsiteX17" fmla="*/ 63496 w 98463"/>
                <a:gd name="connsiteY17" fmla="*/ 58168 h 105795"/>
                <a:gd name="connsiteX18" fmla="*/ 51756 w 98463"/>
                <a:gd name="connsiteY18" fmla="*/ 58168 h 105795"/>
                <a:gd name="connsiteX19" fmla="*/ 23227 w 98463"/>
                <a:gd name="connsiteY19" fmla="*/ 74679 h 105795"/>
                <a:gd name="connsiteX20" fmla="*/ 38880 w 98463"/>
                <a:gd name="connsiteY20" fmla="*/ 88650 h 105795"/>
                <a:gd name="connsiteX21" fmla="*/ 63623 w 98463"/>
                <a:gd name="connsiteY21" fmla="*/ 68202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63" h="105795">
                  <a:moveTo>
                    <a:pt x="33200" y="105796"/>
                  </a:moveTo>
                  <a:cubicBezTo>
                    <a:pt x="14896" y="105796"/>
                    <a:pt x="0" y="96905"/>
                    <a:pt x="0" y="75695"/>
                  </a:cubicBezTo>
                  <a:cubicBezTo>
                    <a:pt x="0" y="51564"/>
                    <a:pt x="22596" y="43436"/>
                    <a:pt x="51251" y="43436"/>
                  </a:cubicBezTo>
                  <a:lnTo>
                    <a:pt x="63623" y="43436"/>
                  </a:lnTo>
                  <a:lnTo>
                    <a:pt x="63623" y="38228"/>
                  </a:lnTo>
                  <a:cubicBezTo>
                    <a:pt x="63623" y="23877"/>
                    <a:pt x="58447" y="17781"/>
                    <a:pt x="45445" y="17781"/>
                  </a:cubicBezTo>
                  <a:cubicBezTo>
                    <a:pt x="33705" y="17781"/>
                    <a:pt x="27898" y="22988"/>
                    <a:pt x="26509" y="33656"/>
                  </a:cubicBezTo>
                  <a:lnTo>
                    <a:pt x="4040" y="33656"/>
                  </a:lnTo>
                  <a:cubicBezTo>
                    <a:pt x="5807" y="9398"/>
                    <a:pt x="24363" y="0"/>
                    <a:pt x="46707" y="0"/>
                  </a:cubicBezTo>
                  <a:cubicBezTo>
                    <a:pt x="69051" y="0"/>
                    <a:pt x="86724" y="8509"/>
                    <a:pt x="86724" y="37085"/>
                  </a:cubicBezTo>
                  <a:lnTo>
                    <a:pt x="86724" y="86491"/>
                  </a:lnTo>
                  <a:lnTo>
                    <a:pt x="98463" y="86491"/>
                  </a:lnTo>
                  <a:lnTo>
                    <a:pt x="98463" y="103763"/>
                  </a:lnTo>
                  <a:lnTo>
                    <a:pt x="63875" y="103763"/>
                  </a:lnTo>
                  <a:lnTo>
                    <a:pt x="63875" y="90174"/>
                  </a:lnTo>
                  <a:cubicBezTo>
                    <a:pt x="57689" y="99953"/>
                    <a:pt x="48474" y="105668"/>
                    <a:pt x="33200" y="105668"/>
                  </a:cubicBezTo>
                  <a:close/>
                  <a:moveTo>
                    <a:pt x="63496" y="68329"/>
                  </a:moveTo>
                  <a:lnTo>
                    <a:pt x="63496" y="58168"/>
                  </a:lnTo>
                  <a:lnTo>
                    <a:pt x="51756" y="58168"/>
                  </a:lnTo>
                  <a:cubicBezTo>
                    <a:pt x="34336" y="58168"/>
                    <a:pt x="23227" y="62614"/>
                    <a:pt x="23227" y="74679"/>
                  </a:cubicBezTo>
                  <a:cubicBezTo>
                    <a:pt x="23227" y="82299"/>
                    <a:pt x="27519" y="88650"/>
                    <a:pt x="38880" y="88650"/>
                  </a:cubicBezTo>
                  <a:cubicBezTo>
                    <a:pt x="53019" y="88650"/>
                    <a:pt x="63623" y="81284"/>
                    <a:pt x="63623" y="68202"/>
                  </a:cubicBezTo>
                  <a:close/>
                </a:path>
              </a:pathLst>
            </a:custGeom>
            <a:solidFill>
              <a:srgbClr val="FFFFFF"/>
            </a:solidFill>
            <a:ln w="12612"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792CF3B1-94F3-5B7F-69F3-63DCEEB63E53}"/>
                </a:ext>
              </a:extLst>
            </p:cNvPr>
            <p:cNvSpPr/>
            <p:nvPr/>
          </p:nvSpPr>
          <p:spPr>
            <a:xfrm>
              <a:off x="5756742" y="4395298"/>
              <a:ext cx="113106" cy="141230"/>
            </a:xfrm>
            <a:custGeom>
              <a:avLst/>
              <a:gdLst>
                <a:gd name="connsiteX0" fmla="*/ 1767 w 113106"/>
                <a:gd name="connsiteY0" fmla="*/ 107574 h 141230"/>
                <a:gd name="connsiteX1" fmla="*/ 24742 w 113106"/>
                <a:gd name="connsiteY1" fmla="*/ 107574 h 141230"/>
                <a:gd name="connsiteX2" fmla="*/ 49863 w 113106"/>
                <a:gd name="connsiteY2" fmla="*/ 123322 h 141230"/>
                <a:gd name="connsiteX3" fmla="*/ 77887 w 113106"/>
                <a:gd name="connsiteY3" fmla="*/ 95889 h 141230"/>
                <a:gd name="connsiteX4" fmla="*/ 77887 w 113106"/>
                <a:gd name="connsiteY4" fmla="*/ 80903 h 141230"/>
                <a:gd name="connsiteX5" fmla="*/ 44814 w 113106"/>
                <a:gd name="connsiteY5" fmla="*/ 99318 h 141230"/>
                <a:gd name="connsiteX6" fmla="*/ 0 w 113106"/>
                <a:gd name="connsiteY6" fmla="*/ 51310 h 141230"/>
                <a:gd name="connsiteX7" fmla="*/ 0 w 113106"/>
                <a:gd name="connsiteY7" fmla="*/ 49913 h 141230"/>
                <a:gd name="connsiteX8" fmla="*/ 45571 w 113106"/>
                <a:gd name="connsiteY8" fmla="*/ 0 h 141230"/>
                <a:gd name="connsiteX9" fmla="*/ 77887 w 113106"/>
                <a:gd name="connsiteY9" fmla="*/ 17654 h 141230"/>
                <a:gd name="connsiteX10" fmla="*/ 77887 w 113106"/>
                <a:gd name="connsiteY10" fmla="*/ 2159 h 141230"/>
                <a:gd name="connsiteX11" fmla="*/ 113107 w 113106"/>
                <a:gd name="connsiteY11" fmla="*/ 2159 h 141230"/>
                <a:gd name="connsiteX12" fmla="*/ 113107 w 113106"/>
                <a:gd name="connsiteY12" fmla="*/ 20067 h 141230"/>
                <a:gd name="connsiteX13" fmla="*/ 101367 w 113106"/>
                <a:gd name="connsiteY13" fmla="*/ 20067 h 141230"/>
                <a:gd name="connsiteX14" fmla="*/ 101367 w 113106"/>
                <a:gd name="connsiteY14" fmla="*/ 96270 h 141230"/>
                <a:gd name="connsiteX15" fmla="*/ 49989 w 113106"/>
                <a:gd name="connsiteY15" fmla="*/ 141230 h 141230"/>
                <a:gd name="connsiteX16" fmla="*/ 1894 w 113106"/>
                <a:gd name="connsiteY16" fmla="*/ 107574 h 141230"/>
                <a:gd name="connsiteX17" fmla="*/ 78645 w 113106"/>
                <a:gd name="connsiteY17" fmla="*/ 50675 h 141230"/>
                <a:gd name="connsiteX18" fmla="*/ 78645 w 113106"/>
                <a:gd name="connsiteY18" fmla="*/ 49278 h 141230"/>
                <a:gd name="connsiteX19" fmla="*/ 51378 w 113106"/>
                <a:gd name="connsiteY19" fmla="*/ 18543 h 141230"/>
                <a:gd name="connsiteX20" fmla="*/ 24111 w 113106"/>
                <a:gd name="connsiteY20" fmla="*/ 49659 h 141230"/>
                <a:gd name="connsiteX21" fmla="*/ 24111 w 113106"/>
                <a:gd name="connsiteY21" fmla="*/ 51183 h 141230"/>
                <a:gd name="connsiteX22" fmla="*/ 50620 w 113106"/>
                <a:gd name="connsiteY22" fmla="*/ 81665 h 141230"/>
                <a:gd name="connsiteX23" fmla="*/ 78645 w 113106"/>
                <a:gd name="connsiteY23" fmla="*/ 50548 h 14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106" h="141230">
                  <a:moveTo>
                    <a:pt x="1767" y="107574"/>
                  </a:moveTo>
                  <a:lnTo>
                    <a:pt x="24742" y="107574"/>
                  </a:lnTo>
                  <a:cubicBezTo>
                    <a:pt x="26888" y="117480"/>
                    <a:pt x="34336" y="123322"/>
                    <a:pt x="49863" y="123322"/>
                  </a:cubicBezTo>
                  <a:cubicBezTo>
                    <a:pt x="67788" y="123322"/>
                    <a:pt x="77887" y="114178"/>
                    <a:pt x="77887" y="95889"/>
                  </a:cubicBezTo>
                  <a:lnTo>
                    <a:pt x="77887" y="80903"/>
                  </a:lnTo>
                  <a:cubicBezTo>
                    <a:pt x="72333" y="90555"/>
                    <a:pt x="59709" y="99318"/>
                    <a:pt x="44814" y="99318"/>
                  </a:cubicBezTo>
                  <a:cubicBezTo>
                    <a:pt x="19566" y="99318"/>
                    <a:pt x="0" y="80267"/>
                    <a:pt x="0" y="51310"/>
                  </a:cubicBezTo>
                  <a:lnTo>
                    <a:pt x="0" y="49913"/>
                  </a:lnTo>
                  <a:cubicBezTo>
                    <a:pt x="0" y="21337"/>
                    <a:pt x="19314" y="0"/>
                    <a:pt x="45571" y="0"/>
                  </a:cubicBezTo>
                  <a:cubicBezTo>
                    <a:pt x="61981" y="0"/>
                    <a:pt x="72080" y="7620"/>
                    <a:pt x="77887" y="17654"/>
                  </a:cubicBezTo>
                  <a:lnTo>
                    <a:pt x="77887" y="2159"/>
                  </a:lnTo>
                  <a:lnTo>
                    <a:pt x="113107" y="2159"/>
                  </a:lnTo>
                  <a:lnTo>
                    <a:pt x="113107" y="20067"/>
                  </a:lnTo>
                  <a:lnTo>
                    <a:pt x="101367" y="20067"/>
                  </a:lnTo>
                  <a:lnTo>
                    <a:pt x="101367" y="96270"/>
                  </a:lnTo>
                  <a:cubicBezTo>
                    <a:pt x="101114" y="126244"/>
                    <a:pt x="81295" y="141230"/>
                    <a:pt x="49989" y="141230"/>
                  </a:cubicBezTo>
                  <a:cubicBezTo>
                    <a:pt x="18683" y="141230"/>
                    <a:pt x="4418" y="127006"/>
                    <a:pt x="1894" y="107574"/>
                  </a:cubicBezTo>
                  <a:close/>
                  <a:moveTo>
                    <a:pt x="78645" y="50675"/>
                  </a:moveTo>
                  <a:lnTo>
                    <a:pt x="78645" y="49278"/>
                  </a:lnTo>
                  <a:cubicBezTo>
                    <a:pt x="78645" y="30100"/>
                    <a:pt x="68419" y="18543"/>
                    <a:pt x="51378" y="18543"/>
                  </a:cubicBezTo>
                  <a:cubicBezTo>
                    <a:pt x="34336" y="18543"/>
                    <a:pt x="24111" y="31243"/>
                    <a:pt x="24111" y="49659"/>
                  </a:cubicBezTo>
                  <a:lnTo>
                    <a:pt x="24111" y="51183"/>
                  </a:lnTo>
                  <a:cubicBezTo>
                    <a:pt x="24111" y="69980"/>
                    <a:pt x="35472" y="81665"/>
                    <a:pt x="50620" y="81665"/>
                  </a:cubicBezTo>
                  <a:cubicBezTo>
                    <a:pt x="66905" y="81665"/>
                    <a:pt x="78645" y="69980"/>
                    <a:pt x="78645" y="50548"/>
                  </a:cubicBezTo>
                  <a:close/>
                </a:path>
              </a:pathLst>
            </a:custGeom>
            <a:solidFill>
              <a:srgbClr val="FFFFFF"/>
            </a:solidFill>
            <a:ln w="12612"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0DEA1CA6-66DA-A5D7-8830-45506B5DBAF8}"/>
                </a:ext>
              </a:extLst>
            </p:cNvPr>
            <p:cNvSpPr/>
            <p:nvPr/>
          </p:nvSpPr>
          <p:spPr>
            <a:xfrm>
              <a:off x="5876918" y="4395425"/>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9 w 97958"/>
                <a:gd name="connsiteY3" fmla="*/ 51310 h 105795"/>
                <a:gd name="connsiteX4" fmla="*/ 97959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9" y="14987"/>
                    <a:pt x="97959" y="51310"/>
                  </a:cubicBezTo>
                  <a:lnTo>
                    <a:pt x="97959" y="58296"/>
                  </a:lnTo>
                  <a:lnTo>
                    <a:pt x="23985" y="58296"/>
                  </a:lnTo>
                  <a:cubicBezTo>
                    <a:pt x="24742" y="77982"/>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81465611-8BBF-2663-C289-C52F98064691}"/>
                </a:ext>
              </a:extLst>
            </p:cNvPr>
            <p:cNvSpPr/>
            <p:nvPr/>
          </p:nvSpPr>
          <p:spPr>
            <a:xfrm>
              <a:off x="5195627" y="4570058"/>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E6CFCAC6-199F-9817-67AB-0DAAB0FF3FF5}"/>
                </a:ext>
              </a:extLst>
            </p:cNvPr>
            <p:cNvSpPr/>
            <p:nvPr/>
          </p:nvSpPr>
          <p:spPr>
            <a:xfrm>
              <a:off x="5349003"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7C69FD28-688B-F7E5-0D7B-8C3BCA79E746}"/>
                </a:ext>
              </a:extLst>
            </p:cNvPr>
            <p:cNvSpPr/>
            <p:nvPr/>
          </p:nvSpPr>
          <p:spPr>
            <a:xfrm>
              <a:off x="5491522" y="4560025"/>
              <a:ext cx="83693" cy="134879"/>
            </a:xfrm>
            <a:custGeom>
              <a:avLst/>
              <a:gdLst>
                <a:gd name="connsiteX0" fmla="*/ 9089 w 83693"/>
                <a:gd name="connsiteY0" fmla="*/ 112908 h 134879"/>
                <a:gd name="connsiteX1" fmla="*/ 9089 w 83693"/>
                <a:gd name="connsiteY1" fmla="*/ 133483 h 134879"/>
                <a:gd name="connsiteX2" fmla="*/ 0 w 83693"/>
                <a:gd name="connsiteY2" fmla="*/ 133483 h 134879"/>
                <a:gd name="connsiteX3" fmla="*/ 0 w 83693"/>
                <a:gd name="connsiteY3" fmla="*/ 0 h 134879"/>
                <a:gd name="connsiteX4" fmla="*/ 9089 w 83693"/>
                <a:gd name="connsiteY4" fmla="*/ 0 h 134879"/>
                <a:gd name="connsiteX5" fmla="*/ 9089 w 83693"/>
                <a:gd name="connsiteY5" fmla="*/ 64265 h 134879"/>
                <a:gd name="connsiteX6" fmla="*/ 43299 w 83693"/>
                <a:gd name="connsiteY6" fmla="*/ 41785 h 134879"/>
                <a:gd name="connsiteX7" fmla="*/ 83694 w 83693"/>
                <a:gd name="connsiteY7" fmla="*/ 87380 h 134879"/>
                <a:gd name="connsiteX8" fmla="*/ 83694 w 83693"/>
                <a:gd name="connsiteY8" fmla="*/ 88777 h 134879"/>
                <a:gd name="connsiteX9" fmla="*/ 43299 w 83693"/>
                <a:gd name="connsiteY9" fmla="*/ 134880 h 134879"/>
                <a:gd name="connsiteX10" fmla="*/ 9089 w 83693"/>
                <a:gd name="connsiteY10" fmla="*/ 112908 h 134879"/>
                <a:gd name="connsiteX11" fmla="*/ 74100 w 83693"/>
                <a:gd name="connsiteY11" fmla="*/ 89031 h 134879"/>
                <a:gd name="connsiteX12" fmla="*/ 74100 w 83693"/>
                <a:gd name="connsiteY12" fmla="*/ 87634 h 134879"/>
                <a:gd name="connsiteX13" fmla="*/ 42289 w 83693"/>
                <a:gd name="connsiteY13" fmla="*/ 49532 h 134879"/>
                <a:gd name="connsiteX14" fmla="*/ 8836 w 83693"/>
                <a:gd name="connsiteY14" fmla="*/ 87634 h 134879"/>
                <a:gd name="connsiteX15" fmla="*/ 8836 w 83693"/>
                <a:gd name="connsiteY15" fmla="*/ 89031 h 134879"/>
                <a:gd name="connsiteX16" fmla="*/ 42415 w 83693"/>
                <a:gd name="connsiteY16" fmla="*/ 127006 h 134879"/>
                <a:gd name="connsiteX17" fmla="*/ 73974 w 83693"/>
                <a:gd name="connsiteY17" fmla="*/ 89031 h 1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34879">
                  <a:moveTo>
                    <a:pt x="9089" y="112908"/>
                  </a:moveTo>
                  <a:lnTo>
                    <a:pt x="9089" y="133483"/>
                  </a:lnTo>
                  <a:lnTo>
                    <a:pt x="0" y="133483"/>
                  </a:lnTo>
                  <a:lnTo>
                    <a:pt x="0" y="0"/>
                  </a:lnTo>
                  <a:lnTo>
                    <a:pt x="9089" y="0"/>
                  </a:lnTo>
                  <a:lnTo>
                    <a:pt x="9089" y="64265"/>
                  </a:lnTo>
                  <a:cubicBezTo>
                    <a:pt x="14265" y="52580"/>
                    <a:pt x="27519" y="41785"/>
                    <a:pt x="43299" y="41785"/>
                  </a:cubicBezTo>
                  <a:cubicBezTo>
                    <a:pt x="65895" y="41785"/>
                    <a:pt x="83694" y="59184"/>
                    <a:pt x="83694" y="87380"/>
                  </a:cubicBezTo>
                  <a:lnTo>
                    <a:pt x="83694" y="88777"/>
                  </a:lnTo>
                  <a:cubicBezTo>
                    <a:pt x="83694" y="117099"/>
                    <a:pt x="66526" y="134880"/>
                    <a:pt x="43299" y="134880"/>
                  </a:cubicBezTo>
                  <a:cubicBezTo>
                    <a:pt x="25626" y="134880"/>
                    <a:pt x="13886" y="123957"/>
                    <a:pt x="9089" y="112908"/>
                  </a:cubicBezTo>
                  <a:close/>
                  <a:moveTo>
                    <a:pt x="74100" y="89031"/>
                  </a:moveTo>
                  <a:lnTo>
                    <a:pt x="74100" y="87634"/>
                  </a:lnTo>
                  <a:cubicBezTo>
                    <a:pt x="74100" y="62740"/>
                    <a:pt x="59457" y="49532"/>
                    <a:pt x="42289" y="49532"/>
                  </a:cubicBezTo>
                  <a:cubicBezTo>
                    <a:pt x="25121" y="49532"/>
                    <a:pt x="8836" y="62868"/>
                    <a:pt x="8836" y="87634"/>
                  </a:cubicBezTo>
                  <a:lnTo>
                    <a:pt x="8836" y="89031"/>
                  </a:lnTo>
                  <a:cubicBezTo>
                    <a:pt x="8836" y="113670"/>
                    <a:pt x="23732" y="127006"/>
                    <a:pt x="42415" y="127006"/>
                  </a:cubicBezTo>
                  <a:cubicBezTo>
                    <a:pt x="61098" y="127006"/>
                    <a:pt x="73974" y="113162"/>
                    <a:pt x="73974" y="89031"/>
                  </a:cubicBezTo>
                  <a:close/>
                </a:path>
              </a:pathLst>
            </a:custGeom>
            <a:solidFill>
              <a:srgbClr val="FFFFFF"/>
            </a:solidFill>
            <a:ln w="12612"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DE7CD105-D407-1254-78A8-76C647632CB6}"/>
                </a:ext>
              </a:extLst>
            </p:cNvPr>
            <p:cNvSpPr/>
            <p:nvPr/>
          </p:nvSpPr>
          <p:spPr>
            <a:xfrm>
              <a:off x="5589481" y="460180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20F4E408-E52C-5996-7641-EEFB041F6712}"/>
                </a:ext>
              </a:extLst>
            </p:cNvPr>
            <p:cNvSpPr/>
            <p:nvPr/>
          </p:nvSpPr>
          <p:spPr>
            <a:xfrm>
              <a:off x="5696150"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D6E2620A-28EF-D7B8-58D4-9ADE2B845572}"/>
                </a:ext>
              </a:extLst>
            </p:cNvPr>
            <p:cNvSpPr/>
            <p:nvPr/>
          </p:nvSpPr>
          <p:spPr>
            <a:xfrm>
              <a:off x="5725436" y="4560025"/>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59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4"/>
                    <a:pt x="18052" y="41785"/>
                    <a:pt x="41658" y="41785"/>
                  </a:cubicBezTo>
                  <a:cubicBezTo>
                    <a:pt x="59331"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0"/>
                    <a:pt x="61224" y="49659"/>
                    <a:pt x="42541" y="49659"/>
                  </a:cubicBezTo>
                  <a:cubicBezTo>
                    <a:pt x="23858" y="49659"/>
                    <a:pt x="9468" y="63630"/>
                    <a:pt x="9468" y="88015"/>
                  </a:cubicBezTo>
                  <a:lnTo>
                    <a:pt x="9468" y="89412"/>
                  </a:lnTo>
                  <a:cubicBezTo>
                    <a:pt x="9468" y="114051"/>
                    <a:pt x="23354" y="127259"/>
                    <a:pt x="41279" y="127259"/>
                  </a:cubicBezTo>
                  <a:cubicBezTo>
                    <a:pt x="59204" y="127259"/>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FA5D2DA3-3B72-9AA2-C801-8F6313ABBF48}"/>
                </a:ext>
              </a:extLst>
            </p:cNvPr>
            <p:cNvSpPr/>
            <p:nvPr/>
          </p:nvSpPr>
          <p:spPr>
            <a:xfrm>
              <a:off x="5834630"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2CC8947D-EF00-EF8D-1DD6-B7C584B51E82}"/>
                </a:ext>
              </a:extLst>
            </p:cNvPr>
            <p:cNvSpPr/>
            <p:nvPr/>
          </p:nvSpPr>
          <p:spPr>
            <a:xfrm>
              <a:off x="5859498" y="4603207"/>
              <a:ext cx="78392" cy="121671"/>
            </a:xfrm>
            <a:custGeom>
              <a:avLst/>
              <a:gdLst>
                <a:gd name="connsiteX0" fmla="*/ 35472 w 78392"/>
                <a:gd name="connsiteY0" fmla="*/ 82554 h 121671"/>
                <a:gd name="connsiteX1" fmla="*/ 0 w 78392"/>
                <a:gd name="connsiteY1" fmla="*/ 0 h 121671"/>
                <a:gd name="connsiteX2" fmla="*/ 9846 w 78392"/>
                <a:gd name="connsiteY2" fmla="*/ 0 h 121671"/>
                <a:gd name="connsiteX3" fmla="*/ 40522 w 78392"/>
                <a:gd name="connsiteY3" fmla="*/ 72012 h 121671"/>
                <a:gd name="connsiteX4" fmla="*/ 69177 w 78392"/>
                <a:gd name="connsiteY4" fmla="*/ 0 h 121671"/>
                <a:gd name="connsiteX5" fmla="*/ 78392 w 78392"/>
                <a:gd name="connsiteY5" fmla="*/ 0 h 121671"/>
                <a:gd name="connsiteX6" fmla="*/ 28655 w 78392"/>
                <a:gd name="connsiteY6" fmla="*/ 121671 h 121671"/>
                <a:gd name="connsiteX7" fmla="*/ 19188 w 78392"/>
                <a:gd name="connsiteY7" fmla="*/ 121671 h 121671"/>
                <a:gd name="connsiteX8" fmla="*/ 35472 w 78392"/>
                <a:gd name="connsiteY8" fmla="*/ 82427 h 12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2" h="121671">
                  <a:moveTo>
                    <a:pt x="35472" y="82554"/>
                  </a:moveTo>
                  <a:lnTo>
                    <a:pt x="0" y="0"/>
                  </a:lnTo>
                  <a:lnTo>
                    <a:pt x="9846" y="0"/>
                  </a:lnTo>
                  <a:lnTo>
                    <a:pt x="40522" y="72012"/>
                  </a:lnTo>
                  <a:lnTo>
                    <a:pt x="69177" y="0"/>
                  </a:lnTo>
                  <a:lnTo>
                    <a:pt x="78392" y="0"/>
                  </a:lnTo>
                  <a:lnTo>
                    <a:pt x="28655" y="121671"/>
                  </a:lnTo>
                  <a:lnTo>
                    <a:pt x="19188" y="121671"/>
                  </a:lnTo>
                  <a:lnTo>
                    <a:pt x="35472" y="82427"/>
                  </a:lnTo>
                  <a:close/>
                </a:path>
              </a:pathLst>
            </a:custGeom>
            <a:solidFill>
              <a:srgbClr val="FFFFFF"/>
            </a:solidFill>
            <a:ln w="12612"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01B8D80A-3E5E-40C8-EF86-B5E4AF863A37}"/>
                </a:ext>
              </a:extLst>
            </p:cNvPr>
            <p:cNvSpPr/>
            <p:nvPr/>
          </p:nvSpPr>
          <p:spPr>
            <a:xfrm>
              <a:off x="5990404" y="4601809"/>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60"/>
                    <a:pt x="56932" y="7874"/>
                    <a:pt x="42794" y="7874"/>
                  </a:cubicBezTo>
                  <a:cubicBezTo>
                    <a:pt x="24111" y="7874"/>
                    <a:pt x="9341" y="22353"/>
                    <a:pt x="9341" y="46230"/>
                  </a:cubicBezTo>
                  <a:lnTo>
                    <a:pt x="9341" y="47627"/>
                  </a:lnTo>
                  <a:cubicBezTo>
                    <a:pt x="9341" y="71504"/>
                    <a:pt x="23985" y="85475"/>
                    <a:pt x="42794" y="85475"/>
                  </a:cubicBezTo>
                  <a:cubicBezTo>
                    <a:pt x="57689" y="85475"/>
                    <a:pt x="70439" y="76839"/>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1D1527BC-3A19-6C99-069B-D8BFF5ACB7D2}"/>
                </a:ext>
              </a:extLst>
            </p:cNvPr>
            <p:cNvSpPr/>
            <p:nvPr/>
          </p:nvSpPr>
          <p:spPr>
            <a:xfrm>
              <a:off x="6090635" y="4560025"/>
              <a:ext cx="72837" cy="133482"/>
            </a:xfrm>
            <a:custGeom>
              <a:avLst/>
              <a:gdLst>
                <a:gd name="connsiteX0" fmla="*/ 0 w 72837"/>
                <a:gd name="connsiteY0" fmla="*/ 0 h 133482"/>
                <a:gd name="connsiteX1" fmla="*/ 9089 w 72837"/>
                <a:gd name="connsiteY1" fmla="*/ 0 h 133482"/>
                <a:gd name="connsiteX2" fmla="*/ 9089 w 72837"/>
                <a:gd name="connsiteY2" fmla="*/ 60835 h 133482"/>
                <a:gd name="connsiteX3" fmla="*/ 40900 w 72837"/>
                <a:gd name="connsiteY3" fmla="*/ 41785 h 133482"/>
                <a:gd name="connsiteX4" fmla="*/ 72838 w 72837"/>
                <a:gd name="connsiteY4" fmla="*/ 77854 h 133482"/>
                <a:gd name="connsiteX5" fmla="*/ 72838 w 72837"/>
                <a:gd name="connsiteY5" fmla="*/ 133483 h 133482"/>
                <a:gd name="connsiteX6" fmla="*/ 63749 w 72837"/>
                <a:gd name="connsiteY6" fmla="*/ 133483 h 133482"/>
                <a:gd name="connsiteX7" fmla="*/ 63749 w 72837"/>
                <a:gd name="connsiteY7" fmla="*/ 77346 h 133482"/>
                <a:gd name="connsiteX8" fmla="*/ 38880 w 72837"/>
                <a:gd name="connsiteY8" fmla="*/ 49786 h 133482"/>
                <a:gd name="connsiteX9" fmla="*/ 9215 w 72837"/>
                <a:gd name="connsiteY9" fmla="*/ 78743 h 133482"/>
                <a:gd name="connsiteX10" fmla="*/ 9215 w 72837"/>
                <a:gd name="connsiteY10" fmla="*/ 133483 h 133482"/>
                <a:gd name="connsiteX11" fmla="*/ 126 w 72837"/>
                <a:gd name="connsiteY11" fmla="*/ 133483 h 133482"/>
                <a:gd name="connsiteX12" fmla="*/ 126 w 72837"/>
                <a:gd name="connsiteY12" fmla="*/ 0 h 1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2">
                  <a:moveTo>
                    <a:pt x="0" y="0"/>
                  </a:moveTo>
                  <a:lnTo>
                    <a:pt x="9089" y="0"/>
                  </a:lnTo>
                  <a:lnTo>
                    <a:pt x="9089" y="60835"/>
                  </a:lnTo>
                  <a:cubicBezTo>
                    <a:pt x="13255" y="50929"/>
                    <a:pt x="24868" y="41785"/>
                    <a:pt x="40900" y="41785"/>
                  </a:cubicBezTo>
                  <a:cubicBezTo>
                    <a:pt x="59962" y="41785"/>
                    <a:pt x="72838" y="52199"/>
                    <a:pt x="72838" y="77854"/>
                  </a:cubicBezTo>
                  <a:lnTo>
                    <a:pt x="72838" y="133483"/>
                  </a:lnTo>
                  <a:lnTo>
                    <a:pt x="63749" y="133483"/>
                  </a:lnTo>
                  <a:lnTo>
                    <a:pt x="63749" y="77346"/>
                  </a:lnTo>
                  <a:cubicBezTo>
                    <a:pt x="63749" y="58168"/>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9D3CD5D5-B32A-AC86-9729-AA0EDF645FDD}"/>
                </a:ext>
              </a:extLst>
            </p:cNvPr>
            <p:cNvSpPr/>
            <p:nvPr/>
          </p:nvSpPr>
          <p:spPr>
            <a:xfrm>
              <a:off x="6182029" y="4601809"/>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9 h 93095"/>
                <a:gd name="connsiteX4" fmla="*/ 38249 w 69934"/>
                <a:gd name="connsiteY4" fmla="*/ 7748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6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357"/>
                    <a:pt x="20071" y="40007"/>
                    <a:pt x="42163" y="40007"/>
                  </a:cubicBezTo>
                  <a:lnTo>
                    <a:pt x="60845" y="40007"/>
                  </a:lnTo>
                  <a:lnTo>
                    <a:pt x="60845" y="31879"/>
                  </a:lnTo>
                  <a:cubicBezTo>
                    <a:pt x="60845" y="14987"/>
                    <a:pt x="54029" y="7748"/>
                    <a:pt x="38249" y="7748"/>
                  </a:cubicBezTo>
                  <a:cubicBezTo>
                    <a:pt x="24742" y="7748"/>
                    <a:pt x="15148" y="13590"/>
                    <a:pt x="13002" y="26925"/>
                  </a:cubicBezTo>
                  <a:lnTo>
                    <a:pt x="4040" y="26925"/>
                  </a:lnTo>
                  <a:cubicBezTo>
                    <a:pt x="6059" y="7874"/>
                    <a:pt x="21586" y="0"/>
                    <a:pt x="38502" y="0"/>
                  </a:cubicBezTo>
                  <a:cubicBezTo>
                    <a:pt x="57185" y="0"/>
                    <a:pt x="69934" y="9018"/>
                    <a:pt x="69934" y="32006"/>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7"/>
                    <a:pt x="9089" y="67313"/>
                  </a:cubicBezTo>
                  <a:cubicBezTo>
                    <a:pt x="9089" y="78871"/>
                    <a:pt x="16284" y="85602"/>
                    <a:pt x="31054" y="85602"/>
                  </a:cubicBezTo>
                  <a:cubicBezTo>
                    <a:pt x="47591" y="85602"/>
                    <a:pt x="60719" y="75950"/>
                    <a:pt x="60719" y="62487"/>
                  </a:cubicBezTo>
                  <a:close/>
                </a:path>
              </a:pathLst>
            </a:custGeom>
            <a:solidFill>
              <a:srgbClr val="FFFFFF"/>
            </a:solidFill>
            <a:ln w="12612"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E7104724-F8CC-48C7-6118-D5390AA9EF3D}"/>
                </a:ext>
              </a:extLst>
            </p:cNvPr>
            <p:cNvSpPr/>
            <p:nvPr/>
          </p:nvSpPr>
          <p:spPr>
            <a:xfrm>
              <a:off x="6277084"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26C66662-A043-F03A-32EE-5BA1FCCF759F}"/>
                </a:ext>
              </a:extLst>
            </p:cNvPr>
            <p:cNvSpPr/>
            <p:nvPr/>
          </p:nvSpPr>
          <p:spPr>
            <a:xfrm>
              <a:off x="6311925" y="4560025"/>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2C128C12-DA26-A9D5-EA83-E12683AA4918}"/>
                </a:ext>
              </a:extLst>
            </p:cNvPr>
            <p:cNvSpPr/>
            <p:nvPr/>
          </p:nvSpPr>
          <p:spPr>
            <a:xfrm>
              <a:off x="6341085"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B29AE832-A6D6-4BB4-2E5F-B40E8B2D3355}"/>
                </a:ext>
              </a:extLst>
            </p:cNvPr>
            <p:cNvSpPr/>
            <p:nvPr/>
          </p:nvSpPr>
          <p:spPr>
            <a:xfrm>
              <a:off x="6441821" y="4601809"/>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4C65C76F-0AB6-B827-C11D-35565FB681F3}"/>
                </a:ext>
              </a:extLst>
            </p:cNvPr>
            <p:cNvSpPr/>
            <p:nvPr/>
          </p:nvSpPr>
          <p:spPr>
            <a:xfrm>
              <a:off x="6533341" y="4601809"/>
              <a:ext cx="83567" cy="124084"/>
            </a:xfrm>
            <a:custGeom>
              <a:avLst/>
              <a:gdLst>
                <a:gd name="connsiteX0" fmla="*/ 2020 w 83567"/>
                <a:gd name="connsiteY0" fmla="*/ 96905 h 124084"/>
                <a:gd name="connsiteX1" fmla="*/ 11235 w 83567"/>
                <a:gd name="connsiteY1" fmla="*/ 96905 h 124084"/>
                <a:gd name="connsiteX2" fmla="*/ 41910 w 83567"/>
                <a:gd name="connsiteY2" fmla="*/ 116464 h 124084"/>
                <a:gd name="connsiteX3" fmla="*/ 74479 w 83567"/>
                <a:gd name="connsiteY3" fmla="*/ 85348 h 124084"/>
                <a:gd name="connsiteX4" fmla="*/ 74479 w 83567"/>
                <a:gd name="connsiteY4" fmla="*/ 66805 h 124084"/>
                <a:gd name="connsiteX5" fmla="*/ 40521 w 83567"/>
                <a:gd name="connsiteY5" fmla="*/ 88777 h 124084"/>
                <a:gd name="connsiteX6" fmla="*/ 0 w 83567"/>
                <a:gd name="connsiteY6" fmla="*/ 45595 h 124084"/>
                <a:gd name="connsiteX7" fmla="*/ 0 w 83567"/>
                <a:gd name="connsiteY7" fmla="*/ 44325 h 124084"/>
                <a:gd name="connsiteX8" fmla="*/ 41658 w 83567"/>
                <a:gd name="connsiteY8" fmla="*/ 0 h 124084"/>
                <a:gd name="connsiteX9" fmla="*/ 74479 w 83567"/>
                <a:gd name="connsiteY9" fmla="*/ 20956 h 124084"/>
                <a:gd name="connsiteX10" fmla="*/ 74479 w 83567"/>
                <a:gd name="connsiteY10" fmla="*/ 1397 h 124084"/>
                <a:gd name="connsiteX11" fmla="*/ 83568 w 83567"/>
                <a:gd name="connsiteY11" fmla="*/ 1397 h 124084"/>
                <a:gd name="connsiteX12" fmla="*/ 83568 w 83567"/>
                <a:gd name="connsiteY12" fmla="*/ 85602 h 124084"/>
                <a:gd name="connsiteX13" fmla="*/ 42036 w 83567"/>
                <a:gd name="connsiteY13" fmla="*/ 124085 h 124084"/>
                <a:gd name="connsiteX14" fmla="*/ 1893 w 83567"/>
                <a:gd name="connsiteY14" fmla="*/ 96778 h 124084"/>
                <a:gd name="connsiteX15" fmla="*/ 74731 w 83567"/>
                <a:gd name="connsiteY15" fmla="*/ 45087 h 124084"/>
                <a:gd name="connsiteX16" fmla="*/ 74731 w 83567"/>
                <a:gd name="connsiteY16" fmla="*/ 43690 h 124084"/>
                <a:gd name="connsiteX17" fmla="*/ 42667 w 83567"/>
                <a:gd name="connsiteY17" fmla="*/ 7748 h 124084"/>
                <a:gd name="connsiteX18" fmla="*/ 9594 w 83567"/>
                <a:gd name="connsiteY18" fmla="*/ 44071 h 124084"/>
                <a:gd name="connsiteX19" fmla="*/ 9594 w 83567"/>
                <a:gd name="connsiteY19" fmla="*/ 45468 h 124084"/>
                <a:gd name="connsiteX20" fmla="*/ 41531 w 83567"/>
                <a:gd name="connsiteY20" fmla="*/ 81030 h 124084"/>
                <a:gd name="connsiteX21" fmla="*/ 74857 w 83567"/>
                <a:gd name="connsiteY21" fmla="*/ 45087 h 1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4084">
                  <a:moveTo>
                    <a:pt x="2020" y="96905"/>
                  </a:moveTo>
                  <a:lnTo>
                    <a:pt x="11235" y="96905"/>
                  </a:lnTo>
                  <a:cubicBezTo>
                    <a:pt x="13633" y="108463"/>
                    <a:pt x="23227" y="116464"/>
                    <a:pt x="41910" y="116464"/>
                  </a:cubicBezTo>
                  <a:cubicBezTo>
                    <a:pt x="60593" y="116464"/>
                    <a:pt x="74479" y="107701"/>
                    <a:pt x="74479" y="85348"/>
                  </a:cubicBezTo>
                  <a:lnTo>
                    <a:pt x="74479" y="66805"/>
                  </a:lnTo>
                  <a:cubicBezTo>
                    <a:pt x="69682" y="77727"/>
                    <a:pt x="57185" y="88777"/>
                    <a:pt x="40521" y="88777"/>
                  </a:cubicBezTo>
                  <a:cubicBezTo>
                    <a:pt x="17673" y="88777"/>
                    <a:pt x="0" y="71885"/>
                    <a:pt x="0" y="45595"/>
                  </a:cubicBezTo>
                  <a:lnTo>
                    <a:pt x="0" y="44325"/>
                  </a:lnTo>
                  <a:cubicBezTo>
                    <a:pt x="0" y="18543"/>
                    <a:pt x="18052" y="0"/>
                    <a:pt x="41658" y="0"/>
                  </a:cubicBezTo>
                  <a:cubicBezTo>
                    <a:pt x="59330" y="0"/>
                    <a:pt x="69303" y="9906"/>
                    <a:pt x="74479" y="20956"/>
                  </a:cubicBezTo>
                  <a:lnTo>
                    <a:pt x="74479" y="1397"/>
                  </a:lnTo>
                  <a:lnTo>
                    <a:pt x="83568" y="1397"/>
                  </a:lnTo>
                  <a:lnTo>
                    <a:pt x="83568" y="85602"/>
                  </a:lnTo>
                  <a:cubicBezTo>
                    <a:pt x="83441" y="112146"/>
                    <a:pt x="66021" y="124085"/>
                    <a:pt x="42036" y="124085"/>
                  </a:cubicBezTo>
                  <a:cubicBezTo>
                    <a:pt x="16158" y="124085"/>
                    <a:pt x="4166" y="111257"/>
                    <a:pt x="1893" y="96778"/>
                  </a:cubicBezTo>
                  <a:close/>
                  <a:moveTo>
                    <a:pt x="74731" y="45087"/>
                  </a:moveTo>
                  <a:lnTo>
                    <a:pt x="74731" y="43690"/>
                  </a:lnTo>
                  <a:cubicBezTo>
                    <a:pt x="74731" y="20956"/>
                    <a:pt x="61350" y="7748"/>
                    <a:pt x="42667" y="7748"/>
                  </a:cubicBezTo>
                  <a:cubicBezTo>
                    <a:pt x="23985" y="7748"/>
                    <a:pt x="9594" y="21591"/>
                    <a:pt x="9594" y="44071"/>
                  </a:cubicBezTo>
                  <a:lnTo>
                    <a:pt x="9594" y="45468"/>
                  </a:lnTo>
                  <a:cubicBezTo>
                    <a:pt x="9594" y="67948"/>
                    <a:pt x="23732" y="81030"/>
                    <a:pt x="41531" y="81030"/>
                  </a:cubicBezTo>
                  <a:cubicBezTo>
                    <a:pt x="59330" y="81030"/>
                    <a:pt x="74857" y="67694"/>
                    <a:pt x="74857" y="45087"/>
                  </a:cubicBezTo>
                  <a:close/>
                </a:path>
              </a:pathLst>
            </a:custGeom>
            <a:solidFill>
              <a:srgbClr val="FFFFFF"/>
            </a:solidFill>
            <a:ln w="12612"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613551D5-9207-82DE-A698-3D81C6F80651}"/>
                </a:ext>
              </a:extLst>
            </p:cNvPr>
            <p:cNvSpPr/>
            <p:nvPr/>
          </p:nvSpPr>
          <p:spPr>
            <a:xfrm>
              <a:off x="6636854" y="460180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98D85AC7-5F04-58A3-5698-74601F450FC5}"/>
                </a:ext>
              </a:extLst>
            </p:cNvPr>
            <p:cNvSpPr/>
            <p:nvPr/>
          </p:nvSpPr>
          <p:spPr>
            <a:xfrm>
              <a:off x="5194365"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8EDADD79-CCB2-7DEC-7B19-599288AD4388}"/>
                </a:ext>
              </a:extLst>
            </p:cNvPr>
            <p:cNvSpPr/>
            <p:nvPr/>
          </p:nvSpPr>
          <p:spPr>
            <a:xfrm>
              <a:off x="5258114" y="4754343"/>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199"/>
                    <a:pt x="72838" y="77855"/>
                  </a:cubicBezTo>
                  <a:lnTo>
                    <a:pt x="72838" y="133483"/>
                  </a:lnTo>
                  <a:lnTo>
                    <a:pt x="63749" y="133483"/>
                  </a:lnTo>
                  <a:lnTo>
                    <a:pt x="63749" y="77346"/>
                  </a:lnTo>
                  <a:cubicBezTo>
                    <a:pt x="63749" y="58168"/>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5070477D-5097-F4A3-49A6-054B6384C66F}"/>
                </a:ext>
              </a:extLst>
            </p:cNvPr>
            <p:cNvSpPr/>
            <p:nvPr/>
          </p:nvSpPr>
          <p:spPr>
            <a:xfrm>
              <a:off x="5350013" y="4796128"/>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3"/>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FCED9AEB-3403-792E-E45C-9779617E9E25}"/>
                </a:ext>
              </a:extLst>
            </p:cNvPr>
            <p:cNvSpPr/>
            <p:nvPr/>
          </p:nvSpPr>
          <p:spPr>
            <a:xfrm>
              <a:off x="5485084" y="4796255"/>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8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7"/>
                    <a:pt x="33831" y="49278"/>
                  </a:cubicBezTo>
                  <a:cubicBezTo>
                    <a:pt x="11866" y="45341"/>
                    <a:pt x="2903" y="39626"/>
                    <a:pt x="2903" y="24131"/>
                  </a:cubicBezTo>
                  <a:cubicBezTo>
                    <a:pt x="2903" y="8637"/>
                    <a:pt x="17294" y="0"/>
                    <a:pt x="32442" y="0"/>
                  </a:cubicBezTo>
                  <a:cubicBezTo>
                    <a:pt x="48601" y="0"/>
                    <a:pt x="61224" y="6731"/>
                    <a:pt x="63623" y="24512"/>
                  </a:cubicBezTo>
                  <a:lnTo>
                    <a:pt x="54912" y="24512"/>
                  </a:lnTo>
                  <a:cubicBezTo>
                    <a:pt x="52640" y="12955"/>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F1EDDBC5-D5D4-9833-488F-AE28A196EA68}"/>
                </a:ext>
              </a:extLst>
            </p:cNvPr>
            <p:cNvSpPr/>
            <p:nvPr/>
          </p:nvSpPr>
          <p:spPr>
            <a:xfrm>
              <a:off x="5559563"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E17A0988-261E-96EC-D805-1C9656E75417}"/>
                </a:ext>
              </a:extLst>
            </p:cNvPr>
            <p:cNvSpPr/>
            <p:nvPr/>
          </p:nvSpPr>
          <p:spPr>
            <a:xfrm>
              <a:off x="5618136" y="4796128"/>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5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F0F73B7B-65D0-63AF-9A71-6BA2853FB18B}"/>
                </a:ext>
              </a:extLst>
            </p:cNvPr>
            <p:cNvSpPr/>
            <p:nvPr/>
          </p:nvSpPr>
          <p:spPr>
            <a:xfrm>
              <a:off x="5701451" y="4776950"/>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958186E5-2320-5243-E5DB-9E9E99F58AA0}"/>
                </a:ext>
              </a:extLst>
            </p:cNvPr>
            <p:cNvSpPr/>
            <p:nvPr/>
          </p:nvSpPr>
          <p:spPr>
            <a:xfrm>
              <a:off x="5764064" y="4797525"/>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4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4"/>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05207F63-B428-B7D4-3DF5-0BEC83EBBC16}"/>
                </a:ext>
              </a:extLst>
            </p:cNvPr>
            <p:cNvSpPr/>
            <p:nvPr/>
          </p:nvSpPr>
          <p:spPr>
            <a:xfrm>
              <a:off x="5855206" y="4796255"/>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2 w 66020"/>
                <a:gd name="connsiteY7" fmla="*/ 24512 h 93222"/>
                <a:gd name="connsiteX8" fmla="*/ 54912 w 66020"/>
                <a:gd name="connsiteY8" fmla="*/ 24512 h 93222"/>
                <a:gd name="connsiteX9" fmla="*/ 32316 w 66020"/>
                <a:gd name="connsiteY9" fmla="*/ 7748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7"/>
                    <a:pt x="33831" y="49278"/>
                  </a:cubicBezTo>
                  <a:cubicBezTo>
                    <a:pt x="11866" y="45341"/>
                    <a:pt x="2903" y="39626"/>
                    <a:pt x="2903" y="24131"/>
                  </a:cubicBezTo>
                  <a:cubicBezTo>
                    <a:pt x="2903" y="8637"/>
                    <a:pt x="17294" y="0"/>
                    <a:pt x="32442" y="0"/>
                  </a:cubicBezTo>
                  <a:cubicBezTo>
                    <a:pt x="48601" y="0"/>
                    <a:pt x="61224" y="6731"/>
                    <a:pt x="63622" y="24512"/>
                  </a:cubicBezTo>
                  <a:lnTo>
                    <a:pt x="54912" y="24512"/>
                  </a:lnTo>
                  <a:cubicBezTo>
                    <a:pt x="52640" y="12955"/>
                    <a:pt x="45318" y="7748"/>
                    <a:pt x="32316" y="7748"/>
                  </a:cubicBezTo>
                  <a:cubicBezTo>
                    <a:pt x="19314" y="7748"/>
                    <a:pt x="11361" y="14098"/>
                    <a:pt x="11361" y="23750"/>
                  </a:cubicBezTo>
                  <a:cubicBezTo>
                    <a:pt x="11361" y="34165"/>
                    <a:pt x="17547" y="37848"/>
                    <a:pt x="35851" y="41150"/>
                  </a:cubicBezTo>
                  <a:cubicBezTo>
                    <a:pt x="55038"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9A47D73-F807-95FE-9726-E3183540BE80}"/>
                </a:ext>
              </a:extLst>
            </p:cNvPr>
            <p:cNvSpPr/>
            <p:nvPr/>
          </p:nvSpPr>
          <p:spPr>
            <a:xfrm>
              <a:off x="5976644" y="4796001"/>
              <a:ext cx="83567" cy="123068"/>
            </a:xfrm>
            <a:custGeom>
              <a:avLst/>
              <a:gdLst>
                <a:gd name="connsiteX0" fmla="*/ 74479 w 83567"/>
                <a:gd name="connsiteY0" fmla="*/ 70869 h 123068"/>
                <a:gd name="connsiteX1" fmla="*/ 40269 w 83567"/>
                <a:gd name="connsiteY1" fmla="*/ 93095 h 123068"/>
                <a:gd name="connsiteX2" fmla="*/ 0 w 83567"/>
                <a:gd name="connsiteY2" fmla="*/ 47881 h 123068"/>
                <a:gd name="connsiteX3" fmla="*/ 0 w 83567"/>
                <a:gd name="connsiteY3" fmla="*/ 46484 h 123068"/>
                <a:gd name="connsiteX4" fmla="*/ 41658 w 83567"/>
                <a:gd name="connsiteY4" fmla="*/ 0 h 123068"/>
                <a:gd name="connsiteX5" fmla="*/ 74479 w 83567"/>
                <a:gd name="connsiteY5" fmla="*/ 21464 h 123068"/>
                <a:gd name="connsiteX6" fmla="*/ 74479 w 83567"/>
                <a:gd name="connsiteY6" fmla="*/ 1397 h 123068"/>
                <a:gd name="connsiteX7" fmla="*/ 83568 w 83567"/>
                <a:gd name="connsiteY7" fmla="*/ 1397 h 123068"/>
                <a:gd name="connsiteX8" fmla="*/ 83568 w 83567"/>
                <a:gd name="connsiteY8" fmla="*/ 123068 h 123068"/>
                <a:gd name="connsiteX9" fmla="*/ 74479 w 83567"/>
                <a:gd name="connsiteY9" fmla="*/ 123068 h 123068"/>
                <a:gd name="connsiteX10" fmla="*/ 74479 w 83567"/>
                <a:gd name="connsiteY10" fmla="*/ 70742 h 123068"/>
                <a:gd name="connsiteX11" fmla="*/ 74605 w 83567"/>
                <a:gd name="connsiteY11" fmla="*/ 47246 h 123068"/>
                <a:gd name="connsiteX12" fmla="*/ 74605 w 83567"/>
                <a:gd name="connsiteY12" fmla="*/ 45849 h 123068"/>
                <a:gd name="connsiteX13" fmla="*/ 42541 w 83567"/>
                <a:gd name="connsiteY13" fmla="*/ 7874 h 123068"/>
                <a:gd name="connsiteX14" fmla="*/ 9468 w 83567"/>
                <a:gd name="connsiteY14" fmla="*/ 46230 h 123068"/>
                <a:gd name="connsiteX15" fmla="*/ 9468 w 83567"/>
                <a:gd name="connsiteY15" fmla="*/ 47627 h 123068"/>
                <a:gd name="connsiteX16" fmla="*/ 41279 w 83567"/>
                <a:gd name="connsiteY16" fmla="*/ 85475 h 123068"/>
                <a:gd name="connsiteX17" fmla="*/ 74731 w 83567"/>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23068">
                  <a:moveTo>
                    <a:pt x="74479" y="70869"/>
                  </a:moveTo>
                  <a:cubicBezTo>
                    <a:pt x="69682" y="81792"/>
                    <a:pt x="57185" y="93095"/>
                    <a:pt x="40269" y="93095"/>
                  </a:cubicBezTo>
                  <a:cubicBezTo>
                    <a:pt x="17420" y="93095"/>
                    <a:pt x="0" y="76584"/>
                    <a:pt x="0" y="47881"/>
                  </a:cubicBezTo>
                  <a:lnTo>
                    <a:pt x="0" y="46484"/>
                  </a:lnTo>
                  <a:cubicBezTo>
                    <a:pt x="0" y="18670"/>
                    <a:pt x="18052" y="0"/>
                    <a:pt x="41658" y="0"/>
                  </a:cubicBezTo>
                  <a:cubicBezTo>
                    <a:pt x="59331" y="0"/>
                    <a:pt x="69303" y="10160"/>
                    <a:pt x="74479" y="21464"/>
                  </a:cubicBezTo>
                  <a:lnTo>
                    <a:pt x="74479" y="1397"/>
                  </a:lnTo>
                  <a:lnTo>
                    <a:pt x="83568" y="1397"/>
                  </a:lnTo>
                  <a:lnTo>
                    <a:pt x="83568" y="123068"/>
                  </a:lnTo>
                  <a:lnTo>
                    <a:pt x="74479" y="123068"/>
                  </a:lnTo>
                  <a:lnTo>
                    <a:pt x="74479" y="70742"/>
                  </a:lnTo>
                  <a:close/>
                  <a:moveTo>
                    <a:pt x="74605" y="47246"/>
                  </a:moveTo>
                  <a:lnTo>
                    <a:pt x="74605" y="45849"/>
                  </a:lnTo>
                  <a:cubicBezTo>
                    <a:pt x="74605" y="20956"/>
                    <a:pt x="61224" y="7874"/>
                    <a:pt x="42541" y="7874"/>
                  </a:cubicBezTo>
                  <a:cubicBezTo>
                    <a:pt x="23858" y="7874"/>
                    <a:pt x="9468" y="21845"/>
                    <a:pt x="9468" y="46230"/>
                  </a:cubicBezTo>
                  <a:lnTo>
                    <a:pt x="9468" y="47627"/>
                  </a:lnTo>
                  <a:cubicBezTo>
                    <a:pt x="9468" y="72266"/>
                    <a:pt x="23354" y="85475"/>
                    <a:pt x="41279" y="85475"/>
                  </a:cubicBezTo>
                  <a:cubicBezTo>
                    <a:pt x="59204" y="85475"/>
                    <a:pt x="74731" y="72139"/>
                    <a:pt x="74731" y="47373"/>
                  </a:cubicBezTo>
                  <a:close/>
                </a:path>
              </a:pathLst>
            </a:custGeom>
            <a:solidFill>
              <a:srgbClr val="FFFFFF"/>
            </a:solidFill>
            <a:ln w="12612"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83C2D7B5-FDE2-7AFF-99E6-7D2B85D37432}"/>
                </a:ext>
              </a:extLst>
            </p:cNvPr>
            <p:cNvSpPr/>
            <p:nvPr/>
          </p:nvSpPr>
          <p:spPr>
            <a:xfrm>
              <a:off x="6084954" y="4797525"/>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4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4"/>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3FBFA727-A56E-1984-0705-1EA80FC9B328}"/>
                </a:ext>
              </a:extLst>
            </p:cNvPr>
            <p:cNvSpPr/>
            <p:nvPr/>
          </p:nvSpPr>
          <p:spPr>
            <a:xfrm>
              <a:off x="6176727" y="4796128"/>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grpSp>
      <p:grpSp>
        <p:nvGrpSpPr>
          <p:cNvPr id="273" name="heart">
            <a:extLst>
              <a:ext uri="{FF2B5EF4-FFF2-40B4-BE49-F238E27FC236}">
                <a16:creationId xmlns:a16="http://schemas.microsoft.com/office/drawing/2014/main" id="{23AA8A53-04C0-E76D-7836-D8352F02DADC}"/>
              </a:ext>
            </a:extLst>
          </p:cNvPr>
          <p:cNvGrpSpPr>
            <a:grpSpLocks noChangeAspect="1"/>
          </p:cNvGrpSpPr>
          <p:nvPr/>
        </p:nvGrpSpPr>
        <p:grpSpPr>
          <a:xfrm>
            <a:off x="8536438" y="1289797"/>
            <a:ext cx="3275510" cy="1056244"/>
            <a:chOff x="5194365" y="3631487"/>
            <a:chExt cx="1640804" cy="529105"/>
          </a:xfrm>
        </p:grpSpPr>
        <p:sp>
          <p:nvSpPr>
            <p:cNvPr id="163" name="Freeform 162">
              <a:extLst>
                <a:ext uri="{FF2B5EF4-FFF2-40B4-BE49-F238E27FC236}">
                  <a16:creationId xmlns:a16="http://schemas.microsoft.com/office/drawing/2014/main" id="{04288BB6-F600-9FCE-E4A9-2D5FAB748888}"/>
                </a:ext>
              </a:extLst>
            </p:cNvPr>
            <p:cNvSpPr/>
            <p:nvPr/>
          </p:nvSpPr>
          <p:spPr>
            <a:xfrm>
              <a:off x="5196132" y="3631487"/>
              <a:ext cx="143655" cy="138944"/>
            </a:xfrm>
            <a:custGeom>
              <a:avLst/>
              <a:gdLst>
                <a:gd name="connsiteX0" fmla="*/ 0 w 143655"/>
                <a:gd name="connsiteY0" fmla="*/ 138944 h 138944"/>
                <a:gd name="connsiteX1" fmla="*/ 0 w 143655"/>
                <a:gd name="connsiteY1" fmla="*/ 119893 h 138944"/>
                <a:gd name="connsiteX2" fmla="*/ 15274 w 143655"/>
                <a:gd name="connsiteY2" fmla="*/ 119893 h 138944"/>
                <a:gd name="connsiteX3" fmla="*/ 15274 w 143655"/>
                <a:gd name="connsiteY3" fmla="*/ 19051 h 138944"/>
                <a:gd name="connsiteX4" fmla="*/ 0 w 143655"/>
                <a:gd name="connsiteY4" fmla="*/ 19051 h 138944"/>
                <a:gd name="connsiteX5" fmla="*/ 0 w 143655"/>
                <a:gd name="connsiteY5" fmla="*/ 0 h 138944"/>
                <a:gd name="connsiteX6" fmla="*/ 57942 w 143655"/>
                <a:gd name="connsiteY6" fmla="*/ 0 h 138944"/>
                <a:gd name="connsiteX7" fmla="*/ 57942 w 143655"/>
                <a:gd name="connsiteY7" fmla="*/ 19051 h 138944"/>
                <a:gd name="connsiteX8" fmla="*/ 41153 w 143655"/>
                <a:gd name="connsiteY8" fmla="*/ 19051 h 138944"/>
                <a:gd name="connsiteX9" fmla="*/ 41153 w 143655"/>
                <a:gd name="connsiteY9" fmla="*/ 59693 h 138944"/>
                <a:gd name="connsiteX10" fmla="*/ 102755 w 143655"/>
                <a:gd name="connsiteY10" fmla="*/ 59693 h 138944"/>
                <a:gd name="connsiteX11" fmla="*/ 102755 w 143655"/>
                <a:gd name="connsiteY11" fmla="*/ 19051 h 138944"/>
                <a:gd name="connsiteX12" fmla="*/ 85714 w 143655"/>
                <a:gd name="connsiteY12" fmla="*/ 19051 h 138944"/>
                <a:gd name="connsiteX13" fmla="*/ 85714 w 143655"/>
                <a:gd name="connsiteY13" fmla="*/ 0 h 138944"/>
                <a:gd name="connsiteX14" fmla="*/ 143656 w 143655"/>
                <a:gd name="connsiteY14" fmla="*/ 0 h 138944"/>
                <a:gd name="connsiteX15" fmla="*/ 143656 w 143655"/>
                <a:gd name="connsiteY15" fmla="*/ 19051 h 138944"/>
                <a:gd name="connsiteX16" fmla="*/ 128381 w 143655"/>
                <a:gd name="connsiteY16" fmla="*/ 19051 h 138944"/>
                <a:gd name="connsiteX17" fmla="*/ 128381 w 143655"/>
                <a:gd name="connsiteY17" fmla="*/ 119893 h 138944"/>
                <a:gd name="connsiteX18" fmla="*/ 143656 w 143655"/>
                <a:gd name="connsiteY18" fmla="*/ 119893 h 138944"/>
                <a:gd name="connsiteX19" fmla="*/ 143656 w 143655"/>
                <a:gd name="connsiteY19" fmla="*/ 138944 h 138944"/>
                <a:gd name="connsiteX20" fmla="*/ 85714 w 143655"/>
                <a:gd name="connsiteY20" fmla="*/ 138944 h 138944"/>
                <a:gd name="connsiteX21" fmla="*/ 85714 w 143655"/>
                <a:gd name="connsiteY21" fmla="*/ 119893 h 138944"/>
                <a:gd name="connsiteX22" fmla="*/ 102755 w 143655"/>
                <a:gd name="connsiteY22" fmla="*/ 119893 h 138944"/>
                <a:gd name="connsiteX23" fmla="*/ 102755 w 143655"/>
                <a:gd name="connsiteY23" fmla="*/ 79506 h 138944"/>
                <a:gd name="connsiteX24" fmla="*/ 41153 w 143655"/>
                <a:gd name="connsiteY24" fmla="*/ 79506 h 138944"/>
                <a:gd name="connsiteX25" fmla="*/ 41153 w 143655"/>
                <a:gd name="connsiteY25" fmla="*/ 119893 h 138944"/>
                <a:gd name="connsiteX26" fmla="*/ 57942 w 143655"/>
                <a:gd name="connsiteY26" fmla="*/ 119893 h 138944"/>
                <a:gd name="connsiteX27" fmla="*/ 57942 w 143655"/>
                <a:gd name="connsiteY27" fmla="*/ 138944 h 138944"/>
                <a:gd name="connsiteX28" fmla="*/ 0 w 143655"/>
                <a:gd name="connsiteY28" fmla="*/ 138944 h 13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3655" h="138944">
                  <a:moveTo>
                    <a:pt x="0" y="138944"/>
                  </a:moveTo>
                  <a:lnTo>
                    <a:pt x="0" y="119893"/>
                  </a:lnTo>
                  <a:lnTo>
                    <a:pt x="15274" y="119893"/>
                  </a:lnTo>
                  <a:lnTo>
                    <a:pt x="15274" y="19051"/>
                  </a:lnTo>
                  <a:lnTo>
                    <a:pt x="0" y="19051"/>
                  </a:lnTo>
                  <a:lnTo>
                    <a:pt x="0" y="0"/>
                  </a:lnTo>
                  <a:lnTo>
                    <a:pt x="57942" y="0"/>
                  </a:lnTo>
                  <a:lnTo>
                    <a:pt x="57942" y="19051"/>
                  </a:lnTo>
                  <a:lnTo>
                    <a:pt x="41153" y="19051"/>
                  </a:lnTo>
                  <a:lnTo>
                    <a:pt x="41153" y="59693"/>
                  </a:lnTo>
                  <a:lnTo>
                    <a:pt x="102755" y="59693"/>
                  </a:lnTo>
                  <a:lnTo>
                    <a:pt x="102755" y="19051"/>
                  </a:lnTo>
                  <a:lnTo>
                    <a:pt x="85714" y="19051"/>
                  </a:lnTo>
                  <a:lnTo>
                    <a:pt x="85714" y="0"/>
                  </a:lnTo>
                  <a:lnTo>
                    <a:pt x="143656" y="0"/>
                  </a:lnTo>
                  <a:lnTo>
                    <a:pt x="143656" y="19051"/>
                  </a:lnTo>
                  <a:lnTo>
                    <a:pt x="128381" y="19051"/>
                  </a:lnTo>
                  <a:lnTo>
                    <a:pt x="128381" y="119893"/>
                  </a:lnTo>
                  <a:lnTo>
                    <a:pt x="143656" y="119893"/>
                  </a:lnTo>
                  <a:lnTo>
                    <a:pt x="143656" y="138944"/>
                  </a:lnTo>
                  <a:lnTo>
                    <a:pt x="85714" y="138944"/>
                  </a:lnTo>
                  <a:lnTo>
                    <a:pt x="85714" y="119893"/>
                  </a:lnTo>
                  <a:lnTo>
                    <a:pt x="102755" y="119893"/>
                  </a:lnTo>
                  <a:lnTo>
                    <a:pt x="102755" y="79506"/>
                  </a:lnTo>
                  <a:lnTo>
                    <a:pt x="41153" y="79506"/>
                  </a:lnTo>
                  <a:lnTo>
                    <a:pt x="41153" y="119893"/>
                  </a:lnTo>
                  <a:lnTo>
                    <a:pt x="57942" y="119893"/>
                  </a:lnTo>
                  <a:lnTo>
                    <a:pt x="57942" y="138944"/>
                  </a:lnTo>
                  <a:lnTo>
                    <a:pt x="0" y="138944"/>
                  </a:lnTo>
                  <a:close/>
                </a:path>
              </a:pathLst>
            </a:custGeom>
            <a:solidFill>
              <a:srgbClr val="FFFFFF"/>
            </a:solidFill>
            <a:ln w="126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C29D5DD0-FE0F-FD71-AE3E-559819A5FF51}"/>
                </a:ext>
              </a:extLst>
            </p:cNvPr>
            <p:cNvSpPr/>
            <p:nvPr/>
          </p:nvSpPr>
          <p:spPr>
            <a:xfrm>
              <a:off x="5348750" y="366679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8FE45AE1-B58C-0CF7-DBEA-60B02EF76AE8}"/>
                </a:ext>
              </a:extLst>
            </p:cNvPr>
            <p:cNvSpPr/>
            <p:nvPr/>
          </p:nvSpPr>
          <p:spPr>
            <a:xfrm>
              <a:off x="5457944" y="3666667"/>
              <a:ext cx="98463" cy="105795"/>
            </a:xfrm>
            <a:custGeom>
              <a:avLst/>
              <a:gdLst>
                <a:gd name="connsiteX0" fmla="*/ 33200 w 98463"/>
                <a:gd name="connsiteY0" fmla="*/ 105796 h 105795"/>
                <a:gd name="connsiteX1" fmla="*/ 0 w 98463"/>
                <a:gd name="connsiteY1" fmla="*/ 75695 h 105795"/>
                <a:gd name="connsiteX2" fmla="*/ 51251 w 98463"/>
                <a:gd name="connsiteY2" fmla="*/ 43436 h 105795"/>
                <a:gd name="connsiteX3" fmla="*/ 63623 w 98463"/>
                <a:gd name="connsiteY3" fmla="*/ 43436 h 105795"/>
                <a:gd name="connsiteX4" fmla="*/ 63623 w 98463"/>
                <a:gd name="connsiteY4" fmla="*/ 38229 h 105795"/>
                <a:gd name="connsiteX5" fmla="*/ 45445 w 98463"/>
                <a:gd name="connsiteY5" fmla="*/ 17781 h 105795"/>
                <a:gd name="connsiteX6" fmla="*/ 26509 w 98463"/>
                <a:gd name="connsiteY6" fmla="*/ 33656 h 105795"/>
                <a:gd name="connsiteX7" fmla="*/ 4040 w 98463"/>
                <a:gd name="connsiteY7" fmla="*/ 33656 h 105795"/>
                <a:gd name="connsiteX8" fmla="*/ 46707 w 98463"/>
                <a:gd name="connsiteY8" fmla="*/ 0 h 105795"/>
                <a:gd name="connsiteX9" fmla="*/ 86724 w 98463"/>
                <a:gd name="connsiteY9" fmla="*/ 37086 h 105795"/>
                <a:gd name="connsiteX10" fmla="*/ 86724 w 98463"/>
                <a:gd name="connsiteY10" fmla="*/ 86491 h 105795"/>
                <a:gd name="connsiteX11" fmla="*/ 98463 w 98463"/>
                <a:gd name="connsiteY11" fmla="*/ 86491 h 105795"/>
                <a:gd name="connsiteX12" fmla="*/ 98463 w 98463"/>
                <a:gd name="connsiteY12" fmla="*/ 103764 h 105795"/>
                <a:gd name="connsiteX13" fmla="*/ 63875 w 98463"/>
                <a:gd name="connsiteY13" fmla="*/ 103764 h 105795"/>
                <a:gd name="connsiteX14" fmla="*/ 63875 w 98463"/>
                <a:gd name="connsiteY14" fmla="*/ 90174 h 105795"/>
                <a:gd name="connsiteX15" fmla="*/ 33200 w 98463"/>
                <a:gd name="connsiteY15" fmla="*/ 105669 h 105795"/>
                <a:gd name="connsiteX16" fmla="*/ 63496 w 98463"/>
                <a:gd name="connsiteY16" fmla="*/ 68329 h 105795"/>
                <a:gd name="connsiteX17" fmla="*/ 63496 w 98463"/>
                <a:gd name="connsiteY17" fmla="*/ 58169 h 105795"/>
                <a:gd name="connsiteX18" fmla="*/ 51756 w 98463"/>
                <a:gd name="connsiteY18" fmla="*/ 58169 h 105795"/>
                <a:gd name="connsiteX19" fmla="*/ 23227 w 98463"/>
                <a:gd name="connsiteY19" fmla="*/ 74679 h 105795"/>
                <a:gd name="connsiteX20" fmla="*/ 38880 w 98463"/>
                <a:gd name="connsiteY20" fmla="*/ 88650 h 105795"/>
                <a:gd name="connsiteX21" fmla="*/ 63623 w 98463"/>
                <a:gd name="connsiteY21" fmla="*/ 68202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8463" h="105795">
                  <a:moveTo>
                    <a:pt x="33200" y="105796"/>
                  </a:moveTo>
                  <a:cubicBezTo>
                    <a:pt x="14896" y="105796"/>
                    <a:pt x="0" y="96905"/>
                    <a:pt x="0" y="75695"/>
                  </a:cubicBezTo>
                  <a:cubicBezTo>
                    <a:pt x="0" y="51564"/>
                    <a:pt x="22596" y="43436"/>
                    <a:pt x="51251" y="43436"/>
                  </a:cubicBezTo>
                  <a:lnTo>
                    <a:pt x="63623" y="43436"/>
                  </a:lnTo>
                  <a:lnTo>
                    <a:pt x="63623" y="38229"/>
                  </a:lnTo>
                  <a:cubicBezTo>
                    <a:pt x="63623" y="23877"/>
                    <a:pt x="58447" y="17781"/>
                    <a:pt x="45445" y="17781"/>
                  </a:cubicBezTo>
                  <a:cubicBezTo>
                    <a:pt x="33705" y="17781"/>
                    <a:pt x="27898" y="22988"/>
                    <a:pt x="26509" y="33656"/>
                  </a:cubicBezTo>
                  <a:lnTo>
                    <a:pt x="4040" y="33656"/>
                  </a:lnTo>
                  <a:cubicBezTo>
                    <a:pt x="5807" y="9398"/>
                    <a:pt x="24363" y="0"/>
                    <a:pt x="46707" y="0"/>
                  </a:cubicBezTo>
                  <a:cubicBezTo>
                    <a:pt x="69051" y="0"/>
                    <a:pt x="86724" y="8509"/>
                    <a:pt x="86724" y="37086"/>
                  </a:cubicBezTo>
                  <a:lnTo>
                    <a:pt x="86724" y="86491"/>
                  </a:lnTo>
                  <a:lnTo>
                    <a:pt x="98463" y="86491"/>
                  </a:lnTo>
                  <a:lnTo>
                    <a:pt x="98463" y="103764"/>
                  </a:lnTo>
                  <a:lnTo>
                    <a:pt x="63875" y="103764"/>
                  </a:lnTo>
                  <a:lnTo>
                    <a:pt x="63875" y="90174"/>
                  </a:lnTo>
                  <a:cubicBezTo>
                    <a:pt x="57689" y="99953"/>
                    <a:pt x="48474" y="105669"/>
                    <a:pt x="33200" y="105669"/>
                  </a:cubicBezTo>
                  <a:close/>
                  <a:moveTo>
                    <a:pt x="63496" y="68329"/>
                  </a:moveTo>
                  <a:lnTo>
                    <a:pt x="63496" y="58169"/>
                  </a:lnTo>
                  <a:lnTo>
                    <a:pt x="51756" y="58169"/>
                  </a:lnTo>
                  <a:cubicBezTo>
                    <a:pt x="34336" y="58169"/>
                    <a:pt x="23227" y="62614"/>
                    <a:pt x="23227" y="74679"/>
                  </a:cubicBezTo>
                  <a:cubicBezTo>
                    <a:pt x="23227" y="82300"/>
                    <a:pt x="27519" y="88650"/>
                    <a:pt x="38880" y="88650"/>
                  </a:cubicBezTo>
                  <a:cubicBezTo>
                    <a:pt x="53019" y="88650"/>
                    <a:pt x="63623" y="81284"/>
                    <a:pt x="63623" y="68202"/>
                  </a:cubicBezTo>
                  <a:close/>
                </a:path>
              </a:pathLst>
            </a:custGeom>
            <a:solidFill>
              <a:srgbClr val="FFFFFF"/>
            </a:solidFill>
            <a:ln w="126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605075FA-D807-F567-2EED-350E8B769E5A}"/>
                </a:ext>
              </a:extLst>
            </p:cNvPr>
            <p:cNvSpPr/>
            <p:nvPr/>
          </p:nvSpPr>
          <p:spPr>
            <a:xfrm>
              <a:off x="5565622" y="3667302"/>
              <a:ext cx="70944" cy="103255"/>
            </a:xfrm>
            <a:custGeom>
              <a:avLst/>
              <a:gdLst>
                <a:gd name="connsiteX0" fmla="*/ 252 w 70944"/>
                <a:gd name="connsiteY0" fmla="*/ 103129 h 103255"/>
                <a:gd name="connsiteX1" fmla="*/ 252 w 70944"/>
                <a:gd name="connsiteY1" fmla="*/ 85856 h 103255"/>
                <a:gd name="connsiteX2" fmla="*/ 12371 w 70944"/>
                <a:gd name="connsiteY2" fmla="*/ 85856 h 103255"/>
                <a:gd name="connsiteX3" fmla="*/ 12371 w 70944"/>
                <a:gd name="connsiteY3" fmla="*/ 19432 h 103255"/>
                <a:gd name="connsiteX4" fmla="*/ 0 w 70944"/>
                <a:gd name="connsiteY4" fmla="*/ 19432 h 103255"/>
                <a:gd name="connsiteX5" fmla="*/ 0 w 70944"/>
                <a:gd name="connsiteY5" fmla="*/ 1524 h 103255"/>
                <a:gd name="connsiteX6" fmla="*/ 35725 w 70944"/>
                <a:gd name="connsiteY6" fmla="*/ 1524 h 103255"/>
                <a:gd name="connsiteX7" fmla="*/ 35725 w 70944"/>
                <a:gd name="connsiteY7" fmla="*/ 21718 h 103255"/>
                <a:gd name="connsiteX8" fmla="*/ 70944 w 70944"/>
                <a:gd name="connsiteY8" fmla="*/ 0 h 103255"/>
                <a:gd name="connsiteX9" fmla="*/ 70944 w 70944"/>
                <a:gd name="connsiteY9" fmla="*/ 22607 h 103255"/>
                <a:gd name="connsiteX10" fmla="*/ 35725 w 70944"/>
                <a:gd name="connsiteY10" fmla="*/ 50421 h 103255"/>
                <a:gd name="connsiteX11" fmla="*/ 35725 w 70944"/>
                <a:gd name="connsiteY11" fmla="*/ 85983 h 103255"/>
                <a:gd name="connsiteX12" fmla="*/ 49105 w 70944"/>
                <a:gd name="connsiteY12" fmla="*/ 85983 h 103255"/>
                <a:gd name="connsiteX13" fmla="*/ 49105 w 70944"/>
                <a:gd name="connsiteY13" fmla="*/ 103255 h 103255"/>
                <a:gd name="connsiteX14" fmla="*/ 252 w 70944"/>
                <a:gd name="connsiteY14" fmla="*/ 103255 h 10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944" h="103255">
                  <a:moveTo>
                    <a:pt x="252" y="103129"/>
                  </a:moveTo>
                  <a:lnTo>
                    <a:pt x="252" y="85856"/>
                  </a:lnTo>
                  <a:lnTo>
                    <a:pt x="12371" y="85856"/>
                  </a:lnTo>
                  <a:lnTo>
                    <a:pt x="12371" y="19432"/>
                  </a:lnTo>
                  <a:lnTo>
                    <a:pt x="0" y="19432"/>
                  </a:lnTo>
                  <a:lnTo>
                    <a:pt x="0" y="1524"/>
                  </a:lnTo>
                  <a:lnTo>
                    <a:pt x="35725" y="1524"/>
                  </a:lnTo>
                  <a:lnTo>
                    <a:pt x="35725" y="21718"/>
                  </a:lnTo>
                  <a:cubicBezTo>
                    <a:pt x="41153" y="8890"/>
                    <a:pt x="51504" y="0"/>
                    <a:pt x="70944" y="0"/>
                  </a:cubicBezTo>
                  <a:lnTo>
                    <a:pt x="70944" y="22607"/>
                  </a:lnTo>
                  <a:cubicBezTo>
                    <a:pt x="49105" y="21972"/>
                    <a:pt x="35725" y="28957"/>
                    <a:pt x="35725" y="50421"/>
                  </a:cubicBezTo>
                  <a:lnTo>
                    <a:pt x="35725" y="85983"/>
                  </a:lnTo>
                  <a:lnTo>
                    <a:pt x="49105" y="85983"/>
                  </a:lnTo>
                  <a:lnTo>
                    <a:pt x="49105" y="103255"/>
                  </a:lnTo>
                  <a:lnTo>
                    <a:pt x="252" y="103255"/>
                  </a:lnTo>
                  <a:close/>
                </a:path>
              </a:pathLst>
            </a:custGeom>
            <a:solidFill>
              <a:srgbClr val="FFFFFF"/>
            </a:solidFill>
            <a:ln w="12612"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CA837C0C-A828-5761-C468-F84341C5629B}"/>
                </a:ext>
              </a:extLst>
            </p:cNvPr>
            <p:cNvSpPr/>
            <p:nvPr/>
          </p:nvSpPr>
          <p:spPr>
            <a:xfrm>
              <a:off x="5646792" y="3646473"/>
              <a:ext cx="61855" cy="125608"/>
            </a:xfrm>
            <a:custGeom>
              <a:avLst/>
              <a:gdLst>
                <a:gd name="connsiteX0" fmla="*/ 13507 w 61855"/>
                <a:gd name="connsiteY0" fmla="*/ 95635 h 125608"/>
                <a:gd name="connsiteX1" fmla="*/ 13507 w 61855"/>
                <a:gd name="connsiteY1" fmla="*/ 40261 h 125608"/>
                <a:gd name="connsiteX2" fmla="*/ 0 w 61855"/>
                <a:gd name="connsiteY2" fmla="*/ 40261 h 125608"/>
                <a:gd name="connsiteX3" fmla="*/ 0 w 61855"/>
                <a:gd name="connsiteY3" fmla="*/ 22353 h 125608"/>
                <a:gd name="connsiteX4" fmla="*/ 13507 w 61855"/>
                <a:gd name="connsiteY4" fmla="*/ 22353 h 125608"/>
                <a:gd name="connsiteX5" fmla="*/ 13507 w 61855"/>
                <a:gd name="connsiteY5" fmla="*/ 0 h 125608"/>
                <a:gd name="connsiteX6" fmla="*/ 36861 w 61855"/>
                <a:gd name="connsiteY6" fmla="*/ 0 h 125608"/>
                <a:gd name="connsiteX7" fmla="*/ 36861 w 61855"/>
                <a:gd name="connsiteY7" fmla="*/ 22353 h 125608"/>
                <a:gd name="connsiteX8" fmla="*/ 60845 w 61855"/>
                <a:gd name="connsiteY8" fmla="*/ 22353 h 125608"/>
                <a:gd name="connsiteX9" fmla="*/ 60845 w 61855"/>
                <a:gd name="connsiteY9" fmla="*/ 40261 h 125608"/>
                <a:gd name="connsiteX10" fmla="*/ 36861 w 61855"/>
                <a:gd name="connsiteY10" fmla="*/ 40261 h 125608"/>
                <a:gd name="connsiteX11" fmla="*/ 36861 w 61855"/>
                <a:gd name="connsiteY11" fmla="*/ 93857 h 125608"/>
                <a:gd name="connsiteX12" fmla="*/ 49863 w 61855"/>
                <a:gd name="connsiteY12" fmla="*/ 107066 h 125608"/>
                <a:gd name="connsiteX13" fmla="*/ 61855 w 61855"/>
                <a:gd name="connsiteY13" fmla="*/ 104907 h 125608"/>
                <a:gd name="connsiteX14" fmla="*/ 61855 w 61855"/>
                <a:gd name="connsiteY14" fmla="*/ 122941 h 125608"/>
                <a:gd name="connsiteX15" fmla="*/ 45445 w 61855"/>
                <a:gd name="connsiteY15" fmla="*/ 125609 h 125608"/>
                <a:gd name="connsiteX16" fmla="*/ 13507 w 61855"/>
                <a:gd name="connsiteY16" fmla="*/ 95508 h 1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55" h="125608">
                  <a:moveTo>
                    <a:pt x="13507" y="95635"/>
                  </a:moveTo>
                  <a:lnTo>
                    <a:pt x="13507" y="40261"/>
                  </a:lnTo>
                  <a:lnTo>
                    <a:pt x="0" y="40261"/>
                  </a:lnTo>
                  <a:lnTo>
                    <a:pt x="0" y="22353"/>
                  </a:lnTo>
                  <a:lnTo>
                    <a:pt x="13507" y="22353"/>
                  </a:lnTo>
                  <a:lnTo>
                    <a:pt x="13507" y="0"/>
                  </a:lnTo>
                  <a:lnTo>
                    <a:pt x="36861" y="0"/>
                  </a:lnTo>
                  <a:lnTo>
                    <a:pt x="36861" y="22353"/>
                  </a:lnTo>
                  <a:lnTo>
                    <a:pt x="60845" y="22353"/>
                  </a:lnTo>
                  <a:lnTo>
                    <a:pt x="60845" y="40261"/>
                  </a:lnTo>
                  <a:lnTo>
                    <a:pt x="36861" y="40261"/>
                  </a:lnTo>
                  <a:lnTo>
                    <a:pt x="36861" y="93857"/>
                  </a:lnTo>
                  <a:cubicBezTo>
                    <a:pt x="36861" y="102747"/>
                    <a:pt x="40900" y="107066"/>
                    <a:pt x="49863" y="107066"/>
                  </a:cubicBezTo>
                  <a:cubicBezTo>
                    <a:pt x="53776" y="107066"/>
                    <a:pt x="57563" y="106431"/>
                    <a:pt x="61855" y="104907"/>
                  </a:cubicBezTo>
                  <a:lnTo>
                    <a:pt x="61855" y="122941"/>
                  </a:lnTo>
                  <a:cubicBezTo>
                    <a:pt x="57185" y="124338"/>
                    <a:pt x="52009" y="125609"/>
                    <a:pt x="45445" y="125609"/>
                  </a:cubicBezTo>
                  <a:cubicBezTo>
                    <a:pt x="23858" y="125609"/>
                    <a:pt x="13507" y="114686"/>
                    <a:pt x="13507" y="95508"/>
                  </a:cubicBezTo>
                  <a:close/>
                </a:path>
              </a:pathLst>
            </a:custGeom>
            <a:solidFill>
              <a:srgbClr val="FFFFFF"/>
            </a:solidFill>
            <a:ln w="126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BAA181E4-B29B-74EF-0732-B6A4CC867AB2}"/>
                </a:ext>
              </a:extLst>
            </p:cNvPr>
            <p:cNvSpPr/>
            <p:nvPr/>
          </p:nvSpPr>
          <p:spPr>
            <a:xfrm>
              <a:off x="5195627" y="3841300"/>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A9E5A3CB-34C8-F3A8-D6CE-6E7E94CCBA80}"/>
                </a:ext>
              </a:extLst>
            </p:cNvPr>
            <p:cNvSpPr/>
            <p:nvPr/>
          </p:nvSpPr>
          <p:spPr>
            <a:xfrm>
              <a:off x="5349003" y="3873051"/>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8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8"/>
                    <a:pt x="41279" y="7748"/>
                  </a:cubicBezTo>
                  <a:cubicBezTo>
                    <a:pt x="23732" y="7748"/>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404618C5-2376-CF56-36E2-6B6D285FBE56}"/>
                </a:ext>
              </a:extLst>
            </p:cNvPr>
            <p:cNvSpPr/>
            <p:nvPr/>
          </p:nvSpPr>
          <p:spPr>
            <a:xfrm>
              <a:off x="5491522" y="3831393"/>
              <a:ext cx="83693" cy="134880"/>
            </a:xfrm>
            <a:custGeom>
              <a:avLst/>
              <a:gdLst>
                <a:gd name="connsiteX0" fmla="*/ 9089 w 83693"/>
                <a:gd name="connsiteY0" fmla="*/ 112908 h 134880"/>
                <a:gd name="connsiteX1" fmla="*/ 9089 w 83693"/>
                <a:gd name="connsiteY1" fmla="*/ 133483 h 134880"/>
                <a:gd name="connsiteX2" fmla="*/ 0 w 83693"/>
                <a:gd name="connsiteY2" fmla="*/ 133483 h 134880"/>
                <a:gd name="connsiteX3" fmla="*/ 0 w 83693"/>
                <a:gd name="connsiteY3" fmla="*/ 0 h 134880"/>
                <a:gd name="connsiteX4" fmla="*/ 9089 w 83693"/>
                <a:gd name="connsiteY4" fmla="*/ 0 h 134880"/>
                <a:gd name="connsiteX5" fmla="*/ 9089 w 83693"/>
                <a:gd name="connsiteY5" fmla="*/ 64265 h 134880"/>
                <a:gd name="connsiteX6" fmla="*/ 43299 w 83693"/>
                <a:gd name="connsiteY6" fmla="*/ 41785 h 134880"/>
                <a:gd name="connsiteX7" fmla="*/ 83694 w 83693"/>
                <a:gd name="connsiteY7" fmla="*/ 87380 h 134880"/>
                <a:gd name="connsiteX8" fmla="*/ 83694 w 83693"/>
                <a:gd name="connsiteY8" fmla="*/ 88777 h 134880"/>
                <a:gd name="connsiteX9" fmla="*/ 43299 w 83693"/>
                <a:gd name="connsiteY9" fmla="*/ 134880 h 134880"/>
                <a:gd name="connsiteX10" fmla="*/ 9089 w 83693"/>
                <a:gd name="connsiteY10" fmla="*/ 112908 h 134880"/>
                <a:gd name="connsiteX11" fmla="*/ 74100 w 83693"/>
                <a:gd name="connsiteY11" fmla="*/ 89031 h 134880"/>
                <a:gd name="connsiteX12" fmla="*/ 74100 w 83693"/>
                <a:gd name="connsiteY12" fmla="*/ 87634 h 134880"/>
                <a:gd name="connsiteX13" fmla="*/ 42289 w 83693"/>
                <a:gd name="connsiteY13" fmla="*/ 49533 h 134880"/>
                <a:gd name="connsiteX14" fmla="*/ 8836 w 83693"/>
                <a:gd name="connsiteY14" fmla="*/ 87634 h 134880"/>
                <a:gd name="connsiteX15" fmla="*/ 8836 w 83693"/>
                <a:gd name="connsiteY15" fmla="*/ 89031 h 134880"/>
                <a:gd name="connsiteX16" fmla="*/ 42415 w 83693"/>
                <a:gd name="connsiteY16" fmla="*/ 127006 h 134880"/>
                <a:gd name="connsiteX17" fmla="*/ 73974 w 83693"/>
                <a:gd name="connsiteY17" fmla="*/ 89031 h 13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34880">
                  <a:moveTo>
                    <a:pt x="9089" y="112908"/>
                  </a:moveTo>
                  <a:lnTo>
                    <a:pt x="9089" y="133483"/>
                  </a:lnTo>
                  <a:lnTo>
                    <a:pt x="0" y="133483"/>
                  </a:lnTo>
                  <a:lnTo>
                    <a:pt x="0" y="0"/>
                  </a:lnTo>
                  <a:lnTo>
                    <a:pt x="9089" y="0"/>
                  </a:lnTo>
                  <a:lnTo>
                    <a:pt x="9089" y="64265"/>
                  </a:lnTo>
                  <a:cubicBezTo>
                    <a:pt x="14265" y="52581"/>
                    <a:pt x="27519" y="41785"/>
                    <a:pt x="43299" y="41785"/>
                  </a:cubicBezTo>
                  <a:cubicBezTo>
                    <a:pt x="65895" y="41785"/>
                    <a:pt x="83694" y="59185"/>
                    <a:pt x="83694" y="87380"/>
                  </a:cubicBezTo>
                  <a:lnTo>
                    <a:pt x="83694" y="88777"/>
                  </a:lnTo>
                  <a:cubicBezTo>
                    <a:pt x="83694" y="117099"/>
                    <a:pt x="66526" y="134880"/>
                    <a:pt x="43299" y="134880"/>
                  </a:cubicBezTo>
                  <a:cubicBezTo>
                    <a:pt x="25626" y="134880"/>
                    <a:pt x="13886" y="123958"/>
                    <a:pt x="9089" y="112908"/>
                  </a:cubicBezTo>
                  <a:close/>
                  <a:moveTo>
                    <a:pt x="74100" y="89031"/>
                  </a:moveTo>
                  <a:lnTo>
                    <a:pt x="74100" y="87634"/>
                  </a:lnTo>
                  <a:cubicBezTo>
                    <a:pt x="74100" y="62741"/>
                    <a:pt x="59457" y="49533"/>
                    <a:pt x="42289" y="49533"/>
                  </a:cubicBezTo>
                  <a:cubicBezTo>
                    <a:pt x="25121" y="49533"/>
                    <a:pt x="8836" y="62868"/>
                    <a:pt x="8836" y="87634"/>
                  </a:cubicBezTo>
                  <a:lnTo>
                    <a:pt x="8836" y="89031"/>
                  </a:lnTo>
                  <a:cubicBezTo>
                    <a:pt x="8836" y="113670"/>
                    <a:pt x="23732" y="127006"/>
                    <a:pt x="42415" y="127006"/>
                  </a:cubicBezTo>
                  <a:cubicBezTo>
                    <a:pt x="61098" y="127006"/>
                    <a:pt x="73974" y="113162"/>
                    <a:pt x="73974" y="89031"/>
                  </a:cubicBezTo>
                  <a:close/>
                </a:path>
              </a:pathLst>
            </a:custGeom>
            <a:solidFill>
              <a:srgbClr val="FFFFFF"/>
            </a:solidFill>
            <a:ln w="126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987CC81-366D-F322-6D7A-8402D732126F}"/>
                </a:ext>
              </a:extLst>
            </p:cNvPr>
            <p:cNvSpPr/>
            <p:nvPr/>
          </p:nvSpPr>
          <p:spPr>
            <a:xfrm>
              <a:off x="5595161" y="3873305"/>
              <a:ext cx="39511" cy="91443"/>
            </a:xfrm>
            <a:custGeom>
              <a:avLst/>
              <a:gdLst>
                <a:gd name="connsiteX0" fmla="*/ 0 w 39511"/>
                <a:gd name="connsiteY0" fmla="*/ 1143 h 91443"/>
                <a:gd name="connsiteX1" fmla="*/ 9089 w 39511"/>
                <a:gd name="connsiteY1" fmla="*/ 1143 h 91443"/>
                <a:gd name="connsiteX2" fmla="*/ 9089 w 39511"/>
                <a:gd name="connsiteY2" fmla="*/ 20194 h 91443"/>
                <a:gd name="connsiteX3" fmla="*/ 39512 w 39511"/>
                <a:gd name="connsiteY3" fmla="*/ 0 h 91443"/>
                <a:gd name="connsiteX4" fmla="*/ 39512 w 39511"/>
                <a:gd name="connsiteY4" fmla="*/ 8636 h 91443"/>
                <a:gd name="connsiteX5" fmla="*/ 9089 w 39511"/>
                <a:gd name="connsiteY5" fmla="*/ 41404 h 91443"/>
                <a:gd name="connsiteX6" fmla="*/ 9089 w 39511"/>
                <a:gd name="connsiteY6" fmla="*/ 91444 h 91443"/>
                <a:gd name="connsiteX7" fmla="*/ 0 w 39511"/>
                <a:gd name="connsiteY7" fmla="*/ 91444 h 91443"/>
                <a:gd name="connsiteX8" fmla="*/ 0 w 39511"/>
                <a:gd name="connsiteY8" fmla="*/ 1143 h 9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3">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025AC8E8-2B8F-F393-A5B8-C81F19DB4830}"/>
                </a:ext>
              </a:extLst>
            </p:cNvPr>
            <p:cNvSpPr/>
            <p:nvPr/>
          </p:nvSpPr>
          <p:spPr>
            <a:xfrm>
              <a:off x="5649190" y="3842316"/>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60 h 122560"/>
                <a:gd name="connsiteX6" fmla="*/ 11109 w 12875"/>
                <a:gd name="connsiteY6" fmla="*/ 32260 h 122560"/>
                <a:gd name="connsiteX7" fmla="*/ 11109 w 12875"/>
                <a:gd name="connsiteY7" fmla="*/ 122560 h 122560"/>
                <a:gd name="connsiteX8" fmla="*/ 2020 w 12875"/>
                <a:gd name="connsiteY8" fmla="*/ 122560 h 122560"/>
                <a:gd name="connsiteX9" fmla="*/ 2020 w 12875"/>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A7F85D46-B1B0-D60A-10EE-C1A89C6DBB91}"/>
                </a:ext>
              </a:extLst>
            </p:cNvPr>
            <p:cNvSpPr/>
            <p:nvPr/>
          </p:nvSpPr>
          <p:spPr>
            <a:xfrm>
              <a:off x="5685798" y="3873051"/>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63A09778-C4E1-C7BF-494F-75573A3FE17B}"/>
                </a:ext>
              </a:extLst>
            </p:cNvPr>
            <p:cNvSpPr/>
            <p:nvPr/>
          </p:nvSpPr>
          <p:spPr>
            <a:xfrm>
              <a:off x="5777445" y="3873051"/>
              <a:ext cx="83567" cy="124084"/>
            </a:xfrm>
            <a:custGeom>
              <a:avLst/>
              <a:gdLst>
                <a:gd name="connsiteX0" fmla="*/ 2020 w 83567"/>
                <a:gd name="connsiteY0" fmla="*/ 96905 h 124084"/>
                <a:gd name="connsiteX1" fmla="*/ 11235 w 83567"/>
                <a:gd name="connsiteY1" fmla="*/ 96905 h 124084"/>
                <a:gd name="connsiteX2" fmla="*/ 41910 w 83567"/>
                <a:gd name="connsiteY2" fmla="*/ 116464 h 124084"/>
                <a:gd name="connsiteX3" fmla="*/ 74479 w 83567"/>
                <a:gd name="connsiteY3" fmla="*/ 85348 h 124084"/>
                <a:gd name="connsiteX4" fmla="*/ 74479 w 83567"/>
                <a:gd name="connsiteY4" fmla="*/ 66805 h 124084"/>
                <a:gd name="connsiteX5" fmla="*/ 40522 w 83567"/>
                <a:gd name="connsiteY5" fmla="*/ 88777 h 124084"/>
                <a:gd name="connsiteX6" fmla="*/ 0 w 83567"/>
                <a:gd name="connsiteY6" fmla="*/ 45595 h 124084"/>
                <a:gd name="connsiteX7" fmla="*/ 0 w 83567"/>
                <a:gd name="connsiteY7" fmla="*/ 44325 h 124084"/>
                <a:gd name="connsiteX8" fmla="*/ 41658 w 83567"/>
                <a:gd name="connsiteY8" fmla="*/ 0 h 124084"/>
                <a:gd name="connsiteX9" fmla="*/ 74479 w 83567"/>
                <a:gd name="connsiteY9" fmla="*/ 20956 h 124084"/>
                <a:gd name="connsiteX10" fmla="*/ 74479 w 83567"/>
                <a:gd name="connsiteY10" fmla="*/ 1397 h 124084"/>
                <a:gd name="connsiteX11" fmla="*/ 83568 w 83567"/>
                <a:gd name="connsiteY11" fmla="*/ 1397 h 124084"/>
                <a:gd name="connsiteX12" fmla="*/ 83568 w 83567"/>
                <a:gd name="connsiteY12" fmla="*/ 85602 h 124084"/>
                <a:gd name="connsiteX13" fmla="*/ 42036 w 83567"/>
                <a:gd name="connsiteY13" fmla="*/ 124085 h 124084"/>
                <a:gd name="connsiteX14" fmla="*/ 1894 w 83567"/>
                <a:gd name="connsiteY14" fmla="*/ 96779 h 124084"/>
                <a:gd name="connsiteX15" fmla="*/ 74731 w 83567"/>
                <a:gd name="connsiteY15" fmla="*/ 45087 h 124084"/>
                <a:gd name="connsiteX16" fmla="*/ 74731 w 83567"/>
                <a:gd name="connsiteY16" fmla="*/ 43690 h 124084"/>
                <a:gd name="connsiteX17" fmla="*/ 42668 w 83567"/>
                <a:gd name="connsiteY17" fmla="*/ 7748 h 124084"/>
                <a:gd name="connsiteX18" fmla="*/ 9594 w 83567"/>
                <a:gd name="connsiteY18" fmla="*/ 44071 h 124084"/>
                <a:gd name="connsiteX19" fmla="*/ 9594 w 83567"/>
                <a:gd name="connsiteY19" fmla="*/ 45468 h 124084"/>
                <a:gd name="connsiteX20" fmla="*/ 41531 w 83567"/>
                <a:gd name="connsiteY20" fmla="*/ 81030 h 124084"/>
                <a:gd name="connsiteX21" fmla="*/ 74857 w 83567"/>
                <a:gd name="connsiteY21" fmla="*/ 45087 h 1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4084">
                  <a:moveTo>
                    <a:pt x="2020" y="96905"/>
                  </a:moveTo>
                  <a:lnTo>
                    <a:pt x="11235" y="96905"/>
                  </a:lnTo>
                  <a:cubicBezTo>
                    <a:pt x="13633" y="108463"/>
                    <a:pt x="23227" y="116464"/>
                    <a:pt x="41910" y="116464"/>
                  </a:cubicBezTo>
                  <a:cubicBezTo>
                    <a:pt x="60593" y="116464"/>
                    <a:pt x="74479" y="107701"/>
                    <a:pt x="74479" y="85348"/>
                  </a:cubicBezTo>
                  <a:lnTo>
                    <a:pt x="74479" y="66805"/>
                  </a:lnTo>
                  <a:cubicBezTo>
                    <a:pt x="69682" y="77728"/>
                    <a:pt x="57185" y="88777"/>
                    <a:pt x="40522" y="88777"/>
                  </a:cubicBezTo>
                  <a:cubicBezTo>
                    <a:pt x="17673" y="88777"/>
                    <a:pt x="0" y="71885"/>
                    <a:pt x="0" y="45595"/>
                  </a:cubicBezTo>
                  <a:lnTo>
                    <a:pt x="0" y="44325"/>
                  </a:lnTo>
                  <a:cubicBezTo>
                    <a:pt x="0" y="18543"/>
                    <a:pt x="18052" y="0"/>
                    <a:pt x="41658" y="0"/>
                  </a:cubicBezTo>
                  <a:cubicBezTo>
                    <a:pt x="59331" y="0"/>
                    <a:pt x="69303" y="9906"/>
                    <a:pt x="74479" y="20956"/>
                  </a:cubicBezTo>
                  <a:lnTo>
                    <a:pt x="74479" y="1397"/>
                  </a:lnTo>
                  <a:lnTo>
                    <a:pt x="83568" y="1397"/>
                  </a:lnTo>
                  <a:lnTo>
                    <a:pt x="83568" y="85602"/>
                  </a:lnTo>
                  <a:cubicBezTo>
                    <a:pt x="83441" y="112146"/>
                    <a:pt x="66021" y="124085"/>
                    <a:pt x="42036" y="124085"/>
                  </a:cubicBezTo>
                  <a:cubicBezTo>
                    <a:pt x="16158" y="124085"/>
                    <a:pt x="4166" y="111257"/>
                    <a:pt x="1894" y="96779"/>
                  </a:cubicBezTo>
                  <a:close/>
                  <a:moveTo>
                    <a:pt x="74731" y="45087"/>
                  </a:moveTo>
                  <a:lnTo>
                    <a:pt x="74731" y="43690"/>
                  </a:lnTo>
                  <a:cubicBezTo>
                    <a:pt x="74731" y="20956"/>
                    <a:pt x="61350" y="7748"/>
                    <a:pt x="42668" y="7748"/>
                  </a:cubicBezTo>
                  <a:cubicBezTo>
                    <a:pt x="23985" y="7748"/>
                    <a:pt x="9594" y="21591"/>
                    <a:pt x="9594" y="44071"/>
                  </a:cubicBezTo>
                  <a:lnTo>
                    <a:pt x="9594" y="45468"/>
                  </a:lnTo>
                  <a:cubicBezTo>
                    <a:pt x="9594" y="67948"/>
                    <a:pt x="23732" y="81030"/>
                    <a:pt x="41531" y="81030"/>
                  </a:cubicBezTo>
                  <a:cubicBezTo>
                    <a:pt x="59331" y="81030"/>
                    <a:pt x="74857" y="67694"/>
                    <a:pt x="74857" y="45087"/>
                  </a:cubicBezTo>
                  <a:close/>
                </a:path>
              </a:pathLst>
            </a:custGeom>
            <a:solidFill>
              <a:srgbClr val="FFFFFF"/>
            </a:solidFill>
            <a:ln w="12612"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3AD99395-CFC2-8926-2D42-385E0B4FA68C}"/>
                </a:ext>
              </a:extLst>
            </p:cNvPr>
            <p:cNvSpPr/>
            <p:nvPr/>
          </p:nvSpPr>
          <p:spPr>
            <a:xfrm>
              <a:off x="5923247" y="3873051"/>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1 h 93222"/>
                <a:gd name="connsiteX4" fmla="*/ 71323 w 81169"/>
                <a:gd name="connsiteY4" fmla="*/ 30101 h 93222"/>
                <a:gd name="connsiteX5" fmla="*/ 42794 w 81169"/>
                <a:gd name="connsiteY5" fmla="*/ 7875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1"/>
                  </a:cubicBezTo>
                  <a:lnTo>
                    <a:pt x="71323" y="30101"/>
                  </a:lnTo>
                  <a:cubicBezTo>
                    <a:pt x="69051" y="14860"/>
                    <a:pt x="56932" y="7875"/>
                    <a:pt x="42794" y="7875"/>
                  </a:cubicBezTo>
                  <a:cubicBezTo>
                    <a:pt x="24111" y="7875"/>
                    <a:pt x="9341" y="22353"/>
                    <a:pt x="9341" y="46230"/>
                  </a:cubicBezTo>
                  <a:lnTo>
                    <a:pt x="9341" y="47627"/>
                  </a:lnTo>
                  <a:cubicBezTo>
                    <a:pt x="9341" y="71504"/>
                    <a:pt x="23985" y="85475"/>
                    <a:pt x="42794" y="85475"/>
                  </a:cubicBezTo>
                  <a:cubicBezTo>
                    <a:pt x="57689" y="85475"/>
                    <a:pt x="70439" y="76839"/>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062F04A-24B3-E160-1B19-C4D6700320D8}"/>
                </a:ext>
              </a:extLst>
            </p:cNvPr>
            <p:cNvSpPr/>
            <p:nvPr/>
          </p:nvSpPr>
          <p:spPr>
            <a:xfrm>
              <a:off x="6017544" y="3873051"/>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5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5"/>
                    <a:pt x="43425" y="7875"/>
                  </a:cubicBezTo>
                  <a:cubicBezTo>
                    <a:pt x="24363" y="7875"/>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710274CD-CD9C-2383-F299-C931B54CD757}"/>
                </a:ext>
              </a:extLst>
            </p:cNvPr>
            <p:cNvSpPr/>
            <p:nvPr/>
          </p:nvSpPr>
          <p:spPr>
            <a:xfrm>
              <a:off x="6124213" y="3873051"/>
              <a:ext cx="128002" cy="91698"/>
            </a:xfrm>
            <a:custGeom>
              <a:avLst/>
              <a:gdLst>
                <a:gd name="connsiteX0" fmla="*/ 0 w 128002"/>
                <a:gd name="connsiteY0" fmla="*/ 1397 h 91698"/>
                <a:gd name="connsiteX1" fmla="*/ 9089 w 128002"/>
                <a:gd name="connsiteY1" fmla="*/ 1397 h 91698"/>
                <a:gd name="connsiteX2" fmla="*/ 9089 w 128002"/>
                <a:gd name="connsiteY2" fmla="*/ 18543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3 h 91698"/>
                <a:gd name="connsiteX10" fmla="*/ 96444 w 128002"/>
                <a:gd name="connsiteY10" fmla="*/ 7875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3 h 91698"/>
                <a:gd name="connsiteX15" fmla="*/ 37113 w 128002"/>
                <a:gd name="connsiteY15" fmla="*/ 7875 h 91698"/>
                <a:gd name="connsiteX16" fmla="*/ 9341 w 128002"/>
                <a:gd name="connsiteY16" fmla="*/ 36578 h 91698"/>
                <a:gd name="connsiteX17" fmla="*/ 9341 w 128002"/>
                <a:gd name="connsiteY17" fmla="*/ 91698 h 91698"/>
                <a:gd name="connsiteX18" fmla="*/ 253 w 128002"/>
                <a:gd name="connsiteY18" fmla="*/ 91698 h 91698"/>
                <a:gd name="connsiteX19" fmla="*/ 253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397"/>
                  </a:moveTo>
                  <a:lnTo>
                    <a:pt x="9089" y="1397"/>
                  </a:lnTo>
                  <a:lnTo>
                    <a:pt x="9089" y="18543"/>
                  </a:lnTo>
                  <a:cubicBezTo>
                    <a:pt x="13255" y="8763"/>
                    <a:pt x="23858" y="0"/>
                    <a:pt x="38502" y="0"/>
                  </a:cubicBezTo>
                  <a:cubicBezTo>
                    <a:pt x="51883" y="0"/>
                    <a:pt x="62234" y="5715"/>
                    <a:pt x="66021" y="20194"/>
                  </a:cubicBezTo>
                  <a:cubicBezTo>
                    <a:pt x="71702" y="7367"/>
                    <a:pt x="84325" y="0"/>
                    <a:pt x="97959" y="0"/>
                  </a:cubicBezTo>
                  <a:cubicBezTo>
                    <a:pt x="115253" y="0"/>
                    <a:pt x="128002" y="9525"/>
                    <a:pt x="128002" y="35181"/>
                  </a:cubicBezTo>
                  <a:lnTo>
                    <a:pt x="128002" y="91698"/>
                  </a:lnTo>
                  <a:lnTo>
                    <a:pt x="118914" y="91698"/>
                  </a:lnTo>
                  <a:lnTo>
                    <a:pt x="118914" y="34673"/>
                  </a:lnTo>
                  <a:cubicBezTo>
                    <a:pt x="118914" y="15495"/>
                    <a:pt x="110834" y="7875"/>
                    <a:pt x="96444" y="7875"/>
                  </a:cubicBezTo>
                  <a:cubicBezTo>
                    <a:pt x="82053" y="7875"/>
                    <a:pt x="68672" y="17654"/>
                    <a:pt x="68672" y="36578"/>
                  </a:cubicBezTo>
                  <a:lnTo>
                    <a:pt x="68672" y="91698"/>
                  </a:lnTo>
                  <a:lnTo>
                    <a:pt x="59583" y="91698"/>
                  </a:lnTo>
                  <a:lnTo>
                    <a:pt x="59583" y="34673"/>
                  </a:lnTo>
                  <a:cubicBezTo>
                    <a:pt x="59583" y="15495"/>
                    <a:pt x="51504" y="7875"/>
                    <a:pt x="37113" y="7875"/>
                  </a:cubicBezTo>
                  <a:cubicBezTo>
                    <a:pt x="22722" y="7875"/>
                    <a:pt x="9341" y="17654"/>
                    <a:pt x="9341" y="36578"/>
                  </a:cubicBezTo>
                  <a:lnTo>
                    <a:pt x="9341" y="91698"/>
                  </a:lnTo>
                  <a:lnTo>
                    <a:pt x="253" y="91698"/>
                  </a:lnTo>
                  <a:lnTo>
                    <a:pt x="253" y="1397"/>
                  </a:lnTo>
                  <a:close/>
                </a:path>
              </a:pathLst>
            </a:custGeom>
            <a:solidFill>
              <a:srgbClr val="FFFFFF"/>
            </a:solidFill>
            <a:ln w="126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EE561299-E7A3-7593-92FC-541BB291D959}"/>
                </a:ext>
              </a:extLst>
            </p:cNvPr>
            <p:cNvSpPr/>
            <p:nvPr/>
          </p:nvSpPr>
          <p:spPr>
            <a:xfrm>
              <a:off x="6277084" y="3873051"/>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5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5"/>
                    <a:pt x="66526" y="93095"/>
                    <a:pt x="43299" y="93095"/>
                  </a:cubicBezTo>
                  <a:cubicBezTo>
                    <a:pt x="25499" y="93095"/>
                    <a:pt x="13886" y="82173"/>
                    <a:pt x="9089" y="71123"/>
                  </a:cubicBezTo>
                  <a:lnTo>
                    <a:pt x="9089" y="123068"/>
                  </a:lnTo>
                  <a:lnTo>
                    <a:pt x="0" y="123068"/>
                  </a:lnTo>
                  <a:lnTo>
                    <a:pt x="0" y="1397"/>
                  </a:lnTo>
                  <a:close/>
                  <a:moveTo>
                    <a:pt x="74100" y="47373"/>
                  </a:moveTo>
                  <a:lnTo>
                    <a:pt x="74100" y="45976"/>
                  </a:lnTo>
                  <a:cubicBezTo>
                    <a:pt x="74100" y="21083"/>
                    <a:pt x="59457" y="7875"/>
                    <a:pt x="42289" y="7875"/>
                  </a:cubicBezTo>
                  <a:cubicBezTo>
                    <a:pt x="25121" y="7875"/>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98EBC0BB-6470-EC45-9E69-08447330910E}"/>
                </a:ext>
              </a:extLst>
            </p:cNvPr>
            <p:cNvSpPr/>
            <p:nvPr/>
          </p:nvSpPr>
          <p:spPr>
            <a:xfrm>
              <a:off x="6374159" y="3873178"/>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9 h 93095"/>
                <a:gd name="connsiteX4" fmla="*/ 38249 w 69934"/>
                <a:gd name="connsiteY4" fmla="*/ 7748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357"/>
                    <a:pt x="20071" y="40007"/>
                    <a:pt x="42163" y="40007"/>
                  </a:cubicBezTo>
                  <a:lnTo>
                    <a:pt x="60845" y="40007"/>
                  </a:lnTo>
                  <a:lnTo>
                    <a:pt x="60845" y="31879"/>
                  </a:lnTo>
                  <a:cubicBezTo>
                    <a:pt x="60845" y="14987"/>
                    <a:pt x="54029" y="7748"/>
                    <a:pt x="38249" y="7748"/>
                  </a:cubicBezTo>
                  <a:cubicBezTo>
                    <a:pt x="24742" y="7748"/>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50"/>
                    <a:pt x="60719" y="62487"/>
                  </a:cubicBezTo>
                  <a:close/>
                </a:path>
              </a:pathLst>
            </a:custGeom>
            <a:solidFill>
              <a:srgbClr val="FFFFFF"/>
            </a:solidFill>
            <a:ln w="126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97914E-C425-0ABD-2B8F-D14FDEF1688F}"/>
                </a:ext>
              </a:extLst>
            </p:cNvPr>
            <p:cNvSpPr/>
            <p:nvPr/>
          </p:nvSpPr>
          <p:spPr>
            <a:xfrm>
              <a:off x="6462397" y="3873178"/>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8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F8D452F1-2614-3CBD-6898-729196F7C796}"/>
                </a:ext>
              </a:extLst>
            </p:cNvPr>
            <p:cNvSpPr/>
            <p:nvPr/>
          </p:nvSpPr>
          <p:spPr>
            <a:xfrm>
              <a:off x="6541673" y="3873178"/>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8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8"/>
                    <a:pt x="32316" y="7748"/>
                  </a:cubicBezTo>
                  <a:cubicBezTo>
                    <a:pt x="19314" y="7748"/>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4A85A3D-0EF8-DD97-4FA7-D0656B07D677}"/>
                </a:ext>
              </a:extLst>
            </p:cNvPr>
            <p:cNvSpPr/>
            <p:nvPr/>
          </p:nvSpPr>
          <p:spPr>
            <a:xfrm>
              <a:off x="6625367" y="3842316"/>
              <a:ext cx="12876" cy="122560"/>
            </a:xfrm>
            <a:custGeom>
              <a:avLst/>
              <a:gdLst>
                <a:gd name="connsiteX0" fmla="*/ 0 w 12876"/>
                <a:gd name="connsiteY0" fmla="*/ 6350 h 122560"/>
                <a:gd name="connsiteX1" fmla="*/ 6564 w 12876"/>
                <a:gd name="connsiteY1" fmla="*/ 0 h 122560"/>
                <a:gd name="connsiteX2" fmla="*/ 12876 w 12876"/>
                <a:gd name="connsiteY2" fmla="*/ 6350 h 122560"/>
                <a:gd name="connsiteX3" fmla="*/ 6564 w 12876"/>
                <a:gd name="connsiteY3" fmla="*/ 12954 h 122560"/>
                <a:gd name="connsiteX4" fmla="*/ 0 w 12876"/>
                <a:gd name="connsiteY4" fmla="*/ 6350 h 122560"/>
                <a:gd name="connsiteX5" fmla="*/ 2020 w 12876"/>
                <a:gd name="connsiteY5" fmla="*/ 32260 h 122560"/>
                <a:gd name="connsiteX6" fmla="*/ 11109 w 12876"/>
                <a:gd name="connsiteY6" fmla="*/ 32260 h 122560"/>
                <a:gd name="connsiteX7" fmla="*/ 11109 w 12876"/>
                <a:gd name="connsiteY7" fmla="*/ 122560 h 122560"/>
                <a:gd name="connsiteX8" fmla="*/ 2020 w 12876"/>
                <a:gd name="connsiteY8" fmla="*/ 122560 h 122560"/>
                <a:gd name="connsiteX9" fmla="*/ 2020 w 12876"/>
                <a:gd name="connsiteY9" fmla="*/ 32260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6"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4"/>
                    <a:pt x="0" y="6350"/>
                  </a:cubicBezTo>
                  <a:close/>
                  <a:moveTo>
                    <a:pt x="2020" y="32260"/>
                  </a:moveTo>
                  <a:lnTo>
                    <a:pt x="11109" y="32260"/>
                  </a:lnTo>
                  <a:lnTo>
                    <a:pt x="11109" y="122560"/>
                  </a:lnTo>
                  <a:lnTo>
                    <a:pt x="2020" y="122560"/>
                  </a:lnTo>
                  <a:lnTo>
                    <a:pt x="2020" y="32260"/>
                  </a:lnTo>
                  <a:close/>
                </a:path>
              </a:pathLst>
            </a:custGeom>
            <a:solidFill>
              <a:srgbClr val="FFFFFF"/>
            </a:solidFill>
            <a:ln w="126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2422EB64-6507-D745-90D4-BC9103F5F3D1}"/>
                </a:ext>
              </a:extLst>
            </p:cNvPr>
            <p:cNvSpPr/>
            <p:nvPr/>
          </p:nvSpPr>
          <p:spPr>
            <a:xfrm>
              <a:off x="6655789" y="3873051"/>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5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5"/>
                    <a:pt x="43425" y="7875"/>
                  </a:cubicBezTo>
                  <a:cubicBezTo>
                    <a:pt x="24363" y="7875"/>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25630031-B644-E891-1483-E448FDD268C6}"/>
                </a:ext>
              </a:extLst>
            </p:cNvPr>
            <p:cNvSpPr/>
            <p:nvPr/>
          </p:nvSpPr>
          <p:spPr>
            <a:xfrm>
              <a:off x="6762332" y="3873051"/>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2 h 91698"/>
                <a:gd name="connsiteX8" fmla="*/ 38880 w 72837"/>
                <a:gd name="connsiteY8" fmla="*/ 8001 h 91698"/>
                <a:gd name="connsiteX9" fmla="*/ 9215 w 72837"/>
                <a:gd name="connsiteY9" fmla="*/ 36959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5"/>
                    <a:pt x="72838" y="36070"/>
                  </a:cubicBezTo>
                  <a:lnTo>
                    <a:pt x="72838" y="91698"/>
                  </a:lnTo>
                  <a:lnTo>
                    <a:pt x="63749" y="91698"/>
                  </a:lnTo>
                  <a:lnTo>
                    <a:pt x="63749" y="35562"/>
                  </a:lnTo>
                  <a:cubicBezTo>
                    <a:pt x="63749" y="16384"/>
                    <a:pt x="54786" y="8001"/>
                    <a:pt x="38880" y="8001"/>
                  </a:cubicBezTo>
                  <a:cubicBezTo>
                    <a:pt x="23985" y="8001"/>
                    <a:pt x="9215" y="18035"/>
                    <a:pt x="9215" y="36959"/>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F8515DB7-2D05-66F5-F19C-E45E03871C98}"/>
                </a:ext>
              </a:extLst>
            </p:cNvPr>
            <p:cNvSpPr/>
            <p:nvPr/>
          </p:nvSpPr>
          <p:spPr>
            <a:xfrm>
              <a:off x="5194365" y="404819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3D1C0919-E43F-DEE6-9AD3-B001A2781C68}"/>
                </a:ext>
              </a:extLst>
            </p:cNvPr>
            <p:cNvSpPr/>
            <p:nvPr/>
          </p:nvSpPr>
          <p:spPr>
            <a:xfrm>
              <a:off x="5248015" y="4067370"/>
              <a:ext cx="86723" cy="93094"/>
            </a:xfrm>
            <a:custGeom>
              <a:avLst/>
              <a:gdLst>
                <a:gd name="connsiteX0" fmla="*/ 0 w 86723"/>
                <a:gd name="connsiteY0" fmla="*/ 47373 h 93094"/>
                <a:gd name="connsiteX1" fmla="*/ 0 w 86723"/>
                <a:gd name="connsiteY1" fmla="*/ 45976 h 93094"/>
                <a:gd name="connsiteX2" fmla="*/ 43425 w 86723"/>
                <a:gd name="connsiteY2" fmla="*/ 0 h 93094"/>
                <a:gd name="connsiteX3" fmla="*/ 86724 w 86723"/>
                <a:gd name="connsiteY3" fmla="*/ 45722 h 93094"/>
                <a:gd name="connsiteX4" fmla="*/ 86724 w 86723"/>
                <a:gd name="connsiteY4" fmla="*/ 47119 h 93094"/>
                <a:gd name="connsiteX5" fmla="*/ 43299 w 86723"/>
                <a:gd name="connsiteY5" fmla="*/ 93095 h 93094"/>
                <a:gd name="connsiteX6" fmla="*/ 0 w 86723"/>
                <a:gd name="connsiteY6" fmla="*/ 47373 h 93094"/>
                <a:gd name="connsiteX7" fmla="*/ 77256 w 86723"/>
                <a:gd name="connsiteY7" fmla="*/ 47373 h 93094"/>
                <a:gd name="connsiteX8" fmla="*/ 77256 w 86723"/>
                <a:gd name="connsiteY8" fmla="*/ 45976 h 93094"/>
                <a:gd name="connsiteX9" fmla="*/ 43425 w 86723"/>
                <a:gd name="connsiteY9" fmla="*/ 7874 h 93094"/>
                <a:gd name="connsiteX10" fmla="*/ 9468 w 86723"/>
                <a:gd name="connsiteY10" fmla="*/ 45976 h 93094"/>
                <a:gd name="connsiteX11" fmla="*/ 9468 w 86723"/>
                <a:gd name="connsiteY11" fmla="*/ 47373 h 93094"/>
                <a:gd name="connsiteX12" fmla="*/ 43425 w 86723"/>
                <a:gd name="connsiteY12" fmla="*/ 85348 h 93094"/>
                <a:gd name="connsiteX13" fmla="*/ 77256 w 86723"/>
                <a:gd name="connsiteY13" fmla="*/ 47373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4">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228E1AE8-D4F1-2A9D-5733-C66AFF7B84E1}"/>
                </a:ext>
              </a:extLst>
            </p:cNvPr>
            <p:cNvSpPr/>
            <p:nvPr/>
          </p:nvSpPr>
          <p:spPr>
            <a:xfrm>
              <a:off x="5396846" y="4025585"/>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200"/>
                    <a:pt x="72838" y="77855"/>
                  </a:cubicBezTo>
                  <a:lnTo>
                    <a:pt x="72838" y="133483"/>
                  </a:lnTo>
                  <a:lnTo>
                    <a:pt x="63749" y="133483"/>
                  </a:lnTo>
                  <a:lnTo>
                    <a:pt x="63749" y="77346"/>
                  </a:lnTo>
                  <a:cubicBezTo>
                    <a:pt x="63749" y="58169"/>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9600F58E-9B46-9186-2B63-ABB1C832EB74}"/>
                </a:ext>
              </a:extLst>
            </p:cNvPr>
            <p:cNvSpPr/>
            <p:nvPr/>
          </p:nvSpPr>
          <p:spPr>
            <a:xfrm>
              <a:off x="5488745" y="4067370"/>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1F81E63-A076-9DBD-0DAD-3539417BDC08}"/>
                </a:ext>
              </a:extLst>
            </p:cNvPr>
            <p:cNvSpPr/>
            <p:nvPr/>
          </p:nvSpPr>
          <p:spPr>
            <a:xfrm>
              <a:off x="5582664" y="4067497"/>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A0DC460-1E48-8036-D5F4-E4BC45DF8B24}"/>
                </a:ext>
              </a:extLst>
            </p:cNvPr>
            <p:cNvSpPr/>
            <p:nvPr/>
          </p:nvSpPr>
          <p:spPr>
            <a:xfrm>
              <a:off x="5677845" y="4025585"/>
              <a:ext cx="9215" cy="133483"/>
            </a:xfrm>
            <a:custGeom>
              <a:avLst/>
              <a:gdLst>
                <a:gd name="connsiteX0" fmla="*/ 0 w 9215"/>
                <a:gd name="connsiteY0" fmla="*/ 0 h 133483"/>
                <a:gd name="connsiteX1" fmla="*/ 9215 w 9215"/>
                <a:gd name="connsiteY1" fmla="*/ 0 h 133483"/>
                <a:gd name="connsiteX2" fmla="*/ 9215 w 9215"/>
                <a:gd name="connsiteY2" fmla="*/ 133483 h 133483"/>
                <a:gd name="connsiteX3" fmla="*/ 0 w 9215"/>
                <a:gd name="connsiteY3" fmla="*/ 133483 h 133483"/>
                <a:gd name="connsiteX4" fmla="*/ 0 w 9215"/>
                <a:gd name="connsiteY4" fmla="*/ 0 h 13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3">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C6404EE3-B4DD-8197-3A0E-91BE82C5043F}"/>
                </a:ext>
              </a:extLst>
            </p:cNvPr>
            <p:cNvSpPr/>
            <p:nvPr/>
          </p:nvSpPr>
          <p:spPr>
            <a:xfrm>
              <a:off x="5702588" y="404819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CC04BCFD-DF0A-61B3-24B3-A146C6AF68F5}"/>
                </a:ext>
              </a:extLst>
            </p:cNvPr>
            <p:cNvSpPr/>
            <p:nvPr/>
          </p:nvSpPr>
          <p:spPr>
            <a:xfrm>
              <a:off x="5766463" y="4025585"/>
              <a:ext cx="72837" cy="133483"/>
            </a:xfrm>
            <a:custGeom>
              <a:avLst/>
              <a:gdLst>
                <a:gd name="connsiteX0" fmla="*/ 0 w 72837"/>
                <a:gd name="connsiteY0" fmla="*/ 0 h 133483"/>
                <a:gd name="connsiteX1" fmla="*/ 9089 w 72837"/>
                <a:gd name="connsiteY1" fmla="*/ 0 h 133483"/>
                <a:gd name="connsiteX2" fmla="*/ 9089 w 72837"/>
                <a:gd name="connsiteY2" fmla="*/ 60836 h 133483"/>
                <a:gd name="connsiteX3" fmla="*/ 40900 w 72837"/>
                <a:gd name="connsiteY3" fmla="*/ 41785 h 133483"/>
                <a:gd name="connsiteX4" fmla="*/ 72838 w 72837"/>
                <a:gd name="connsiteY4" fmla="*/ 77855 h 133483"/>
                <a:gd name="connsiteX5" fmla="*/ 72838 w 72837"/>
                <a:gd name="connsiteY5" fmla="*/ 133483 h 133483"/>
                <a:gd name="connsiteX6" fmla="*/ 63749 w 72837"/>
                <a:gd name="connsiteY6" fmla="*/ 133483 h 133483"/>
                <a:gd name="connsiteX7" fmla="*/ 63749 w 72837"/>
                <a:gd name="connsiteY7" fmla="*/ 77346 h 133483"/>
                <a:gd name="connsiteX8" fmla="*/ 38880 w 72837"/>
                <a:gd name="connsiteY8" fmla="*/ 49786 h 133483"/>
                <a:gd name="connsiteX9" fmla="*/ 9215 w 72837"/>
                <a:gd name="connsiteY9" fmla="*/ 78744 h 133483"/>
                <a:gd name="connsiteX10" fmla="*/ 9215 w 72837"/>
                <a:gd name="connsiteY10" fmla="*/ 133483 h 133483"/>
                <a:gd name="connsiteX11" fmla="*/ 126 w 72837"/>
                <a:gd name="connsiteY11" fmla="*/ 133483 h 133483"/>
                <a:gd name="connsiteX12" fmla="*/ 126 w 72837"/>
                <a:gd name="connsiteY12" fmla="*/ 0 h 13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483">
                  <a:moveTo>
                    <a:pt x="0" y="0"/>
                  </a:moveTo>
                  <a:lnTo>
                    <a:pt x="9089" y="0"/>
                  </a:lnTo>
                  <a:lnTo>
                    <a:pt x="9089" y="60836"/>
                  </a:lnTo>
                  <a:cubicBezTo>
                    <a:pt x="13255" y="50929"/>
                    <a:pt x="24868" y="41785"/>
                    <a:pt x="40900" y="41785"/>
                  </a:cubicBezTo>
                  <a:cubicBezTo>
                    <a:pt x="59962" y="41785"/>
                    <a:pt x="72838" y="52200"/>
                    <a:pt x="72838" y="77855"/>
                  </a:cubicBezTo>
                  <a:lnTo>
                    <a:pt x="72838" y="133483"/>
                  </a:lnTo>
                  <a:lnTo>
                    <a:pt x="63749" y="133483"/>
                  </a:lnTo>
                  <a:lnTo>
                    <a:pt x="63749" y="77346"/>
                  </a:lnTo>
                  <a:cubicBezTo>
                    <a:pt x="63749" y="58169"/>
                    <a:pt x="54786" y="49786"/>
                    <a:pt x="38880" y="49786"/>
                  </a:cubicBezTo>
                  <a:cubicBezTo>
                    <a:pt x="23985" y="49786"/>
                    <a:pt x="9215" y="59820"/>
                    <a:pt x="9215" y="78744"/>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A0F946B-6680-2E1D-D507-522B9BA67669}"/>
                </a:ext>
              </a:extLst>
            </p:cNvPr>
            <p:cNvSpPr/>
            <p:nvPr/>
          </p:nvSpPr>
          <p:spPr>
            <a:xfrm>
              <a:off x="5858109" y="4067370"/>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416"/>
                    <a:pt x="19188" y="0"/>
                    <a:pt x="42920" y="0"/>
                  </a:cubicBezTo>
                  <a:cubicBezTo>
                    <a:pt x="61098" y="0"/>
                    <a:pt x="77887" y="9653"/>
                    <a:pt x="80286" y="30100"/>
                  </a:cubicBezTo>
                  <a:lnTo>
                    <a:pt x="71323" y="30100"/>
                  </a:lnTo>
                  <a:cubicBezTo>
                    <a:pt x="69051" y="14859"/>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43491EE8-C607-7F69-C04D-5C3C8324CD0B}"/>
                </a:ext>
              </a:extLst>
            </p:cNvPr>
            <p:cNvSpPr/>
            <p:nvPr/>
          </p:nvSpPr>
          <p:spPr>
            <a:xfrm>
              <a:off x="5952786" y="4067497"/>
              <a:ext cx="69934" cy="93094"/>
            </a:xfrm>
            <a:custGeom>
              <a:avLst/>
              <a:gdLst>
                <a:gd name="connsiteX0" fmla="*/ 126 w 69934"/>
                <a:gd name="connsiteY0" fmla="*/ 67313 h 93094"/>
                <a:gd name="connsiteX1" fmla="*/ 42163 w 69934"/>
                <a:gd name="connsiteY1" fmla="*/ 40007 h 93094"/>
                <a:gd name="connsiteX2" fmla="*/ 60845 w 69934"/>
                <a:gd name="connsiteY2" fmla="*/ 40007 h 93094"/>
                <a:gd name="connsiteX3" fmla="*/ 60845 w 69934"/>
                <a:gd name="connsiteY3" fmla="*/ 31878 h 93094"/>
                <a:gd name="connsiteX4" fmla="*/ 38249 w 69934"/>
                <a:gd name="connsiteY4" fmla="*/ 7747 h 93094"/>
                <a:gd name="connsiteX5" fmla="*/ 13002 w 69934"/>
                <a:gd name="connsiteY5" fmla="*/ 26925 h 93094"/>
                <a:gd name="connsiteX6" fmla="*/ 4040 w 69934"/>
                <a:gd name="connsiteY6" fmla="*/ 26925 h 93094"/>
                <a:gd name="connsiteX7" fmla="*/ 38502 w 69934"/>
                <a:gd name="connsiteY7" fmla="*/ 0 h 93094"/>
                <a:gd name="connsiteX8" fmla="*/ 69934 w 69934"/>
                <a:gd name="connsiteY8" fmla="*/ 32005 h 93094"/>
                <a:gd name="connsiteX9" fmla="*/ 69934 w 69934"/>
                <a:gd name="connsiteY9" fmla="*/ 91698 h 93094"/>
                <a:gd name="connsiteX10" fmla="*/ 60845 w 69934"/>
                <a:gd name="connsiteY10" fmla="*/ 91698 h 93094"/>
                <a:gd name="connsiteX11" fmla="*/ 60845 w 69934"/>
                <a:gd name="connsiteY11" fmla="*/ 77854 h 93094"/>
                <a:gd name="connsiteX12" fmla="*/ 30423 w 69934"/>
                <a:gd name="connsiteY12" fmla="*/ 93095 h 93094"/>
                <a:gd name="connsiteX13" fmla="*/ 0 w 69934"/>
                <a:gd name="connsiteY13" fmla="*/ 67313 h 93094"/>
                <a:gd name="connsiteX14" fmla="*/ 60845 w 69934"/>
                <a:gd name="connsiteY14" fmla="*/ 62487 h 93094"/>
                <a:gd name="connsiteX15" fmla="*/ 60845 w 69934"/>
                <a:gd name="connsiteY15" fmla="*/ 47119 h 93094"/>
                <a:gd name="connsiteX16" fmla="*/ 42415 w 69934"/>
                <a:gd name="connsiteY16" fmla="*/ 47119 h 93094"/>
                <a:gd name="connsiteX17" fmla="*/ 9089 w 69934"/>
                <a:gd name="connsiteY17" fmla="*/ 67313 h 93094"/>
                <a:gd name="connsiteX18" fmla="*/ 31054 w 69934"/>
                <a:gd name="connsiteY18" fmla="*/ 85602 h 93094"/>
                <a:gd name="connsiteX19" fmla="*/ 60719 w 69934"/>
                <a:gd name="connsiteY19" fmla="*/ 62487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4">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89"/>
                    <a:pt x="13002" y="26925"/>
                  </a:cubicBezTo>
                  <a:lnTo>
                    <a:pt x="4040" y="26925"/>
                  </a:lnTo>
                  <a:cubicBezTo>
                    <a:pt x="6059" y="7874"/>
                    <a:pt x="21586" y="0"/>
                    <a:pt x="38502" y="0"/>
                  </a:cubicBezTo>
                  <a:cubicBezTo>
                    <a:pt x="57184"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3D44BC99-EDE4-05CC-5EF7-AE25576234AA}"/>
                </a:ext>
              </a:extLst>
            </p:cNvPr>
            <p:cNvSpPr/>
            <p:nvPr/>
          </p:nvSpPr>
          <p:spPr>
            <a:xfrm>
              <a:off x="6047715" y="4067624"/>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0D8731C8-E85D-D0D9-3CAD-EAB7DC94F286}"/>
                </a:ext>
              </a:extLst>
            </p:cNvPr>
            <p:cNvSpPr/>
            <p:nvPr/>
          </p:nvSpPr>
          <p:spPr>
            <a:xfrm>
              <a:off x="6093538" y="4067370"/>
              <a:ext cx="80538" cy="93094"/>
            </a:xfrm>
            <a:custGeom>
              <a:avLst/>
              <a:gdLst>
                <a:gd name="connsiteX0" fmla="*/ 126 w 80538"/>
                <a:gd name="connsiteY0" fmla="*/ 47500 h 93094"/>
                <a:gd name="connsiteX1" fmla="*/ 126 w 80538"/>
                <a:gd name="connsiteY1" fmla="*/ 46103 h 93094"/>
                <a:gd name="connsiteX2" fmla="*/ 41279 w 80538"/>
                <a:gd name="connsiteY2" fmla="*/ 0 h 93094"/>
                <a:gd name="connsiteX3" fmla="*/ 80538 w 80538"/>
                <a:gd name="connsiteY3" fmla="*/ 44071 h 93094"/>
                <a:gd name="connsiteX4" fmla="*/ 80538 w 80538"/>
                <a:gd name="connsiteY4" fmla="*/ 47373 h 93094"/>
                <a:gd name="connsiteX5" fmla="*/ 9468 w 80538"/>
                <a:gd name="connsiteY5" fmla="*/ 47373 h 93094"/>
                <a:gd name="connsiteX6" fmla="*/ 42541 w 80538"/>
                <a:gd name="connsiteY6" fmla="*/ 85348 h 93094"/>
                <a:gd name="connsiteX7" fmla="*/ 70692 w 80538"/>
                <a:gd name="connsiteY7" fmla="*/ 66551 h 93094"/>
                <a:gd name="connsiteX8" fmla="*/ 79781 w 80538"/>
                <a:gd name="connsiteY8" fmla="*/ 66551 h 93094"/>
                <a:gd name="connsiteX9" fmla="*/ 42541 w 80538"/>
                <a:gd name="connsiteY9" fmla="*/ 93095 h 93094"/>
                <a:gd name="connsiteX10" fmla="*/ 0 w 80538"/>
                <a:gd name="connsiteY10" fmla="*/ 47500 h 93094"/>
                <a:gd name="connsiteX11" fmla="*/ 71197 w 80538"/>
                <a:gd name="connsiteY11" fmla="*/ 39880 h 93094"/>
                <a:gd name="connsiteX12" fmla="*/ 41279 w 80538"/>
                <a:gd name="connsiteY12" fmla="*/ 7747 h 93094"/>
                <a:gd name="connsiteX13" fmla="*/ 9846 w 80538"/>
                <a:gd name="connsiteY13" fmla="*/ 39880 h 93094"/>
                <a:gd name="connsiteX14" fmla="*/ 71070 w 80538"/>
                <a:gd name="connsiteY14" fmla="*/ 39880 h 9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4">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grpSp>
      <p:grpSp>
        <p:nvGrpSpPr>
          <p:cNvPr id="276" name="inclusion">
            <a:extLst>
              <a:ext uri="{FF2B5EF4-FFF2-40B4-BE49-F238E27FC236}">
                <a16:creationId xmlns:a16="http://schemas.microsoft.com/office/drawing/2014/main" id="{B97CAC97-630D-FB85-8326-EBA83D297193}"/>
              </a:ext>
            </a:extLst>
          </p:cNvPr>
          <p:cNvGrpSpPr>
            <a:grpSpLocks noChangeAspect="1"/>
          </p:cNvGrpSpPr>
          <p:nvPr/>
        </p:nvGrpSpPr>
        <p:grpSpPr>
          <a:xfrm>
            <a:off x="4942150" y="4388022"/>
            <a:ext cx="3157574" cy="1137377"/>
            <a:chOff x="5194617" y="2358636"/>
            <a:chExt cx="1581726" cy="569747"/>
          </a:xfrm>
        </p:grpSpPr>
        <p:sp>
          <p:nvSpPr>
            <p:cNvPr id="97" name="Freeform 96">
              <a:extLst>
                <a:ext uri="{FF2B5EF4-FFF2-40B4-BE49-F238E27FC236}">
                  <a16:creationId xmlns:a16="http://schemas.microsoft.com/office/drawing/2014/main" id="{6F45CEA4-C69F-B08C-3B22-4B8814167D78}"/>
                </a:ext>
              </a:extLst>
            </p:cNvPr>
            <p:cNvSpPr/>
            <p:nvPr/>
          </p:nvSpPr>
          <p:spPr>
            <a:xfrm>
              <a:off x="5196132" y="2368416"/>
              <a:ext cx="56427" cy="138944"/>
            </a:xfrm>
            <a:custGeom>
              <a:avLst/>
              <a:gdLst>
                <a:gd name="connsiteX0" fmla="*/ 0 w 56427"/>
                <a:gd name="connsiteY0" fmla="*/ 138944 h 138944"/>
                <a:gd name="connsiteX1" fmla="*/ 0 w 56427"/>
                <a:gd name="connsiteY1" fmla="*/ 119893 h 138944"/>
                <a:gd name="connsiteX2" fmla="*/ 15274 w 56427"/>
                <a:gd name="connsiteY2" fmla="*/ 119893 h 138944"/>
                <a:gd name="connsiteX3" fmla="*/ 15274 w 56427"/>
                <a:gd name="connsiteY3" fmla="*/ 19051 h 138944"/>
                <a:gd name="connsiteX4" fmla="*/ 0 w 56427"/>
                <a:gd name="connsiteY4" fmla="*/ 19051 h 138944"/>
                <a:gd name="connsiteX5" fmla="*/ 0 w 56427"/>
                <a:gd name="connsiteY5" fmla="*/ 0 h 138944"/>
                <a:gd name="connsiteX6" fmla="*/ 56427 w 56427"/>
                <a:gd name="connsiteY6" fmla="*/ 0 h 138944"/>
                <a:gd name="connsiteX7" fmla="*/ 56427 w 56427"/>
                <a:gd name="connsiteY7" fmla="*/ 19051 h 138944"/>
                <a:gd name="connsiteX8" fmla="*/ 41153 w 56427"/>
                <a:gd name="connsiteY8" fmla="*/ 19051 h 138944"/>
                <a:gd name="connsiteX9" fmla="*/ 41153 w 56427"/>
                <a:gd name="connsiteY9" fmla="*/ 119893 h 138944"/>
                <a:gd name="connsiteX10" fmla="*/ 56427 w 56427"/>
                <a:gd name="connsiteY10" fmla="*/ 119893 h 138944"/>
                <a:gd name="connsiteX11" fmla="*/ 56427 w 56427"/>
                <a:gd name="connsiteY11" fmla="*/ 138944 h 138944"/>
                <a:gd name="connsiteX12" fmla="*/ 0 w 56427"/>
                <a:gd name="connsiteY12" fmla="*/ 138944 h 13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427" h="138944">
                  <a:moveTo>
                    <a:pt x="0" y="138944"/>
                  </a:moveTo>
                  <a:lnTo>
                    <a:pt x="0" y="119893"/>
                  </a:lnTo>
                  <a:lnTo>
                    <a:pt x="15274" y="119893"/>
                  </a:lnTo>
                  <a:lnTo>
                    <a:pt x="15274" y="19051"/>
                  </a:lnTo>
                  <a:lnTo>
                    <a:pt x="0" y="19051"/>
                  </a:lnTo>
                  <a:lnTo>
                    <a:pt x="0" y="0"/>
                  </a:lnTo>
                  <a:lnTo>
                    <a:pt x="56427" y="0"/>
                  </a:lnTo>
                  <a:lnTo>
                    <a:pt x="56427" y="19051"/>
                  </a:lnTo>
                  <a:lnTo>
                    <a:pt x="41153" y="19051"/>
                  </a:lnTo>
                  <a:lnTo>
                    <a:pt x="41153" y="119893"/>
                  </a:lnTo>
                  <a:lnTo>
                    <a:pt x="56427" y="119893"/>
                  </a:lnTo>
                  <a:lnTo>
                    <a:pt x="56427" y="138944"/>
                  </a:lnTo>
                  <a:lnTo>
                    <a:pt x="0" y="138944"/>
                  </a:lnTo>
                  <a:close/>
                </a:path>
              </a:pathLst>
            </a:custGeom>
            <a:solidFill>
              <a:srgbClr val="FFFFFF"/>
            </a:solidFill>
            <a:ln w="126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0EDC38-707E-B6DE-5EF6-1AAB8ECD629E}"/>
                </a:ext>
              </a:extLst>
            </p:cNvPr>
            <p:cNvSpPr/>
            <p:nvPr/>
          </p:nvSpPr>
          <p:spPr>
            <a:xfrm>
              <a:off x="5263163" y="240359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6 h 103763"/>
                <a:gd name="connsiteX22" fmla="*/ 252 w 113864"/>
                <a:gd name="connsiteY22" fmla="*/ 103636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1" y="9398"/>
                    <a:pt x="51378" y="0"/>
                    <a:pt x="67662" y="0"/>
                  </a:cubicBezTo>
                  <a:cubicBezTo>
                    <a:pt x="87355" y="0"/>
                    <a:pt x="101872" y="11303"/>
                    <a:pt x="101872" y="39245"/>
                  </a:cubicBezTo>
                  <a:lnTo>
                    <a:pt x="101872" y="86491"/>
                  </a:lnTo>
                  <a:lnTo>
                    <a:pt x="113864" y="86491"/>
                  </a:lnTo>
                  <a:lnTo>
                    <a:pt x="113864" y="103764"/>
                  </a:lnTo>
                  <a:lnTo>
                    <a:pt x="66021" y="103764"/>
                  </a:lnTo>
                  <a:lnTo>
                    <a:pt x="66021" y="86491"/>
                  </a:lnTo>
                  <a:lnTo>
                    <a:pt x="78518" y="86491"/>
                  </a:lnTo>
                  <a:lnTo>
                    <a:pt x="78518" y="41150"/>
                  </a:lnTo>
                  <a:cubicBezTo>
                    <a:pt x="78518" y="26544"/>
                    <a:pt x="71954" y="19559"/>
                    <a:pt x="58826" y="19559"/>
                  </a:cubicBezTo>
                  <a:cubicBezTo>
                    <a:pt x="46455" y="19559"/>
                    <a:pt x="35851" y="27687"/>
                    <a:pt x="35851" y="43436"/>
                  </a:cubicBezTo>
                  <a:lnTo>
                    <a:pt x="35851" y="86364"/>
                  </a:lnTo>
                  <a:lnTo>
                    <a:pt x="48348" y="86364"/>
                  </a:lnTo>
                  <a:lnTo>
                    <a:pt x="48348" y="103636"/>
                  </a:lnTo>
                  <a:lnTo>
                    <a:pt x="252" y="103636"/>
                  </a:lnTo>
                  <a:close/>
                </a:path>
              </a:pathLst>
            </a:custGeom>
            <a:solidFill>
              <a:srgbClr val="FFFFFF"/>
            </a:solidFill>
            <a:ln w="126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9A24AA68-F0B2-4427-A5E4-A7272954BC3E}"/>
                </a:ext>
              </a:extLst>
            </p:cNvPr>
            <p:cNvSpPr/>
            <p:nvPr/>
          </p:nvSpPr>
          <p:spPr>
            <a:xfrm>
              <a:off x="5383970" y="2403723"/>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199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199"/>
                  </a:cubicBezTo>
                  <a:lnTo>
                    <a:pt x="23985" y="53977"/>
                  </a:lnTo>
                  <a:cubicBezTo>
                    <a:pt x="23985" y="75949"/>
                    <a:pt x="34841" y="87634"/>
                    <a:pt x="52009" y="87634"/>
                  </a:cubicBezTo>
                  <a:cubicBezTo>
                    <a:pt x="64380" y="87634"/>
                    <a:pt x="74857" y="80268"/>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6"/>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5E4ABCCA-8FB4-33D5-124B-60FFE5C1DFB2}"/>
                </a:ext>
              </a:extLst>
            </p:cNvPr>
            <p:cNvSpPr/>
            <p:nvPr/>
          </p:nvSpPr>
          <p:spPr>
            <a:xfrm>
              <a:off x="5491270" y="2358636"/>
              <a:ext cx="47843" cy="148723"/>
            </a:xfrm>
            <a:custGeom>
              <a:avLst/>
              <a:gdLst>
                <a:gd name="connsiteX0" fmla="*/ 252 w 47843"/>
                <a:gd name="connsiteY0" fmla="*/ 148724 h 148723"/>
                <a:gd name="connsiteX1" fmla="*/ 252 w 47843"/>
                <a:gd name="connsiteY1" fmla="*/ 131451 h 148723"/>
                <a:gd name="connsiteX2" fmla="*/ 12371 w 47843"/>
                <a:gd name="connsiteY2" fmla="*/ 131451 h 148723"/>
                <a:gd name="connsiteX3" fmla="*/ 12371 w 47843"/>
                <a:gd name="connsiteY3" fmla="*/ 17908 h 148723"/>
                <a:gd name="connsiteX4" fmla="*/ 0 w 47843"/>
                <a:gd name="connsiteY4" fmla="*/ 17908 h 148723"/>
                <a:gd name="connsiteX5" fmla="*/ 0 w 47843"/>
                <a:gd name="connsiteY5" fmla="*/ 0 h 148723"/>
                <a:gd name="connsiteX6" fmla="*/ 35725 w 47843"/>
                <a:gd name="connsiteY6" fmla="*/ 0 h 148723"/>
                <a:gd name="connsiteX7" fmla="*/ 35725 w 47843"/>
                <a:gd name="connsiteY7" fmla="*/ 131451 h 148723"/>
                <a:gd name="connsiteX8" fmla="*/ 47843 w 47843"/>
                <a:gd name="connsiteY8" fmla="*/ 131451 h 148723"/>
                <a:gd name="connsiteX9" fmla="*/ 47843 w 47843"/>
                <a:gd name="connsiteY9" fmla="*/ 148724 h 148723"/>
                <a:gd name="connsiteX10" fmla="*/ 126 w 47843"/>
                <a:gd name="connsiteY10" fmla="*/ 148724 h 14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843" h="148723">
                  <a:moveTo>
                    <a:pt x="252" y="148724"/>
                  </a:moveTo>
                  <a:lnTo>
                    <a:pt x="252" y="131451"/>
                  </a:lnTo>
                  <a:lnTo>
                    <a:pt x="12371" y="131451"/>
                  </a:lnTo>
                  <a:lnTo>
                    <a:pt x="12371" y="17908"/>
                  </a:lnTo>
                  <a:lnTo>
                    <a:pt x="0" y="17908"/>
                  </a:lnTo>
                  <a:lnTo>
                    <a:pt x="0" y="0"/>
                  </a:lnTo>
                  <a:lnTo>
                    <a:pt x="35725" y="0"/>
                  </a:lnTo>
                  <a:lnTo>
                    <a:pt x="35725" y="131451"/>
                  </a:lnTo>
                  <a:lnTo>
                    <a:pt x="47843" y="131451"/>
                  </a:lnTo>
                  <a:lnTo>
                    <a:pt x="47843" y="148724"/>
                  </a:lnTo>
                  <a:lnTo>
                    <a:pt x="126" y="148724"/>
                  </a:lnTo>
                  <a:close/>
                </a:path>
              </a:pathLst>
            </a:custGeom>
            <a:solidFill>
              <a:srgbClr val="FFFFFF"/>
            </a:solidFill>
            <a:ln w="126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2116156A-D72F-214E-2193-F5B289DC607F}"/>
                </a:ext>
              </a:extLst>
            </p:cNvPr>
            <p:cNvSpPr/>
            <p:nvPr/>
          </p:nvSpPr>
          <p:spPr>
            <a:xfrm>
              <a:off x="5542774" y="2405628"/>
              <a:ext cx="113232" cy="103890"/>
            </a:xfrm>
            <a:custGeom>
              <a:avLst/>
              <a:gdLst>
                <a:gd name="connsiteX0" fmla="*/ 45697 w 113232"/>
                <a:gd name="connsiteY0" fmla="*/ 103891 h 103890"/>
                <a:gd name="connsiteX1" fmla="*/ 12119 w 113232"/>
                <a:gd name="connsiteY1" fmla="*/ 64392 h 103890"/>
                <a:gd name="connsiteX2" fmla="*/ 12119 w 113232"/>
                <a:gd name="connsiteY2" fmla="*/ 17908 h 103890"/>
                <a:gd name="connsiteX3" fmla="*/ 0 w 113232"/>
                <a:gd name="connsiteY3" fmla="*/ 17908 h 103890"/>
                <a:gd name="connsiteX4" fmla="*/ 0 w 113232"/>
                <a:gd name="connsiteY4" fmla="*/ 0 h 103890"/>
                <a:gd name="connsiteX5" fmla="*/ 35598 w 113232"/>
                <a:gd name="connsiteY5" fmla="*/ 0 h 103890"/>
                <a:gd name="connsiteX6" fmla="*/ 35598 w 113232"/>
                <a:gd name="connsiteY6" fmla="*/ 61979 h 103890"/>
                <a:gd name="connsiteX7" fmla="*/ 54912 w 113232"/>
                <a:gd name="connsiteY7" fmla="*/ 84205 h 103890"/>
                <a:gd name="connsiteX8" fmla="*/ 77508 w 113232"/>
                <a:gd name="connsiteY8" fmla="*/ 59693 h 103890"/>
                <a:gd name="connsiteX9" fmla="*/ 77508 w 113232"/>
                <a:gd name="connsiteY9" fmla="*/ 17908 h 103890"/>
                <a:gd name="connsiteX10" fmla="*/ 65390 w 113232"/>
                <a:gd name="connsiteY10" fmla="*/ 17908 h 103890"/>
                <a:gd name="connsiteX11" fmla="*/ 65390 w 113232"/>
                <a:gd name="connsiteY11" fmla="*/ 0 h 103890"/>
                <a:gd name="connsiteX12" fmla="*/ 101114 w 113232"/>
                <a:gd name="connsiteY12" fmla="*/ 0 h 103890"/>
                <a:gd name="connsiteX13" fmla="*/ 101114 w 113232"/>
                <a:gd name="connsiteY13" fmla="*/ 84332 h 103890"/>
                <a:gd name="connsiteX14" fmla="*/ 113233 w 113232"/>
                <a:gd name="connsiteY14" fmla="*/ 84332 h 103890"/>
                <a:gd name="connsiteX15" fmla="*/ 113233 w 113232"/>
                <a:gd name="connsiteY15" fmla="*/ 101604 h 103890"/>
                <a:gd name="connsiteX16" fmla="*/ 77508 w 113232"/>
                <a:gd name="connsiteY16" fmla="*/ 101604 h 103890"/>
                <a:gd name="connsiteX17" fmla="*/ 77508 w 113232"/>
                <a:gd name="connsiteY17" fmla="*/ 84459 h 103890"/>
                <a:gd name="connsiteX18" fmla="*/ 45823 w 113232"/>
                <a:gd name="connsiteY18" fmla="*/ 103764 h 10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32" h="103890">
                  <a:moveTo>
                    <a:pt x="45697" y="103891"/>
                  </a:moveTo>
                  <a:cubicBezTo>
                    <a:pt x="26383" y="103891"/>
                    <a:pt x="12119" y="92587"/>
                    <a:pt x="12119" y="64392"/>
                  </a:cubicBezTo>
                  <a:lnTo>
                    <a:pt x="12119" y="17908"/>
                  </a:lnTo>
                  <a:lnTo>
                    <a:pt x="0" y="17908"/>
                  </a:lnTo>
                  <a:lnTo>
                    <a:pt x="0" y="0"/>
                  </a:lnTo>
                  <a:lnTo>
                    <a:pt x="35598" y="0"/>
                  </a:lnTo>
                  <a:lnTo>
                    <a:pt x="35598" y="61979"/>
                  </a:lnTo>
                  <a:cubicBezTo>
                    <a:pt x="35598" y="77093"/>
                    <a:pt x="42036" y="84205"/>
                    <a:pt x="54912" y="84205"/>
                  </a:cubicBezTo>
                  <a:cubicBezTo>
                    <a:pt x="66905" y="84205"/>
                    <a:pt x="77508" y="76076"/>
                    <a:pt x="77508" y="59693"/>
                  </a:cubicBezTo>
                  <a:lnTo>
                    <a:pt x="77508" y="17908"/>
                  </a:lnTo>
                  <a:lnTo>
                    <a:pt x="65390" y="17908"/>
                  </a:lnTo>
                  <a:lnTo>
                    <a:pt x="65390" y="0"/>
                  </a:lnTo>
                  <a:lnTo>
                    <a:pt x="101114" y="0"/>
                  </a:lnTo>
                  <a:lnTo>
                    <a:pt x="101114" y="84332"/>
                  </a:lnTo>
                  <a:lnTo>
                    <a:pt x="113233" y="84332"/>
                  </a:lnTo>
                  <a:lnTo>
                    <a:pt x="113233" y="101604"/>
                  </a:lnTo>
                  <a:lnTo>
                    <a:pt x="77508" y="101604"/>
                  </a:lnTo>
                  <a:lnTo>
                    <a:pt x="77508" y="84459"/>
                  </a:lnTo>
                  <a:cubicBezTo>
                    <a:pt x="72711" y="94365"/>
                    <a:pt x="61855" y="103764"/>
                    <a:pt x="45823" y="103764"/>
                  </a:cubicBezTo>
                  <a:close/>
                </a:path>
              </a:pathLst>
            </a:custGeom>
            <a:solidFill>
              <a:srgbClr val="FFFFFF"/>
            </a:solidFill>
            <a:ln w="126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5F5CCE3-67B7-190F-FE00-0B124168B39B}"/>
                </a:ext>
              </a:extLst>
            </p:cNvPr>
            <p:cNvSpPr/>
            <p:nvPr/>
          </p:nvSpPr>
          <p:spPr>
            <a:xfrm>
              <a:off x="5666611" y="2403723"/>
              <a:ext cx="81674" cy="105795"/>
            </a:xfrm>
            <a:custGeom>
              <a:avLst/>
              <a:gdLst>
                <a:gd name="connsiteX0" fmla="*/ 18683 w 81674"/>
                <a:gd name="connsiteY0" fmla="*/ 92841 h 105795"/>
                <a:gd name="connsiteX1" fmla="*/ 18683 w 81674"/>
                <a:gd name="connsiteY1" fmla="*/ 103764 h 105795"/>
                <a:gd name="connsiteX2" fmla="*/ 0 w 81674"/>
                <a:gd name="connsiteY2" fmla="*/ 103764 h 105795"/>
                <a:gd name="connsiteX3" fmla="*/ 0 w 81674"/>
                <a:gd name="connsiteY3" fmla="*/ 69980 h 105795"/>
                <a:gd name="connsiteX4" fmla="*/ 17799 w 81674"/>
                <a:gd name="connsiteY4" fmla="*/ 69980 h 105795"/>
                <a:gd name="connsiteX5" fmla="*/ 41405 w 81674"/>
                <a:gd name="connsiteY5" fmla="*/ 89793 h 105795"/>
                <a:gd name="connsiteX6" fmla="*/ 59204 w 81674"/>
                <a:gd name="connsiteY6" fmla="*/ 75568 h 105795"/>
                <a:gd name="connsiteX7" fmla="*/ 37618 w 81674"/>
                <a:gd name="connsiteY7" fmla="*/ 61217 h 105795"/>
                <a:gd name="connsiteX8" fmla="*/ 1515 w 81674"/>
                <a:gd name="connsiteY8" fmla="*/ 29338 h 105795"/>
                <a:gd name="connsiteX9" fmla="*/ 34715 w 81674"/>
                <a:gd name="connsiteY9" fmla="*/ 0 h 105795"/>
                <a:gd name="connsiteX10" fmla="*/ 59835 w 81674"/>
                <a:gd name="connsiteY10" fmla="*/ 11684 h 105795"/>
                <a:gd name="connsiteX11" fmla="*/ 59835 w 81674"/>
                <a:gd name="connsiteY11" fmla="*/ 2159 h 105795"/>
                <a:gd name="connsiteX12" fmla="*/ 78013 w 81674"/>
                <a:gd name="connsiteY12" fmla="*/ 2159 h 105795"/>
                <a:gd name="connsiteX13" fmla="*/ 78013 w 81674"/>
                <a:gd name="connsiteY13" fmla="*/ 32132 h 105795"/>
                <a:gd name="connsiteX14" fmla="*/ 60593 w 81674"/>
                <a:gd name="connsiteY14" fmla="*/ 32132 h 105795"/>
                <a:gd name="connsiteX15" fmla="*/ 38754 w 81674"/>
                <a:gd name="connsiteY15" fmla="*/ 15749 h 105795"/>
                <a:gd name="connsiteX16" fmla="*/ 23101 w 81674"/>
                <a:gd name="connsiteY16" fmla="*/ 27814 h 105795"/>
                <a:gd name="connsiteX17" fmla="*/ 43804 w 81674"/>
                <a:gd name="connsiteY17" fmla="*/ 41785 h 105795"/>
                <a:gd name="connsiteX18" fmla="*/ 81674 w 81674"/>
                <a:gd name="connsiteY18" fmla="*/ 73663 h 105795"/>
                <a:gd name="connsiteX19" fmla="*/ 44561 w 81674"/>
                <a:gd name="connsiteY19" fmla="*/ 105796 h 105795"/>
                <a:gd name="connsiteX20" fmla="*/ 18809 w 81674"/>
                <a:gd name="connsiteY20" fmla="*/ 92968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74" h="105795">
                  <a:moveTo>
                    <a:pt x="18683" y="92841"/>
                  </a:moveTo>
                  <a:lnTo>
                    <a:pt x="18683" y="103764"/>
                  </a:lnTo>
                  <a:lnTo>
                    <a:pt x="0" y="103764"/>
                  </a:lnTo>
                  <a:lnTo>
                    <a:pt x="0" y="69980"/>
                  </a:lnTo>
                  <a:lnTo>
                    <a:pt x="17799" y="69980"/>
                  </a:lnTo>
                  <a:cubicBezTo>
                    <a:pt x="19566" y="80522"/>
                    <a:pt x="27646" y="89793"/>
                    <a:pt x="41405" y="89793"/>
                  </a:cubicBezTo>
                  <a:cubicBezTo>
                    <a:pt x="53397" y="89793"/>
                    <a:pt x="59204" y="84713"/>
                    <a:pt x="59204" y="75568"/>
                  </a:cubicBezTo>
                  <a:cubicBezTo>
                    <a:pt x="59204" y="66424"/>
                    <a:pt x="52261" y="63757"/>
                    <a:pt x="37618" y="61217"/>
                  </a:cubicBezTo>
                  <a:cubicBezTo>
                    <a:pt x="10982" y="56898"/>
                    <a:pt x="1515" y="46992"/>
                    <a:pt x="1515" y="29338"/>
                  </a:cubicBezTo>
                  <a:cubicBezTo>
                    <a:pt x="1515" y="11684"/>
                    <a:pt x="15653" y="0"/>
                    <a:pt x="34715" y="0"/>
                  </a:cubicBezTo>
                  <a:cubicBezTo>
                    <a:pt x="50494" y="0"/>
                    <a:pt x="56301" y="5080"/>
                    <a:pt x="59835" y="11684"/>
                  </a:cubicBezTo>
                  <a:lnTo>
                    <a:pt x="59835" y="2159"/>
                  </a:lnTo>
                  <a:lnTo>
                    <a:pt x="78013" y="2159"/>
                  </a:lnTo>
                  <a:lnTo>
                    <a:pt x="78013" y="32132"/>
                  </a:lnTo>
                  <a:lnTo>
                    <a:pt x="60593" y="32132"/>
                  </a:lnTo>
                  <a:cubicBezTo>
                    <a:pt x="58447" y="22099"/>
                    <a:pt x="50368" y="15749"/>
                    <a:pt x="38754" y="15749"/>
                  </a:cubicBezTo>
                  <a:cubicBezTo>
                    <a:pt x="29034" y="15749"/>
                    <a:pt x="23101" y="19686"/>
                    <a:pt x="23101" y="27814"/>
                  </a:cubicBezTo>
                  <a:cubicBezTo>
                    <a:pt x="23101" y="35434"/>
                    <a:pt x="27772" y="38864"/>
                    <a:pt x="43804" y="41785"/>
                  </a:cubicBezTo>
                  <a:cubicBezTo>
                    <a:pt x="67157" y="45722"/>
                    <a:pt x="81674" y="52072"/>
                    <a:pt x="81674" y="73663"/>
                  </a:cubicBezTo>
                  <a:cubicBezTo>
                    <a:pt x="81674" y="93476"/>
                    <a:pt x="68546" y="105796"/>
                    <a:pt x="44561" y="105796"/>
                  </a:cubicBezTo>
                  <a:cubicBezTo>
                    <a:pt x="27898" y="105796"/>
                    <a:pt x="21586" y="98556"/>
                    <a:pt x="18809" y="92968"/>
                  </a:cubicBezTo>
                  <a:close/>
                </a:path>
              </a:pathLst>
            </a:custGeom>
            <a:solidFill>
              <a:srgbClr val="FFFFFF"/>
            </a:solidFill>
            <a:ln w="126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60ACCC8-482B-8A06-5BEF-E96AFCE73FF8}"/>
                </a:ext>
              </a:extLst>
            </p:cNvPr>
            <p:cNvSpPr/>
            <p:nvPr/>
          </p:nvSpPr>
          <p:spPr>
            <a:xfrm>
              <a:off x="5758762" y="2361558"/>
              <a:ext cx="48221" cy="145802"/>
            </a:xfrm>
            <a:custGeom>
              <a:avLst/>
              <a:gdLst>
                <a:gd name="connsiteX0" fmla="*/ 252 w 48221"/>
                <a:gd name="connsiteY0" fmla="*/ 145802 h 145802"/>
                <a:gd name="connsiteX1" fmla="*/ 252 w 48221"/>
                <a:gd name="connsiteY1" fmla="*/ 128530 h 145802"/>
                <a:gd name="connsiteX2" fmla="*/ 12371 w 48221"/>
                <a:gd name="connsiteY2" fmla="*/ 128530 h 145802"/>
                <a:gd name="connsiteX3" fmla="*/ 12371 w 48221"/>
                <a:gd name="connsiteY3" fmla="*/ 62106 h 145802"/>
                <a:gd name="connsiteX4" fmla="*/ 0 w 48221"/>
                <a:gd name="connsiteY4" fmla="*/ 62106 h 145802"/>
                <a:gd name="connsiteX5" fmla="*/ 0 w 48221"/>
                <a:gd name="connsiteY5" fmla="*/ 44198 h 145802"/>
                <a:gd name="connsiteX6" fmla="*/ 35598 w 48221"/>
                <a:gd name="connsiteY6" fmla="*/ 44198 h 145802"/>
                <a:gd name="connsiteX7" fmla="*/ 35598 w 48221"/>
                <a:gd name="connsiteY7" fmla="*/ 128530 h 145802"/>
                <a:gd name="connsiteX8" fmla="*/ 48222 w 48221"/>
                <a:gd name="connsiteY8" fmla="*/ 128530 h 145802"/>
                <a:gd name="connsiteX9" fmla="*/ 48222 w 48221"/>
                <a:gd name="connsiteY9" fmla="*/ 145802 h 145802"/>
                <a:gd name="connsiteX10" fmla="*/ 252 w 48221"/>
                <a:gd name="connsiteY10" fmla="*/ 145802 h 145802"/>
                <a:gd name="connsiteX11" fmla="*/ 9089 w 48221"/>
                <a:gd name="connsiteY11" fmla="*/ 13844 h 145802"/>
                <a:gd name="connsiteX12" fmla="*/ 23354 w 48221"/>
                <a:gd name="connsiteY12" fmla="*/ 0 h 145802"/>
                <a:gd name="connsiteX13" fmla="*/ 37618 w 48221"/>
                <a:gd name="connsiteY13" fmla="*/ 13844 h 145802"/>
                <a:gd name="connsiteX14" fmla="*/ 23354 w 48221"/>
                <a:gd name="connsiteY14" fmla="*/ 27687 h 145802"/>
                <a:gd name="connsiteX15" fmla="*/ 9089 w 48221"/>
                <a:gd name="connsiteY15" fmla="*/ 13844 h 14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221" h="145802">
                  <a:moveTo>
                    <a:pt x="252" y="145802"/>
                  </a:moveTo>
                  <a:lnTo>
                    <a:pt x="252" y="128530"/>
                  </a:lnTo>
                  <a:lnTo>
                    <a:pt x="12371" y="128530"/>
                  </a:lnTo>
                  <a:lnTo>
                    <a:pt x="12371" y="62106"/>
                  </a:lnTo>
                  <a:lnTo>
                    <a:pt x="0" y="62106"/>
                  </a:lnTo>
                  <a:lnTo>
                    <a:pt x="0" y="44198"/>
                  </a:lnTo>
                  <a:lnTo>
                    <a:pt x="35598" y="44198"/>
                  </a:lnTo>
                  <a:lnTo>
                    <a:pt x="35598" y="128530"/>
                  </a:lnTo>
                  <a:lnTo>
                    <a:pt x="48222" y="128530"/>
                  </a:lnTo>
                  <a:lnTo>
                    <a:pt x="48222" y="145802"/>
                  </a:lnTo>
                  <a:lnTo>
                    <a:pt x="252" y="145802"/>
                  </a:lnTo>
                  <a:close/>
                  <a:moveTo>
                    <a:pt x="9089" y="13844"/>
                  </a:moveTo>
                  <a:cubicBezTo>
                    <a:pt x="9089" y="5842"/>
                    <a:pt x="15401" y="0"/>
                    <a:pt x="23354" y="0"/>
                  </a:cubicBezTo>
                  <a:cubicBezTo>
                    <a:pt x="31306" y="0"/>
                    <a:pt x="37618" y="5842"/>
                    <a:pt x="37618" y="13844"/>
                  </a:cubicBezTo>
                  <a:cubicBezTo>
                    <a:pt x="37618" y="21845"/>
                    <a:pt x="31306" y="27687"/>
                    <a:pt x="23354" y="27687"/>
                  </a:cubicBezTo>
                  <a:cubicBezTo>
                    <a:pt x="15401" y="27687"/>
                    <a:pt x="9089" y="21718"/>
                    <a:pt x="9089" y="13844"/>
                  </a:cubicBezTo>
                  <a:close/>
                </a:path>
              </a:pathLst>
            </a:custGeom>
            <a:solidFill>
              <a:srgbClr val="FFFFFF"/>
            </a:solidFill>
            <a:ln w="126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96A282B-29A4-F7DB-A96F-FBFC93D6C91D}"/>
                </a:ext>
              </a:extLst>
            </p:cNvPr>
            <p:cNvSpPr/>
            <p:nvPr/>
          </p:nvSpPr>
          <p:spPr>
            <a:xfrm>
              <a:off x="5813422" y="2403723"/>
              <a:ext cx="103765" cy="105795"/>
            </a:xfrm>
            <a:custGeom>
              <a:avLst/>
              <a:gdLst>
                <a:gd name="connsiteX0" fmla="*/ 0 w 103765"/>
                <a:gd name="connsiteY0" fmla="*/ 53977 h 105795"/>
                <a:gd name="connsiteX1" fmla="*/ 0 w 103765"/>
                <a:gd name="connsiteY1" fmla="*/ 52453 h 105795"/>
                <a:gd name="connsiteX2" fmla="*/ 52009 w 103765"/>
                <a:gd name="connsiteY2" fmla="*/ 0 h 105795"/>
                <a:gd name="connsiteX3" fmla="*/ 103765 w 103765"/>
                <a:gd name="connsiteY3" fmla="*/ 51945 h 105795"/>
                <a:gd name="connsiteX4" fmla="*/ 103765 w 103765"/>
                <a:gd name="connsiteY4" fmla="*/ 53469 h 105795"/>
                <a:gd name="connsiteX5" fmla="*/ 51756 w 103765"/>
                <a:gd name="connsiteY5" fmla="*/ 105796 h 105795"/>
                <a:gd name="connsiteX6" fmla="*/ 0 w 103765"/>
                <a:gd name="connsiteY6" fmla="*/ 54104 h 105795"/>
                <a:gd name="connsiteX7" fmla="*/ 79781 w 103765"/>
                <a:gd name="connsiteY7" fmla="*/ 53723 h 105795"/>
                <a:gd name="connsiteX8" fmla="*/ 79781 w 103765"/>
                <a:gd name="connsiteY8" fmla="*/ 52199 h 105795"/>
                <a:gd name="connsiteX9" fmla="*/ 52009 w 103765"/>
                <a:gd name="connsiteY9" fmla="*/ 17654 h 105795"/>
                <a:gd name="connsiteX10" fmla="*/ 23985 w 103765"/>
                <a:gd name="connsiteY10" fmla="*/ 52072 h 105795"/>
                <a:gd name="connsiteX11" fmla="*/ 23985 w 103765"/>
                <a:gd name="connsiteY11" fmla="*/ 53596 h 105795"/>
                <a:gd name="connsiteX12" fmla="*/ 52009 w 103765"/>
                <a:gd name="connsiteY12" fmla="*/ 88142 h 105795"/>
                <a:gd name="connsiteX13" fmla="*/ 79781 w 103765"/>
                <a:gd name="connsiteY13" fmla="*/ 53723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765" h="105795">
                  <a:moveTo>
                    <a:pt x="0" y="53977"/>
                  </a:moveTo>
                  <a:lnTo>
                    <a:pt x="0" y="52453"/>
                  </a:lnTo>
                  <a:cubicBezTo>
                    <a:pt x="0" y="20956"/>
                    <a:pt x="22217" y="0"/>
                    <a:pt x="52009" y="0"/>
                  </a:cubicBezTo>
                  <a:cubicBezTo>
                    <a:pt x="81800" y="0"/>
                    <a:pt x="103765" y="20829"/>
                    <a:pt x="103765" y="51945"/>
                  </a:cubicBezTo>
                  <a:lnTo>
                    <a:pt x="103765" y="53469"/>
                  </a:lnTo>
                  <a:cubicBezTo>
                    <a:pt x="103765" y="85221"/>
                    <a:pt x="81295" y="105796"/>
                    <a:pt x="51756" y="105796"/>
                  </a:cubicBezTo>
                  <a:cubicBezTo>
                    <a:pt x="22217" y="105796"/>
                    <a:pt x="0" y="84967"/>
                    <a:pt x="0" y="54104"/>
                  </a:cubicBezTo>
                  <a:close/>
                  <a:moveTo>
                    <a:pt x="79781" y="53723"/>
                  </a:moveTo>
                  <a:lnTo>
                    <a:pt x="79781" y="52199"/>
                  </a:lnTo>
                  <a:cubicBezTo>
                    <a:pt x="79781" y="30608"/>
                    <a:pt x="69177" y="17654"/>
                    <a:pt x="52009" y="17654"/>
                  </a:cubicBezTo>
                  <a:cubicBezTo>
                    <a:pt x="34841" y="17654"/>
                    <a:pt x="23985" y="30735"/>
                    <a:pt x="23985" y="52072"/>
                  </a:cubicBezTo>
                  <a:lnTo>
                    <a:pt x="23985" y="53596"/>
                  </a:lnTo>
                  <a:cubicBezTo>
                    <a:pt x="23985" y="74933"/>
                    <a:pt x="34210" y="88142"/>
                    <a:pt x="52009" y="88142"/>
                  </a:cubicBezTo>
                  <a:cubicBezTo>
                    <a:pt x="69808" y="88142"/>
                    <a:pt x="79781" y="74933"/>
                    <a:pt x="79781" y="53723"/>
                  </a:cubicBezTo>
                  <a:close/>
                </a:path>
              </a:pathLst>
            </a:custGeom>
            <a:solidFill>
              <a:srgbClr val="FFFFFF"/>
            </a:solidFill>
            <a:ln w="126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75F238BF-2D9C-82D9-76A0-A9C0EBD1F1AE}"/>
                </a:ext>
              </a:extLst>
            </p:cNvPr>
            <p:cNvSpPr/>
            <p:nvPr/>
          </p:nvSpPr>
          <p:spPr>
            <a:xfrm>
              <a:off x="5925645" y="2403596"/>
              <a:ext cx="113864" cy="103763"/>
            </a:xfrm>
            <a:custGeom>
              <a:avLst/>
              <a:gdLst>
                <a:gd name="connsiteX0" fmla="*/ 252 w 113864"/>
                <a:gd name="connsiteY0" fmla="*/ 103764 h 103763"/>
                <a:gd name="connsiteX1" fmla="*/ 252 w 113864"/>
                <a:gd name="connsiteY1" fmla="*/ 86491 h 103763"/>
                <a:gd name="connsiteX2" fmla="*/ 12371 w 113864"/>
                <a:gd name="connsiteY2" fmla="*/ 86491 h 103763"/>
                <a:gd name="connsiteX3" fmla="*/ 12371 w 113864"/>
                <a:gd name="connsiteY3" fmla="*/ 20067 h 103763"/>
                <a:gd name="connsiteX4" fmla="*/ 0 w 113864"/>
                <a:gd name="connsiteY4" fmla="*/ 20067 h 103763"/>
                <a:gd name="connsiteX5" fmla="*/ 0 w 113864"/>
                <a:gd name="connsiteY5" fmla="*/ 2159 h 103763"/>
                <a:gd name="connsiteX6" fmla="*/ 35725 w 113864"/>
                <a:gd name="connsiteY6" fmla="*/ 2159 h 103763"/>
                <a:gd name="connsiteX7" fmla="*/ 35725 w 113864"/>
                <a:gd name="connsiteY7" fmla="*/ 19305 h 103763"/>
                <a:gd name="connsiteX8" fmla="*/ 67662 w 113864"/>
                <a:gd name="connsiteY8" fmla="*/ 0 h 103763"/>
                <a:gd name="connsiteX9" fmla="*/ 101872 w 113864"/>
                <a:gd name="connsiteY9" fmla="*/ 39245 h 103763"/>
                <a:gd name="connsiteX10" fmla="*/ 101872 w 113864"/>
                <a:gd name="connsiteY10" fmla="*/ 86491 h 103763"/>
                <a:gd name="connsiteX11" fmla="*/ 113864 w 113864"/>
                <a:gd name="connsiteY11" fmla="*/ 86491 h 103763"/>
                <a:gd name="connsiteX12" fmla="*/ 113864 w 113864"/>
                <a:gd name="connsiteY12" fmla="*/ 103764 h 103763"/>
                <a:gd name="connsiteX13" fmla="*/ 66021 w 113864"/>
                <a:gd name="connsiteY13" fmla="*/ 103764 h 103763"/>
                <a:gd name="connsiteX14" fmla="*/ 66021 w 113864"/>
                <a:gd name="connsiteY14" fmla="*/ 86491 h 103763"/>
                <a:gd name="connsiteX15" fmla="*/ 78518 w 113864"/>
                <a:gd name="connsiteY15" fmla="*/ 86491 h 103763"/>
                <a:gd name="connsiteX16" fmla="*/ 78518 w 113864"/>
                <a:gd name="connsiteY16" fmla="*/ 41150 h 103763"/>
                <a:gd name="connsiteX17" fmla="*/ 58826 w 113864"/>
                <a:gd name="connsiteY17" fmla="*/ 19559 h 103763"/>
                <a:gd name="connsiteX18" fmla="*/ 35851 w 113864"/>
                <a:gd name="connsiteY18" fmla="*/ 43436 h 103763"/>
                <a:gd name="connsiteX19" fmla="*/ 35851 w 113864"/>
                <a:gd name="connsiteY19" fmla="*/ 86364 h 103763"/>
                <a:gd name="connsiteX20" fmla="*/ 48348 w 113864"/>
                <a:gd name="connsiteY20" fmla="*/ 86364 h 103763"/>
                <a:gd name="connsiteX21" fmla="*/ 48348 w 113864"/>
                <a:gd name="connsiteY21" fmla="*/ 103636 h 103763"/>
                <a:gd name="connsiteX22" fmla="*/ 252 w 113864"/>
                <a:gd name="connsiteY22" fmla="*/ 103636 h 1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3864" h="103763">
                  <a:moveTo>
                    <a:pt x="252" y="103764"/>
                  </a:moveTo>
                  <a:lnTo>
                    <a:pt x="252" y="86491"/>
                  </a:lnTo>
                  <a:lnTo>
                    <a:pt x="12371" y="86491"/>
                  </a:lnTo>
                  <a:lnTo>
                    <a:pt x="12371" y="20067"/>
                  </a:lnTo>
                  <a:lnTo>
                    <a:pt x="0" y="20067"/>
                  </a:lnTo>
                  <a:lnTo>
                    <a:pt x="0" y="2159"/>
                  </a:lnTo>
                  <a:lnTo>
                    <a:pt x="35725" y="2159"/>
                  </a:lnTo>
                  <a:lnTo>
                    <a:pt x="35725" y="19305"/>
                  </a:lnTo>
                  <a:cubicBezTo>
                    <a:pt x="40521" y="9398"/>
                    <a:pt x="51378" y="0"/>
                    <a:pt x="67662" y="0"/>
                  </a:cubicBezTo>
                  <a:cubicBezTo>
                    <a:pt x="87355" y="0"/>
                    <a:pt x="101872" y="11303"/>
                    <a:pt x="101872" y="39245"/>
                  </a:cubicBezTo>
                  <a:lnTo>
                    <a:pt x="101872" y="86491"/>
                  </a:lnTo>
                  <a:lnTo>
                    <a:pt x="113864" y="86491"/>
                  </a:lnTo>
                  <a:lnTo>
                    <a:pt x="113864" y="103764"/>
                  </a:lnTo>
                  <a:lnTo>
                    <a:pt x="66021" y="103764"/>
                  </a:lnTo>
                  <a:lnTo>
                    <a:pt x="66021" y="86491"/>
                  </a:lnTo>
                  <a:lnTo>
                    <a:pt x="78518" y="86491"/>
                  </a:lnTo>
                  <a:lnTo>
                    <a:pt x="78518" y="41150"/>
                  </a:lnTo>
                  <a:cubicBezTo>
                    <a:pt x="78518" y="26544"/>
                    <a:pt x="71954" y="19559"/>
                    <a:pt x="58826" y="19559"/>
                  </a:cubicBezTo>
                  <a:cubicBezTo>
                    <a:pt x="46455" y="19559"/>
                    <a:pt x="35851" y="27687"/>
                    <a:pt x="35851" y="43436"/>
                  </a:cubicBezTo>
                  <a:lnTo>
                    <a:pt x="35851" y="86364"/>
                  </a:lnTo>
                  <a:lnTo>
                    <a:pt x="48348" y="86364"/>
                  </a:lnTo>
                  <a:lnTo>
                    <a:pt x="48348" y="103636"/>
                  </a:lnTo>
                  <a:lnTo>
                    <a:pt x="252" y="103636"/>
                  </a:lnTo>
                  <a:close/>
                </a:path>
              </a:pathLst>
            </a:custGeom>
            <a:solidFill>
              <a:srgbClr val="FFFFFF"/>
            </a:solidFill>
            <a:ln w="126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9B5CFCB-DDC3-351C-8573-3BA4BAD5E67C}"/>
                </a:ext>
              </a:extLst>
            </p:cNvPr>
            <p:cNvSpPr/>
            <p:nvPr/>
          </p:nvSpPr>
          <p:spPr>
            <a:xfrm>
              <a:off x="5195627" y="2578229"/>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0C979BAD-B2F6-4E00-EF04-4C89E560101E}"/>
                </a:ext>
              </a:extLst>
            </p:cNvPr>
            <p:cNvSpPr/>
            <p:nvPr/>
          </p:nvSpPr>
          <p:spPr>
            <a:xfrm>
              <a:off x="5349003"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AD258EAC-7197-2479-DBA7-2BC3BCDDAE84}"/>
                </a:ext>
              </a:extLst>
            </p:cNvPr>
            <p:cNvSpPr/>
            <p:nvPr/>
          </p:nvSpPr>
          <p:spPr>
            <a:xfrm>
              <a:off x="5491901" y="2568323"/>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D353AF1-3926-096D-76C8-ACE2D3F92578}"/>
                </a:ext>
              </a:extLst>
            </p:cNvPr>
            <p:cNvSpPr/>
            <p:nvPr/>
          </p:nvSpPr>
          <p:spPr>
            <a:xfrm>
              <a:off x="5524722" y="2579245"/>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4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4"/>
                    <a:pt x="6564" y="12954"/>
                  </a:cubicBezTo>
                  <a:cubicBezTo>
                    <a:pt x="3030" y="12954"/>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1E280975-9771-8B04-D84C-D7E284FE6A96}"/>
                </a:ext>
              </a:extLst>
            </p:cNvPr>
            <p:cNvSpPr/>
            <p:nvPr/>
          </p:nvSpPr>
          <p:spPr>
            <a:xfrm>
              <a:off x="5554640" y="2610107"/>
              <a:ext cx="66020" cy="93222"/>
            </a:xfrm>
            <a:custGeom>
              <a:avLst/>
              <a:gdLst>
                <a:gd name="connsiteX0" fmla="*/ 0 w 66020"/>
                <a:gd name="connsiteY0" fmla="*/ 64646 h 93222"/>
                <a:gd name="connsiteX1" fmla="*/ 8710 w 66020"/>
                <a:gd name="connsiteY1" fmla="*/ 64646 h 93222"/>
                <a:gd name="connsiteX2" fmla="*/ 34462 w 66020"/>
                <a:gd name="connsiteY2" fmla="*/ 85348 h 93222"/>
                <a:gd name="connsiteX3" fmla="*/ 57311 w 66020"/>
                <a:gd name="connsiteY3" fmla="*/ 67567 h 93222"/>
                <a:gd name="connsiteX4" fmla="*/ 33831 w 66020"/>
                <a:gd name="connsiteY4" fmla="*/ 49278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7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646"/>
                  </a:moveTo>
                  <a:lnTo>
                    <a:pt x="8710" y="64646"/>
                  </a:lnTo>
                  <a:cubicBezTo>
                    <a:pt x="10225" y="76965"/>
                    <a:pt x="17799" y="85348"/>
                    <a:pt x="34462" y="85348"/>
                  </a:cubicBezTo>
                  <a:cubicBezTo>
                    <a:pt x="49610" y="85348"/>
                    <a:pt x="57311" y="78490"/>
                    <a:pt x="57311" y="67567"/>
                  </a:cubicBezTo>
                  <a:cubicBezTo>
                    <a:pt x="57311" y="56010"/>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5"/>
                    <a:pt x="45318" y="7747"/>
                    <a:pt x="32316" y="7747"/>
                  </a:cubicBezTo>
                  <a:cubicBezTo>
                    <a:pt x="19314" y="7747"/>
                    <a:pt x="11361" y="14098"/>
                    <a:pt x="11361" y="23750"/>
                  </a:cubicBezTo>
                  <a:cubicBezTo>
                    <a:pt x="11361" y="34165"/>
                    <a:pt x="17547" y="37975"/>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CD3AE93B-E7DF-90EE-474E-DF0853F6658E}"/>
                </a:ext>
              </a:extLst>
            </p:cNvPr>
            <p:cNvSpPr/>
            <p:nvPr/>
          </p:nvSpPr>
          <p:spPr>
            <a:xfrm>
              <a:off x="5629119" y="2590802"/>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391EE951-CD89-315C-96BC-9930F560E7FF}"/>
                </a:ext>
              </a:extLst>
            </p:cNvPr>
            <p:cNvSpPr/>
            <p:nvPr/>
          </p:nvSpPr>
          <p:spPr>
            <a:xfrm>
              <a:off x="5683147"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BA32D2D-39C1-EF09-F5DF-FD775CB6C422}"/>
                </a:ext>
              </a:extLst>
            </p:cNvPr>
            <p:cNvSpPr/>
            <p:nvPr/>
          </p:nvSpPr>
          <p:spPr>
            <a:xfrm>
              <a:off x="5783883"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D85E071F-5EBC-787C-98BF-1A52B395EB26}"/>
                </a:ext>
              </a:extLst>
            </p:cNvPr>
            <p:cNvSpPr/>
            <p:nvPr/>
          </p:nvSpPr>
          <p:spPr>
            <a:xfrm>
              <a:off x="5918071" y="2610107"/>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1"/>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956B17E-CF93-308A-ABC3-87ED9DF0EA50}"/>
                </a:ext>
              </a:extLst>
            </p:cNvPr>
            <p:cNvSpPr/>
            <p:nvPr/>
          </p:nvSpPr>
          <p:spPr>
            <a:xfrm>
              <a:off x="6013000"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ED40B925-65E6-9F7D-6550-4C46B5B3D422}"/>
                </a:ext>
              </a:extLst>
            </p:cNvPr>
            <p:cNvSpPr/>
            <p:nvPr/>
          </p:nvSpPr>
          <p:spPr>
            <a:xfrm>
              <a:off x="6104899" y="2568196"/>
              <a:ext cx="83567" cy="134752"/>
            </a:xfrm>
            <a:custGeom>
              <a:avLst/>
              <a:gdLst>
                <a:gd name="connsiteX0" fmla="*/ 0 w 83567"/>
                <a:gd name="connsiteY0" fmla="*/ 89666 h 134752"/>
                <a:gd name="connsiteX1" fmla="*/ 0 w 83567"/>
                <a:gd name="connsiteY1" fmla="*/ 88269 h 134752"/>
                <a:gd name="connsiteX2" fmla="*/ 41658 w 83567"/>
                <a:gd name="connsiteY2" fmla="*/ 41785 h 134752"/>
                <a:gd name="connsiteX3" fmla="*/ 74479 w 83567"/>
                <a:gd name="connsiteY3" fmla="*/ 63249 h 134752"/>
                <a:gd name="connsiteX4" fmla="*/ 74479 w 83567"/>
                <a:gd name="connsiteY4" fmla="*/ 0 h 134752"/>
                <a:gd name="connsiteX5" fmla="*/ 83568 w 83567"/>
                <a:gd name="connsiteY5" fmla="*/ 0 h 134752"/>
                <a:gd name="connsiteX6" fmla="*/ 83568 w 83567"/>
                <a:gd name="connsiteY6" fmla="*/ 133483 h 134752"/>
                <a:gd name="connsiteX7" fmla="*/ 74479 w 83567"/>
                <a:gd name="connsiteY7" fmla="*/ 133483 h 134752"/>
                <a:gd name="connsiteX8" fmla="*/ 74479 w 83567"/>
                <a:gd name="connsiteY8" fmla="*/ 112527 h 134752"/>
                <a:gd name="connsiteX9" fmla="*/ 40269 w 83567"/>
                <a:gd name="connsiteY9" fmla="*/ 134753 h 134752"/>
                <a:gd name="connsiteX10" fmla="*/ 0 w 83567"/>
                <a:gd name="connsiteY10" fmla="*/ 89539 h 134752"/>
                <a:gd name="connsiteX11" fmla="*/ 74605 w 83567"/>
                <a:gd name="connsiteY11" fmla="*/ 89031 h 134752"/>
                <a:gd name="connsiteX12" fmla="*/ 74605 w 83567"/>
                <a:gd name="connsiteY12" fmla="*/ 87634 h 134752"/>
                <a:gd name="connsiteX13" fmla="*/ 42541 w 83567"/>
                <a:gd name="connsiteY13" fmla="*/ 49659 h 134752"/>
                <a:gd name="connsiteX14" fmla="*/ 9468 w 83567"/>
                <a:gd name="connsiteY14" fmla="*/ 88015 h 134752"/>
                <a:gd name="connsiteX15" fmla="*/ 9468 w 83567"/>
                <a:gd name="connsiteY15" fmla="*/ 89412 h 134752"/>
                <a:gd name="connsiteX16" fmla="*/ 41279 w 83567"/>
                <a:gd name="connsiteY16" fmla="*/ 127260 h 134752"/>
                <a:gd name="connsiteX17" fmla="*/ 74731 w 83567"/>
                <a:gd name="connsiteY17" fmla="*/ 89158 h 13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752">
                  <a:moveTo>
                    <a:pt x="0" y="89666"/>
                  </a:moveTo>
                  <a:lnTo>
                    <a:pt x="0" y="88269"/>
                  </a:lnTo>
                  <a:cubicBezTo>
                    <a:pt x="0" y="60455"/>
                    <a:pt x="18052" y="41785"/>
                    <a:pt x="41658" y="41785"/>
                  </a:cubicBezTo>
                  <a:cubicBezTo>
                    <a:pt x="59330" y="41785"/>
                    <a:pt x="69303" y="51945"/>
                    <a:pt x="74479" y="63249"/>
                  </a:cubicBezTo>
                  <a:lnTo>
                    <a:pt x="74479" y="0"/>
                  </a:lnTo>
                  <a:lnTo>
                    <a:pt x="83568" y="0"/>
                  </a:lnTo>
                  <a:lnTo>
                    <a:pt x="83568" y="133483"/>
                  </a:lnTo>
                  <a:lnTo>
                    <a:pt x="74479" y="133483"/>
                  </a:lnTo>
                  <a:lnTo>
                    <a:pt x="74479" y="112527"/>
                  </a:lnTo>
                  <a:cubicBezTo>
                    <a:pt x="69682" y="123449"/>
                    <a:pt x="57185" y="134753"/>
                    <a:pt x="40269" y="134753"/>
                  </a:cubicBezTo>
                  <a:cubicBezTo>
                    <a:pt x="17420" y="134753"/>
                    <a:pt x="0" y="118242"/>
                    <a:pt x="0" y="89539"/>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60"/>
                    <a:pt x="41279" y="127260"/>
                  </a:cubicBezTo>
                  <a:cubicBezTo>
                    <a:pt x="59204" y="127260"/>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7385A383-7A6D-54F0-1C72-9AD995F3DD3B}"/>
                </a:ext>
              </a:extLst>
            </p:cNvPr>
            <p:cNvSpPr/>
            <p:nvPr/>
          </p:nvSpPr>
          <p:spPr>
            <a:xfrm>
              <a:off x="6257770" y="2568323"/>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2D169AAF-34EB-6D28-2636-FB8EC9A3C0CC}"/>
                </a:ext>
              </a:extLst>
            </p:cNvPr>
            <p:cNvSpPr/>
            <p:nvPr/>
          </p:nvSpPr>
          <p:spPr>
            <a:xfrm>
              <a:off x="6286930" y="2609980"/>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7EF2244F-4793-7959-240F-8FC7E0053AFB}"/>
                </a:ext>
              </a:extLst>
            </p:cNvPr>
            <p:cNvSpPr/>
            <p:nvPr/>
          </p:nvSpPr>
          <p:spPr>
            <a:xfrm>
              <a:off x="6380849" y="2610107"/>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5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5"/>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1"/>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B4472C2-3A5A-2B9F-E730-47FEBAFCF6AA}"/>
                </a:ext>
              </a:extLst>
            </p:cNvPr>
            <p:cNvSpPr/>
            <p:nvPr/>
          </p:nvSpPr>
          <p:spPr>
            <a:xfrm>
              <a:off x="6475778" y="2610234"/>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2"/>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404CDEF-817A-99B8-19F7-20ED437064CE}"/>
                </a:ext>
              </a:extLst>
            </p:cNvPr>
            <p:cNvSpPr/>
            <p:nvPr/>
          </p:nvSpPr>
          <p:spPr>
            <a:xfrm>
              <a:off x="6531826" y="2609980"/>
              <a:ext cx="72837" cy="91698"/>
            </a:xfrm>
            <a:custGeom>
              <a:avLst/>
              <a:gdLst>
                <a:gd name="connsiteX0" fmla="*/ 0 w 72837"/>
                <a:gd name="connsiteY0" fmla="*/ 1397 h 91698"/>
                <a:gd name="connsiteX1" fmla="*/ 9089 w 72837"/>
                <a:gd name="connsiteY1" fmla="*/ 1397 h 91698"/>
                <a:gd name="connsiteX2" fmla="*/ 9089 w 72837"/>
                <a:gd name="connsiteY2" fmla="*/ 19051 h 91698"/>
                <a:gd name="connsiteX3" fmla="*/ 40900 w 72837"/>
                <a:gd name="connsiteY3" fmla="*/ 0 h 91698"/>
                <a:gd name="connsiteX4" fmla="*/ 72838 w 72837"/>
                <a:gd name="connsiteY4" fmla="*/ 36070 h 91698"/>
                <a:gd name="connsiteX5" fmla="*/ 72838 w 72837"/>
                <a:gd name="connsiteY5" fmla="*/ 91698 h 91698"/>
                <a:gd name="connsiteX6" fmla="*/ 63749 w 72837"/>
                <a:gd name="connsiteY6" fmla="*/ 91698 h 91698"/>
                <a:gd name="connsiteX7" fmla="*/ 63749 w 72837"/>
                <a:gd name="connsiteY7" fmla="*/ 35561 h 91698"/>
                <a:gd name="connsiteX8" fmla="*/ 38880 w 72837"/>
                <a:gd name="connsiteY8" fmla="*/ 8001 h 91698"/>
                <a:gd name="connsiteX9" fmla="*/ 9215 w 72837"/>
                <a:gd name="connsiteY9" fmla="*/ 36958 h 91698"/>
                <a:gd name="connsiteX10" fmla="*/ 9215 w 72837"/>
                <a:gd name="connsiteY10" fmla="*/ 91698 h 91698"/>
                <a:gd name="connsiteX11" fmla="*/ 126 w 72837"/>
                <a:gd name="connsiteY11" fmla="*/ 91698 h 91698"/>
                <a:gd name="connsiteX12" fmla="*/ 126 w 72837"/>
                <a:gd name="connsiteY12"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91698">
                  <a:moveTo>
                    <a:pt x="0" y="1397"/>
                  </a:moveTo>
                  <a:lnTo>
                    <a:pt x="9089" y="1397"/>
                  </a:lnTo>
                  <a:lnTo>
                    <a:pt x="9089" y="19051"/>
                  </a:lnTo>
                  <a:cubicBezTo>
                    <a:pt x="13255" y="9144"/>
                    <a:pt x="24868" y="0"/>
                    <a:pt x="40900" y="0"/>
                  </a:cubicBezTo>
                  <a:cubicBezTo>
                    <a:pt x="59962" y="0"/>
                    <a:pt x="72838" y="10414"/>
                    <a:pt x="72838" y="36070"/>
                  </a:cubicBezTo>
                  <a:lnTo>
                    <a:pt x="72838" y="91698"/>
                  </a:lnTo>
                  <a:lnTo>
                    <a:pt x="63749" y="91698"/>
                  </a:lnTo>
                  <a:lnTo>
                    <a:pt x="63749" y="35561"/>
                  </a:lnTo>
                  <a:cubicBezTo>
                    <a:pt x="63749" y="16384"/>
                    <a:pt x="54786" y="8001"/>
                    <a:pt x="38880" y="8001"/>
                  </a:cubicBezTo>
                  <a:cubicBezTo>
                    <a:pt x="23985" y="8001"/>
                    <a:pt x="9215" y="18035"/>
                    <a:pt x="9215" y="36958"/>
                  </a:cubicBezTo>
                  <a:lnTo>
                    <a:pt x="9215" y="91698"/>
                  </a:lnTo>
                  <a:lnTo>
                    <a:pt x="126" y="91698"/>
                  </a:lnTo>
                  <a:lnTo>
                    <a:pt x="126" y="1397"/>
                  </a:lnTo>
                  <a:close/>
                </a:path>
              </a:pathLst>
            </a:custGeom>
            <a:solidFill>
              <a:srgbClr val="FFFFFF"/>
            </a:solidFill>
            <a:ln w="126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E2C5DDB-FA0C-B0B7-F0F7-9EFAA1461706}"/>
                </a:ext>
              </a:extLst>
            </p:cNvPr>
            <p:cNvSpPr/>
            <p:nvPr/>
          </p:nvSpPr>
          <p:spPr>
            <a:xfrm>
              <a:off x="5194617" y="2762133"/>
              <a:ext cx="48853" cy="133990"/>
            </a:xfrm>
            <a:custGeom>
              <a:avLst/>
              <a:gdLst>
                <a:gd name="connsiteX0" fmla="*/ 13507 w 48853"/>
                <a:gd name="connsiteY0" fmla="*/ 51437 h 133990"/>
                <a:gd name="connsiteX1" fmla="*/ 0 w 48853"/>
                <a:gd name="connsiteY1" fmla="*/ 51437 h 133990"/>
                <a:gd name="connsiteX2" fmla="*/ 0 w 48853"/>
                <a:gd name="connsiteY2" fmla="*/ 43690 h 133990"/>
                <a:gd name="connsiteX3" fmla="*/ 13507 w 48853"/>
                <a:gd name="connsiteY3" fmla="*/ 43690 h 133990"/>
                <a:gd name="connsiteX4" fmla="*/ 13507 w 48853"/>
                <a:gd name="connsiteY4" fmla="*/ 27433 h 133990"/>
                <a:gd name="connsiteX5" fmla="*/ 38880 w 48853"/>
                <a:gd name="connsiteY5" fmla="*/ 0 h 133990"/>
                <a:gd name="connsiteX6" fmla="*/ 48853 w 48853"/>
                <a:gd name="connsiteY6" fmla="*/ 1524 h 133990"/>
                <a:gd name="connsiteX7" fmla="*/ 48853 w 48853"/>
                <a:gd name="connsiteY7" fmla="*/ 9271 h 133990"/>
                <a:gd name="connsiteX8" fmla="*/ 39259 w 48853"/>
                <a:gd name="connsiteY8" fmla="*/ 7747 h 133990"/>
                <a:gd name="connsiteX9" fmla="*/ 22596 w 48853"/>
                <a:gd name="connsiteY9" fmla="*/ 26544 h 133990"/>
                <a:gd name="connsiteX10" fmla="*/ 22596 w 48853"/>
                <a:gd name="connsiteY10" fmla="*/ 43690 h 133990"/>
                <a:gd name="connsiteX11" fmla="*/ 47591 w 48853"/>
                <a:gd name="connsiteY11" fmla="*/ 43690 h 133990"/>
                <a:gd name="connsiteX12" fmla="*/ 47591 w 48853"/>
                <a:gd name="connsiteY12" fmla="*/ 51437 h 133990"/>
                <a:gd name="connsiteX13" fmla="*/ 22596 w 48853"/>
                <a:gd name="connsiteY13" fmla="*/ 51437 h 133990"/>
                <a:gd name="connsiteX14" fmla="*/ 22596 w 48853"/>
                <a:gd name="connsiteY14" fmla="*/ 133991 h 133990"/>
                <a:gd name="connsiteX15" fmla="*/ 13507 w 48853"/>
                <a:gd name="connsiteY15" fmla="*/ 133991 h 133990"/>
                <a:gd name="connsiteX16" fmla="*/ 13507 w 48853"/>
                <a:gd name="connsiteY16" fmla="*/ 5143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853" h="133990">
                  <a:moveTo>
                    <a:pt x="13507" y="51437"/>
                  </a:moveTo>
                  <a:lnTo>
                    <a:pt x="0" y="51437"/>
                  </a:lnTo>
                  <a:lnTo>
                    <a:pt x="0" y="43690"/>
                  </a:lnTo>
                  <a:lnTo>
                    <a:pt x="13507" y="43690"/>
                  </a:lnTo>
                  <a:lnTo>
                    <a:pt x="13507" y="27433"/>
                  </a:lnTo>
                  <a:cubicBezTo>
                    <a:pt x="13507" y="8636"/>
                    <a:pt x="23985" y="0"/>
                    <a:pt x="38880" y="0"/>
                  </a:cubicBezTo>
                  <a:cubicBezTo>
                    <a:pt x="43172" y="0"/>
                    <a:pt x="45571" y="508"/>
                    <a:pt x="48853" y="1524"/>
                  </a:cubicBezTo>
                  <a:lnTo>
                    <a:pt x="48853" y="9271"/>
                  </a:lnTo>
                  <a:cubicBezTo>
                    <a:pt x="46328" y="8382"/>
                    <a:pt x="43046" y="7747"/>
                    <a:pt x="39259" y="7747"/>
                  </a:cubicBezTo>
                  <a:cubicBezTo>
                    <a:pt x="29287" y="7747"/>
                    <a:pt x="22596" y="13463"/>
                    <a:pt x="22596" y="26544"/>
                  </a:cubicBezTo>
                  <a:lnTo>
                    <a:pt x="22596" y="43690"/>
                  </a:lnTo>
                  <a:lnTo>
                    <a:pt x="47591" y="43690"/>
                  </a:lnTo>
                  <a:lnTo>
                    <a:pt x="47591" y="51437"/>
                  </a:lnTo>
                  <a:lnTo>
                    <a:pt x="22596" y="51437"/>
                  </a:lnTo>
                  <a:lnTo>
                    <a:pt x="22596" y="133991"/>
                  </a:lnTo>
                  <a:lnTo>
                    <a:pt x="13507" y="133991"/>
                  </a:lnTo>
                  <a:lnTo>
                    <a:pt x="13507" y="51437"/>
                  </a:lnTo>
                  <a:close/>
                </a:path>
              </a:pathLst>
            </a:custGeom>
            <a:solidFill>
              <a:srgbClr val="FFFFFF"/>
            </a:solidFill>
            <a:ln w="126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C2B5EAB-3FF5-D3E8-9153-3753F479ECDA}"/>
                </a:ext>
              </a:extLst>
            </p:cNvPr>
            <p:cNvSpPr/>
            <p:nvPr/>
          </p:nvSpPr>
          <p:spPr>
            <a:xfrm>
              <a:off x="5258114" y="280455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28CFEE5-CB3E-DCA5-683D-69B2FF874A97}"/>
                </a:ext>
              </a:extLst>
            </p:cNvPr>
            <p:cNvSpPr/>
            <p:nvPr/>
          </p:nvSpPr>
          <p:spPr>
            <a:xfrm>
              <a:off x="5303684" y="280429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2"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1C066BD2-FDB6-1606-0E4F-9F468589C40C}"/>
                </a:ext>
              </a:extLst>
            </p:cNvPr>
            <p:cNvSpPr/>
            <p:nvPr/>
          </p:nvSpPr>
          <p:spPr>
            <a:xfrm>
              <a:off x="5410227" y="2804426"/>
              <a:ext cx="128002" cy="91698"/>
            </a:xfrm>
            <a:custGeom>
              <a:avLst/>
              <a:gdLst>
                <a:gd name="connsiteX0" fmla="*/ 0 w 128002"/>
                <a:gd name="connsiteY0" fmla="*/ 1270 h 91698"/>
                <a:gd name="connsiteX1" fmla="*/ 9089 w 128002"/>
                <a:gd name="connsiteY1" fmla="*/ 1270 h 91698"/>
                <a:gd name="connsiteX2" fmla="*/ 9089 w 128002"/>
                <a:gd name="connsiteY2" fmla="*/ 18416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2 h 91698"/>
                <a:gd name="connsiteX10" fmla="*/ 96444 w 128002"/>
                <a:gd name="connsiteY10" fmla="*/ 7874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2 h 91698"/>
                <a:gd name="connsiteX15" fmla="*/ 37113 w 128002"/>
                <a:gd name="connsiteY15" fmla="*/ 7874 h 91698"/>
                <a:gd name="connsiteX16" fmla="*/ 9341 w 128002"/>
                <a:gd name="connsiteY16" fmla="*/ 36578 h 91698"/>
                <a:gd name="connsiteX17" fmla="*/ 9341 w 128002"/>
                <a:gd name="connsiteY17" fmla="*/ 91698 h 91698"/>
                <a:gd name="connsiteX18" fmla="*/ 252 w 128002"/>
                <a:gd name="connsiteY18" fmla="*/ 91698 h 91698"/>
                <a:gd name="connsiteX19" fmla="*/ 252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270"/>
                  </a:moveTo>
                  <a:lnTo>
                    <a:pt x="9089" y="1270"/>
                  </a:lnTo>
                  <a:lnTo>
                    <a:pt x="9089" y="18416"/>
                  </a:lnTo>
                  <a:cubicBezTo>
                    <a:pt x="13255" y="8636"/>
                    <a:pt x="23858" y="0"/>
                    <a:pt x="38502" y="0"/>
                  </a:cubicBezTo>
                  <a:cubicBezTo>
                    <a:pt x="51883" y="0"/>
                    <a:pt x="62234" y="5715"/>
                    <a:pt x="66021" y="20194"/>
                  </a:cubicBezTo>
                  <a:cubicBezTo>
                    <a:pt x="71702" y="7366"/>
                    <a:pt x="84325" y="0"/>
                    <a:pt x="97959" y="0"/>
                  </a:cubicBezTo>
                  <a:cubicBezTo>
                    <a:pt x="115253" y="0"/>
                    <a:pt x="128002" y="9525"/>
                    <a:pt x="128002" y="35181"/>
                  </a:cubicBezTo>
                  <a:lnTo>
                    <a:pt x="128002" y="91698"/>
                  </a:lnTo>
                  <a:lnTo>
                    <a:pt x="118914" y="91698"/>
                  </a:lnTo>
                  <a:lnTo>
                    <a:pt x="118914" y="34672"/>
                  </a:lnTo>
                  <a:cubicBezTo>
                    <a:pt x="118914" y="15495"/>
                    <a:pt x="110834" y="7874"/>
                    <a:pt x="96444" y="7874"/>
                  </a:cubicBezTo>
                  <a:cubicBezTo>
                    <a:pt x="82053" y="7874"/>
                    <a:pt x="68672" y="17781"/>
                    <a:pt x="68672" y="36578"/>
                  </a:cubicBezTo>
                  <a:lnTo>
                    <a:pt x="68672" y="91698"/>
                  </a:lnTo>
                  <a:lnTo>
                    <a:pt x="59583" y="91698"/>
                  </a:lnTo>
                  <a:lnTo>
                    <a:pt x="59583" y="34672"/>
                  </a:lnTo>
                  <a:cubicBezTo>
                    <a:pt x="59583" y="15495"/>
                    <a:pt x="51504" y="7874"/>
                    <a:pt x="37113" y="7874"/>
                  </a:cubicBezTo>
                  <a:cubicBezTo>
                    <a:pt x="22722" y="7874"/>
                    <a:pt x="9341" y="17781"/>
                    <a:pt x="9341" y="36578"/>
                  </a:cubicBezTo>
                  <a:lnTo>
                    <a:pt x="9341" y="91698"/>
                  </a:lnTo>
                  <a:lnTo>
                    <a:pt x="252" y="91698"/>
                  </a:lnTo>
                  <a:lnTo>
                    <a:pt x="252" y="1397"/>
                  </a:lnTo>
                  <a:close/>
                </a:path>
              </a:pathLst>
            </a:custGeom>
            <a:solidFill>
              <a:srgbClr val="FFFFFF"/>
            </a:solidFill>
            <a:ln w="126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E45A99B-3813-40AB-E804-8250252BB92C}"/>
                </a:ext>
              </a:extLst>
            </p:cNvPr>
            <p:cNvSpPr/>
            <p:nvPr/>
          </p:nvSpPr>
          <p:spPr>
            <a:xfrm>
              <a:off x="5599453" y="2762514"/>
              <a:ext cx="83567" cy="134879"/>
            </a:xfrm>
            <a:custGeom>
              <a:avLst/>
              <a:gdLst>
                <a:gd name="connsiteX0" fmla="*/ 0 w 83567"/>
                <a:gd name="connsiteY0" fmla="*/ 89666 h 134879"/>
                <a:gd name="connsiteX1" fmla="*/ 0 w 83567"/>
                <a:gd name="connsiteY1" fmla="*/ 88269 h 134879"/>
                <a:gd name="connsiteX2" fmla="*/ 41658 w 83567"/>
                <a:gd name="connsiteY2" fmla="*/ 41785 h 134879"/>
                <a:gd name="connsiteX3" fmla="*/ 74479 w 83567"/>
                <a:gd name="connsiteY3" fmla="*/ 63249 h 134879"/>
                <a:gd name="connsiteX4" fmla="*/ 74479 w 83567"/>
                <a:gd name="connsiteY4" fmla="*/ 0 h 134879"/>
                <a:gd name="connsiteX5" fmla="*/ 83568 w 83567"/>
                <a:gd name="connsiteY5" fmla="*/ 0 h 134879"/>
                <a:gd name="connsiteX6" fmla="*/ 83568 w 83567"/>
                <a:gd name="connsiteY6" fmla="*/ 133483 h 134879"/>
                <a:gd name="connsiteX7" fmla="*/ 74479 w 83567"/>
                <a:gd name="connsiteY7" fmla="*/ 133483 h 134879"/>
                <a:gd name="connsiteX8" fmla="*/ 74479 w 83567"/>
                <a:gd name="connsiteY8" fmla="*/ 112654 h 134879"/>
                <a:gd name="connsiteX9" fmla="*/ 40269 w 83567"/>
                <a:gd name="connsiteY9" fmla="*/ 134880 h 134879"/>
                <a:gd name="connsiteX10" fmla="*/ 0 w 83567"/>
                <a:gd name="connsiteY10" fmla="*/ 89666 h 134879"/>
                <a:gd name="connsiteX11" fmla="*/ 74605 w 83567"/>
                <a:gd name="connsiteY11" fmla="*/ 89031 h 134879"/>
                <a:gd name="connsiteX12" fmla="*/ 74605 w 83567"/>
                <a:gd name="connsiteY12" fmla="*/ 87634 h 134879"/>
                <a:gd name="connsiteX13" fmla="*/ 42541 w 83567"/>
                <a:gd name="connsiteY13" fmla="*/ 49659 h 134879"/>
                <a:gd name="connsiteX14" fmla="*/ 9468 w 83567"/>
                <a:gd name="connsiteY14" fmla="*/ 88015 h 134879"/>
                <a:gd name="connsiteX15" fmla="*/ 9468 w 83567"/>
                <a:gd name="connsiteY15" fmla="*/ 89412 h 134879"/>
                <a:gd name="connsiteX16" fmla="*/ 41279 w 83567"/>
                <a:gd name="connsiteY16" fmla="*/ 127260 h 134879"/>
                <a:gd name="connsiteX17" fmla="*/ 74731 w 83567"/>
                <a:gd name="connsiteY17" fmla="*/ 89158 h 1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567" h="134879">
                  <a:moveTo>
                    <a:pt x="0" y="89666"/>
                  </a:moveTo>
                  <a:lnTo>
                    <a:pt x="0" y="88269"/>
                  </a:lnTo>
                  <a:cubicBezTo>
                    <a:pt x="0" y="60455"/>
                    <a:pt x="18052" y="41785"/>
                    <a:pt x="41658" y="41785"/>
                  </a:cubicBezTo>
                  <a:cubicBezTo>
                    <a:pt x="59331" y="41785"/>
                    <a:pt x="69303" y="51945"/>
                    <a:pt x="74479" y="63249"/>
                  </a:cubicBezTo>
                  <a:lnTo>
                    <a:pt x="74479" y="0"/>
                  </a:lnTo>
                  <a:lnTo>
                    <a:pt x="83568" y="0"/>
                  </a:lnTo>
                  <a:lnTo>
                    <a:pt x="83568" y="133483"/>
                  </a:lnTo>
                  <a:lnTo>
                    <a:pt x="74479" y="133483"/>
                  </a:lnTo>
                  <a:lnTo>
                    <a:pt x="74479" y="112654"/>
                  </a:lnTo>
                  <a:cubicBezTo>
                    <a:pt x="69682" y="123576"/>
                    <a:pt x="57185" y="134880"/>
                    <a:pt x="40269" y="134880"/>
                  </a:cubicBezTo>
                  <a:cubicBezTo>
                    <a:pt x="17420" y="134880"/>
                    <a:pt x="0" y="118242"/>
                    <a:pt x="0" y="89666"/>
                  </a:cubicBezTo>
                  <a:close/>
                  <a:moveTo>
                    <a:pt x="74605" y="89031"/>
                  </a:moveTo>
                  <a:lnTo>
                    <a:pt x="74605" y="87634"/>
                  </a:lnTo>
                  <a:cubicBezTo>
                    <a:pt x="74605" y="62741"/>
                    <a:pt x="61224" y="49659"/>
                    <a:pt x="42541" y="49659"/>
                  </a:cubicBezTo>
                  <a:cubicBezTo>
                    <a:pt x="23858" y="49659"/>
                    <a:pt x="9468" y="63630"/>
                    <a:pt x="9468" y="88015"/>
                  </a:cubicBezTo>
                  <a:lnTo>
                    <a:pt x="9468" y="89412"/>
                  </a:lnTo>
                  <a:cubicBezTo>
                    <a:pt x="9468" y="114051"/>
                    <a:pt x="23353" y="127260"/>
                    <a:pt x="41279" y="127260"/>
                  </a:cubicBezTo>
                  <a:cubicBezTo>
                    <a:pt x="59204" y="127260"/>
                    <a:pt x="74731" y="113924"/>
                    <a:pt x="74731" y="89158"/>
                  </a:cubicBezTo>
                  <a:close/>
                </a:path>
              </a:pathLst>
            </a:custGeom>
            <a:solidFill>
              <a:srgbClr val="FFFFFF"/>
            </a:solidFill>
            <a:ln w="126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D85F5E80-900D-59E0-6A56-1E1D3C652328}"/>
                </a:ext>
              </a:extLst>
            </p:cNvPr>
            <p:cNvSpPr/>
            <p:nvPr/>
          </p:nvSpPr>
          <p:spPr>
            <a:xfrm>
              <a:off x="5706753" y="2773437"/>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10033"/>
                    <a:pt x="10099" y="12955"/>
                    <a:pt x="6564" y="12955"/>
                  </a:cubicBezTo>
                  <a:cubicBezTo>
                    <a:pt x="3030" y="12955"/>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0BF6138B-FC24-E8F0-BBB7-3E1F269D6CC3}"/>
                </a:ext>
              </a:extLst>
            </p:cNvPr>
            <p:cNvSpPr/>
            <p:nvPr/>
          </p:nvSpPr>
          <p:spPr>
            <a:xfrm>
              <a:off x="5733389" y="2805696"/>
              <a:ext cx="80159" cy="90300"/>
            </a:xfrm>
            <a:custGeom>
              <a:avLst/>
              <a:gdLst>
                <a:gd name="connsiteX0" fmla="*/ 0 w 80159"/>
                <a:gd name="connsiteY0" fmla="*/ 0 h 90300"/>
                <a:gd name="connsiteX1" fmla="*/ 9973 w 80159"/>
                <a:gd name="connsiteY1" fmla="*/ 0 h 90300"/>
                <a:gd name="connsiteX2" fmla="*/ 40521 w 80159"/>
                <a:gd name="connsiteY2" fmla="*/ 81157 h 90300"/>
                <a:gd name="connsiteX3" fmla="*/ 70944 w 80159"/>
                <a:gd name="connsiteY3" fmla="*/ 0 h 90300"/>
                <a:gd name="connsiteX4" fmla="*/ 80159 w 80159"/>
                <a:gd name="connsiteY4" fmla="*/ 0 h 90300"/>
                <a:gd name="connsiteX5" fmla="*/ 46328 w 80159"/>
                <a:gd name="connsiteY5" fmla="*/ 90301 h 90300"/>
                <a:gd name="connsiteX6" fmla="*/ 34462 w 80159"/>
                <a:gd name="connsiteY6" fmla="*/ 90301 h 90300"/>
                <a:gd name="connsiteX7" fmla="*/ 0 w 80159"/>
                <a:gd name="connsiteY7" fmla="*/ 0 h 9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159" h="90300">
                  <a:moveTo>
                    <a:pt x="0" y="0"/>
                  </a:moveTo>
                  <a:lnTo>
                    <a:pt x="9973" y="0"/>
                  </a:lnTo>
                  <a:lnTo>
                    <a:pt x="40521" y="81157"/>
                  </a:lnTo>
                  <a:lnTo>
                    <a:pt x="70944" y="0"/>
                  </a:lnTo>
                  <a:lnTo>
                    <a:pt x="80159" y="0"/>
                  </a:lnTo>
                  <a:lnTo>
                    <a:pt x="46328" y="90301"/>
                  </a:lnTo>
                  <a:lnTo>
                    <a:pt x="34462" y="90301"/>
                  </a:lnTo>
                  <a:lnTo>
                    <a:pt x="0" y="0"/>
                  </a:lnTo>
                  <a:close/>
                </a:path>
              </a:pathLst>
            </a:custGeom>
            <a:solidFill>
              <a:srgbClr val="FFFFFF"/>
            </a:solidFill>
            <a:ln w="126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4CB2BA7E-643D-5D48-35C6-BAD92DC58F18}"/>
                </a:ext>
              </a:extLst>
            </p:cNvPr>
            <p:cNvSpPr/>
            <p:nvPr/>
          </p:nvSpPr>
          <p:spPr>
            <a:xfrm>
              <a:off x="5819986" y="280429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3ED271CD-E20D-EA0D-6B8E-35E9CE77E973}"/>
                </a:ext>
              </a:extLst>
            </p:cNvPr>
            <p:cNvSpPr/>
            <p:nvPr/>
          </p:nvSpPr>
          <p:spPr>
            <a:xfrm>
              <a:off x="5920722" y="280455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7618840A-401C-0F95-D307-BDC3F10048E2}"/>
                </a:ext>
              </a:extLst>
            </p:cNvPr>
            <p:cNvSpPr/>
            <p:nvPr/>
          </p:nvSpPr>
          <p:spPr>
            <a:xfrm>
              <a:off x="5969322" y="2804299"/>
              <a:ext cx="66020" cy="93222"/>
            </a:xfrm>
            <a:custGeom>
              <a:avLst/>
              <a:gdLst>
                <a:gd name="connsiteX0" fmla="*/ 0 w 66020"/>
                <a:gd name="connsiteY0" fmla="*/ 64773 h 93222"/>
                <a:gd name="connsiteX1" fmla="*/ 8710 w 66020"/>
                <a:gd name="connsiteY1" fmla="*/ 64773 h 93222"/>
                <a:gd name="connsiteX2" fmla="*/ 34462 w 66020"/>
                <a:gd name="connsiteY2" fmla="*/ 85475 h 93222"/>
                <a:gd name="connsiteX3" fmla="*/ 57311 w 66020"/>
                <a:gd name="connsiteY3" fmla="*/ 67694 h 93222"/>
                <a:gd name="connsiteX4" fmla="*/ 33831 w 66020"/>
                <a:gd name="connsiteY4" fmla="*/ 49405 h 93222"/>
                <a:gd name="connsiteX5" fmla="*/ 2903 w 66020"/>
                <a:gd name="connsiteY5" fmla="*/ 24131 h 93222"/>
                <a:gd name="connsiteX6" fmla="*/ 32442 w 66020"/>
                <a:gd name="connsiteY6" fmla="*/ 0 h 93222"/>
                <a:gd name="connsiteX7" fmla="*/ 63623 w 66020"/>
                <a:gd name="connsiteY7" fmla="*/ 24512 h 93222"/>
                <a:gd name="connsiteX8" fmla="*/ 54912 w 66020"/>
                <a:gd name="connsiteY8" fmla="*/ 24512 h 93222"/>
                <a:gd name="connsiteX9" fmla="*/ 32316 w 66020"/>
                <a:gd name="connsiteY9" fmla="*/ 7747 h 93222"/>
                <a:gd name="connsiteX10" fmla="*/ 11361 w 66020"/>
                <a:gd name="connsiteY10" fmla="*/ 23750 h 93222"/>
                <a:gd name="connsiteX11" fmla="*/ 35851 w 66020"/>
                <a:gd name="connsiteY11" fmla="*/ 41150 h 93222"/>
                <a:gd name="connsiteX12" fmla="*/ 66021 w 66020"/>
                <a:gd name="connsiteY12" fmla="*/ 66932 h 93222"/>
                <a:gd name="connsiteX13" fmla="*/ 34462 w 66020"/>
                <a:gd name="connsiteY13" fmla="*/ 93222 h 93222"/>
                <a:gd name="connsiteX14" fmla="*/ 0 w 66020"/>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0" h="93222">
                  <a:moveTo>
                    <a:pt x="0" y="64773"/>
                  </a:moveTo>
                  <a:lnTo>
                    <a:pt x="8710" y="64773"/>
                  </a:lnTo>
                  <a:cubicBezTo>
                    <a:pt x="10225" y="76966"/>
                    <a:pt x="17799" y="85475"/>
                    <a:pt x="34462" y="85475"/>
                  </a:cubicBezTo>
                  <a:cubicBezTo>
                    <a:pt x="49610" y="85475"/>
                    <a:pt x="57311" y="78617"/>
                    <a:pt x="57311" y="67694"/>
                  </a:cubicBezTo>
                  <a:cubicBezTo>
                    <a:pt x="57311" y="56137"/>
                    <a:pt x="50620" y="52453"/>
                    <a:pt x="33831" y="49405"/>
                  </a:cubicBezTo>
                  <a:cubicBezTo>
                    <a:pt x="11866" y="45468"/>
                    <a:pt x="2903" y="39753"/>
                    <a:pt x="2903" y="24131"/>
                  </a:cubicBezTo>
                  <a:cubicBezTo>
                    <a:pt x="2903" y="8510"/>
                    <a:pt x="17294" y="0"/>
                    <a:pt x="32442" y="0"/>
                  </a:cubicBezTo>
                  <a:cubicBezTo>
                    <a:pt x="48601" y="0"/>
                    <a:pt x="61224" y="6731"/>
                    <a:pt x="63623" y="24512"/>
                  </a:cubicBezTo>
                  <a:lnTo>
                    <a:pt x="54912" y="24512"/>
                  </a:lnTo>
                  <a:cubicBezTo>
                    <a:pt x="52640" y="12955"/>
                    <a:pt x="45318" y="7747"/>
                    <a:pt x="32316" y="7747"/>
                  </a:cubicBezTo>
                  <a:cubicBezTo>
                    <a:pt x="19314" y="7747"/>
                    <a:pt x="11361" y="14098"/>
                    <a:pt x="11361" y="23750"/>
                  </a:cubicBezTo>
                  <a:cubicBezTo>
                    <a:pt x="11361" y="34165"/>
                    <a:pt x="17547" y="37975"/>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CF8C8B8-8F0F-D7E2-0FDC-68E357088B86}"/>
                </a:ext>
              </a:extLst>
            </p:cNvPr>
            <p:cNvSpPr/>
            <p:nvPr/>
          </p:nvSpPr>
          <p:spPr>
            <a:xfrm>
              <a:off x="6048472" y="280429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8C83F94-D09E-5FC4-564B-5F602AA21CB1}"/>
                </a:ext>
              </a:extLst>
            </p:cNvPr>
            <p:cNvSpPr/>
            <p:nvPr/>
          </p:nvSpPr>
          <p:spPr>
            <a:xfrm>
              <a:off x="6181271" y="278512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4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4"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D9EA01A-E28B-38E5-A365-B744C1E33C10}"/>
                </a:ext>
              </a:extLst>
            </p:cNvPr>
            <p:cNvSpPr/>
            <p:nvPr/>
          </p:nvSpPr>
          <p:spPr>
            <a:xfrm>
              <a:off x="6245020" y="2762387"/>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F47AFFC-882C-38C2-F020-8E31BF141DDA}"/>
                </a:ext>
              </a:extLst>
            </p:cNvPr>
            <p:cNvSpPr/>
            <p:nvPr/>
          </p:nvSpPr>
          <p:spPr>
            <a:xfrm>
              <a:off x="6336793" y="280429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C810772-C304-403F-8A78-0C2F66FD510E}"/>
                </a:ext>
              </a:extLst>
            </p:cNvPr>
            <p:cNvSpPr/>
            <p:nvPr/>
          </p:nvSpPr>
          <p:spPr>
            <a:xfrm>
              <a:off x="6442199" y="280569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917"/>
                    <a:pt x="62991" y="54867"/>
                  </a:cubicBezTo>
                  <a:lnTo>
                    <a:pt x="62991" y="0"/>
                  </a:lnTo>
                  <a:lnTo>
                    <a:pt x="72080" y="0"/>
                  </a:lnTo>
                  <a:lnTo>
                    <a:pt x="72080" y="90301"/>
                  </a:lnTo>
                  <a:lnTo>
                    <a:pt x="62991" y="90301"/>
                  </a:lnTo>
                  <a:lnTo>
                    <a:pt x="62991" y="73028"/>
                  </a:lnTo>
                  <a:cubicBezTo>
                    <a:pt x="58826" y="82935"/>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D73E181-729F-A3F1-833D-1FAC20FF0321}"/>
                </a:ext>
              </a:extLst>
            </p:cNvPr>
            <p:cNvSpPr/>
            <p:nvPr/>
          </p:nvSpPr>
          <p:spPr>
            <a:xfrm>
              <a:off x="6533846" y="2804426"/>
              <a:ext cx="83567" cy="123957"/>
            </a:xfrm>
            <a:custGeom>
              <a:avLst/>
              <a:gdLst>
                <a:gd name="connsiteX0" fmla="*/ 2020 w 83567"/>
                <a:gd name="connsiteY0" fmla="*/ 96778 h 123957"/>
                <a:gd name="connsiteX1" fmla="*/ 11235 w 83567"/>
                <a:gd name="connsiteY1" fmla="*/ 96778 h 123957"/>
                <a:gd name="connsiteX2" fmla="*/ 41910 w 83567"/>
                <a:gd name="connsiteY2" fmla="*/ 116337 h 123957"/>
                <a:gd name="connsiteX3" fmla="*/ 74479 w 83567"/>
                <a:gd name="connsiteY3" fmla="*/ 85221 h 123957"/>
                <a:gd name="connsiteX4" fmla="*/ 74479 w 83567"/>
                <a:gd name="connsiteY4" fmla="*/ 66678 h 123957"/>
                <a:gd name="connsiteX5" fmla="*/ 40522 w 83567"/>
                <a:gd name="connsiteY5" fmla="*/ 88650 h 123957"/>
                <a:gd name="connsiteX6" fmla="*/ 0 w 83567"/>
                <a:gd name="connsiteY6" fmla="*/ 45468 h 123957"/>
                <a:gd name="connsiteX7" fmla="*/ 0 w 83567"/>
                <a:gd name="connsiteY7" fmla="*/ 44325 h 123957"/>
                <a:gd name="connsiteX8" fmla="*/ 41658 w 83567"/>
                <a:gd name="connsiteY8" fmla="*/ 0 h 123957"/>
                <a:gd name="connsiteX9" fmla="*/ 74479 w 83567"/>
                <a:gd name="connsiteY9" fmla="*/ 20829 h 123957"/>
                <a:gd name="connsiteX10" fmla="*/ 74479 w 83567"/>
                <a:gd name="connsiteY10" fmla="*/ 1270 h 123957"/>
                <a:gd name="connsiteX11" fmla="*/ 83568 w 83567"/>
                <a:gd name="connsiteY11" fmla="*/ 1270 h 123957"/>
                <a:gd name="connsiteX12" fmla="*/ 83568 w 83567"/>
                <a:gd name="connsiteY12" fmla="*/ 85475 h 123957"/>
                <a:gd name="connsiteX13" fmla="*/ 42036 w 83567"/>
                <a:gd name="connsiteY13" fmla="*/ 123957 h 123957"/>
                <a:gd name="connsiteX14" fmla="*/ 1894 w 83567"/>
                <a:gd name="connsiteY14" fmla="*/ 96651 h 123957"/>
                <a:gd name="connsiteX15" fmla="*/ 74731 w 83567"/>
                <a:gd name="connsiteY15" fmla="*/ 44960 h 123957"/>
                <a:gd name="connsiteX16" fmla="*/ 74731 w 83567"/>
                <a:gd name="connsiteY16" fmla="*/ 43563 h 123957"/>
                <a:gd name="connsiteX17" fmla="*/ 42668 w 83567"/>
                <a:gd name="connsiteY17" fmla="*/ 7620 h 123957"/>
                <a:gd name="connsiteX18" fmla="*/ 9594 w 83567"/>
                <a:gd name="connsiteY18" fmla="*/ 43944 h 123957"/>
                <a:gd name="connsiteX19" fmla="*/ 9594 w 83567"/>
                <a:gd name="connsiteY19" fmla="*/ 45341 h 123957"/>
                <a:gd name="connsiteX20" fmla="*/ 41531 w 83567"/>
                <a:gd name="connsiteY20" fmla="*/ 80903 h 123957"/>
                <a:gd name="connsiteX21" fmla="*/ 74857 w 83567"/>
                <a:gd name="connsiteY21" fmla="*/ 44960 h 12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3957">
                  <a:moveTo>
                    <a:pt x="2020" y="96778"/>
                  </a:moveTo>
                  <a:lnTo>
                    <a:pt x="11235" y="96778"/>
                  </a:lnTo>
                  <a:cubicBezTo>
                    <a:pt x="13633" y="108336"/>
                    <a:pt x="23227" y="116337"/>
                    <a:pt x="41910" y="116337"/>
                  </a:cubicBezTo>
                  <a:cubicBezTo>
                    <a:pt x="60593" y="116337"/>
                    <a:pt x="74479" y="107574"/>
                    <a:pt x="74479" y="85221"/>
                  </a:cubicBezTo>
                  <a:lnTo>
                    <a:pt x="74479" y="66678"/>
                  </a:lnTo>
                  <a:cubicBezTo>
                    <a:pt x="69682" y="77600"/>
                    <a:pt x="57185" y="88650"/>
                    <a:pt x="40522" y="88650"/>
                  </a:cubicBezTo>
                  <a:cubicBezTo>
                    <a:pt x="17673" y="88650"/>
                    <a:pt x="0" y="71758"/>
                    <a:pt x="0" y="45468"/>
                  </a:cubicBezTo>
                  <a:lnTo>
                    <a:pt x="0" y="44325"/>
                  </a:lnTo>
                  <a:cubicBezTo>
                    <a:pt x="0" y="18543"/>
                    <a:pt x="18052" y="0"/>
                    <a:pt x="41658" y="0"/>
                  </a:cubicBezTo>
                  <a:cubicBezTo>
                    <a:pt x="59331" y="0"/>
                    <a:pt x="69303" y="9779"/>
                    <a:pt x="74479" y="20829"/>
                  </a:cubicBezTo>
                  <a:lnTo>
                    <a:pt x="74479" y="1270"/>
                  </a:lnTo>
                  <a:lnTo>
                    <a:pt x="83568" y="1270"/>
                  </a:lnTo>
                  <a:lnTo>
                    <a:pt x="83568" y="85475"/>
                  </a:lnTo>
                  <a:cubicBezTo>
                    <a:pt x="83441" y="112019"/>
                    <a:pt x="66021" y="123957"/>
                    <a:pt x="42036" y="123957"/>
                  </a:cubicBezTo>
                  <a:cubicBezTo>
                    <a:pt x="16158" y="123957"/>
                    <a:pt x="4166" y="111130"/>
                    <a:pt x="1894" y="96651"/>
                  </a:cubicBezTo>
                  <a:close/>
                  <a:moveTo>
                    <a:pt x="74731" y="44960"/>
                  </a:moveTo>
                  <a:lnTo>
                    <a:pt x="74731" y="43563"/>
                  </a:lnTo>
                  <a:cubicBezTo>
                    <a:pt x="74731" y="20829"/>
                    <a:pt x="61350" y="7620"/>
                    <a:pt x="42668" y="7620"/>
                  </a:cubicBezTo>
                  <a:cubicBezTo>
                    <a:pt x="23985" y="7620"/>
                    <a:pt x="9594" y="21464"/>
                    <a:pt x="9594" y="43944"/>
                  </a:cubicBezTo>
                  <a:lnTo>
                    <a:pt x="9594" y="45341"/>
                  </a:lnTo>
                  <a:cubicBezTo>
                    <a:pt x="9594" y="67821"/>
                    <a:pt x="23732" y="80903"/>
                    <a:pt x="41531" y="80903"/>
                  </a:cubicBezTo>
                  <a:cubicBezTo>
                    <a:pt x="59331" y="80903"/>
                    <a:pt x="74857" y="67567"/>
                    <a:pt x="74857" y="44960"/>
                  </a:cubicBezTo>
                  <a:close/>
                </a:path>
              </a:pathLst>
            </a:custGeom>
            <a:solidFill>
              <a:srgbClr val="FFFFFF"/>
            </a:solidFill>
            <a:ln w="12612"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B47AC62-1741-BABE-E22D-2CC276E4C5FA}"/>
                </a:ext>
              </a:extLst>
            </p:cNvPr>
            <p:cNvSpPr/>
            <p:nvPr/>
          </p:nvSpPr>
          <p:spPr>
            <a:xfrm>
              <a:off x="6643040" y="2762387"/>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7E54993-B7E7-412A-7E28-C99EF7D01ABA}"/>
                </a:ext>
              </a:extLst>
            </p:cNvPr>
            <p:cNvSpPr/>
            <p:nvPr/>
          </p:nvSpPr>
          <p:spPr>
            <a:xfrm>
              <a:off x="6729258" y="278512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272" name="respect">
            <a:extLst>
              <a:ext uri="{FF2B5EF4-FFF2-40B4-BE49-F238E27FC236}">
                <a16:creationId xmlns:a16="http://schemas.microsoft.com/office/drawing/2014/main" id="{03A3F085-E93D-EE5C-4089-FCEC870D9465}"/>
              </a:ext>
            </a:extLst>
          </p:cNvPr>
          <p:cNvGrpSpPr>
            <a:grpSpLocks noChangeAspect="1"/>
          </p:cNvGrpSpPr>
          <p:nvPr/>
        </p:nvGrpSpPr>
        <p:grpSpPr>
          <a:xfrm>
            <a:off x="4942150" y="3035808"/>
            <a:ext cx="2850637" cy="727911"/>
            <a:chOff x="5195627" y="3097174"/>
            <a:chExt cx="1427972" cy="364633"/>
          </a:xfrm>
        </p:grpSpPr>
        <p:sp>
          <p:nvSpPr>
            <p:cNvPr id="140" name="Freeform 139">
              <a:extLst>
                <a:ext uri="{FF2B5EF4-FFF2-40B4-BE49-F238E27FC236}">
                  <a16:creationId xmlns:a16="http://schemas.microsoft.com/office/drawing/2014/main" id="{BBA2F0C2-811E-E098-7381-E7DBB66575B2}"/>
                </a:ext>
              </a:extLst>
            </p:cNvPr>
            <p:cNvSpPr/>
            <p:nvPr/>
          </p:nvSpPr>
          <p:spPr>
            <a:xfrm>
              <a:off x="5196132" y="3097174"/>
              <a:ext cx="122700" cy="138943"/>
            </a:xfrm>
            <a:custGeom>
              <a:avLst/>
              <a:gdLst>
                <a:gd name="connsiteX0" fmla="*/ 0 w 122700"/>
                <a:gd name="connsiteY0" fmla="*/ 138944 h 138943"/>
                <a:gd name="connsiteX1" fmla="*/ 0 w 122700"/>
                <a:gd name="connsiteY1" fmla="*/ 119893 h 138943"/>
                <a:gd name="connsiteX2" fmla="*/ 15274 w 122700"/>
                <a:gd name="connsiteY2" fmla="*/ 119893 h 138943"/>
                <a:gd name="connsiteX3" fmla="*/ 15274 w 122700"/>
                <a:gd name="connsiteY3" fmla="*/ 19051 h 138943"/>
                <a:gd name="connsiteX4" fmla="*/ 0 w 122700"/>
                <a:gd name="connsiteY4" fmla="*/ 19051 h 138943"/>
                <a:gd name="connsiteX5" fmla="*/ 0 w 122700"/>
                <a:gd name="connsiteY5" fmla="*/ 0 h 138943"/>
                <a:gd name="connsiteX6" fmla="*/ 62360 w 122700"/>
                <a:gd name="connsiteY6" fmla="*/ 0 h 138943"/>
                <a:gd name="connsiteX7" fmla="*/ 112980 w 122700"/>
                <a:gd name="connsiteY7" fmla="*/ 40388 h 138943"/>
                <a:gd name="connsiteX8" fmla="*/ 112980 w 122700"/>
                <a:gd name="connsiteY8" fmla="*/ 41150 h 138943"/>
                <a:gd name="connsiteX9" fmla="*/ 82684 w 122700"/>
                <a:gd name="connsiteY9" fmla="*/ 77854 h 138943"/>
                <a:gd name="connsiteX10" fmla="*/ 111087 w 122700"/>
                <a:gd name="connsiteY10" fmla="*/ 119893 h 138943"/>
                <a:gd name="connsiteX11" fmla="*/ 122701 w 122700"/>
                <a:gd name="connsiteY11" fmla="*/ 119893 h 138943"/>
                <a:gd name="connsiteX12" fmla="*/ 122701 w 122700"/>
                <a:gd name="connsiteY12" fmla="*/ 138944 h 138943"/>
                <a:gd name="connsiteX13" fmla="*/ 94676 w 122700"/>
                <a:gd name="connsiteY13" fmla="*/ 138944 h 138943"/>
                <a:gd name="connsiteX14" fmla="*/ 57563 w 122700"/>
                <a:gd name="connsiteY14" fmla="*/ 82046 h 138943"/>
                <a:gd name="connsiteX15" fmla="*/ 40900 w 122700"/>
                <a:gd name="connsiteY15" fmla="*/ 82046 h 138943"/>
                <a:gd name="connsiteX16" fmla="*/ 40900 w 122700"/>
                <a:gd name="connsiteY16" fmla="*/ 119893 h 138943"/>
                <a:gd name="connsiteX17" fmla="*/ 56553 w 122700"/>
                <a:gd name="connsiteY17" fmla="*/ 119893 h 138943"/>
                <a:gd name="connsiteX18" fmla="*/ 56553 w 122700"/>
                <a:gd name="connsiteY18" fmla="*/ 138944 h 138943"/>
                <a:gd name="connsiteX19" fmla="*/ 0 w 122700"/>
                <a:gd name="connsiteY19" fmla="*/ 138944 h 138943"/>
                <a:gd name="connsiteX20" fmla="*/ 61603 w 122700"/>
                <a:gd name="connsiteY20" fmla="*/ 63757 h 138943"/>
                <a:gd name="connsiteX21" fmla="*/ 87860 w 122700"/>
                <a:gd name="connsiteY21" fmla="*/ 41023 h 138943"/>
                <a:gd name="connsiteX22" fmla="*/ 87860 w 122700"/>
                <a:gd name="connsiteY22" fmla="*/ 40261 h 138943"/>
                <a:gd name="connsiteX23" fmla="*/ 61603 w 122700"/>
                <a:gd name="connsiteY23" fmla="*/ 19051 h 138943"/>
                <a:gd name="connsiteX24" fmla="*/ 40900 w 122700"/>
                <a:gd name="connsiteY24" fmla="*/ 19051 h 138943"/>
                <a:gd name="connsiteX25" fmla="*/ 40900 w 122700"/>
                <a:gd name="connsiteY25" fmla="*/ 63757 h 138943"/>
                <a:gd name="connsiteX26" fmla="*/ 61603 w 122700"/>
                <a:gd name="connsiteY26" fmla="*/ 63757 h 13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700" h="138943">
                  <a:moveTo>
                    <a:pt x="0" y="138944"/>
                  </a:moveTo>
                  <a:lnTo>
                    <a:pt x="0" y="119893"/>
                  </a:lnTo>
                  <a:lnTo>
                    <a:pt x="15274" y="119893"/>
                  </a:lnTo>
                  <a:lnTo>
                    <a:pt x="15274" y="19051"/>
                  </a:lnTo>
                  <a:lnTo>
                    <a:pt x="0" y="19051"/>
                  </a:lnTo>
                  <a:lnTo>
                    <a:pt x="0" y="0"/>
                  </a:lnTo>
                  <a:lnTo>
                    <a:pt x="62360" y="0"/>
                  </a:lnTo>
                  <a:cubicBezTo>
                    <a:pt x="92530" y="0"/>
                    <a:pt x="112980" y="12065"/>
                    <a:pt x="112980" y="40388"/>
                  </a:cubicBezTo>
                  <a:lnTo>
                    <a:pt x="112980" y="41150"/>
                  </a:lnTo>
                  <a:cubicBezTo>
                    <a:pt x="112980" y="61598"/>
                    <a:pt x="99978" y="74044"/>
                    <a:pt x="82684" y="77854"/>
                  </a:cubicBezTo>
                  <a:lnTo>
                    <a:pt x="111087" y="119893"/>
                  </a:lnTo>
                  <a:lnTo>
                    <a:pt x="122701" y="119893"/>
                  </a:lnTo>
                  <a:lnTo>
                    <a:pt x="122701" y="138944"/>
                  </a:lnTo>
                  <a:lnTo>
                    <a:pt x="94676" y="138944"/>
                  </a:lnTo>
                  <a:lnTo>
                    <a:pt x="57563" y="82046"/>
                  </a:lnTo>
                  <a:lnTo>
                    <a:pt x="40900" y="82046"/>
                  </a:lnTo>
                  <a:lnTo>
                    <a:pt x="40900" y="119893"/>
                  </a:lnTo>
                  <a:lnTo>
                    <a:pt x="56553" y="119893"/>
                  </a:lnTo>
                  <a:lnTo>
                    <a:pt x="56553" y="138944"/>
                  </a:lnTo>
                  <a:lnTo>
                    <a:pt x="0" y="138944"/>
                  </a:lnTo>
                  <a:close/>
                  <a:moveTo>
                    <a:pt x="61603" y="63757"/>
                  </a:moveTo>
                  <a:cubicBezTo>
                    <a:pt x="78771" y="63757"/>
                    <a:pt x="87860" y="56390"/>
                    <a:pt x="87860" y="41023"/>
                  </a:cubicBezTo>
                  <a:lnTo>
                    <a:pt x="87860" y="40261"/>
                  </a:lnTo>
                  <a:cubicBezTo>
                    <a:pt x="87860" y="25274"/>
                    <a:pt x="78013" y="19051"/>
                    <a:pt x="61603" y="19051"/>
                  </a:cubicBezTo>
                  <a:lnTo>
                    <a:pt x="40900" y="19051"/>
                  </a:lnTo>
                  <a:lnTo>
                    <a:pt x="40900" y="63757"/>
                  </a:lnTo>
                  <a:lnTo>
                    <a:pt x="61603" y="63757"/>
                  </a:lnTo>
                  <a:close/>
                </a:path>
              </a:pathLst>
            </a:custGeom>
            <a:solidFill>
              <a:srgbClr val="FFFFFF"/>
            </a:solidFill>
            <a:ln w="12612"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325D8F5-FAB5-FE05-C60C-BB9A7265A2D5}"/>
                </a:ext>
              </a:extLst>
            </p:cNvPr>
            <p:cNvSpPr/>
            <p:nvPr/>
          </p:nvSpPr>
          <p:spPr>
            <a:xfrm>
              <a:off x="5325776" y="313235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CCFB750-E273-76FA-072C-85D5382AEFC1}"/>
                </a:ext>
              </a:extLst>
            </p:cNvPr>
            <p:cNvSpPr/>
            <p:nvPr/>
          </p:nvSpPr>
          <p:spPr>
            <a:xfrm>
              <a:off x="5436863" y="3132354"/>
              <a:ext cx="81674" cy="105795"/>
            </a:xfrm>
            <a:custGeom>
              <a:avLst/>
              <a:gdLst>
                <a:gd name="connsiteX0" fmla="*/ 18683 w 81674"/>
                <a:gd name="connsiteY0" fmla="*/ 92841 h 105795"/>
                <a:gd name="connsiteX1" fmla="*/ 18683 w 81674"/>
                <a:gd name="connsiteY1" fmla="*/ 103764 h 105795"/>
                <a:gd name="connsiteX2" fmla="*/ 0 w 81674"/>
                <a:gd name="connsiteY2" fmla="*/ 103764 h 105795"/>
                <a:gd name="connsiteX3" fmla="*/ 0 w 81674"/>
                <a:gd name="connsiteY3" fmla="*/ 69980 h 105795"/>
                <a:gd name="connsiteX4" fmla="*/ 17799 w 81674"/>
                <a:gd name="connsiteY4" fmla="*/ 69980 h 105795"/>
                <a:gd name="connsiteX5" fmla="*/ 41405 w 81674"/>
                <a:gd name="connsiteY5" fmla="*/ 89793 h 105795"/>
                <a:gd name="connsiteX6" fmla="*/ 59204 w 81674"/>
                <a:gd name="connsiteY6" fmla="*/ 75568 h 105795"/>
                <a:gd name="connsiteX7" fmla="*/ 37618 w 81674"/>
                <a:gd name="connsiteY7" fmla="*/ 61217 h 105795"/>
                <a:gd name="connsiteX8" fmla="*/ 1515 w 81674"/>
                <a:gd name="connsiteY8" fmla="*/ 29338 h 105795"/>
                <a:gd name="connsiteX9" fmla="*/ 34715 w 81674"/>
                <a:gd name="connsiteY9" fmla="*/ 0 h 105795"/>
                <a:gd name="connsiteX10" fmla="*/ 59835 w 81674"/>
                <a:gd name="connsiteY10" fmla="*/ 11684 h 105795"/>
                <a:gd name="connsiteX11" fmla="*/ 59835 w 81674"/>
                <a:gd name="connsiteY11" fmla="*/ 2159 h 105795"/>
                <a:gd name="connsiteX12" fmla="*/ 78013 w 81674"/>
                <a:gd name="connsiteY12" fmla="*/ 2159 h 105795"/>
                <a:gd name="connsiteX13" fmla="*/ 78013 w 81674"/>
                <a:gd name="connsiteY13" fmla="*/ 32132 h 105795"/>
                <a:gd name="connsiteX14" fmla="*/ 60593 w 81674"/>
                <a:gd name="connsiteY14" fmla="*/ 32132 h 105795"/>
                <a:gd name="connsiteX15" fmla="*/ 38754 w 81674"/>
                <a:gd name="connsiteY15" fmla="*/ 15749 h 105795"/>
                <a:gd name="connsiteX16" fmla="*/ 23101 w 81674"/>
                <a:gd name="connsiteY16" fmla="*/ 27814 h 105795"/>
                <a:gd name="connsiteX17" fmla="*/ 43804 w 81674"/>
                <a:gd name="connsiteY17" fmla="*/ 41785 h 105795"/>
                <a:gd name="connsiteX18" fmla="*/ 81674 w 81674"/>
                <a:gd name="connsiteY18" fmla="*/ 73663 h 105795"/>
                <a:gd name="connsiteX19" fmla="*/ 44561 w 81674"/>
                <a:gd name="connsiteY19" fmla="*/ 105796 h 105795"/>
                <a:gd name="connsiteX20" fmla="*/ 18809 w 81674"/>
                <a:gd name="connsiteY20" fmla="*/ 92968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674" h="105795">
                  <a:moveTo>
                    <a:pt x="18683" y="92841"/>
                  </a:moveTo>
                  <a:lnTo>
                    <a:pt x="18683" y="103764"/>
                  </a:lnTo>
                  <a:lnTo>
                    <a:pt x="0" y="103764"/>
                  </a:lnTo>
                  <a:lnTo>
                    <a:pt x="0" y="69980"/>
                  </a:lnTo>
                  <a:lnTo>
                    <a:pt x="17799" y="69980"/>
                  </a:lnTo>
                  <a:cubicBezTo>
                    <a:pt x="19566" y="80522"/>
                    <a:pt x="27645" y="89793"/>
                    <a:pt x="41405" y="89793"/>
                  </a:cubicBezTo>
                  <a:cubicBezTo>
                    <a:pt x="53397" y="89793"/>
                    <a:pt x="59204" y="84713"/>
                    <a:pt x="59204" y="75568"/>
                  </a:cubicBezTo>
                  <a:cubicBezTo>
                    <a:pt x="59204" y="66424"/>
                    <a:pt x="52261" y="63757"/>
                    <a:pt x="37618" y="61217"/>
                  </a:cubicBezTo>
                  <a:cubicBezTo>
                    <a:pt x="10982" y="56899"/>
                    <a:pt x="1515" y="46992"/>
                    <a:pt x="1515" y="29338"/>
                  </a:cubicBezTo>
                  <a:cubicBezTo>
                    <a:pt x="1515" y="11684"/>
                    <a:pt x="15653" y="0"/>
                    <a:pt x="34715" y="0"/>
                  </a:cubicBezTo>
                  <a:cubicBezTo>
                    <a:pt x="50494" y="0"/>
                    <a:pt x="56301" y="5080"/>
                    <a:pt x="59835" y="11684"/>
                  </a:cubicBezTo>
                  <a:lnTo>
                    <a:pt x="59835" y="2159"/>
                  </a:lnTo>
                  <a:lnTo>
                    <a:pt x="78013" y="2159"/>
                  </a:lnTo>
                  <a:lnTo>
                    <a:pt x="78013" y="32132"/>
                  </a:lnTo>
                  <a:lnTo>
                    <a:pt x="60593" y="32132"/>
                  </a:lnTo>
                  <a:cubicBezTo>
                    <a:pt x="58447" y="21972"/>
                    <a:pt x="50368" y="15749"/>
                    <a:pt x="38754" y="15749"/>
                  </a:cubicBezTo>
                  <a:cubicBezTo>
                    <a:pt x="29034" y="15749"/>
                    <a:pt x="23101" y="19686"/>
                    <a:pt x="23101" y="27814"/>
                  </a:cubicBezTo>
                  <a:cubicBezTo>
                    <a:pt x="23101" y="35435"/>
                    <a:pt x="27772" y="38864"/>
                    <a:pt x="43804" y="41785"/>
                  </a:cubicBezTo>
                  <a:cubicBezTo>
                    <a:pt x="67157" y="45722"/>
                    <a:pt x="81674" y="52072"/>
                    <a:pt x="81674" y="73663"/>
                  </a:cubicBezTo>
                  <a:cubicBezTo>
                    <a:pt x="81674" y="93476"/>
                    <a:pt x="68546" y="105796"/>
                    <a:pt x="44561" y="105796"/>
                  </a:cubicBezTo>
                  <a:cubicBezTo>
                    <a:pt x="27898" y="105796"/>
                    <a:pt x="21586" y="98556"/>
                    <a:pt x="18809" y="92968"/>
                  </a:cubicBezTo>
                  <a:close/>
                </a:path>
              </a:pathLst>
            </a:custGeom>
            <a:solidFill>
              <a:srgbClr val="FFFFFF"/>
            </a:solidFill>
            <a:ln w="12612"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A9D5AC45-8166-C1B5-855A-9FFEA9ADF053}"/>
                </a:ext>
              </a:extLst>
            </p:cNvPr>
            <p:cNvSpPr/>
            <p:nvPr/>
          </p:nvSpPr>
          <p:spPr>
            <a:xfrm>
              <a:off x="5527499" y="3132227"/>
              <a:ext cx="113611" cy="139198"/>
            </a:xfrm>
            <a:custGeom>
              <a:avLst/>
              <a:gdLst>
                <a:gd name="connsiteX0" fmla="*/ 252 w 113611"/>
                <a:gd name="connsiteY0" fmla="*/ 139198 h 139198"/>
                <a:gd name="connsiteX1" fmla="*/ 252 w 113611"/>
                <a:gd name="connsiteY1" fmla="*/ 121925 h 139198"/>
                <a:gd name="connsiteX2" fmla="*/ 12371 w 113611"/>
                <a:gd name="connsiteY2" fmla="*/ 121925 h 139198"/>
                <a:gd name="connsiteX3" fmla="*/ 12371 w 113611"/>
                <a:gd name="connsiteY3" fmla="*/ 20067 h 139198"/>
                <a:gd name="connsiteX4" fmla="*/ 0 w 113611"/>
                <a:gd name="connsiteY4" fmla="*/ 20067 h 139198"/>
                <a:gd name="connsiteX5" fmla="*/ 0 w 113611"/>
                <a:gd name="connsiteY5" fmla="*/ 2159 h 139198"/>
                <a:gd name="connsiteX6" fmla="*/ 35725 w 113611"/>
                <a:gd name="connsiteY6" fmla="*/ 2159 h 139198"/>
                <a:gd name="connsiteX7" fmla="*/ 35725 w 113611"/>
                <a:gd name="connsiteY7" fmla="*/ 19051 h 139198"/>
                <a:gd name="connsiteX8" fmla="*/ 68798 w 113611"/>
                <a:gd name="connsiteY8" fmla="*/ 0 h 139198"/>
                <a:gd name="connsiteX9" fmla="*/ 113612 w 113611"/>
                <a:gd name="connsiteY9" fmla="*/ 51691 h 139198"/>
                <a:gd name="connsiteX10" fmla="*/ 113612 w 113611"/>
                <a:gd name="connsiteY10" fmla="*/ 53215 h 139198"/>
                <a:gd name="connsiteX11" fmla="*/ 68798 w 113611"/>
                <a:gd name="connsiteY11" fmla="*/ 105669 h 139198"/>
                <a:gd name="connsiteX12" fmla="*/ 35725 w 113611"/>
                <a:gd name="connsiteY12" fmla="*/ 87380 h 139198"/>
                <a:gd name="connsiteX13" fmla="*/ 35725 w 113611"/>
                <a:gd name="connsiteY13" fmla="*/ 121798 h 139198"/>
                <a:gd name="connsiteX14" fmla="*/ 49484 w 113611"/>
                <a:gd name="connsiteY14" fmla="*/ 121798 h 139198"/>
                <a:gd name="connsiteX15" fmla="*/ 49484 w 113611"/>
                <a:gd name="connsiteY15" fmla="*/ 139071 h 139198"/>
                <a:gd name="connsiteX16" fmla="*/ 252 w 113611"/>
                <a:gd name="connsiteY16" fmla="*/ 139071 h 139198"/>
                <a:gd name="connsiteX17" fmla="*/ 89753 w 113611"/>
                <a:gd name="connsiteY17" fmla="*/ 53850 h 139198"/>
                <a:gd name="connsiteX18" fmla="*/ 89753 w 113611"/>
                <a:gd name="connsiteY18" fmla="*/ 52326 h 139198"/>
                <a:gd name="connsiteX19" fmla="*/ 63118 w 113611"/>
                <a:gd name="connsiteY19" fmla="*/ 18543 h 139198"/>
                <a:gd name="connsiteX20" fmla="*/ 35093 w 113611"/>
                <a:gd name="connsiteY20" fmla="*/ 52199 h 139198"/>
                <a:gd name="connsiteX21" fmla="*/ 35093 w 113611"/>
                <a:gd name="connsiteY21" fmla="*/ 53723 h 139198"/>
                <a:gd name="connsiteX22" fmla="*/ 63118 w 113611"/>
                <a:gd name="connsiteY22" fmla="*/ 87126 h 139198"/>
                <a:gd name="connsiteX23" fmla="*/ 89753 w 113611"/>
                <a:gd name="connsiteY23" fmla="*/ 53850 h 1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611" h="139198">
                  <a:moveTo>
                    <a:pt x="252" y="139198"/>
                  </a:moveTo>
                  <a:lnTo>
                    <a:pt x="252" y="121925"/>
                  </a:lnTo>
                  <a:lnTo>
                    <a:pt x="12371" y="121925"/>
                  </a:lnTo>
                  <a:lnTo>
                    <a:pt x="12371" y="20067"/>
                  </a:lnTo>
                  <a:lnTo>
                    <a:pt x="0" y="20067"/>
                  </a:lnTo>
                  <a:lnTo>
                    <a:pt x="0" y="2159"/>
                  </a:lnTo>
                  <a:lnTo>
                    <a:pt x="35725" y="2159"/>
                  </a:lnTo>
                  <a:lnTo>
                    <a:pt x="35725" y="19051"/>
                  </a:lnTo>
                  <a:cubicBezTo>
                    <a:pt x="41279" y="8509"/>
                    <a:pt x="53902" y="0"/>
                    <a:pt x="68798" y="0"/>
                  </a:cubicBezTo>
                  <a:cubicBezTo>
                    <a:pt x="94045" y="0"/>
                    <a:pt x="113612" y="18797"/>
                    <a:pt x="113612" y="51691"/>
                  </a:cubicBezTo>
                  <a:lnTo>
                    <a:pt x="113612" y="53215"/>
                  </a:lnTo>
                  <a:cubicBezTo>
                    <a:pt x="113612" y="85856"/>
                    <a:pt x="95055" y="105669"/>
                    <a:pt x="68798" y="105669"/>
                  </a:cubicBezTo>
                  <a:cubicBezTo>
                    <a:pt x="52766" y="105669"/>
                    <a:pt x="41153" y="97921"/>
                    <a:pt x="35725" y="87380"/>
                  </a:cubicBezTo>
                  <a:lnTo>
                    <a:pt x="35725" y="121798"/>
                  </a:lnTo>
                  <a:lnTo>
                    <a:pt x="49484" y="121798"/>
                  </a:lnTo>
                  <a:lnTo>
                    <a:pt x="49484" y="139071"/>
                  </a:lnTo>
                  <a:lnTo>
                    <a:pt x="252" y="139071"/>
                  </a:lnTo>
                  <a:close/>
                  <a:moveTo>
                    <a:pt x="89753" y="53850"/>
                  </a:moveTo>
                  <a:lnTo>
                    <a:pt x="89753" y="52326"/>
                  </a:lnTo>
                  <a:cubicBezTo>
                    <a:pt x="89753" y="29592"/>
                    <a:pt x="78140" y="18543"/>
                    <a:pt x="63118" y="18543"/>
                  </a:cubicBezTo>
                  <a:cubicBezTo>
                    <a:pt x="46707" y="18543"/>
                    <a:pt x="35093" y="29846"/>
                    <a:pt x="35093" y="52199"/>
                  </a:cubicBezTo>
                  <a:lnTo>
                    <a:pt x="35093" y="53723"/>
                  </a:lnTo>
                  <a:cubicBezTo>
                    <a:pt x="35093" y="76076"/>
                    <a:pt x="46328" y="87126"/>
                    <a:pt x="63118" y="87126"/>
                  </a:cubicBezTo>
                  <a:cubicBezTo>
                    <a:pt x="79907" y="87126"/>
                    <a:pt x="89753" y="75314"/>
                    <a:pt x="89753" y="53850"/>
                  </a:cubicBezTo>
                  <a:close/>
                </a:path>
              </a:pathLst>
            </a:custGeom>
            <a:solidFill>
              <a:srgbClr val="FFFFFF"/>
            </a:solidFill>
            <a:ln w="12612"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2FA6C87-5AA9-D143-F131-364E69C60B41}"/>
                </a:ext>
              </a:extLst>
            </p:cNvPr>
            <p:cNvSpPr/>
            <p:nvPr/>
          </p:nvSpPr>
          <p:spPr>
            <a:xfrm>
              <a:off x="5652725" y="3132354"/>
              <a:ext cx="97958" cy="105795"/>
            </a:xfrm>
            <a:custGeom>
              <a:avLst/>
              <a:gdLst>
                <a:gd name="connsiteX0" fmla="*/ 0 w 97958"/>
                <a:gd name="connsiteY0" fmla="*/ 53977 h 105795"/>
                <a:gd name="connsiteX1" fmla="*/ 0 w 97958"/>
                <a:gd name="connsiteY1" fmla="*/ 52453 h 105795"/>
                <a:gd name="connsiteX2" fmla="*/ 50242 w 97958"/>
                <a:gd name="connsiteY2" fmla="*/ 0 h 105795"/>
                <a:gd name="connsiteX3" fmla="*/ 97958 w 97958"/>
                <a:gd name="connsiteY3" fmla="*/ 51310 h 105795"/>
                <a:gd name="connsiteX4" fmla="*/ 97958 w 97958"/>
                <a:gd name="connsiteY4" fmla="*/ 58296 h 105795"/>
                <a:gd name="connsiteX5" fmla="*/ 23985 w 97958"/>
                <a:gd name="connsiteY5" fmla="*/ 58296 h 105795"/>
                <a:gd name="connsiteX6" fmla="*/ 51756 w 97958"/>
                <a:gd name="connsiteY6" fmla="*/ 88269 h 105795"/>
                <a:gd name="connsiteX7" fmla="*/ 74984 w 97958"/>
                <a:gd name="connsiteY7" fmla="*/ 72774 h 105795"/>
                <a:gd name="connsiteX8" fmla="*/ 97454 w 97958"/>
                <a:gd name="connsiteY8" fmla="*/ 72774 h 105795"/>
                <a:gd name="connsiteX9" fmla="*/ 51251 w 97958"/>
                <a:gd name="connsiteY9" fmla="*/ 105796 h 105795"/>
                <a:gd name="connsiteX10" fmla="*/ 0 w 97958"/>
                <a:gd name="connsiteY10" fmla="*/ 54105 h 105795"/>
                <a:gd name="connsiteX11" fmla="*/ 74731 w 97958"/>
                <a:gd name="connsiteY11" fmla="*/ 42166 h 105795"/>
                <a:gd name="connsiteX12" fmla="*/ 50242 w 97958"/>
                <a:gd name="connsiteY12" fmla="*/ 17146 h 105795"/>
                <a:gd name="connsiteX13" fmla="*/ 24363 w 97958"/>
                <a:gd name="connsiteY13" fmla="*/ 42166 h 105795"/>
                <a:gd name="connsiteX14" fmla="*/ 74857 w 97958"/>
                <a:gd name="connsiteY14" fmla="*/ 42166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58" h="105795">
                  <a:moveTo>
                    <a:pt x="0" y="53977"/>
                  </a:moveTo>
                  <a:lnTo>
                    <a:pt x="0" y="52453"/>
                  </a:lnTo>
                  <a:cubicBezTo>
                    <a:pt x="0" y="20956"/>
                    <a:pt x="21460" y="0"/>
                    <a:pt x="50242" y="0"/>
                  </a:cubicBezTo>
                  <a:cubicBezTo>
                    <a:pt x="75110" y="0"/>
                    <a:pt x="97958" y="14987"/>
                    <a:pt x="97958" y="51310"/>
                  </a:cubicBezTo>
                  <a:lnTo>
                    <a:pt x="97958" y="58296"/>
                  </a:lnTo>
                  <a:lnTo>
                    <a:pt x="23985" y="58296"/>
                  </a:lnTo>
                  <a:cubicBezTo>
                    <a:pt x="24742" y="77981"/>
                    <a:pt x="34462" y="88269"/>
                    <a:pt x="51756" y="88269"/>
                  </a:cubicBezTo>
                  <a:cubicBezTo>
                    <a:pt x="65895" y="88269"/>
                    <a:pt x="73216" y="82681"/>
                    <a:pt x="74984" y="72774"/>
                  </a:cubicBezTo>
                  <a:lnTo>
                    <a:pt x="97454" y="72774"/>
                  </a:lnTo>
                  <a:cubicBezTo>
                    <a:pt x="94171" y="94111"/>
                    <a:pt x="77130" y="105796"/>
                    <a:pt x="51251" y="105796"/>
                  </a:cubicBezTo>
                  <a:cubicBezTo>
                    <a:pt x="21460" y="105796"/>
                    <a:pt x="0" y="86110"/>
                    <a:pt x="0" y="54105"/>
                  </a:cubicBezTo>
                  <a:close/>
                  <a:moveTo>
                    <a:pt x="74731" y="42166"/>
                  </a:moveTo>
                  <a:cubicBezTo>
                    <a:pt x="73595" y="25020"/>
                    <a:pt x="64632" y="17146"/>
                    <a:pt x="50242" y="17146"/>
                  </a:cubicBezTo>
                  <a:cubicBezTo>
                    <a:pt x="35851" y="17146"/>
                    <a:pt x="26636" y="26925"/>
                    <a:pt x="24363" y="42166"/>
                  </a:cubicBezTo>
                  <a:lnTo>
                    <a:pt x="74857" y="42166"/>
                  </a:lnTo>
                  <a:close/>
                </a:path>
              </a:pathLst>
            </a:custGeom>
            <a:solidFill>
              <a:srgbClr val="FFFFFF"/>
            </a:solidFill>
            <a:ln w="12612"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AAFA3AED-3FBB-2C69-2CAA-15ACB2FBA02A}"/>
                </a:ext>
              </a:extLst>
            </p:cNvPr>
            <p:cNvSpPr/>
            <p:nvPr/>
          </p:nvSpPr>
          <p:spPr>
            <a:xfrm>
              <a:off x="5762676" y="3132482"/>
              <a:ext cx="97579" cy="105795"/>
            </a:xfrm>
            <a:custGeom>
              <a:avLst/>
              <a:gdLst>
                <a:gd name="connsiteX0" fmla="*/ 77887 w 97579"/>
                <a:gd name="connsiteY0" fmla="*/ 2032 h 105795"/>
                <a:gd name="connsiteX1" fmla="*/ 96822 w 97579"/>
                <a:gd name="connsiteY1" fmla="*/ 2032 h 105795"/>
                <a:gd name="connsiteX2" fmla="*/ 96822 w 97579"/>
                <a:gd name="connsiteY2" fmla="*/ 38356 h 105795"/>
                <a:gd name="connsiteX3" fmla="*/ 76499 w 97579"/>
                <a:gd name="connsiteY3" fmla="*/ 38356 h 105795"/>
                <a:gd name="connsiteX4" fmla="*/ 51378 w 97579"/>
                <a:gd name="connsiteY4" fmla="*/ 18543 h 105795"/>
                <a:gd name="connsiteX5" fmla="*/ 23985 w 97579"/>
                <a:gd name="connsiteY5" fmla="*/ 52199 h 105795"/>
                <a:gd name="connsiteX6" fmla="*/ 23985 w 97579"/>
                <a:gd name="connsiteY6" fmla="*/ 53977 h 105795"/>
                <a:gd name="connsiteX7" fmla="*/ 52009 w 97579"/>
                <a:gd name="connsiteY7" fmla="*/ 87634 h 105795"/>
                <a:gd name="connsiteX8" fmla="*/ 76372 w 97579"/>
                <a:gd name="connsiteY8" fmla="*/ 65916 h 105795"/>
                <a:gd name="connsiteX9" fmla="*/ 97580 w 97579"/>
                <a:gd name="connsiteY9" fmla="*/ 65916 h 105795"/>
                <a:gd name="connsiteX10" fmla="*/ 50999 w 97579"/>
                <a:gd name="connsiteY10" fmla="*/ 105796 h 105795"/>
                <a:gd name="connsiteX11" fmla="*/ 0 w 97579"/>
                <a:gd name="connsiteY11" fmla="*/ 53850 h 105795"/>
                <a:gd name="connsiteX12" fmla="*/ 0 w 97579"/>
                <a:gd name="connsiteY12" fmla="*/ 52326 h 105795"/>
                <a:gd name="connsiteX13" fmla="*/ 48096 w 97579"/>
                <a:gd name="connsiteY13" fmla="*/ 0 h 105795"/>
                <a:gd name="connsiteX14" fmla="*/ 77887 w 97579"/>
                <a:gd name="connsiteY14" fmla="*/ 15749 h 105795"/>
                <a:gd name="connsiteX15" fmla="*/ 77887 w 97579"/>
                <a:gd name="connsiteY15" fmla="*/ 2159 h 10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579" h="105795">
                  <a:moveTo>
                    <a:pt x="77887" y="2032"/>
                  </a:moveTo>
                  <a:lnTo>
                    <a:pt x="96822" y="2032"/>
                  </a:lnTo>
                  <a:lnTo>
                    <a:pt x="96822" y="38356"/>
                  </a:lnTo>
                  <a:lnTo>
                    <a:pt x="76499" y="38356"/>
                  </a:lnTo>
                  <a:cubicBezTo>
                    <a:pt x="73848" y="26544"/>
                    <a:pt x="66021" y="18543"/>
                    <a:pt x="51378" y="18543"/>
                  </a:cubicBezTo>
                  <a:cubicBezTo>
                    <a:pt x="35346" y="18543"/>
                    <a:pt x="23985" y="30989"/>
                    <a:pt x="23985" y="52199"/>
                  </a:cubicBezTo>
                  <a:lnTo>
                    <a:pt x="23985" y="53977"/>
                  </a:lnTo>
                  <a:cubicBezTo>
                    <a:pt x="23985" y="75949"/>
                    <a:pt x="34841" y="87634"/>
                    <a:pt x="52009" y="87634"/>
                  </a:cubicBezTo>
                  <a:cubicBezTo>
                    <a:pt x="64380" y="87634"/>
                    <a:pt x="74857" y="80267"/>
                    <a:pt x="76372" y="65916"/>
                  </a:cubicBezTo>
                  <a:lnTo>
                    <a:pt x="97580" y="65916"/>
                  </a:lnTo>
                  <a:cubicBezTo>
                    <a:pt x="95813" y="89285"/>
                    <a:pt x="78392" y="105796"/>
                    <a:pt x="50999" y="105796"/>
                  </a:cubicBezTo>
                  <a:cubicBezTo>
                    <a:pt x="21965" y="105796"/>
                    <a:pt x="0" y="86745"/>
                    <a:pt x="0" y="53850"/>
                  </a:cubicBezTo>
                  <a:lnTo>
                    <a:pt x="0" y="52326"/>
                  </a:lnTo>
                  <a:cubicBezTo>
                    <a:pt x="0" y="21210"/>
                    <a:pt x="20703" y="0"/>
                    <a:pt x="48096" y="0"/>
                  </a:cubicBezTo>
                  <a:cubicBezTo>
                    <a:pt x="65264" y="0"/>
                    <a:pt x="73974" y="7366"/>
                    <a:pt x="77887" y="15749"/>
                  </a:cubicBezTo>
                  <a:lnTo>
                    <a:pt x="77887" y="2159"/>
                  </a:lnTo>
                  <a:close/>
                </a:path>
              </a:pathLst>
            </a:custGeom>
            <a:solidFill>
              <a:srgbClr val="FFFFFF"/>
            </a:solidFill>
            <a:ln w="12612"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E11B435B-5A09-1FC6-DCC6-850B39BA1E71}"/>
                </a:ext>
              </a:extLst>
            </p:cNvPr>
            <p:cNvSpPr/>
            <p:nvPr/>
          </p:nvSpPr>
          <p:spPr>
            <a:xfrm>
              <a:off x="5870859" y="3112161"/>
              <a:ext cx="61855" cy="125608"/>
            </a:xfrm>
            <a:custGeom>
              <a:avLst/>
              <a:gdLst>
                <a:gd name="connsiteX0" fmla="*/ 13507 w 61855"/>
                <a:gd name="connsiteY0" fmla="*/ 95635 h 125608"/>
                <a:gd name="connsiteX1" fmla="*/ 13507 w 61855"/>
                <a:gd name="connsiteY1" fmla="*/ 40261 h 125608"/>
                <a:gd name="connsiteX2" fmla="*/ 0 w 61855"/>
                <a:gd name="connsiteY2" fmla="*/ 40261 h 125608"/>
                <a:gd name="connsiteX3" fmla="*/ 0 w 61855"/>
                <a:gd name="connsiteY3" fmla="*/ 22353 h 125608"/>
                <a:gd name="connsiteX4" fmla="*/ 13507 w 61855"/>
                <a:gd name="connsiteY4" fmla="*/ 22353 h 125608"/>
                <a:gd name="connsiteX5" fmla="*/ 13507 w 61855"/>
                <a:gd name="connsiteY5" fmla="*/ 0 h 125608"/>
                <a:gd name="connsiteX6" fmla="*/ 36861 w 61855"/>
                <a:gd name="connsiteY6" fmla="*/ 0 h 125608"/>
                <a:gd name="connsiteX7" fmla="*/ 36861 w 61855"/>
                <a:gd name="connsiteY7" fmla="*/ 22353 h 125608"/>
                <a:gd name="connsiteX8" fmla="*/ 60845 w 61855"/>
                <a:gd name="connsiteY8" fmla="*/ 22353 h 125608"/>
                <a:gd name="connsiteX9" fmla="*/ 60845 w 61855"/>
                <a:gd name="connsiteY9" fmla="*/ 40261 h 125608"/>
                <a:gd name="connsiteX10" fmla="*/ 36861 w 61855"/>
                <a:gd name="connsiteY10" fmla="*/ 40261 h 125608"/>
                <a:gd name="connsiteX11" fmla="*/ 36861 w 61855"/>
                <a:gd name="connsiteY11" fmla="*/ 93857 h 125608"/>
                <a:gd name="connsiteX12" fmla="*/ 49863 w 61855"/>
                <a:gd name="connsiteY12" fmla="*/ 107066 h 125608"/>
                <a:gd name="connsiteX13" fmla="*/ 61855 w 61855"/>
                <a:gd name="connsiteY13" fmla="*/ 104907 h 125608"/>
                <a:gd name="connsiteX14" fmla="*/ 61855 w 61855"/>
                <a:gd name="connsiteY14" fmla="*/ 122942 h 125608"/>
                <a:gd name="connsiteX15" fmla="*/ 45445 w 61855"/>
                <a:gd name="connsiteY15" fmla="*/ 125609 h 125608"/>
                <a:gd name="connsiteX16" fmla="*/ 13507 w 61855"/>
                <a:gd name="connsiteY16" fmla="*/ 95508 h 12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855" h="125608">
                  <a:moveTo>
                    <a:pt x="13507" y="95635"/>
                  </a:moveTo>
                  <a:lnTo>
                    <a:pt x="13507" y="40261"/>
                  </a:lnTo>
                  <a:lnTo>
                    <a:pt x="0" y="40261"/>
                  </a:lnTo>
                  <a:lnTo>
                    <a:pt x="0" y="22353"/>
                  </a:lnTo>
                  <a:lnTo>
                    <a:pt x="13507" y="22353"/>
                  </a:lnTo>
                  <a:lnTo>
                    <a:pt x="13507" y="0"/>
                  </a:lnTo>
                  <a:lnTo>
                    <a:pt x="36861" y="0"/>
                  </a:lnTo>
                  <a:lnTo>
                    <a:pt x="36861" y="22353"/>
                  </a:lnTo>
                  <a:lnTo>
                    <a:pt x="60845" y="22353"/>
                  </a:lnTo>
                  <a:lnTo>
                    <a:pt x="60845" y="40261"/>
                  </a:lnTo>
                  <a:lnTo>
                    <a:pt x="36861" y="40261"/>
                  </a:lnTo>
                  <a:lnTo>
                    <a:pt x="36861" y="93857"/>
                  </a:lnTo>
                  <a:cubicBezTo>
                    <a:pt x="36861" y="102747"/>
                    <a:pt x="40900" y="107066"/>
                    <a:pt x="49863" y="107066"/>
                  </a:cubicBezTo>
                  <a:cubicBezTo>
                    <a:pt x="53776" y="107066"/>
                    <a:pt x="57563" y="106431"/>
                    <a:pt x="61855" y="104907"/>
                  </a:cubicBezTo>
                  <a:lnTo>
                    <a:pt x="61855" y="122942"/>
                  </a:lnTo>
                  <a:cubicBezTo>
                    <a:pt x="57185" y="124339"/>
                    <a:pt x="52009" y="125609"/>
                    <a:pt x="45445" y="125609"/>
                  </a:cubicBezTo>
                  <a:cubicBezTo>
                    <a:pt x="23858" y="125609"/>
                    <a:pt x="13507" y="114686"/>
                    <a:pt x="13507" y="95508"/>
                  </a:cubicBezTo>
                  <a:close/>
                </a:path>
              </a:pathLst>
            </a:custGeom>
            <a:solidFill>
              <a:srgbClr val="FFFFFF"/>
            </a:solidFill>
            <a:ln w="126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7394AA29-2699-63C8-583C-426C86688508}"/>
                </a:ext>
              </a:extLst>
            </p:cNvPr>
            <p:cNvSpPr/>
            <p:nvPr/>
          </p:nvSpPr>
          <p:spPr>
            <a:xfrm>
              <a:off x="5195627" y="3306987"/>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7C79A93B-949F-1498-06AE-114B33EFA305}"/>
                </a:ext>
              </a:extLst>
            </p:cNvPr>
            <p:cNvSpPr/>
            <p:nvPr/>
          </p:nvSpPr>
          <p:spPr>
            <a:xfrm>
              <a:off x="5349003"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9230B16F-1F7E-A6A5-9E73-24B5D3DBCC12}"/>
                </a:ext>
              </a:extLst>
            </p:cNvPr>
            <p:cNvSpPr/>
            <p:nvPr/>
          </p:nvSpPr>
          <p:spPr>
            <a:xfrm>
              <a:off x="5491522"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5F9674F2-1FAD-4995-6E18-2A957F6DB730}"/>
                </a:ext>
              </a:extLst>
            </p:cNvPr>
            <p:cNvSpPr/>
            <p:nvPr/>
          </p:nvSpPr>
          <p:spPr>
            <a:xfrm>
              <a:off x="5594025" y="3340136"/>
              <a:ext cx="72080" cy="91698"/>
            </a:xfrm>
            <a:custGeom>
              <a:avLst/>
              <a:gdLst>
                <a:gd name="connsiteX0" fmla="*/ 126 w 72080"/>
                <a:gd name="connsiteY0" fmla="*/ 57153 h 91698"/>
                <a:gd name="connsiteX1" fmla="*/ 126 w 72080"/>
                <a:gd name="connsiteY1" fmla="*/ 0 h 91698"/>
                <a:gd name="connsiteX2" fmla="*/ 9215 w 72080"/>
                <a:gd name="connsiteY2" fmla="*/ 0 h 91698"/>
                <a:gd name="connsiteX3" fmla="*/ 9215 w 72080"/>
                <a:gd name="connsiteY3" fmla="*/ 56645 h 91698"/>
                <a:gd name="connsiteX4" fmla="*/ 33705 w 72080"/>
                <a:gd name="connsiteY4" fmla="*/ 83697 h 91698"/>
                <a:gd name="connsiteX5" fmla="*/ 62991 w 72080"/>
                <a:gd name="connsiteY5" fmla="*/ 54867 h 91698"/>
                <a:gd name="connsiteX6" fmla="*/ 62991 w 72080"/>
                <a:gd name="connsiteY6" fmla="*/ 0 h 91698"/>
                <a:gd name="connsiteX7" fmla="*/ 72080 w 72080"/>
                <a:gd name="connsiteY7" fmla="*/ 0 h 91698"/>
                <a:gd name="connsiteX8" fmla="*/ 72080 w 72080"/>
                <a:gd name="connsiteY8" fmla="*/ 90301 h 91698"/>
                <a:gd name="connsiteX9" fmla="*/ 62991 w 72080"/>
                <a:gd name="connsiteY9" fmla="*/ 90301 h 91698"/>
                <a:gd name="connsiteX10" fmla="*/ 62991 w 72080"/>
                <a:gd name="connsiteY10" fmla="*/ 73028 h 91698"/>
                <a:gd name="connsiteX11" fmla="*/ 31559 w 72080"/>
                <a:gd name="connsiteY11" fmla="*/ 91698 h 91698"/>
                <a:gd name="connsiteX12" fmla="*/ 0 w 72080"/>
                <a:gd name="connsiteY12" fmla="*/ 57153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80" h="91698">
                  <a:moveTo>
                    <a:pt x="126" y="57153"/>
                  </a:moveTo>
                  <a:lnTo>
                    <a:pt x="126" y="0"/>
                  </a:lnTo>
                  <a:lnTo>
                    <a:pt x="9215" y="0"/>
                  </a:lnTo>
                  <a:lnTo>
                    <a:pt x="9215" y="56645"/>
                  </a:lnTo>
                  <a:cubicBezTo>
                    <a:pt x="9215" y="75822"/>
                    <a:pt x="18178" y="83697"/>
                    <a:pt x="33705" y="83697"/>
                  </a:cubicBezTo>
                  <a:cubicBezTo>
                    <a:pt x="48348" y="83697"/>
                    <a:pt x="62991" y="73790"/>
                    <a:pt x="62991" y="54867"/>
                  </a:cubicBezTo>
                  <a:lnTo>
                    <a:pt x="62991" y="0"/>
                  </a:lnTo>
                  <a:lnTo>
                    <a:pt x="72080" y="0"/>
                  </a:lnTo>
                  <a:lnTo>
                    <a:pt x="72080" y="90301"/>
                  </a:lnTo>
                  <a:lnTo>
                    <a:pt x="62991" y="90301"/>
                  </a:lnTo>
                  <a:lnTo>
                    <a:pt x="62991" y="73028"/>
                  </a:lnTo>
                  <a:cubicBezTo>
                    <a:pt x="58826" y="82808"/>
                    <a:pt x="47338" y="91698"/>
                    <a:pt x="31559" y="91698"/>
                  </a:cubicBezTo>
                  <a:cubicBezTo>
                    <a:pt x="13002" y="91698"/>
                    <a:pt x="0" y="82046"/>
                    <a:pt x="0" y="57153"/>
                  </a:cubicBezTo>
                  <a:close/>
                </a:path>
              </a:pathLst>
            </a:custGeom>
            <a:solidFill>
              <a:srgbClr val="FFFFFF"/>
            </a:solidFill>
            <a:ln w="12612"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07F9EA3D-249F-CC1F-B54C-E0B8166A18A3}"/>
                </a:ext>
              </a:extLst>
            </p:cNvPr>
            <p:cNvSpPr/>
            <p:nvPr/>
          </p:nvSpPr>
          <p:spPr>
            <a:xfrm>
              <a:off x="5681885" y="331956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4116BD03-F128-55F9-66DB-A3007BEA5C03}"/>
                </a:ext>
              </a:extLst>
            </p:cNvPr>
            <p:cNvSpPr/>
            <p:nvPr/>
          </p:nvSpPr>
          <p:spPr>
            <a:xfrm>
              <a:off x="5790321"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592A313-9740-142B-955F-F053344774CF}"/>
                </a:ext>
              </a:extLst>
            </p:cNvPr>
            <p:cNvSpPr/>
            <p:nvPr/>
          </p:nvSpPr>
          <p:spPr>
            <a:xfrm>
              <a:off x="5888153"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D7B1A6CB-3BDD-D940-A636-12D9120C3353}"/>
                </a:ext>
              </a:extLst>
            </p:cNvPr>
            <p:cNvSpPr/>
            <p:nvPr/>
          </p:nvSpPr>
          <p:spPr>
            <a:xfrm>
              <a:off x="5982956" y="3338739"/>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E0C5FDC-19E6-F8B2-6CBA-531A7E510298}"/>
                </a:ext>
              </a:extLst>
            </p:cNvPr>
            <p:cNvSpPr/>
            <p:nvPr/>
          </p:nvSpPr>
          <p:spPr>
            <a:xfrm>
              <a:off x="6089498" y="3338739"/>
              <a:ext cx="83693" cy="123068"/>
            </a:xfrm>
            <a:custGeom>
              <a:avLst/>
              <a:gdLst>
                <a:gd name="connsiteX0" fmla="*/ 0 w 83693"/>
                <a:gd name="connsiteY0" fmla="*/ 1397 h 123068"/>
                <a:gd name="connsiteX1" fmla="*/ 9089 w 83693"/>
                <a:gd name="connsiteY1" fmla="*/ 1397 h 123068"/>
                <a:gd name="connsiteX2" fmla="*/ 9089 w 83693"/>
                <a:gd name="connsiteY2" fmla="*/ 22480 h 123068"/>
                <a:gd name="connsiteX3" fmla="*/ 43299 w 83693"/>
                <a:gd name="connsiteY3" fmla="*/ 0 h 123068"/>
                <a:gd name="connsiteX4" fmla="*/ 83694 w 83693"/>
                <a:gd name="connsiteY4" fmla="*/ 45595 h 123068"/>
                <a:gd name="connsiteX5" fmla="*/ 83694 w 83693"/>
                <a:gd name="connsiteY5" fmla="*/ 46992 h 123068"/>
                <a:gd name="connsiteX6" fmla="*/ 43299 w 83693"/>
                <a:gd name="connsiteY6" fmla="*/ 93095 h 123068"/>
                <a:gd name="connsiteX7" fmla="*/ 9089 w 83693"/>
                <a:gd name="connsiteY7" fmla="*/ 71123 h 123068"/>
                <a:gd name="connsiteX8" fmla="*/ 9089 w 83693"/>
                <a:gd name="connsiteY8" fmla="*/ 123068 h 123068"/>
                <a:gd name="connsiteX9" fmla="*/ 0 w 83693"/>
                <a:gd name="connsiteY9" fmla="*/ 123068 h 123068"/>
                <a:gd name="connsiteX10" fmla="*/ 0 w 83693"/>
                <a:gd name="connsiteY10" fmla="*/ 1397 h 123068"/>
                <a:gd name="connsiteX11" fmla="*/ 74100 w 83693"/>
                <a:gd name="connsiteY11" fmla="*/ 47373 h 123068"/>
                <a:gd name="connsiteX12" fmla="*/ 74100 w 83693"/>
                <a:gd name="connsiteY12" fmla="*/ 45976 h 123068"/>
                <a:gd name="connsiteX13" fmla="*/ 42289 w 83693"/>
                <a:gd name="connsiteY13" fmla="*/ 7874 h 123068"/>
                <a:gd name="connsiteX14" fmla="*/ 8836 w 83693"/>
                <a:gd name="connsiteY14" fmla="*/ 45976 h 123068"/>
                <a:gd name="connsiteX15" fmla="*/ 8836 w 83693"/>
                <a:gd name="connsiteY15" fmla="*/ 47373 h 123068"/>
                <a:gd name="connsiteX16" fmla="*/ 42415 w 83693"/>
                <a:gd name="connsiteY16" fmla="*/ 85348 h 123068"/>
                <a:gd name="connsiteX17" fmla="*/ 73974 w 83693"/>
                <a:gd name="connsiteY17" fmla="*/ 47373 h 12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693" h="123068">
                  <a:moveTo>
                    <a:pt x="0" y="1397"/>
                  </a:moveTo>
                  <a:lnTo>
                    <a:pt x="9089" y="1397"/>
                  </a:lnTo>
                  <a:lnTo>
                    <a:pt x="9089" y="22480"/>
                  </a:lnTo>
                  <a:cubicBezTo>
                    <a:pt x="14265" y="10796"/>
                    <a:pt x="27519" y="0"/>
                    <a:pt x="43299" y="0"/>
                  </a:cubicBezTo>
                  <a:cubicBezTo>
                    <a:pt x="65895" y="0"/>
                    <a:pt x="83694" y="17400"/>
                    <a:pt x="83694" y="45595"/>
                  </a:cubicBezTo>
                  <a:lnTo>
                    <a:pt x="83694" y="46992"/>
                  </a:lnTo>
                  <a:cubicBezTo>
                    <a:pt x="83694" y="75314"/>
                    <a:pt x="66526" y="93095"/>
                    <a:pt x="43299" y="93095"/>
                  </a:cubicBezTo>
                  <a:cubicBezTo>
                    <a:pt x="25500" y="93095"/>
                    <a:pt x="13886" y="82173"/>
                    <a:pt x="9089" y="71123"/>
                  </a:cubicBezTo>
                  <a:lnTo>
                    <a:pt x="9089" y="123068"/>
                  </a:lnTo>
                  <a:lnTo>
                    <a:pt x="0" y="123068"/>
                  </a:lnTo>
                  <a:lnTo>
                    <a:pt x="0" y="1397"/>
                  </a:lnTo>
                  <a:close/>
                  <a:moveTo>
                    <a:pt x="74100" y="47373"/>
                  </a:moveTo>
                  <a:lnTo>
                    <a:pt x="74100" y="45976"/>
                  </a:lnTo>
                  <a:cubicBezTo>
                    <a:pt x="74100" y="21083"/>
                    <a:pt x="59457" y="7874"/>
                    <a:pt x="42289" y="7874"/>
                  </a:cubicBezTo>
                  <a:cubicBezTo>
                    <a:pt x="25121" y="7874"/>
                    <a:pt x="8836" y="21210"/>
                    <a:pt x="8836" y="45976"/>
                  </a:cubicBezTo>
                  <a:lnTo>
                    <a:pt x="8836" y="47373"/>
                  </a:lnTo>
                  <a:cubicBezTo>
                    <a:pt x="8836" y="72012"/>
                    <a:pt x="23732" y="85348"/>
                    <a:pt x="42415" y="85348"/>
                  </a:cubicBezTo>
                  <a:cubicBezTo>
                    <a:pt x="61098" y="85348"/>
                    <a:pt x="73974" y="71504"/>
                    <a:pt x="73974" y="47373"/>
                  </a:cubicBezTo>
                  <a:close/>
                </a:path>
              </a:pathLst>
            </a:custGeom>
            <a:solidFill>
              <a:srgbClr val="FFFFFF"/>
            </a:solidFill>
            <a:ln w="12612"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1E6BE311-F852-137E-47CC-86015EA9D214}"/>
                </a:ext>
              </a:extLst>
            </p:cNvPr>
            <p:cNvSpPr/>
            <p:nvPr/>
          </p:nvSpPr>
          <p:spPr>
            <a:xfrm>
              <a:off x="6193390" y="3296954"/>
              <a:ext cx="9215" cy="133482"/>
            </a:xfrm>
            <a:custGeom>
              <a:avLst/>
              <a:gdLst>
                <a:gd name="connsiteX0" fmla="*/ 0 w 9215"/>
                <a:gd name="connsiteY0" fmla="*/ 0 h 133482"/>
                <a:gd name="connsiteX1" fmla="*/ 9215 w 9215"/>
                <a:gd name="connsiteY1" fmla="*/ 0 h 133482"/>
                <a:gd name="connsiteX2" fmla="*/ 9215 w 9215"/>
                <a:gd name="connsiteY2" fmla="*/ 133483 h 133482"/>
                <a:gd name="connsiteX3" fmla="*/ 0 w 9215"/>
                <a:gd name="connsiteY3" fmla="*/ 133483 h 133482"/>
                <a:gd name="connsiteX4" fmla="*/ 0 w 9215"/>
                <a:gd name="connsiteY4" fmla="*/ 0 h 133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5" h="133482">
                  <a:moveTo>
                    <a:pt x="0" y="0"/>
                  </a:moveTo>
                  <a:lnTo>
                    <a:pt x="9215" y="0"/>
                  </a:lnTo>
                  <a:lnTo>
                    <a:pt x="9215"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8E71C218-14AF-FD25-1149-87554423DC8E}"/>
                </a:ext>
              </a:extLst>
            </p:cNvPr>
            <p:cNvSpPr/>
            <p:nvPr/>
          </p:nvSpPr>
          <p:spPr>
            <a:xfrm>
              <a:off x="6222550" y="333873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679"/>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25C9D876-845D-3BD8-B421-D0D1E4C649FF}"/>
                </a:ext>
              </a:extLst>
            </p:cNvPr>
            <p:cNvSpPr/>
            <p:nvPr/>
          </p:nvSpPr>
          <p:spPr>
            <a:xfrm>
              <a:off x="6355602" y="3296446"/>
              <a:ext cx="47716" cy="133990"/>
            </a:xfrm>
            <a:custGeom>
              <a:avLst/>
              <a:gdLst>
                <a:gd name="connsiteX0" fmla="*/ 13507 w 47716"/>
                <a:gd name="connsiteY0" fmla="*/ 51437 h 133990"/>
                <a:gd name="connsiteX1" fmla="*/ 0 w 47716"/>
                <a:gd name="connsiteY1" fmla="*/ 51437 h 133990"/>
                <a:gd name="connsiteX2" fmla="*/ 0 w 47716"/>
                <a:gd name="connsiteY2" fmla="*/ 43690 h 133990"/>
                <a:gd name="connsiteX3" fmla="*/ 13507 w 47716"/>
                <a:gd name="connsiteY3" fmla="*/ 43690 h 133990"/>
                <a:gd name="connsiteX4" fmla="*/ 13507 w 47716"/>
                <a:gd name="connsiteY4" fmla="*/ 27433 h 133990"/>
                <a:gd name="connsiteX5" fmla="*/ 38249 w 47716"/>
                <a:gd name="connsiteY5" fmla="*/ 0 h 133990"/>
                <a:gd name="connsiteX6" fmla="*/ 47717 w 47716"/>
                <a:gd name="connsiteY6" fmla="*/ 1397 h 133990"/>
                <a:gd name="connsiteX7" fmla="*/ 47717 w 47716"/>
                <a:gd name="connsiteY7" fmla="*/ 9144 h 133990"/>
                <a:gd name="connsiteX8" fmla="*/ 38502 w 47716"/>
                <a:gd name="connsiteY8" fmla="*/ 7747 h 133990"/>
                <a:gd name="connsiteX9" fmla="*/ 22722 w 47716"/>
                <a:gd name="connsiteY9" fmla="*/ 26544 h 133990"/>
                <a:gd name="connsiteX10" fmla="*/ 22722 w 47716"/>
                <a:gd name="connsiteY10" fmla="*/ 43690 h 133990"/>
                <a:gd name="connsiteX11" fmla="*/ 47717 w 47716"/>
                <a:gd name="connsiteY11" fmla="*/ 43690 h 133990"/>
                <a:gd name="connsiteX12" fmla="*/ 47717 w 47716"/>
                <a:gd name="connsiteY12" fmla="*/ 51437 h 133990"/>
                <a:gd name="connsiteX13" fmla="*/ 22722 w 47716"/>
                <a:gd name="connsiteY13" fmla="*/ 51437 h 133990"/>
                <a:gd name="connsiteX14" fmla="*/ 22722 w 47716"/>
                <a:gd name="connsiteY14" fmla="*/ 133991 h 133990"/>
                <a:gd name="connsiteX15" fmla="*/ 13633 w 47716"/>
                <a:gd name="connsiteY15" fmla="*/ 133991 h 133990"/>
                <a:gd name="connsiteX16" fmla="*/ 13633 w 47716"/>
                <a:gd name="connsiteY16" fmla="*/ 51437 h 13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16" h="133990">
                  <a:moveTo>
                    <a:pt x="13507" y="51437"/>
                  </a:moveTo>
                  <a:lnTo>
                    <a:pt x="0" y="51437"/>
                  </a:lnTo>
                  <a:lnTo>
                    <a:pt x="0" y="43690"/>
                  </a:lnTo>
                  <a:lnTo>
                    <a:pt x="13507" y="43690"/>
                  </a:lnTo>
                  <a:lnTo>
                    <a:pt x="13507" y="27433"/>
                  </a:lnTo>
                  <a:cubicBezTo>
                    <a:pt x="13507" y="8382"/>
                    <a:pt x="23606" y="0"/>
                    <a:pt x="38249" y="0"/>
                  </a:cubicBezTo>
                  <a:cubicBezTo>
                    <a:pt x="42415" y="0"/>
                    <a:pt x="45066" y="381"/>
                    <a:pt x="47717" y="1397"/>
                  </a:cubicBezTo>
                  <a:lnTo>
                    <a:pt x="47717" y="9144"/>
                  </a:lnTo>
                  <a:cubicBezTo>
                    <a:pt x="45318" y="8255"/>
                    <a:pt x="42289" y="7747"/>
                    <a:pt x="38502" y="7747"/>
                  </a:cubicBezTo>
                  <a:cubicBezTo>
                    <a:pt x="29034" y="7747"/>
                    <a:pt x="22722" y="13336"/>
                    <a:pt x="22722" y="26544"/>
                  </a:cubicBezTo>
                  <a:lnTo>
                    <a:pt x="22722" y="43690"/>
                  </a:lnTo>
                  <a:lnTo>
                    <a:pt x="47717" y="43690"/>
                  </a:lnTo>
                  <a:lnTo>
                    <a:pt x="47717" y="51437"/>
                  </a:lnTo>
                  <a:lnTo>
                    <a:pt x="22722" y="51437"/>
                  </a:lnTo>
                  <a:lnTo>
                    <a:pt x="22722" y="133991"/>
                  </a:lnTo>
                  <a:lnTo>
                    <a:pt x="13633" y="133991"/>
                  </a:lnTo>
                  <a:lnTo>
                    <a:pt x="13633" y="51437"/>
                  </a:lnTo>
                  <a:close/>
                </a:path>
              </a:pathLst>
            </a:custGeom>
            <a:solidFill>
              <a:srgbClr val="FFFFFF"/>
            </a:solidFill>
            <a:ln w="126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3C05B301-D8A2-0E28-EF26-1FDF93C9E77A}"/>
                </a:ext>
              </a:extLst>
            </p:cNvPr>
            <p:cNvSpPr/>
            <p:nvPr/>
          </p:nvSpPr>
          <p:spPr>
            <a:xfrm>
              <a:off x="6416952" y="3307876"/>
              <a:ext cx="12875" cy="122560"/>
            </a:xfrm>
            <a:custGeom>
              <a:avLst/>
              <a:gdLst>
                <a:gd name="connsiteX0" fmla="*/ 0 w 12875"/>
                <a:gd name="connsiteY0" fmla="*/ 6350 h 122560"/>
                <a:gd name="connsiteX1" fmla="*/ 6564 w 12875"/>
                <a:gd name="connsiteY1" fmla="*/ 0 h 122560"/>
                <a:gd name="connsiteX2" fmla="*/ 12876 w 12875"/>
                <a:gd name="connsiteY2" fmla="*/ 6350 h 122560"/>
                <a:gd name="connsiteX3" fmla="*/ 6564 w 12875"/>
                <a:gd name="connsiteY3" fmla="*/ 12955 h 122560"/>
                <a:gd name="connsiteX4" fmla="*/ 0 w 12875"/>
                <a:gd name="connsiteY4" fmla="*/ 6350 h 122560"/>
                <a:gd name="connsiteX5" fmla="*/ 2020 w 12875"/>
                <a:gd name="connsiteY5" fmla="*/ 32259 h 122560"/>
                <a:gd name="connsiteX6" fmla="*/ 11109 w 12875"/>
                <a:gd name="connsiteY6" fmla="*/ 32259 h 122560"/>
                <a:gd name="connsiteX7" fmla="*/ 11109 w 12875"/>
                <a:gd name="connsiteY7" fmla="*/ 122560 h 122560"/>
                <a:gd name="connsiteX8" fmla="*/ 2020 w 12875"/>
                <a:gd name="connsiteY8" fmla="*/ 122560 h 122560"/>
                <a:gd name="connsiteX9" fmla="*/ 2020 w 12875"/>
                <a:gd name="connsiteY9" fmla="*/ 32259 h 12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5" h="122560">
                  <a:moveTo>
                    <a:pt x="0" y="6350"/>
                  </a:moveTo>
                  <a:cubicBezTo>
                    <a:pt x="0" y="2921"/>
                    <a:pt x="2903" y="0"/>
                    <a:pt x="6564" y="0"/>
                  </a:cubicBezTo>
                  <a:cubicBezTo>
                    <a:pt x="10225" y="0"/>
                    <a:pt x="12876" y="2921"/>
                    <a:pt x="12876" y="6350"/>
                  </a:cubicBezTo>
                  <a:cubicBezTo>
                    <a:pt x="12876" y="9779"/>
                    <a:pt x="10099" y="12955"/>
                    <a:pt x="6564" y="12955"/>
                  </a:cubicBezTo>
                  <a:cubicBezTo>
                    <a:pt x="3030" y="12955"/>
                    <a:pt x="0" y="10033"/>
                    <a:pt x="0" y="6350"/>
                  </a:cubicBezTo>
                  <a:close/>
                  <a:moveTo>
                    <a:pt x="2020" y="32259"/>
                  </a:moveTo>
                  <a:lnTo>
                    <a:pt x="11109" y="32259"/>
                  </a:lnTo>
                  <a:lnTo>
                    <a:pt x="11109" y="122560"/>
                  </a:lnTo>
                  <a:lnTo>
                    <a:pt x="2020" y="122560"/>
                  </a:lnTo>
                  <a:lnTo>
                    <a:pt x="2020" y="32259"/>
                  </a:lnTo>
                  <a:close/>
                </a:path>
              </a:pathLst>
            </a:custGeom>
            <a:solidFill>
              <a:srgbClr val="FFFFFF"/>
            </a:solidFill>
            <a:ln w="126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BE233FA-71EF-8EFF-FF30-B8C897155619}"/>
                </a:ext>
              </a:extLst>
            </p:cNvPr>
            <p:cNvSpPr/>
            <p:nvPr/>
          </p:nvSpPr>
          <p:spPr>
            <a:xfrm>
              <a:off x="6453561" y="3338993"/>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A117B5F2-0D28-F5BC-1376-A798601A731A}"/>
                </a:ext>
              </a:extLst>
            </p:cNvPr>
            <p:cNvSpPr/>
            <p:nvPr/>
          </p:nvSpPr>
          <p:spPr>
            <a:xfrm>
              <a:off x="6502035" y="3338866"/>
              <a:ext cx="66021" cy="93222"/>
            </a:xfrm>
            <a:custGeom>
              <a:avLst/>
              <a:gdLst>
                <a:gd name="connsiteX0" fmla="*/ 0 w 66021"/>
                <a:gd name="connsiteY0" fmla="*/ 64646 h 93222"/>
                <a:gd name="connsiteX1" fmla="*/ 8710 w 66021"/>
                <a:gd name="connsiteY1" fmla="*/ 64646 h 93222"/>
                <a:gd name="connsiteX2" fmla="*/ 34462 w 66021"/>
                <a:gd name="connsiteY2" fmla="*/ 85348 h 93222"/>
                <a:gd name="connsiteX3" fmla="*/ 57311 w 66021"/>
                <a:gd name="connsiteY3" fmla="*/ 67567 h 93222"/>
                <a:gd name="connsiteX4" fmla="*/ 33831 w 66021"/>
                <a:gd name="connsiteY4" fmla="*/ 49278 h 93222"/>
                <a:gd name="connsiteX5" fmla="*/ 2903 w 66021"/>
                <a:gd name="connsiteY5" fmla="*/ 24131 h 93222"/>
                <a:gd name="connsiteX6" fmla="*/ 32442 w 66021"/>
                <a:gd name="connsiteY6" fmla="*/ 0 h 93222"/>
                <a:gd name="connsiteX7" fmla="*/ 63623 w 66021"/>
                <a:gd name="connsiteY7" fmla="*/ 24512 h 93222"/>
                <a:gd name="connsiteX8" fmla="*/ 54912 w 66021"/>
                <a:gd name="connsiteY8" fmla="*/ 24512 h 93222"/>
                <a:gd name="connsiteX9" fmla="*/ 32316 w 66021"/>
                <a:gd name="connsiteY9" fmla="*/ 7747 h 93222"/>
                <a:gd name="connsiteX10" fmla="*/ 11361 w 66021"/>
                <a:gd name="connsiteY10" fmla="*/ 23750 h 93222"/>
                <a:gd name="connsiteX11" fmla="*/ 35851 w 66021"/>
                <a:gd name="connsiteY11" fmla="*/ 41150 h 93222"/>
                <a:gd name="connsiteX12" fmla="*/ 66021 w 66021"/>
                <a:gd name="connsiteY12" fmla="*/ 66932 h 93222"/>
                <a:gd name="connsiteX13" fmla="*/ 34462 w 66021"/>
                <a:gd name="connsiteY13" fmla="*/ 93222 h 93222"/>
                <a:gd name="connsiteX14" fmla="*/ 0 w 66021"/>
                <a:gd name="connsiteY14" fmla="*/ 64773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021" h="93222">
                  <a:moveTo>
                    <a:pt x="0" y="64646"/>
                  </a:moveTo>
                  <a:lnTo>
                    <a:pt x="8710" y="64646"/>
                  </a:lnTo>
                  <a:cubicBezTo>
                    <a:pt x="10225" y="76965"/>
                    <a:pt x="17799" y="85348"/>
                    <a:pt x="34462" y="85348"/>
                  </a:cubicBezTo>
                  <a:cubicBezTo>
                    <a:pt x="49610" y="85348"/>
                    <a:pt x="57311" y="78489"/>
                    <a:pt x="57311" y="67567"/>
                  </a:cubicBezTo>
                  <a:cubicBezTo>
                    <a:pt x="57311" y="56009"/>
                    <a:pt x="50620" y="52326"/>
                    <a:pt x="33831" y="49278"/>
                  </a:cubicBezTo>
                  <a:cubicBezTo>
                    <a:pt x="11866" y="45341"/>
                    <a:pt x="2903" y="39626"/>
                    <a:pt x="2903" y="24131"/>
                  </a:cubicBezTo>
                  <a:cubicBezTo>
                    <a:pt x="2903" y="8636"/>
                    <a:pt x="17294" y="0"/>
                    <a:pt x="32442" y="0"/>
                  </a:cubicBezTo>
                  <a:cubicBezTo>
                    <a:pt x="48601" y="0"/>
                    <a:pt x="61224" y="6731"/>
                    <a:pt x="63623" y="24512"/>
                  </a:cubicBezTo>
                  <a:lnTo>
                    <a:pt x="54912" y="24512"/>
                  </a:lnTo>
                  <a:cubicBezTo>
                    <a:pt x="52640" y="12954"/>
                    <a:pt x="45318" y="7747"/>
                    <a:pt x="32316" y="7747"/>
                  </a:cubicBezTo>
                  <a:cubicBezTo>
                    <a:pt x="19314" y="7747"/>
                    <a:pt x="11361" y="14098"/>
                    <a:pt x="11361" y="23750"/>
                  </a:cubicBezTo>
                  <a:cubicBezTo>
                    <a:pt x="11361" y="34165"/>
                    <a:pt x="17547" y="37848"/>
                    <a:pt x="35851" y="41150"/>
                  </a:cubicBezTo>
                  <a:cubicBezTo>
                    <a:pt x="55039" y="44579"/>
                    <a:pt x="66021" y="49278"/>
                    <a:pt x="66021" y="66932"/>
                  </a:cubicBezTo>
                  <a:cubicBezTo>
                    <a:pt x="66021" y="82173"/>
                    <a:pt x="54912" y="93222"/>
                    <a:pt x="34462" y="93222"/>
                  </a:cubicBezTo>
                  <a:cubicBezTo>
                    <a:pt x="14012" y="93222"/>
                    <a:pt x="1136" y="82046"/>
                    <a:pt x="0" y="64773"/>
                  </a:cubicBezTo>
                  <a:close/>
                </a:path>
              </a:pathLst>
            </a:custGeom>
            <a:solidFill>
              <a:srgbClr val="FFFFFF"/>
            </a:solidFill>
            <a:ln w="126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E791E448-F403-EB47-70A9-2DA922197E8F}"/>
                </a:ext>
              </a:extLst>
            </p:cNvPr>
            <p:cNvSpPr/>
            <p:nvPr/>
          </p:nvSpPr>
          <p:spPr>
            <a:xfrm>
              <a:off x="6576514" y="3319561"/>
              <a:ext cx="47085" cy="112019"/>
            </a:xfrm>
            <a:custGeom>
              <a:avLst/>
              <a:gdLst>
                <a:gd name="connsiteX0" fmla="*/ 13255 w 47085"/>
                <a:gd name="connsiteY0" fmla="*/ 89158 h 112019"/>
                <a:gd name="connsiteX1" fmla="*/ 13255 w 47085"/>
                <a:gd name="connsiteY1" fmla="*/ 28322 h 112019"/>
                <a:gd name="connsiteX2" fmla="*/ 0 w 47085"/>
                <a:gd name="connsiteY2" fmla="*/ 28322 h 112019"/>
                <a:gd name="connsiteX3" fmla="*/ 0 w 47085"/>
                <a:gd name="connsiteY3" fmla="*/ 20575 h 112019"/>
                <a:gd name="connsiteX4" fmla="*/ 13255 w 47085"/>
                <a:gd name="connsiteY4" fmla="*/ 20575 h 112019"/>
                <a:gd name="connsiteX5" fmla="*/ 13255 w 47085"/>
                <a:gd name="connsiteY5" fmla="*/ 0 h 112019"/>
                <a:gd name="connsiteX6" fmla="*/ 22344 w 47085"/>
                <a:gd name="connsiteY6" fmla="*/ 0 h 112019"/>
                <a:gd name="connsiteX7" fmla="*/ 22344 w 47085"/>
                <a:gd name="connsiteY7" fmla="*/ 20575 h 112019"/>
                <a:gd name="connsiteX8" fmla="*/ 45823 w 47085"/>
                <a:gd name="connsiteY8" fmla="*/ 20575 h 112019"/>
                <a:gd name="connsiteX9" fmla="*/ 45823 w 47085"/>
                <a:gd name="connsiteY9" fmla="*/ 28322 h 112019"/>
                <a:gd name="connsiteX10" fmla="*/ 22344 w 47085"/>
                <a:gd name="connsiteY10" fmla="*/ 28322 h 112019"/>
                <a:gd name="connsiteX11" fmla="*/ 22344 w 47085"/>
                <a:gd name="connsiteY11" fmla="*/ 88396 h 112019"/>
                <a:gd name="connsiteX12" fmla="*/ 35725 w 47085"/>
                <a:gd name="connsiteY12" fmla="*/ 104272 h 112019"/>
                <a:gd name="connsiteX13" fmla="*/ 47086 w 47085"/>
                <a:gd name="connsiteY13" fmla="*/ 102366 h 112019"/>
                <a:gd name="connsiteX14" fmla="*/ 47086 w 47085"/>
                <a:gd name="connsiteY14" fmla="*/ 110114 h 112019"/>
                <a:gd name="connsiteX15" fmla="*/ 35220 w 47085"/>
                <a:gd name="connsiteY15" fmla="*/ 112019 h 112019"/>
                <a:gd name="connsiteX16" fmla="*/ 13255 w 47085"/>
                <a:gd name="connsiteY16" fmla="*/ 89031 h 11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9">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278" name="OneTeam">
            <a:extLst>
              <a:ext uri="{FF2B5EF4-FFF2-40B4-BE49-F238E27FC236}">
                <a16:creationId xmlns:a16="http://schemas.microsoft.com/office/drawing/2014/main" id="{FC94734C-5FB5-C177-0281-B6D63575DBD1}"/>
              </a:ext>
            </a:extLst>
          </p:cNvPr>
          <p:cNvGrpSpPr>
            <a:grpSpLocks noChangeAspect="1"/>
          </p:cNvGrpSpPr>
          <p:nvPr/>
        </p:nvGrpSpPr>
        <p:grpSpPr>
          <a:xfrm>
            <a:off x="4942150" y="1284357"/>
            <a:ext cx="2481455" cy="1115825"/>
            <a:chOff x="5195627" y="1640801"/>
            <a:chExt cx="1243037" cy="558951"/>
          </a:xfrm>
        </p:grpSpPr>
        <p:sp>
          <p:nvSpPr>
            <p:cNvPr id="92" name="Freeform 91">
              <a:extLst>
                <a:ext uri="{FF2B5EF4-FFF2-40B4-BE49-F238E27FC236}">
                  <a16:creationId xmlns:a16="http://schemas.microsoft.com/office/drawing/2014/main" id="{3CB33F94-A4F4-611F-9B3E-22E9289AAF5E}"/>
                </a:ext>
              </a:extLst>
            </p:cNvPr>
            <p:cNvSpPr/>
            <p:nvPr/>
          </p:nvSpPr>
          <p:spPr>
            <a:xfrm>
              <a:off x="6059202" y="2075795"/>
              <a:ext cx="83567" cy="123957"/>
            </a:xfrm>
            <a:custGeom>
              <a:avLst/>
              <a:gdLst>
                <a:gd name="connsiteX0" fmla="*/ 2020 w 83567"/>
                <a:gd name="connsiteY0" fmla="*/ 96778 h 123957"/>
                <a:gd name="connsiteX1" fmla="*/ 11235 w 83567"/>
                <a:gd name="connsiteY1" fmla="*/ 96778 h 123957"/>
                <a:gd name="connsiteX2" fmla="*/ 41910 w 83567"/>
                <a:gd name="connsiteY2" fmla="*/ 116337 h 123957"/>
                <a:gd name="connsiteX3" fmla="*/ 74479 w 83567"/>
                <a:gd name="connsiteY3" fmla="*/ 85221 h 123957"/>
                <a:gd name="connsiteX4" fmla="*/ 74479 w 83567"/>
                <a:gd name="connsiteY4" fmla="*/ 66678 h 123957"/>
                <a:gd name="connsiteX5" fmla="*/ 40521 w 83567"/>
                <a:gd name="connsiteY5" fmla="*/ 88650 h 123957"/>
                <a:gd name="connsiteX6" fmla="*/ 0 w 83567"/>
                <a:gd name="connsiteY6" fmla="*/ 45468 h 123957"/>
                <a:gd name="connsiteX7" fmla="*/ 0 w 83567"/>
                <a:gd name="connsiteY7" fmla="*/ 44325 h 123957"/>
                <a:gd name="connsiteX8" fmla="*/ 41658 w 83567"/>
                <a:gd name="connsiteY8" fmla="*/ 0 h 123957"/>
                <a:gd name="connsiteX9" fmla="*/ 74479 w 83567"/>
                <a:gd name="connsiteY9" fmla="*/ 20829 h 123957"/>
                <a:gd name="connsiteX10" fmla="*/ 74479 w 83567"/>
                <a:gd name="connsiteY10" fmla="*/ 1270 h 123957"/>
                <a:gd name="connsiteX11" fmla="*/ 83568 w 83567"/>
                <a:gd name="connsiteY11" fmla="*/ 1270 h 123957"/>
                <a:gd name="connsiteX12" fmla="*/ 83568 w 83567"/>
                <a:gd name="connsiteY12" fmla="*/ 85475 h 123957"/>
                <a:gd name="connsiteX13" fmla="*/ 42036 w 83567"/>
                <a:gd name="connsiteY13" fmla="*/ 123958 h 123957"/>
                <a:gd name="connsiteX14" fmla="*/ 1894 w 83567"/>
                <a:gd name="connsiteY14" fmla="*/ 96651 h 123957"/>
                <a:gd name="connsiteX15" fmla="*/ 74731 w 83567"/>
                <a:gd name="connsiteY15" fmla="*/ 44960 h 123957"/>
                <a:gd name="connsiteX16" fmla="*/ 74731 w 83567"/>
                <a:gd name="connsiteY16" fmla="*/ 43563 h 123957"/>
                <a:gd name="connsiteX17" fmla="*/ 42668 w 83567"/>
                <a:gd name="connsiteY17" fmla="*/ 7620 h 123957"/>
                <a:gd name="connsiteX18" fmla="*/ 9594 w 83567"/>
                <a:gd name="connsiteY18" fmla="*/ 43944 h 123957"/>
                <a:gd name="connsiteX19" fmla="*/ 9594 w 83567"/>
                <a:gd name="connsiteY19" fmla="*/ 45341 h 123957"/>
                <a:gd name="connsiteX20" fmla="*/ 41531 w 83567"/>
                <a:gd name="connsiteY20" fmla="*/ 80903 h 123957"/>
                <a:gd name="connsiteX21" fmla="*/ 74857 w 83567"/>
                <a:gd name="connsiteY21" fmla="*/ 44960 h 12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567" h="123957">
                  <a:moveTo>
                    <a:pt x="2020" y="96778"/>
                  </a:moveTo>
                  <a:lnTo>
                    <a:pt x="11235" y="96778"/>
                  </a:lnTo>
                  <a:cubicBezTo>
                    <a:pt x="13633" y="108336"/>
                    <a:pt x="23227" y="116337"/>
                    <a:pt x="41910" y="116337"/>
                  </a:cubicBezTo>
                  <a:cubicBezTo>
                    <a:pt x="60593" y="116337"/>
                    <a:pt x="74479" y="107574"/>
                    <a:pt x="74479" y="85221"/>
                  </a:cubicBezTo>
                  <a:lnTo>
                    <a:pt x="74479" y="66678"/>
                  </a:lnTo>
                  <a:cubicBezTo>
                    <a:pt x="69682" y="77600"/>
                    <a:pt x="57185" y="88650"/>
                    <a:pt x="40521" y="88650"/>
                  </a:cubicBezTo>
                  <a:cubicBezTo>
                    <a:pt x="17673" y="88650"/>
                    <a:pt x="0" y="71758"/>
                    <a:pt x="0" y="45468"/>
                  </a:cubicBezTo>
                  <a:lnTo>
                    <a:pt x="0" y="44325"/>
                  </a:lnTo>
                  <a:cubicBezTo>
                    <a:pt x="0" y="18543"/>
                    <a:pt x="18052" y="0"/>
                    <a:pt x="41658" y="0"/>
                  </a:cubicBezTo>
                  <a:cubicBezTo>
                    <a:pt x="59331" y="0"/>
                    <a:pt x="69303" y="9779"/>
                    <a:pt x="74479" y="20829"/>
                  </a:cubicBezTo>
                  <a:lnTo>
                    <a:pt x="74479" y="1270"/>
                  </a:lnTo>
                  <a:lnTo>
                    <a:pt x="83568" y="1270"/>
                  </a:lnTo>
                  <a:lnTo>
                    <a:pt x="83568" y="85475"/>
                  </a:lnTo>
                  <a:cubicBezTo>
                    <a:pt x="83441" y="112019"/>
                    <a:pt x="66021" y="123958"/>
                    <a:pt x="42036" y="123958"/>
                  </a:cubicBezTo>
                  <a:cubicBezTo>
                    <a:pt x="16158" y="123958"/>
                    <a:pt x="4166" y="111130"/>
                    <a:pt x="1894" y="96651"/>
                  </a:cubicBezTo>
                  <a:close/>
                  <a:moveTo>
                    <a:pt x="74731" y="44960"/>
                  </a:moveTo>
                  <a:lnTo>
                    <a:pt x="74731" y="43563"/>
                  </a:lnTo>
                  <a:cubicBezTo>
                    <a:pt x="74731" y="20829"/>
                    <a:pt x="61350" y="7620"/>
                    <a:pt x="42668" y="7620"/>
                  </a:cubicBezTo>
                  <a:cubicBezTo>
                    <a:pt x="23985" y="7620"/>
                    <a:pt x="9594" y="21464"/>
                    <a:pt x="9594" y="43944"/>
                  </a:cubicBezTo>
                  <a:lnTo>
                    <a:pt x="9594" y="45341"/>
                  </a:lnTo>
                  <a:cubicBezTo>
                    <a:pt x="9594" y="67821"/>
                    <a:pt x="23732" y="80903"/>
                    <a:pt x="41531" y="80903"/>
                  </a:cubicBezTo>
                  <a:cubicBezTo>
                    <a:pt x="59331" y="80903"/>
                    <a:pt x="74857" y="67567"/>
                    <a:pt x="74857" y="44960"/>
                  </a:cubicBezTo>
                  <a:close/>
                </a:path>
              </a:pathLst>
            </a:custGeom>
            <a:solidFill>
              <a:srgbClr val="FFFFFF"/>
            </a:solidFill>
            <a:ln w="126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796DA31-B157-28D2-FFFC-33EE6A755280}"/>
                </a:ext>
              </a:extLst>
            </p:cNvPr>
            <p:cNvSpPr/>
            <p:nvPr/>
          </p:nvSpPr>
          <p:spPr>
            <a:xfrm>
              <a:off x="5197268" y="1640801"/>
              <a:ext cx="136838" cy="139833"/>
            </a:xfrm>
            <a:custGeom>
              <a:avLst/>
              <a:gdLst>
                <a:gd name="connsiteX0" fmla="*/ 0 w 136838"/>
                <a:gd name="connsiteY0" fmla="*/ 70615 h 139833"/>
                <a:gd name="connsiteX1" fmla="*/ 0 w 136838"/>
                <a:gd name="connsiteY1" fmla="*/ 69091 h 139833"/>
                <a:gd name="connsiteX2" fmla="*/ 68672 w 136838"/>
                <a:gd name="connsiteY2" fmla="*/ 0 h 139833"/>
                <a:gd name="connsiteX3" fmla="*/ 136839 w 136838"/>
                <a:gd name="connsiteY3" fmla="*/ 68583 h 139833"/>
                <a:gd name="connsiteX4" fmla="*/ 136839 w 136838"/>
                <a:gd name="connsiteY4" fmla="*/ 70107 h 139833"/>
                <a:gd name="connsiteX5" fmla="*/ 68546 w 136838"/>
                <a:gd name="connsiteY5" fmla="*/ 139833 h 139833"/>
                <a:gd name="connsiteX6" fmla="*/ 0 w 136838"/>
                <a:gd name="connsiteY6" fmla="*/ 70742 h 139833"/>
                <a:gd name="connsiteX7" fmla="*/ 110582 w 136838"/>
                <a:gd name="connsiteY7" fmla="*/ 70107 h 139833"/>
                <a:gd name="connsiteX8" fmla="*/ 110582 w 136838"/>
                <a:gd name="connsiteY8" fmla="*/ 68583 h 139833"/>
                <a:gd name="connsiteX9" fmla="*/ 68672 w 136838"/>
                <a:gd name="connsiteY9" fmla="*/ 20067 h 139833"/>
                <a:gd name="connsiteX10" fmla="*/ 26257 w 136838"/>
                <a:gd name="connsiteY10" fmla="*/ 69091 h 139833"/>
                <a:gd name="connsiteX11" fmla="*/ 26257 w 136838"/>
                <a:gd name="connsiteY11" fmla="*/ 70615 h 139833"/>
                <a:gd name="connsiteX12" fmla="*/ 68798 w 136838"/>
                <a:gd name="connsiteY12" fmla="*/ 119639 h 139833"/>
                <a:gd name="connsiteX13" fmla="*/ 110456 w 136838"/>
                <a:gd name="connsiteY13" fmla="*/ 70361 h 13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838" h="139833">
                  <a:moveTo>
                    <a:pt x="0" y="70615"/>
                  </a:moveTo>
                  <a:lnTo>
                    <a:pt x="0" y="69091"/>
                  </a:lnTo>
                  <a:cubicBezTo>
                    <a:pt x="0" y="29211"/>
                    <a:pt x="28529" y="0"/>
                    <a:pt x="68672" y="0"/>
                  </a:cubicBezTo>
                  <a:cubicBezTo>
                    <a:pt x="108815" y="0"/>
                    <a:pt x="136839" y="28703"/>
                    <a:pt x="136839" y="68583"/>
                  </a:cubicBezTo>
                  <a:lnTo>
                    <a:pt x="136839" y="70107"/>
                  </a:lnTo>
                  <a:cubicBezTo>
                    <a:pt x="136839" y="109860"/>
                    <a:pt x="109572" y="139833"/>
                    <a:pt x="68546" y="139833"/>
                  </a:cubicBezTo>
                  <a:cubicBezTo>
                    <a:pt x="27519" y="139833"/>
                    <a:pt x="0" y="109987"/>
                    <a:pt x="0" y="70742"/>
                  </a:cubicBezTo>
                  <a:close/>
                  <a:moveTo>
                    <a:pt x="110582" y="70107"/>
                  </a:moveTo>
                  <a:lnTo>
                    <a:pt x="110582" y="68583"/>
                  </a:lnTo>
                  <a:cubicBezTo>
                    <a:pt x="110582" y="40642"/>
                    <a:pt x="95055" y="20067"/>
                    <a:pt x="68672" y="20067"/>
                  </a:cubicBezTo>
                  <a:cubicBezTo>
                    <a:pt x="42289" y="20067"/>
                    <a:pt x="26257" y="39626"/>
                    <a:pt x="26257" y="69091"/>
                  </a:cubicBezTo>
                  <a:lnTo>
                    <a:pt x="26257" y="70615"/>
                  </a:lnTo>
                  <a:cubicBezTo>
                    <a:pt x="26257" y="100334"/>
                    <a:pt x="44435" y="119639"/>
                    <a:pt x="68798" y="119639"/>
                  </a:cubicBezTo>
                  <a:cubicBezTo>
                    <a:pt x="94550" y="119639"/>
                    <a:pt x="110456" y="100080"/>
                    <a:pt x="110456" y="70361"/>
                  </a:cubicBezTo>
                  <a:close/>
                </a:path>
              </a:pathLst>
            </a:custGeom>
            <a:solidFill>
              <a:srgbClr val="FFFFFF"/>
            </a:solidFill>
            <a:ln w="126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8B543C0E-2116-D523-13DE-95F4A29AAB3F}"/>
                </a:ext>
              </a:extLst>
            </p:cNvPr>
            <p:cNvSpPr/>
            <p:nvPr/>
          </p:nvSpPr>
          <p:spPr>
            <a:xfrm>
              <a:off x="5345468" y="1676997"/>
              <a:ext cx="111591" cy="101731"/>
            </a:xfrm>
            <a:custGeom>
              <a:avLst/>
              <a:gdLst>
                <a:gd name="connsiteX0" fmla="*/ 252 w 111591"/>
                <a:gd name="connsiteY0" fmla="*/ 101732 h 101731"/>
                <a:gd name="connsiteX1" fmla="*/ 252 w 111591"/>
                <a:gd name="connsiteY1" fmla="*/ 84713 h 101731"/>
                <a:gd name="connsiteX2" fmla="*/ 12119 w 111591"/>
                <a:gd name="connsiteY2" fmla="*/ 84713 h 101731"/>
                <a:gd name="connsiteX3" fmla="*/ 12119 w 111591"/>
                <a:gd name="connsiteY3" fmla="*/ 19559 h 101731"/>
                <a:gd name="connsiteX4" fmla="*/ 0 w 111591"/>
                <a:gd name="connsiteY4" fmla="*/ 19559 h 101731"/>
                <a:gd name="connsiteX5" fmla="*/ 0 w 111591"/>
                <a:gd name="connsiteY5" fmla="*/ 2032 h 101731"/>
                <a:gd name="connsiteX6" fmla="*/ 35093 w 111591"/>
                <a:gd name="connsiteY6" fmla="*/ 2032 h 101731"/>
                <a:gd name="connsiteX7" fmla="*/ 35093 w 111591"/>
                <a:gd name="connsiteY7" fmla="*/ 18797 h 101731"/>
                <a:gd name="connsiteX8" fmla="*/ 66273 w 111591"/>
                <a:gd name="connsiteY8" fmla="*/ 0 h 101731"/>
                <a:gd name="connsiteX9" fmla="*/ 99852 w 111591"/>
                <a:gd name="connsiteY9" fmla="*/ 38483 h 101731"/>
                <a:gd name="connsiteX10" fmla="*/ 99852 w 111591"/>
                <a:gd name="connsiteY10" fmla="*/ 84713 h 101731"/>
                <a:gd name="connsiteX11" fmla="*/ 111592 w 111591"/>
                <a:gd name="connsiteY11" fmla="*/ 84713 h 101731"/>
                <a:gd name="connsiteX12" fmla="*/ 111592 w 111591"/>
                <a:gd name="connsiteY12" fmla="*/ 101732 h 101731"/>
                <a:gd name="connsiteX13" fmla="*/ 64632 w 111591"/>
                <a:gd name="connsiteY13" fmla="*/ 101732 h 101731"/>
                <a:gd name="connsiteX14" fmla="*/ 64632 w 111591"/>
                <a:gd name="connsiteY14" fmla="*/ 84713 h 101731"/>
                <a:gd name="connsiteX15" fmla="*/ 76877 w 111591"/>
                <a:gd name="connsiteY15" fmla="*/ 84713 h 101731"/>
                <a:gd name="connsiteX16" fmla="*/ 76877 w 111591"/>
                <a:gd name="connsiteY16" fmla="*/ 40388 h 101731"/>
                <a:gd name="connsiteX17" fmla="*/ 57563 w 111591"/>
                <a:gd name="connsiteY17" fmla="*/ 19178 h 101731"/>
                <a:gd name="connsiteX18" fmla="*/ 34967 w 111591"/>
                <a:gd name="connsiteY18" fmla="*/ 42547 h 101731"/>
                <a:gd name="connsiteX19" fmla="*/ 34967 w 111591"/>
                <a:gd name="connsiteY19" fmla="*/ 84586 h 101731"/>
                <a:gd name="connsiteX20" fmla="*/ 47212 w 111591"/>
                <a:gd name="connsiteY20" fmla="*/ 84586 h 101731"/>
                <a:gd name="connsiteX21" fmla="*/ 47212 w 111591"/>
                <a:gd name="connsiteY21" fmla="*/ 101604 h 101731"/>
                <a:gd name="connsiteX22" fmla="*/ 126 w 111591"/>
                <a:gd name="connsiteY22" fmla="*/ 101604 h 10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591" h="101731">
                  <a:moveTo>
                    <a:pt x="252" y="101732"/>
                  </a:moveTo>
                  <a:lnTo>
                    <a:pt x="252" y="84713"/>
                  </a:lnTo>
                  <a:lnTo>
                    <a:pt x="12119" y="84713"/>
                  </a:lnTo>
                  <a:lnTo>
                    <a:pt x="12119" y="19559"/>
                  </a:lnTo>
                  <a:lnTo>
                    <a:pt x="0" y="19559"/>
                  </a:lnTo>
                  <a:lnTo>
                    <a:pt x="0" y="2032"/>
                  </a:lnTo>
                  <a:lnTo>
                    <a:pt x="35093" y="2032"/>
                  </a:lnTo>
                  <a:lnTo>
                    <a:pt x="35093" y="18797"/>
                  </a:lnTo>
                  <a:cubicBezTo>
                    <a:pt x="39890" y="9144"/>
                    <a:pt x="50368" y="0"/>
                    <a:pt x="66273" y="0"/>
                  </a:cubicBezTo>
                  <a:cubicBezTo>
                    <a:pt x="85587" y="0"/>
                    <a:pt x="99852" y="11050"/>
                    <a:pt x="99852" y="38483"/>
                  </a:cubicBezTo>
                  <a:lnTo>
                    <a:pt x="99852" y="84713"/>
                  </a:lnTo>
                  <a:lnTo>
                    <a:pt x="111592" y="84713"/>
                  </a:lnTo>
                  <a:lnTo>
                    <a:pt x="111592" y="101732"/>
                  </a:lnTo>
                  <a:lnTo>
                    <a:pt x="64632" y="101732"/>
                  </a:lnTo>
                  <a:lnTo>
                    <a:pt x="64632" y="84713"/>
                  </a:lnTo>
                  <a:lnTo>
                    <a:pt x="76877" y="84713"/>
                  </a:lnTo>
                  <a:lnTo>
                    <a:pt x="76877" y="40388"/>
                  </a:lnTo>
                  <a:cubicBezTo>
                    <a:pt x="76877" y="26163"/>
                    <a:pt x="70439" y="19178"/>
                    <a:pt x="57563" y="19178"/>
                  </a:cubicBezTo>
                  <a:cubicBezTo>
                    <a:pt x="45445" y="19178"/>
                    <a:pt x="34967" y="27179"/>
                    <a:pt x="34967" y="42547"/>
                  </a:cubicBezTo>
                  <a:lnTo>
                    <a:pt x="34967" y="84586"/>
                  </a:lnTo>
                  <a:lnTo>
                    <a:pt x="47212" y="84586"/>
                  </a:lnTo>
                  <a:lnTo>
                    <a:pt x="47212" y="101604"/>
                  </a:lnTo>
                  <a:lnTo>
                    <a:pt x="126" y="101604"/>
                  </a:lnTo>
                  <a:close/>
                </a:path>
              </a:pathLst>
            </a:custGeom>
            <a:solidFill>
              <a:srgbClr val="FFFFFF"/>
            </a:solidFill>
            <a:ln w="1261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9C1713A-85C3-6677-B8F2-B3394DC4001D}"/>
                </a:ext>
              </a:extLst>
            </p:cNvPr>
            <p:cNvSpPr/>
            <p:nvPr/>
          </p:nvSpPr>
          <p:spPr>
            <a:xfrm>
              <a:off x="5463877" y="1676997"/>
              <a:ext cx="96064" cy="103636"/>
            </a:xfrm>
            <a:custGeom>
              <a:avLst/>
              <a:gdLst>
                <a:gd name="connsiteX0" fmla="*/ 0 w 96064"/>
                <a:gd name="connsiteY0" fmla="*/ 52961 h 103636"/>
                <a:gd name="connsiteX1" fmla="*/ 0 w 96064"/>
                <a:gd name="connsiteY1" fmla="*/ 51437 h 103636"/>
                <a:gd name="connsiteX2" fmla="*/ 49232 w 96064"/>
                <a:gd name="connsiteY2" fmla="*/ 0 h 103636"/>
                <a:gd name="connsiteX3" fmla="*/ 96065 w 96064"/>
                <a:gd name="connsiteY3" fmla="*/ 50294 h 103636"/>
                <a:gd name="connsiteX4" fmla="*/ 96065 w 96064"/>
                <a:gd name="connsiteY4" fmla="*/ 57153 h 103636"/>
                <a:gd name="connsiteX5" fmla="*/ 23480 w 96064"/>
                <a:gd name="connsiteY5" fmla="*/ 57153 h 103636"/>
                <a:gd name="connsiteX6" fmla="*/ 50747 w 96064"/>
                <a:gd name="connsiteY6" fmla="*/ 86491 h 103636"/>
                <a:gd name="connsiteX7" fmla="*/ 73469 w 96064"/>
                <a:gd name="connsiteY7" fmla="*/ 71250 h 103636"/>
                <a:gd name="connsiteX8" fmla="*/ 95434 w 96064"/>
                <a:gd name="connsiteY8" fmla="*/ 71250 h 103636"/>
                <a:gd name="connsiteX9" fmla="*/ 50242 w 96064"/>
                <a:gd name="connsiteY9" fmla="*/ 103637 h 103636"/>
                <a:gd name="connsiteX10" fmla="*/ 0 w 96064"/>
                <a:gd name="connsiteY10" fmla="*/ 52961 h 103636"/>
                <a:gd name="connsiteX11" fmla="*/ 73343 w 96064"/>
                <a:gd name="connsiteY11" fmla="*/ 41277 h 103636"/>
                <a:gd name="connsiteX12" fmla="*/ 49232 w 96064"/>
                <a:gd name="connsiteY12" fmla="*/ 16765 h 103636"/>
                <a:gd name="connsiteX13" fmla="*/ 23858 w 96064"/>
                <a:gd name="connsiteY13" fmla="*/ 41277 h 103636"/>
                <a:gd name="connsiteX14" fmla="*/ 73343 w 96064"/>
                <a:gd name="connsiteY14" fmla="*/ 41277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064" h="103636">
                  <a:moveTo>
                    <a:pt x="0" y="52961"/>
                  </a:moveTo>
                  <a:lnTo>
                    <a:pt x="0" y="51437"/>
                  </a:lnTo>
                  <a:cubicBezTo>
                    <a:pt x="0" y="20575"/>
                    <a:pt x="21081" y="0"/>
                    <a:pt x="49232" y="0"/>
                  </a:cubicBezTo>
                  <a:cubicBezTo>
                    <a:pt x="73595" y="0"/>
                    <a:pt x="96065" y="14606"/>
                    <a:pt x="96065" y="50294"/>
                  </a:cubicBezTo>
                  <a:lnTo>
                    <a:pt x="96065" y="57153"/>
                  </a:lnTo>
                  <a:lnTo>
                    <a:pt x="23480" y="57153"/>
                  </a:lnTo>
                  <a:cubicBezTo>
                    <a:pt x="24237" y="76330"/>
                    <a:pt x="33705" y="86491"/>
                    <a:pt x="50747" y="86491"/>
                  </a:cubicBezTo>
                  <a:cubicBezTo>
                    <a:pt x="64506" y="86491"/>
                    <a:pt x="71828" y="81030"/>
                    <a:pt x="73469" y="71250"/>
                  </a:cubicBezTo>
                  <a:lnTo>
                    <a:pt x="95434" y="71250"/>
                  </a:lnTo>
                  <a:cubicBezTo>
                    <a:pt x="92278" y="92206"/>
                    <a:pt x="75489" y="103637"/>
                    <a:pt x="50242" y="103637"/>
                  </a:cubicBezTo>
                  <a:cubicBezTo>
                    <a:pt x="21081" y="103637"/>
                    <a:pt x="0" y="84459"/>
                    <a:pt x="0" y="52961"/>
                  </a:cubicBezTo>
                  <a:close/>
                  <a:moveTo>
                    <a:pt x="73343" y="41277"/>
                  </a:moveTo>
                  <a:cubicBezTo>
                    <a:pt x="72207" y="24512"/>
                    <a:pt x="63496" y="16765"/>
                    <a:pt x="49232" y="16765"/>
                  </a:cubicBezTo>
                  <a:cubicBezTo>
                    <a:pt x="34967" y="16765"/>
                    <a:pt x="26131" y="26290"/>
                    <a:pt x="23858" y="41277"/>
                  </a:cubicBezTo>
                  <a:lnTo>
                    <a:pt x="73343" y="41277"/>
                  </a:lnTo>
                  <a:close/>
                </a:path>
              </a:pathLst>
            </a:custGeom>
            <a:solidFill>
              <a:srgbClr val="FFFFFF"/>
            </a:solidFill>
            <a:ln w="126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C83C5A64-F12F-D652-8449-22579C04E026}"/>
                </a:ext>
              </a:extLst>
            </p:cNvPr>
            <p:cNvSpPr/>
            <p:nvPr/>
          </p:nvSpPr>
          <p:spPr>
            <a:xfrm>
              <a:off x="5609679" y="1642579"/>
              <a:ext cx="120807" cy="136150"/>
            </a:xfrm>
            <a:custGeom>
              <a:avLst/>
              <a:gdLst>
                <a:gd name="connsiteX0" fmla="*/ 31433 w 120807"/>
                <a:gd name="connsiteY0" fmla="*/ 136150 h 136150"/>
                <a:gd name="connsiteX1" fmla="*/ 31433 w 120807"/>
                <a:gd name="connsiteY1" fmla="*/ 117480 h 136150"/>
                <a:gd name="connsiteX2" fmla="*/ 47717 w 120807"/>
                <a:gd name="connsiteY2" fmla="*/ 117480 h 136150"/>
                <a:gd name="connsiteX3" fmla="*/ 47717 w 120807"/>
                <a:gd name="connsiteY3" fmla="*/ 19051 h 136150"/>
                <a:gd name="connsiteX4" fmla="*/ 20071 w 120807"/>
                <a:gd name="connsiteY4" fmla="*/ 19051 h 136150"/>
                <a:gd name="connsiteX5" fmla="*/ 20071 w 120807"/>
                <a:gd name="connsiteY5" fmla="*/ 39245 h 136150"/>
                <a:gd name="connsiteX6" fmla="*/ 0 w 120807"/>
                <a:gd name="connsiteY6" fmla="*/ 39245 h 136150"/>
                <a:gd name="connsiteX7" fmla="*/ 0 w 120807"/>
                <a:gd name="connsiteY7" fmla="*/ 0 h 136150"/>
                <a:gd name="connsiteX8" fmla="*/ 120807 w 120807"/>
                <a:gd name="connsiteY8" fmla="*/ 0 h 136150"/>
                <a:gd name="connsiteX9" fmla="*/ 120807 w 120807"/>
                <a:gd name="connsiteY9" fmla="*/ 39245 h 136150"/>
                <a:gd name="connsiteX10" fmla="*/ 100736 w 120807"/>
                <a:gd name="connsiteY10" fmla="*/ 39245 h 136150"/>
                <a:gd name="connsiteX11" fmla="*/ 100736 w 120807"/>
                <a:gd name="connsiteY11" fmla="*/ 19051 h 136150"/>
                <a:gd name="connsiteX12" fmla="*/ 73090 w 120807"/>
                <a:gd name="connsiteY12" fmla="*/ 19051 h 136150"/>
                <a:gd name="connsiteX13" fmla="*/ 73090 w 120807"/>
                <a:gd name="connsiteY13" fmla="*/ 117480 h 136150"/>
                <a:gd name="connsiteX14" fmla="*/ 89374 w 120807"/>
                <a:gd name="connsiteY14" fmla="*/ 117480 h 136150"/>
                <a:gd name="connsiteX15" fmla="*/ 89374 w 120807"/>
                <a:gd name="connsiteY15" fmla="*/ 136150 h 136150"/>
                <a:gd name="connsiteX16" fmla="*/ 31433 w 120807"/>
                <a:gd name="connsiteY16" fmla="*/ 136150 h 13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807" h="136150">
                  <a:moveTo>
                    <a:pt x="31433" y="136150"/>
                  </a:moveTo>
                  <a:lnTo>
                    <a:pt x="31433" y="117480"/>
                  </a:lnTo>
                  <a:lnTo>
                    <a:pt x="47717" y="117480"/>
                  </a:lnTo>
                  <a:lnTo>
                    <a:pt x="47717" y="19051"/>
                  </a:lnTo>
                  <a:lnTo>
                    <a:pt x="20071" y="19051"/>
                  </a:lnTo>
                  <a:lnTo>
                    <a:pt x="20071" y="39245"/>
                  </a:lnTo>
                  <a:lnTo>
                    <a:pt x="0" y="39245"/>
                  </a:lnTo>
                  <a:lnTo>
                    <a:pt x="0" y="0"/>
                  </a:lnTo>
                  <a:lnTo>
                    <a:pt x="120807" y="0"/>
                  </a:lnTo>
                  <a:lnTo>
                    <a:pt x="120807" y="39245"/>
                  </a:lnTo>
                  <a:lnTo>
                    <a:pt x="100736" y="39245"/>
                  </a:lnTo>
                  <a:lnTo>
                    <a:pt x="100736" y="19051"/>
                  </a:lnTo>
                  <a:lnTo>
                    <a:pt x="73090" y="19051"/>
                  </a:lnTo>
                  <a:lnTo>
                    <a:pt x="73090" y="117480"/>
                  </a:lnTo>
                  <a:lnTo>
                    <a:pt x="89374" y="117480"/>
                  </a:lnTo>
                  <a:lnTo>
                    <a:pt x="89374" y="136150"/>
                  </a:lnTo>
                  <a:lnTo>
                    <a:pt x="31433" y="136150"/>
                  </a:lnTo>
                  <a:close/>
                </a:path>
              </a:pathLst>
            </a:custGeom>
            <a:solidFill>
              <a:srgbClr val="FFFFFF"/>
            </a:solidFill>
            <a:ln w="126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7255834E-D35C-17E6-CCF3-DBC1CD9CDE1F}"/>
                </a:ext>
              </a:extLst>
            </p:cNvPr>
            <p:cNvSpPr/>
            <p:nvPr/>
          </p:nvSpPr>
          <p:spPr>
            <a:xfrm>
              <a:off x="5731874" y="1676997"/>
              <a:ext cx="96064" cy="103636"/>
            </a:xfrm>
            <a:custGeom>
              <a:avLst/>
              <a:gdLst>
                <a:gd name="connsiteX0" fmla="*/ 0 w 96064"/>
                <a:gd name="connsiteY0" fmla="*/ 52961 h 103636"/>
                <a:gd name="connsiteX1" fmla="*/ 0 w 96064"/>
                <a:gd name="connsiteY1" fmla="*/ 51437 h 103636"/>
                <a:gd name="connsiteX2" fmla="*/ 49232 w 96064"/>
                <a:gd name="connsiteY2" fmla="*/ 0 h 103636"/>
                <a:gd name="connsiteX3" fmla="*/ 96065 w 96064"/>
                <a:gd name="connsiteY3" fmla="*/ 50294 h 103636"/>
                <a:gd name="connsiteX4" fmla="*/ 96065 w 96064"/>
                <a:gd name="connsiteY4" fmla="*/ 57153 h 103636"/>
                <a:gd name="connsiteX5" fmla="*/ 23480 w 96064"/>
                <a:gd name="connsiteY5" fmla="*/ 57153 h 103636"/>
                <a:gd name="connsiteX6" fmla="*/ 50747 w 96064"/>
                <a:gd name="connsiteY6" fmla="*/ 86491 h 103636"/>
                <a:gd name="connsiteX7" fmla="*/ 73469 w 96064"/>
                <a:gd name="connsiteY7" fmla="*/ 71250 h 103636"/>
                <a:gd name="connsiteX8" fmla="*/ 95434 w 96064"/>
                <a:gd name="connsiteY8" fmla="*/ 71250 h 103636"/>
                <a:gd name="connsiteX9" fmla="*/ 50242 w 96064"/>
                <a:gd name="connsiteY9" fmla="*/ 103637 h 103636"/>
                <a:gd name="connsiteX10" fmla="*/ 0 w 96064"/>
                <a:gd name="connsiteY10" fmla="*/ 52961 h 103636"/>
                <a:gd name="connsiteX11" fmla="*/ 73343 w 96064"/>
                <a:gd name="connsiteY11" fmla="*/ 41277 h 103636"/>
                <a:gd name="connsiteX12" fmla="*/ 49232 w 96064"/>
                <a:gd name="connsiteY12" fmla="*/ 16765 h 103636"/>
                <a:gd name="connsiteX13" fmla="*/ 23858 w 96064"/>
                <a:gd name="connsiteY13" fmla="*/ 41277 h 103636"/>
                <a:gd name="connsiteX14" fmla="*/ 73343 w 96064"/>
                <a:gd name="connsiteY14" fmla="*/ 41277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064" h="103636">
                  <a:moveTo>
                    <a:pt x="0" y="52961"/>
                  </a:moveTo>
                  <a:lnTo>
                    <a:pt x="0" y="51437"/>
                  </a:lnTo>
                  <a:cubicBezTo>
                    <a:pt x="0" y="20575"/>
                    <a:pt x="21081" y="0"/>
                    <a:pt x="49232" y="0"/>
                  </a:cubicBezTo>
                  <a:cubicBezTo>
                    <a:pt x="73595" y="0"/>
                    <a:pt x="96065" y="14606"/>
                    <a:pt x="96065" y="50294"/>
                  </a:cubicBezTo>
                  <a:lnTo>
                    <a:pt x="96065" y="57153"/>
                  </a:lnTo>
                  <a:lnTo>
                    <a:pt x="23480" y="57153"/>
                  </a:lnTo>
                  <a:cubicBezTo>
                    <a:pt x="24237" y="76330"/>
                    <a:pt x="33705" y="86491"/>
                    <a:pt x="50747" y="86491"/>
                  </a:cubicBezTo>
                  <a:cubicBezTo>
                    <a:pt x="64506" y="86491"/>
                    <a:pt x="71828" y="81030"/>
                    <a:pt x="73469" y="71250"/>
                  </a:cubicBezTo>
                  <a:lnTo>
                    <a:pt x="95434" y="71250"/>
                  </a:lnTo>
                  <a:cubicBezTo>
                    <a:pt x="92278" y="92206"/>
                    <a:pt x="75489" y="103637"/>
                    <a:pt x="50242" y="103637"/>
                  </a:cubicBezTo>
                  <a:cubicBezTo>
                    <a:pt x="21081" y="103637"/>
                    <a:pt x="0" y="84459"/>
                    <a:pt x="0" y="52961"/>
                  </a:cubicBezTo>
                  <a:close/>
                  <a:moveTo>
                    <a:pt x="73343" y="41277"/>
                  </a:moveTo>
                  <a:cubicBezTo>
                    <a:pt x="72206" y="24512"/>
                    <a:pt x="63496" y="16765"/>
                    <a:pt x="49232" y="16765"/>
                  </a:cubicBezTo>
                  <a:cubicBezTo>
                    <a:pt x="34967" y="16765"/>
                    <a:pt x="26131" y="26290"/>
                    <a:pt x="23858" y="41277"/>
                  </a:cubicBezTo>
                  <a:lnTo>
                    <a:pt x="73343" y="41277"/>
                  </a:lnTo>
                  <a:close/>
                </a:path>
              </a:pathLst>
            </a:custGeom>
            <a:solidFill>
              <a:srgbClr val="FFFFFF"/>
            </a:solidFill>
            <a:ln w="126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8C56A70-0B77-4800-3182-0437609DDB97}"/>
                </a:ext>
              </a:extLst>
            </p:cNvPr>
            <p:cNvSpPr/>
            <p:nvPr/>
          </p:nvSpPr>
          <p:spPr>
            <a:xfrm>
              <a:off x="5838922" y="1677124"/>
              <a:ext cx="96569" cy="103636"/>
            </a:xfrm>
            <a:custGeom>
              <a:avLst/>
              <a:gdLst>
                <a:gd name="connsiteX0" fmla="*/ 32569 w 96569"/>
                <a:gd name="connsiteY0" fmla="*/ 103510 h 103636"/>
                <a:gd name="connsiteX1" fmla="*/ 0 w 96569"/>
                <a:gd name="connsiteY1" fmla="*/ 73917 h 103636"/>
                <a:gd name="connsiteX2" fmla="*/ 50115 w 96569"/>
                <a:gd name="connsiteY2" fmla="*/ 42293 h 103636"/>
                <a:gd name="connsiteX3" fmla="*/ 62234 w 96569"/>
                <a:gd name="connsiteY3" fmla="*/ 42293 h 103636"/>
                <a:gd name="connsiteX4" fmla="*/ 62234 w 96569"/>
                <a:gd name="connsiteY4" fmla="*/ 37213 h 103636"/>
                <a:gd name="connsiteX5" fmla="*/ 44435 w 96569"/>
                <a:gd name="connsiteY5" fmla="*/ 17273 h 103636"/>
                <a:gd name="connsiteX6" fmla="*/ 25878 w 96569"/>
                <a:gd name="connsiteY6" fmla="*/ 32894 h 103636"/>
                <a:gd name="connsiteX7" fmla="*/ 3913 w 96569"/>
                <a:gd name="connsiteY7" fmla="*/ 32894 h 103636"/>
                <a:gd name="connsiteX8" fmla="*/ 45823 w 96569"/>
                <a:gd name="connsiteY8" fmla="*/ 0 h 103636"/>
                <a:gd name="connsiteX9" fmla="*/ 84956 w 96569"/>
                <a:gd name="connsiteY9" fmla="*/ 36324 h 103636"/>
                <a:gd name="connsiteX10" fmla="*/ 84956 w 96569"/>
                <a:gd name="connsiteY10" fmla="*/ 84713 h 103636"/>
                <a:gd name="connsiteX11" fmla="*/ 96570 w 96569"/>
                <a:gd name="connsiteY11" fmla="*/ 84713 h 103636"/>
                <a:gd name="connsiteX12" fmla="*/ 96570 w 96569"/>
                <a:gd name="connsiteY12" fmla="*/ 101732 h 103636"/>
                <a:gd name="connsiteX13" fmla="*/ 62739 w 96569"/>
                <a:gd name="connsiteY13" fmla="*/ 101732 h 103636"/>
                <a:gd name="connsiteX14" fmla="*/ 62739 w 96569"/>
                <a:gd name="connsiteY14" fmla="*/ 88396 h 103636"/>
                <a:gd name="connsiteX15" fmla="*/ 32695 w 96569"/>
                <a:gd name="connsiteY15" fmla="*/ 103637 h 103636"/>
                <a:gd name="connsiteX16" fmla="*/ 62234 w 96569"/>
                <a:gd name="connsiteY16" fmla="*/ 66678 h 103636"/>
                <a:gd name="connsiteX17" fmla="*/ 62234 w 96569"/>
                <a:gd name="connsiteY17" fmla="*/ 56772 h 103636"/>
                <a:gd name="connsiteX18" fmla="*/ 50620 w 96569"/>
                <a:gd name="connsiteY18" fmla="*/ 56772 h 103636"/>
                <a:gd name="connsiteX19" fmla="*/ 22596 w 96569"/>
                <a:gd name="connsiteY19" fmla="*/ 73028 h 103636"/>
                <a:gd name="connsiteX20" fmla="*/ 37871 w 96569"/>
                <a:gd name="connsiteY20" fmla="*/ 86745 h 103636"/>
                <a:gd name="connsiteX21" fmla="*/ 62108 w 96569"/>
                <a:gd name="connsiteY21" fmla="*/ 66678 h 1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6569" h="103636">
                  <a:moveTo>
                    <a:pt x="32569" y="103510"/>
                  </a:moveTo>
                  <a:cubicBezTo>
                    <a:pt x="14643" y="103510"/>
                    <a:pt x="0" y="94746"/>
                    <a:pt x="0" y="73917"/>
                  </a:cubicBezTo>
                  <a:cubicBezTo>
                    <a:pt x="0" y="50294"/>
                    <a:pt x="22091" y="42293"/>
                    <a:pt x="50115" y="42293"/>
                  </a:cubicBezTo>
                  <a:lnTo>
                    <a:pt x="62234" y="42293"/>
                  </a:lnTo>
                  <a:lnTo>
                    <a:pt x="62234" y="37213"/>
                  </a:lnTo>
                  <a:cubicBezTo>
                    <a:pt x="62234" y="23115"/>
                    <a:pt x="57058" y="17273"/>
                    <a:pt x="44435" y="17273"/>
                  </a:cubicBezTo>
                  <a:cubicBezTo>
                    <a:pt x="32821" y="17273"/>
                    <a:pt x="27267" y="22353"/>
                    <a:pt x="25878" y="32894"/>
                  </a:cubicBezTo>
                  <a:lnTo>
                    <a:pt x="3913" y="32894"/>
                  </a:lnTo>
                  <a:cubicBezTo>
                    <a:pt x="5681" y="9017"/>
                    <a:pt x="23858" y="0"/>
                    <a:pt x="45823" y="0"/>
                  </a:cubicBezTo>
                  <a:cubicBezTo>
                    <a:pt x="67788" y="0"/>
                    <a:pt x="84956" y="8382"/>
                    <a:pt x="84956" y="36324"/>
                  </a:cubicBezTo>
                  <a:lnTo>
                    <a:pt x="84956" y="84713"/>
                  </a:lnTo>
                  <a:lnTo>
                    <a:pt x="96570" y="84713"/>
                  </a:lnTo>
                  <a:lnTo>
                    <a:pt x="96570" y="101732"/>
                  </a:lnTo>
                  <a:lnTo>
                    <a:pt x="62739" y="101732"/>
                  </a:lnTo>
                  <a:lnTo>
                    <a:pt x="62739" y="88396"/>
                  </a:lnTo>
                  <a:cubicBezTo>
                    <a:pt x="56680" y="97921"/>
                    <a:pt x="47591" y="103637"/>
                    <a:pt x="32695" y="103637"/>
                  </a:cubicBezTo>
                  <a:close/>
                  <a:moveTo>
                    <a:pt x="62234" y="66678"/>
                  </a:moveTo>
                  <a:lnTo>
                    <a:pt x="62234" y="56772"/>
                  </a:lnTo>
                  <a:lnTo>
                    <a:pt x="50620" y="56772"/>
                  </a:lnTo>
                  <a:cubicBezTo>
                    <a:pt x="33579" y="56772"/>
                    <a:pt x="22596" y="61217"/>
                    <a:pt x="22596" y="73028"/>
                  </a:cubicBezTo>
                  <a:cubicBezTo>
                    <a:pt x="22596" y="80395"/>
                    <a:pt x="26762" y="86745"/>
                    <a:pt x="37871" y="86745"/>
                  </a:cubicBezTo>
                  <a:cubicBezTo>
                    <a:pt x="51630" y="86745"/>
                    <a:pt x="62108" y="79506"/>
                    <a:pt x="62108" y="66678"/>
                  </a:cubicBezTo>
                  <a:close/>
                </a:path>
              </a:pathLst>
            </a:custGeom>
            <a:solidFill>
              <a:srgbClr val="FFFFFF"/>
            </a:solidFill>
            <a:ln w="126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CB0EE9B9-D28A-E406-236D-4F379189D00D}"/>
                </a:ext>
              </a:extLst>
            </p:cNvPr>
            <p:cNvSpPr/>
            <p:nvPr/>
          </p:nvSpPr>
          <p:spPr>
            <a:xfrm>
              <a:off x="5944454" y="1676870"/>
              <a:ext cx="169155" cy="101858"/>
            </a:xfrm>
            <a:custGeom>
              <a:avLst/>
              <a:gdLst>
                <a:gd name="connsiteX0" fmla="*/ 252 w 169155"/>
                <a:gd name="connsiteY0" fmla="*/ 101858 h 101858"/>
                <a:gd name="connsiteX1" fmla="*/ 252 w 169155"/>
                <a:gd name="connsiteY1" fmla="*/ 84840 h 101858"/>
                <a:gd name="connsiteX2" fmla="*/ 12119 w 169155"/>
                <a:gd name="connsiteY2" fmla="*/ 84840 h 101858"/>
                <a:gd name="connsiteX3" fmla="*/ 12119 w 169155"/>
                <a:gd name="connsiteY3" fmla="*/ 19686 h 101858"/>
                <a:gd name="connsiteX4" fmla="*/ 0 w 169155"/>
                <a:gd name="connsiteY4" fmla="*/ 19686 h 101858"/>
                <a:gd name="connsiteX5" fmla="*/ 0 w 169155"/>
                <a:gd name="connsiteY5" fmla="*/ 2159 h 101858"/>
                <a:gd name="connsiteX6" fmla="*/ 35093 w 169155"/>
                <a:gd name="connsiteY6" fmla="*/ 2159 h 101858"/>
                <a:gd name="connsiteX7" fmla="*/ 35093 w 169155"/>
                <a:gd name="connsiteY7" fmla="*/ 18543 h 101858"/>
                <a:gd name="connsiteX8" fmla="*/ 64632 w 169155"/>
                <a:gd name="connsiteY8" fmla="*/ 0 h 101858"/>
                <a:gd name="connsiteX9" fmla="*/ 92530 w 169155"/>
                <a:gd name="connsiteY9" fmla="*/ 19432 h 101858"/>
                <a:gd name="connsiteX10" fmla="*/ 125099 w 169155"/>
                <a:gd name="connsiteY10" fmla="*/ 0 h 101858"/>
                <a:gd name="connsiteX11" fmla="*/ 157289 w 169155"/>
                <a:gd name="connsiteY11" fmla="*/ 38610 h 101858"/>
                <a:gd name="connsiteX12" fmla="*/ 157289 w 169155"/>
                <a:gd name="connsiteY12" fmla="*/ 84713 h 101858"/>
                <a:gd name="connsiteX13" fmla="*/ 169155 w 169155"/>
                <a:gd name="connsiteY13" fmla="*/ 84713 h 101858"/>
                <a:gd name="connsiteX14" fmla="*/ 169155 w 169155"/>
                <a:gd name="connsiteY14" fmla="*/ 101731 h 101858"/>
                <a:gd name="connsiteX15" fmla="*/ 122574 w 169155"/>
                <a:gd name="connsiteY15" fmla="*/ 101731 h 101858"/>
                <a:gd name="connsiteX16" fmla="*/ 122574 w 169155"/>
                <a:gd name="connsiteY16" fmla="*/ 84713 h 101858"/>
                <a:gd name="connsiteX17" fmla="*/ 134314 w 169155"/>
                <a:gd name="connsiteY17" fmla="*/ 84713 h 101858"/>
                <a:gd name="connsiteX18" fmla="*/ 134314 w 169155"/>
                <a:gd name="connsiteY18" fmla="*/ 39626 h 101858"/>
                <a:gd name="connsiteX19" fmla="*/ 117272 w 169155"/>
                <a:gd name="connsiteY19" fmla="*/ 18670 h 101858"/>
                <a:gd name="connsiteX20" fmla="*/ 96065 w 169155"/>
                <a:gd name="connsiteY20" fmla="*/ 41531 h 101858"/>
                <a:gd name="connsiteX21" fmla="*/ 96065 w 169155"/>
                <a:gd name="connsiteY21" fmla="*/ 84713 h 101858"/>
                <a:gd name="connsiteX22" fmla="*/ 107931 w 169155"/>
                <a:gd name="connsiteY22" fmla="*/ 84713 h 101858"/>
                <a:gd name="connsiteX23" fmla="*/ 107931 w 169155"/>
                <a:gd name="connsiteY23" fmla="*/ 101731 h 101858"/>
                <a:gd name="connsiteX24" fmla="*/ 61350 w 169155"/>
                <a:gd name="connsiteY24" fmla="*/ 101731 h 101858"/>
                <a:gd name="connsiteX25" fmla="*/ 61350 w 169155"/>
                <a:gd name="connsiteY25" fmla="*/ 84713 h 101858"/>
                <a:gd name="connsiteX26" fmla="*/ 73216 w 169155"/>
                <a:gd name="connsiteY26" fmla="*/ 84713 h 101858"/>
                <a:gd name="connsiteX27" fmla="*/ 73216 w 169155"/>
                <a:gd name="connsiteY27" fmla="*/ 39626 h 101858"/>
                <a:gd name="connsiteX28" fmla="*/ 56175 w 169155"/>
                <a:gd name="connsiteY28" fmla="*/ 18670 h 101858"/>
                <a:gd name="connsiteX29" fmla="*/ 34967 w 169155"/>
                <a:gd name="connsiteY29" fmla="*/ 41531 h 101858"/>
                <a:gd name="connsiteX30" fmla="*/ 34967 w 169155"/>
                <a:gd name="connsiteY30" fmla="*/ 84713 h 101858"/>
                <a:gd name="connsiteX31" fmla="*/ 46833 w 169155"/>
                <a:gd name="connsiteY31" fmla="*/ 84713 h 101858"/>
                <a:gd name="connsiteX32" fmla="*/ 46833 w 169155"/>
                <a:gd name="connsiteY32" fmla="*/ 101731 h 101858"/>
                <a:gd name="connsiteX33" fmla="*/ 126 w 169155"/>
                <a:gd name="connsiteY33" fmla="*/ 101731 h 10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9155" h="101858">
                  <a:moveTo>
                    <a:pt x="252" y="101858"/>
                  </a:moveTo>
                  <a:lnTo>
                    <a:pt x="252" y="84840"/>
                  </a:lnTo>
                  <a:lnTo>
                    <a:pt x="12119" y="84840"/>
                  </a:lnTo>
                  <a:lnTo>
                    <a:pt x="12119" y="19686"/>
                  </a:lnTo>
                  <a:lnTo>
                    <a:pt x="0" y="19686"/>
                  </a:lnTo>
                  <a:lnTo>
                    <a:pt x="0" y="2159"/>
                  </a:lnTo>
                  <a:lnTo>
                    <a:pt x="35093" y="2159"/>
                  </a:lnTo>
                  <a:lnTo>
                    <a:pt x="35093" y="18543"/>
                  </a:lnTo>
                  <a:cubicBezTo>
                    <a:pt x="39638" y="8763"/>
                    <a:pt x="49989" y="0"/>
                    <a:pt x="64632" y="0"/>
                  </a:cubicBezTo>
                  <a:cubicBezTo>
                    <a:pt x="77256" y="0"/>
                    <a:pt x="87481" y="5461"/>
                    <a:pt x="92530" y="19432"/>
                  </a:cubicBezTo>
                  <a:cubicBezTo>
                    <a:pt x="99852" y="5969"/>
                    <a:pt x="112728" y="0"/>
                    <a:pt x="125099" y="0"/>
                  </a:cubicBezTo>
                  <a:cubicBezTo>
                    <a:pt x="142898" y="0"/>
                    <a:pt x="157289" y="11176"/>
                    <a:pt x="157289" y="38610"/>
                  </a:cubicBezTo>
                  <a:lnTo>
                    <a:pt x="157289" y="84713"/>
                  </a:lnTo>
                  <a:lnTo>
                    <a:pt x="169155" y="84713"/>
                  </a:lnTo>
                  <a:lnTo>
                    <a:pt x="169155" y="101731"/>
                  </a:lnTo>
                  <a:lnTo>
                    <a:pt x="122574" y="101731"/>
                  </a:lnTo>
                  <a:lnTo>
                    <a:pt x="122574" y="84713"/>
                  </a:lnTo>
                  <a:lnTo>
                    <a:pt x="134314" y="84713"/>
                  </a:lnTo>
                  <a:lnTo>
                    <a:pt x="134314" y="39626"/>
                  </a:lnTo>
                  <a:cubicBezTo>
                    <a:pt x="134314" y="25147"/>
                    <a:pt x="128507" y="18670"/>
                    <a:pt x="117272" y="18670"/>
                  </a:cubicBezTo>
                  <a:cubicBezTo>
                    <a:pt x="106038" y="18670"/>
                    <a:pt x="96065" y="26417"/>
                    <a:pt x="96065" y="41531"/>
                  </a:cubicBezTo>
                  <a:lnTo>
                    <a:pt x="96065" y="84713"/>
                  </a:lnTo>
                  <a:lnTo>
                    <a:pt x="107931" y="84713"/>
                  </a:lnTo>
                  <a:lnTo>
                    <a:pt x="107931" y="101731"/>
                  </a:lnTo>
                  <a:lnTo>
                    <a:pt x="61350" y="101731"/>
                  </a:lnTo>
                  <a:lnTo>
                    <a:pt x="61350" y="84713"/>
                  </a:lnTo>
                  <a:lnTo>
                    <a:pt x="73216" y="84713"/>
                  </a:lnTo>
                  <a:lnTo>
                    <a:pt x="73216" y="39626"/>
                  </a:lnTo>
                  <a:cubicBezTo>
                    <a:pt x="73216" y="25147"/>
                    <a:pt x="67410" y="18670"/>
                    <a:pt x="56175" y="18670"/>
                  </a:cubicBezTo>
                  <a:cubicBezTo>
                    <a:pt x="44940" y="18670"/>
                    <a:pt x="34967" y="26417"/>
                    <a:pt x="34967" y="41531"/>
                  </a:cubicBezTo>
                  <a:lnTo>
                    <a:pt x="34967" y="84713"/>
                  </a:lnTo>
                  <a:lnTo>
                    <a:pt x="46833" y="84713"/>
                  </a:lnTo>
                  <a:lnTo>
                    <a:pt x="46833" y="101731"/>
                  </a:lnTo>
                  <a:lnTo>
                    <a:pt x="126" y="101731"/>
                  </a:lnTo>
                  <a:close/>
                </a:path>
              </a:pathLst>
            </a:custGeom>
            <a:solidFill>
              <a:srgbClr val="FFFFFF"/>
            </a:solidFill>
            <a:ln w="12612"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3B8E4F0E-6B0C-394A-9889-775F9F3A93E7}"/>
                </a:ext>
              </a:extLst>
            </p:cNvPr>
            <p:cNvSpPr/>
            <p:nvPr/>
          </p:nvSpPr>
          <p:spPr>
            <a:xfrm>
              <a:off x="5195627" y="1849598"/>
              <a:ext cx="146559" cy="123449"/>
            </a:xfrm>
            <a:custGeom>
              <a:avLst/>
              <a:gdLst>
                <a:gd name="connsiteX0" fmla="*/ 126 w 146559"/>
                <a:gd name="connsiteY0" fmla="*/ 0 h 123449"/>
                <a:gd name="connsiteX1" fmla="*/ 9720 w 146559"/>
                <a:gd name="connsiteY1" fmla="*/ 0 h 123449"/>
                <a:gd name="connsiteX2" fmla="*/ 37871 w 146559"/>
                <a:gd name="connsiteY2" fmla="*/ 108844 h 123449"/>
                <a:gd name="connsiteX3" fmla="*/ 70313 w 146559"/>
                <a:gd name="connsiteY3" fmla="*/ 0 h 123449"/>
                <a:gd name="connsiteX4" fmla="*/ 77003 w 146559"/>
                <a:gd name="connsiteY4" fmla="*/ 0 h 123449"/>
                <a:gd name="connsiteX5" fmla="*/ 108184 w 146559"/>
                <a:gd name="connsiteY5" fmla="*/ 109098 h 123449"/>
                <a:gd name="connsiteX6" fmla="*/ 137849 w 146559"/>
                <a:gd name="connsiteY6" fmla="*/ 0 h 123449"/>
                <a:gd name="connsiteX7" fmla="*/ 146559 w 146559"/>
                <a:gd name="connsiteY7" fmla="*/ 0 h 123449"/>
                <a:gd name="connsiteX8" fmla="*/ 112854 w 146559"/>
                <a:gd name="connsiteY8" fmla="*/ 123449 h 123449"/>
                <a:gd name="connsiteX9" fmla="*/ 103639 w 146559"/>
                <a:gd name="connsiteY9" fmla="*/ 123449 h 123449"/>
                <a:gd name="connsiteX10" fmla="*/ 73469 w 146559"/>
                <a:gd name="connsiteY10" fmla="*/ 17019 h 123449"/>
                <a:gd name="connsiteX11" fmla="*/ 41531 w 146559"/>
                <a:gd name="connsiteY11" fmla="*/ 123449 h 123449"/>
                <a:gd name="connsiteX12" fmla="*/ 32442 w 146559"/>
                <a:gd name="connsiteY12" fmla="*/ 123449 h 123449"/>
                <a:gd name="connsiteX13" fmla="*/ 0 w 146559"/>
                <a:gd name="connsiteY13" fmla="*/ 0 h 12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559" h="123449">
                  <a:moveTo>
                    <a:pt x="126" y="0"/>
                  </a:moveTo>
                  <a:lnTo>
                    <a:pt x="9720" y="0"/>
                  </a:lnTo>
                  <a:lnTo>
                    <a:pt x="37871" y="108844"/>
                  </a:lnTo>
                  <a:lnTo>
                    <a:pt x="70313" y="0"/>
                  </a:lnTo>
                  <a:lnTo>
                    <a:pt x="77003" y="0"/>
                  </a:lnTo>
                  <a:lnTo>
                    <a:pt x="108184" y="109098"/>
                  </a:lnTo>
                  <a:lnTo>
                    <a:pt x="137849" y="0"/>
                  </a:lnTo>
                  <a:lnTo>
                    <a:pt x="146559" y="0"/>
                  </a:lnTo>
                  <a:lnTo>
                    <a:pt x="112854" y="123449"/>
                  </a:lnTo>
                  <a:lnTo>
                    <a:pt x="103639" y="123449"/>
                  </a:lnTo>
                  <a:lnTo>
                    <a:pt x="73469" y="17019"/>
                  </a:lnTo>
                  <a:lnTo>
                    <a:pt x="41531" y="123449"/>
                  </a:lnTo>
                  <a:lnTo>
                    <a:pt x="32442" y="123449"/>
                  </a:lnTo>
                  <a:lnTo>
                    <a:pt x="0" y="0"/>
                  </a:lnTo>
                  <a:close/>
                </a:path>
              </a:pathLst>
            </a:custGeom>
            <a:solidFill>
              <a:srgbClr val="FFFFFF"/>
            </a:solidFill>
            <a:ln w="126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019AE91C-B2BE-521F-5F24-0AFAE66F964E}"/>
                </a:ext>
              </a:extLst>
            </p:cNvPr>
            <p:cNvSpPr/>
            <p:nvPr/>
          </p:nvSpPr>
          <p:spPr>
            <a:xfrm>
              <a:off x="5349003" y="188134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48D72D3F-AEAD-0639-971A-D57914F6D2AB}"/>
                </a:ext>
              </a:extLst>
            </p:cNvPr>
            <p:cNvSpPr/>
            <p:nvPr/>
          </p:nvSpPr>
          <p:spPr>
            <a:xfrm>
              <a:off x="5491522" y="1881349"/>
              <a:ext cx="128002" cy="91698"/>
            </a:xfrm>
            <a:custGeom>
              <a:avLst/>
              <a:gdLst>
                <a:gd name="connsiteX0" fmla="*/ 0 w 128002"/>
                <a:gd name="connsiteY0" fmla="*/ 1397 h 91698"/>
                <a:gd name="connsiteX1" fmla="*/ 9089 w 128002"/>
                <a:gd name="connsiteY1" fmla="*/ 1397 h 91698"/>
                <a:gd name="connsiteX2" fmla="*/ 9089 w 128002"/>
                <a:gd name="connsiteY2" fmla="*/ 18543 h 91698"/>
                <a:gd name="connsiteX3" fmla="*/ 38502 w 128002"/>
                <a:gd name="connsiteY3" fmla="*/ 0 h 91698"/>
                <a:gd name="connsiteX4" fmla="*/ 66021 w 128002"/>
                <a:gd name="connsiteY4" fmla="*/ 20194 h 91698"/>
                <a:gd name="connsiteX5" fmla="*/ 97959 w 128002"/>
                <a:gd name="connsiteY5" fmla="*/ 0 h 91698"/>
                <a:gd name="connsiteX6" fmla="*/ 128002 w 128002"/>
                <a:gd name="connsiteY6" fmla="*/ 35181 h 91698"/>
                <a:gd name="connsiteX7" fmla="*/ 128002 w 128002"/>
                <a:gd name="connsiteY7" fmla="*/ 91698 h 91698"/>
                <a:gd name="connsiteX8" fmla="*/ 118914 w 128002"/>
                <a:gd name="connsiteY8" fmla="*/ 91698 h 91698"/>
                <a:gd name="connsiteX9" fmla="*/ 118914 w 128002"/>
                <a:gd name="connsiteY9" fmla="*/ 34672 h 91698"/>
                <a:gd name="connsiteX10" fmla="*/ 96444 w 128002"/>
                <a:gd name="connsiteY10" fmla="*/ 7874 h 91698"/>
                <a:gd name="connsiteX11" fmla="*/ 68672 w 128002"/>
                <a:gd name="connsiteY11" fmla="*/ 36578 h 91698"/>
                <a:gd name="connsiteX12" fmla="*/ 68672 w 128002"/>
                <a:gd name="connsiteY12" fmla="*/ 91698 h 91698"/>
                <a:gd name="connsiteX13" fmla="*/ 59583 w 128002"/>
                <a:gd name="connsiteY13" fmla="*/ 91698 h 91698"/>
                <a:gd name="connsiteX14" fmla="*/ 59583 w 128002"/>
                <a:gd name="connsiteY14" fmla="*/ 34672 h 91698"/>
                <a:gd name="connsiteX15" fmla="*/ 37113 w 128002"/>
                <a:gd name="connsiteY15" fmla="*/ 7874 h 91698"/>
                <a:gd name="connsiteX16" fmla="*/ 9341 w 128002"/>
                <a:gd name="connsiteY16" fmla="*/ 36578 h 91698"/>
                <a:gd name="connsiteX17" fmla="*/ 9341 w 128002"/>
                <a:gd name="connsiteY17" fmla="*/ 91698 h 91698"/>
                <a:gd name="connsiteX18" fmla="*/ 252 w 128002"/>
                <a:gd name="connsiteY18" fmla="*/ 91698 h 91698"/>
                <a:gd name="connsiteX19" fmla="*/ 252 w 128002"/>
                <a:gd name="connsiteY19" fmla="*/ 1397 h 9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002" h="91698">
                  <a:moveTo>
                    <a:pt x="0" y="1397"/>
                  </a:moveTo>
                  <a:lnTo>
                    <a:pt x="9089" y="1397"/>
                  </a:lnTo>
                  <a:lnTo>
                    <a:pt x="9089" y="18543"/>
                  </a:lnTo>
                  <a:cubicBezTo>
                    <a:pt x="13255" y="8636"/>
                    <a:pt x="23858" y="0"/>
                    <a:pt x="38502" y="0"/>
                  </a:cubicBezTo>
                  <a:cubicBezTo>
                    <a:pt x="51883" y="0"/>
                    <a:pt x="62234" y="5715"/>
                    <a:pt x="66021" y="20194"/>
                  </a:cubicBezTo>
                  <a:cubicBezTo>
                    <a:pt x="71702" y="7366"/>
                    <a:pt x="84325" y="0"/>
                    <a:pt x="97959" y="0"/>
                  </a:cubicBezTo>
                  <a:cubicBezTo>
                    <a:pt x="115253" y="0"/>
                    <a:pt x="128002" y="9525"/>
                    <a:pt x="128002" y="35181"/>
                  </a:cubicBezTo>
                  <a:lnTo>
                    <a:pt x="128002" y="91698"/>
                  </a:lnTo>
                  <a:lnTo>
                    <a:pt x="118914" y="91698"/>
                  </a:lnTo>
                  <a:lnTo>
                    <a:pt x="118914" y="34672"/>
                  </a:lnTo>
                  <a:cubicBezTo>
                    <a:pt x="118914" y="15495"/>
                    <a:pt x="110834" y="7874"/>
                    <a:pt x="96444" y="7874"/>
                  </a:cubicBezTo>
                  <a:cubicBezTo>
                    <a:pt x="82053" y="7874"/>
                    <a:pt x="68672" y="17654"/>
                    <a:pt x="68672" y="36578"/>
                  </a:cubicBezTo>
                  <a:lnTo>
                    <a:pt x="68672" y="91698"/>
                  </a:lnTo>
                  <a:lnTo>
                    <a:pt x="59583" y="91698"/>
                  </a:lnTo>
                  <a:lnTo>
                    <a:pt x="59583" y="34672"/>
                  </a:lnTo>
                  <a:cubicBezTo>
                    <a:pt x="59583" y="15495"/>
                    <a:pt x="51504" y="7874"/>
                    <a:pt x="37113" y="7874"/>
                  </a:cubicBezTo>
                  <a:cubicBezTo>
                    <a:pt x="22722" y="7874"/>
                    <a:pt x="9341" y="17654"/>
                    <a:pt x="9341" y="36578"/>
                  </a:cubicBezTo>
                  <a:lnTo>
                    <a:pt x="9341" y="91698"/>
                  </a:lnTo>
                  <a:lnTo>
                    <a:pt x="252" y="91698"/>
                  </a:lnTo>
                  <a:lnTo>
                    <a:pt x="252" y="1397"/>
                  </a:lnTo>
                  <a:close/>
                </a:path>
              </a:pathLst>
            </a:custGeom>
            <a:solidFill>
              <a:srgbClr val="FFFFFF"/>
            </a:solidFill>
            <a:ln w="126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97C3C62D-FE77-D27C-F9F4-0F4891DAAD20}"/>
                </a:ext>
              </a:extLst>
            </p:cNvPr>
            <p:cNvSpPr/>
            <p:nvPr/>
          </p:nvSpPr>
          <p:spPr>
            <a:xfrm>
              <a:off x="5638460" y="1881349"/>
              <a:ext cx="69934" cy="93095"/>
            </a:xfrm>
            <a:custGeom>
              <a:avLst/>
              <a:gdLst>
                <a:gd name="connsiteX0" fmla="*/ 126 w 69934"/>
                <a:gd name="connsiteY0" fmla="*/ 67313 h 93095"/>
                <a:gd name="connsiteX1" fmla="*/ 42163 w 69934"/>
                <a:gd name="connsiteY1" fmla="*/ 40007 h 93095"/>
                <a:gd name="connsiteX2" fmla="*/ 60845 w 69934"/>
                <a:gd name="connsiteY2" fmla="*/ 40007 h 93095"/>
                <a:gd name="connsiteX3" fmla="*/ 60845 w 69934"/>
                <a:gd name="connsiteY3" fmla="*/ 31878 h 93095"/>
                <a:gd name="connsiteX4" fmla="*/ 38249 w 69934"/>
                <a:gd name="connsiteY4" fmla="*/ 7747 h 93095"/>
                <a:gd name="connsiteX5" fmla="*/ 13002 w 69934"/>
                <a:gd name="connsiteY5" fmla="*/ 26925 h 93095"/>
                <a:gd name="connsiteX6" fmla="*/ 4040 w 69934"/>
                <a:gd name="connsiteY6" fmla="*/ 26925 h 93095"/>
                <a:gd name="connsiteX7" fmla="*/ 38502 w 69934"/>
                <a:gd name="connsiteY7" fmla="*/ 0 h 93095"/>
                <a:gd name="connsiteX8" fmla="*/ 69934 w 69934"/>
                <a:gd name="connsiteY8" fmla="*/ 32005 h 93095"/>
                <a:gd name="connsiteX9" fmla="*/ 69934 w 69934"/>
                <a:gd name="connsiteY9" fmla="*/ 91698 h 93095"/>
                <a:gd name="connsiteX10" fmla="*/ 60845 w 69934"/>
                <a:gd name="connsiteY10" fmla="*/ 91698 h 93095"/>
                <a:gd name="connsiteX11" fmla="*/ 60845 w 69934"/>
                <a:gd name="connsiteY11" fmla="*/ 77854 h 93095"/>
                <a:gd name="connsiteX12" fmla="*/ 30423 w 69934"/>
                <a:gd name="connsiteY12" fmla="*/ 93095 h 93095"/>
                <a:gd name="connsiteX13" fmla="*/ 0 w 69934"/>
                <a:gd name="connsiteY13" fmla="*/ 67313 h 93095"/>
                <a:gd name="connsiteX14" fmla="*/ 60845 w 69934"/>
                <a:gd name="connsiteY14" fmla="*/ 62487 h 93095"/>
                <a:gd name="connsiteX15" fmla="*/ 60845 w 69934"/>
                <a:gd name="connsiteY15" fmla="*/ 47119 h 93095"/>
                <a:gd name="connsiteX16" fmla="*/ 42415 w 69934"/>
                <a:gd name="connsiteY16" fmla="*/ 47119 h 93095"/>
                <a:gd name="connsiteX17" fmla="*/ 9089 w 69934"/>
                <a:gd name="connsiteY17" fmla="*/ 67313 h 93095"/>
                <a:gd name="connsiteX18" fmla="*/ 31054 w 69934"/>
                <a:gd name="connsiteY18" fmla="*/ 85602 h 93095"/>
                <a:gd name="connsiteX19" fmla="*/ 60719 w 69934"/>
                <a:gd name="connsiteY19" fmla="*/ 62487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3095">
                  <a:moveTo>
                    <a:pt x="126" y="67313"/>
                  </a:moveTo>
                  <a:cubicBezTo>
                    <a:pt x="126" y="46484"/>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2005"/>
                  </a:cubicBezTo>
                  <a:lnTo>
                    <a:pt x="69934" y="91698"/>
                  </a:lnTo>
                  <a:lnTo>
                    <a:pt x="60845" y="91698"/>
                  </a:lnTo>
                  <a:lnTo>
                    <a:pt x="60845" y="77854"/>
                  </a:lnTo>
                  <a:cubicBezTo>
                    <a:pt x="55165" y="86618"/>
                    <a:pt x="45571" y="93095"/>
                    <a:pt x="30423" y="93095"/>
                  </a:cubicBezTo>
                  <a:cubicBezTo>
                    <a:pt x="12750" y="93095"/>
                    <a:pt x="0" y="84459"/>
                    <a:pt x="0" y="67313"/>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19B1BC7-3F96-C6D1-4268-EAA929DA47D1}"/>
                </a:ext>
              </a:extLst>
            </p:cNvPr>
            <p:cNvSpPr/>
            <p:nvPr/>
          </p:nvSpPr>
          <p:spPr>
            <a:xfrm>
              <a:off x="5733515" y="1839564"/>
              <a:ext cx="66652" cy="133482"/>
            </a:xfrm>
            <a:custGeom>
              <a:avLst/>
              <a:gdLst>
                <a:gd name="connsiteX0" fmla="*/ 0 w 66652"/>
                <a:gd name="connsiteY0" fmla="*/ 0 h 133482"/>
                <a:gd name="connsiteX1" fmla="*/ 9089 w 66652"/>
                <a:gd name="connsiteY1" fmla="*/ 0 h 133482"/>
                <a:gd name="connsiteX2" fmla="*/ 9089 w 66652"/>
                <a:gd name="connsiteY2" fmla="*/ 85602 h 133482"/>
                <a:gd name="connsiteX3" fmla="*/ 52893 w 66652"/>
                <a:gd name="connsiteY3" fmla="*/ 43182 h 133482"/>
                <a:gd name="connsiteX4" fmla="*/ 63749 w 66652"/>
                <a:gd name="connsiteY4" fmla="*/ 43182 h 133482"/>
                <a:gd name="connsiteX5" fmla="*/ 19945 w 66652"/>
                <a:gd name="connsiteY5" fmla="*/ 85348 h 133482"/>
                <a:gd name="connsiteX6" fmla="*/ 66652 w 66652"/>
                <a:gd name="connsiteY6" fmla="*/ 133483 h 133482"/>
                <a:gd name="connsiteX7" fmla="*/ 55291 w 66652"/>
                <a:gd name="connsiteY7" fmla="*/ 133483 h 133482"/>
                <a:gd name="connsiteX8" fmla="*/ 9089 w 66652"/>
                <a:gd name="connsiteY8" fmla="*/ 85602 h 133482"/>
                <a:gd name="connsiteX9" fmla="*/ 9089 w 66652"/>
                <a:gd name="connsiteY9" fmla="*/ 133483 h 133482"/>
                <a:gd name="connsiteX10" fmla="*/ 0 w 66652"/>
                <a:gd name="connsiteY10" fmla="*/ 133483 h 133482"/>
                <a:gd name="connsiteX11" fmla="*/ 0 w 66652"/>
                <a:gd name="connsiteY11" fmla="*/ 0 h 13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652" h="133482">
                  <a:moveTo>
                    <a:pt x="0" y="0"/>
                  </a:moveTo>
                  <a:lnTo>
                    <a:pt x="9089" y="0"/>
                  </a:lnTo>
                  <a:lnTo>
                    <a:pt x="9089" y="85602"/>
                  </a:lnTo>
                  <a:lnTo>
                    <a:pt x="52893" y="43182"/>
                  </a:lnTo>
                  <a:lnTo>
                    <a:pt x="63749" y="43182"/>
                  </a:lnTo>
                  <a:lnTo>
                    <a:pt x="19945" y="85348"/>
                  </a:lnTo>
                  <a:lnTo>
                    <a:pt x="66652" y="133483"/>
                  </a:lnTo>
                  <a:lnTo>
                    <a:pt x="55291" y="133483"/>
                  </a:lnTo>
                  <a:lnTo>
                    <a:pt x="9089" y="85602"/>
                  </a:lnTo>
                  <a:lnTo>
                    <a:pt x="9089" y="133483"/>
                  </a:lnTo>
                  <a:lnTo>
                    <a:pt x="0" y="133483"/>
                  </a:lnTo>
                  <a:lnTo>
                    <a:pt x="0" y="0"/>
                  </a:lnTo>
                  <a:close/>
                </a:path>
              </a:pathLst>
            </a:custGeom>
            <a:solidFill>
              <a:srgbClr val="FFFFFF"/>
            </a:solidFill>
            <a:ln w="12612"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18C5905-C1A6-7748-6666-204DE484552E}"/>
                </a:ext>
              </a:extLst>
            </p:cNvPr>
            <p:cNvSpPr/>
            <p:nvPr/>
          </p:nvSpPr>
          <p:spPr>
            <a:xfrm>
              <a:off x="5802692" y="1881349"/>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225"/>
                    <a:pt x="80538" y="44071"/>
                  </a:cubicBezTo>
                  <a:lnTo>
                    <a:pt x="80538" y="47373"/>
                  </a:lnTo>
                  <a:lnTo>
                    <a:pt x="9468" y="47373"/>
                  </a:lnTo>
                  <a:cubicBezTo>
                    <a:pt x="9846" y="71504"/>
                    <a:pt x="21334" y="85348"/>
                    <a:pt x="42541" y="85348"/>
                  </a:cubicBezTo>
                  <a:cubicBezTo>
                    <a:pt x="57437" y="85348"/>
                    <a:pt x="67662" y="79124"/>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672FE2D8-DE11-23BB-5785-A68E60092E26}"/>
                </a:ext>
              </a:extLst>
            </p:cNvPr>
            <p:cNvSpPr/>
            <p:nvPr/>
          </p:nvSpPr>
          <p:spPr>
            <a:xfrm>
              <a:off x="5197521" y="2075668"/>
              <a:ext cx="80411" cy="93095"/>
            </a:xfrm>
            <a:custGeom>
              <a:avLst/>
              <a:gdLst>
                <a:gd name="connsiteX0" fmla="*/ 0 w 80411"/>
                <a:gd name="connsiteY0" fmla="*/ 47500 h 93095"/>
                <a:gd name="connsiteX1" fmla="*/ 0 w 80411"/>
                <a:gd name="connsiteY1" fmla="*/ 46103 h 93095"/>
                <a:gd name="connsiteX2" fmla="*/ 41153 w 80411"/>
                <a:gd name="connsiteY2" fmla="*/ 0 h 93095"/>
                <a:gd name="connsiteX3" fmla="*/ 80412 w 80411"/>
                <a:gd name="connsiteY3" fmla="*/ 44071 h 93095"/>
                <a:gd name="connsiteX4" fmla="*/ 80412 w 80411"/>
                <a:gd name="connsiteY4" fmla="*/ 47373 h 93095"/>
                <a:gd name="connsiteX5" fmla="*/ 9468 w 80411"/>
                <a:gd name="connsiteY5" fmla="*/ 47373 h 93095"/>
                <a:gd name="connsiteX6" fmla="*/ 42541 w 80411"/>
                <a:gd name="connsiteY6" fmla="*/ 85348 h 93095"/>
                <a:gd name="connsiteX7" fmla="*/ 70692 w 80411"/>
                <a:gd name="connsiteY7" fmla="*/ 66551 h 93095"/>
                <a:gd name="connsiteX8" fmla="*/ 79781 w 80411"/>
                <a:gd name="connsiteY8" fmla="*/ 66551 h 93095"/>
                <a:gd name="connsiteX9" fmla="*/ 42541 w 80411"/>
                <a:gd name="connsiteY9" fmla="*/ 93095 h 93095"/>
                <a:gd name="connsiteX10" fmla="*/ 0 w 80411"/>
                <a:gd name="connsiteY10" fmla="*/ 47500 h 93095"/>
                <a:gd name="connsiteX11" fmla="*/ 71070 w 80411"/>
                <a:gd name="connsiteY11" fmla="*/ 39880 h 93095"/>
                <a:gd name="connsiteX12" fmla="*/ 41153 w 80411"/>
                <a:gd name="connsiteY12" fmla="*/ 7747 h 93095"/>
                <a:gd name="connsiteX13" fmla="*/ 9720 w 80411"/>
                <a:gd name="connsiteY13" fmla="*/ 39880 h 93095"/>
                <a:gd name="connsiteX14" fmla="*/ 71070 w 80411"/>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411" h="93095">
                  <a:moveTo>
                    <a:pt x="0" y="47500"/>
                  </a:moveTo>
                  <a:lnTo>
                    <a:pt x="0" y="46103"/>
                  </a:lnTo>
                  <a:cubicBezTo>
                    <a:pt x="0" y="18797"/>
                    <a:pt x="17168" y="0"/>
                    <a:pt x="41153" y="0"/>
                  </a:cubicBezTo>
                  <a:cubicBezTo>
                    <a:pt x="62739" y="0"/>
                    <a:pt x="80412" y="14098"/>
                    <a:pt x="80412" y="44071"/>
                  </a:cubicBezTo>
                  <a:lnTo>
                    <a:pt x="80412"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070" y="39880"/>
                  </a:moveTo>
                  <a:cubicBezTo>
                    <a:pt x="70187" y="17908"/>
                    <a:pt x="58699" y="7747"/>
                    <a:pt x="41153" y="7747"/>
                  </a:cubicBezTo>
                  <a:cubicBezTo>
                    <a:pt x="23606" y="7747"/>
                    <a:pt x="11487" y="20194"/>
                    <a:pt x="9720"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C76911BE-0FE6-890C-1072-40E28D4E35B0}"/>
                </a:ext>
              </a:extLst>
            </p:cNvPr>
            <p:cNvSpPr/>
            <p:nvPr/>
          </p:nvSpPr>
          <p:spPr>
            <a:xfrm>
              <a:off x="5291313" y="2075668"/>
              <a:ext cx="69934" cy="92968"/>
            </a:xfrm>
            <a:custGeom>
              <a:avLst/>
              <a:gdLst>
                <a:gd name="connsiteX0" fmla="*/ 126 w 69934"/>
                <a:gd name="connsiteY0" fmla="*/ 67313 h 92968"/>
                <a:gd name="connsiteX1" fmla="*/ 42163 w 69934"/>
                <a:gd name="connsiteY1" fmla="*/ 40007 h 92968"/>
                <a:gd name="connsiteX2" fmla="*/ 60845 w 69934"/>
                <a:gd name="connsiteY2" fmla="*/ 40007 h 92968"/>
                <a:gd name="connsiteX3" fmla="*/ 60845 w 69934"/>
                <a:gd name="connsiteY3" fmla="*/ 31878 h 92968"/>
                <a:gd name="connsiteX4" fmla="*/ 38249 w 69934"/>
                <a:gd name="connsiteY4" fmla="*/ 7747 h 92968"/>
                <a:gd name="connsiteX5" fmla="*/ 13002 w 69934"/>
                <a:gd name="connsiteY5" fmla="*/ 26925 h 92968"/>
                <a:gd name="connsiteX6" fmla="*/ 4040 w 69934"/>
                <a:gd name="connsiteY6" fmla="*/ 26925 h 92968"/>
                <a:gd name="connsiteX7" fmla="*/ 38502 w 69934"/>
                <a:gd name="connsiteY7" fmla="*/ 0 h 92968"/>
                <a:gd name="connsiteX8" fmla="*/ 69934 w 69934"/>
                <a:gd name="connsiteY8" fmla="*/ 31878 h 92968"/>
                <a:gd name="connsiteX9" fmla="*/ 69934 w 69934"/>
                <a:gd name="connsiteY9" fmla="*/ 91571 h 92968"/>
                <a:gd name="connsiteX10" fmla="*/ 60845 w 69934"/>
                <a:gd name="connsiteY10" fmla="*/ 91571 h 92968"/>
                <a:gd name="connsiteX11" fmla="*/ 60845 w 69934"/>
                <a:gd name="connsiteY11" fmla="*/ 77727 h 92968"/>
                <a:gd name="connsiteX12" fmla="*/ 30423 w 69934"/>
                <a:gd name="connsiteY12" fmla="*/ 92968 h 92968"/>
                <a:gd name="connsiteX13" fmla="*/ 0 w 69934"/>
                <a:gd name="connsiteY13" fmla="*/ 67186 h 92968"/>
                <a:gd name="connsiteX14" fmla="*/ 60845 w 69934"/>
                <a:gd name="connsiteY14" fmla="*/ 62487 h 92968"/>
                <a:gd name="connsiteX15" fmla="*/ 60845 w 69934"/>
                <a:gd name="connsiteY15" fmla="*/ 47119 h 92968"/>
                <a:gd name="connsiteX16" fmla="*/ 42415 w 69934"/>
                <a:gd name="connsiteY16" fmla="*/ 47119 h 92968"/>
                <a:gd name="connsiteX17" fmla="*/ 9089 w 69934"/>
                <a:gd name="connsiteY17" fmla="*/ 67313 h 92968"/>
                <a:gd name="connsiteX18" fmla="*/ 31054 w 69934"/>
                <a:gd name="connsiteY18" fmla="*/ 85602 h 92968"/>
                <a:gd name="connsiteX19" fmla="*/ 60719 w 69934"/>
                <a:gd name="connsiteY19" fmla="*/ 62487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2968">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1878"/>
                  </a:cubicBezTo>
                  <a:lnTo>
                    <a:pt x="69934" y="91571"/>
                  </a:lnTo>
                  <a:lnTo>
                    <a:pt x="60845" y="91571"/>
                  </a:lnTo>
                  <a:lnTo>
                    <a:pt x="60845" y="77727"/>
                  </a:lnTo>
                  <a:cubicBezTo>
                    <a:pt x="55165" y="86491"/>
                    <a:pt x="45571" y="92968"/>
                    <a:pt x="30423" y="92968"/>
                  </a:cubicBezTo>
                  <a:cubicBezTo>
                    <a:pt x="12750" y="92968"/>
                    <a:pt x="0" y="84332"/>
                    <a:pt x="0" y="67186"/>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DBFF8B6-3444-63B3-7D7F-09A1C0580BF1}"/>
                </a:ext>
              </a:extLst>
            </p:cNvPr>
            <p:cNvSpPr/>
            <p:nvPr/>
          </p:nvSpPr>
          <p:spPr>
            <a:xfrm>
              <a:off x="5380309" y="2075668"/>
              <a:ext cx="81169" cy="93222"/>
            </a:xfrm>
            <a:custGeom>
              <a:avLst/>
              <a:gdLst>
                <a:gd name="connsiteX0" fmla="*/ 0 w 81169"/>
                <a:gd name="connsiteY0" fmla="*/ 47500 h 93222"/>
                <a:gd name="connsiteX1" fmla="*/ 0 w 81169"/>
                <a:gd name="connsiteY1" fmla="*/ 46103 h 93222"/>
                <a:gd name="connsiteX2" fmla="*/ 42920 w 81169"/>
                <a:gd name="connsiteY2" fmla="*/ 0 h 93222"/>
                <a:gd name="connsiteX3" fmla="*/ 80286 w 81169"/>
                <a:gd name="connsiteY3" fmla="*/ 30100 h 93222"/>
                <a:gd name="connsiteX4" fmla="*/ 71323 w 81169"/>
                <a:gd name="connsiteY4" fmla="*/ 30100 h 93222"/>
                <a:gd name="connsiteX5" fmla="*/ 42794 w 81169"/>
                <a:gd name="connsiteY5" fmla="*/ 7874 h 93222"/>
                <a:gd name="connsiteX6" fmla="*/ 9341 w 81169"/>
                <a:gd name="connsiteY6" fmla="*/ 46230 h 93222"/>
                <a:gd name="connsiteX7" fmla="*/ 9341 w 81169"/>
                <a:gd name="connsiteY7" fmla="*/ 47627 h 93222"/>
                <a:gd name="connsiteX8" fmla="*/ 42794 w 81169"/>
                <a:gd name="connsiteY8" fmla="*/ 85475 h 93222"/>
                <a:gd name="connsiteX9" fmla="*/ 72711 w 81169"/>
                <a:gd name="connsiteY9" fmla="*/ 60582 h 93222"/>
                <a:gd name="connsiteX10" fmla="*/ 81169 w 81169"/>
                <a:gd name="connsiteY10" fmla="*/ 60582 h 93222"/>
                <a:gd name="connsiteX11" fmla="*/ 42920 w 81169"/>
                <a:gd name="connsiteY11" fmla="*/ 93222 h 93222"/>
                <a:gd name="connsiteX12" fmla="*/ 0 w 81169"/>
                <a:gd name="connsiteY12" fmla="*/ 47627 h 9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169" h="93222">
                  <a:moveTo>
                    <a:pt x="0" y="47500"/>
                  </a:moveTo>
                  <a:lnTo>
                    <a:pt x="0" y="46103"/>
                  </a:lnTo>
                  <a:cubicBezTo>
                    <a:pt x="0" y="18543"/>
                    <a:pt x="19188" y="0"/>
                    <a:pt x="42920" y="0"/>
                  </a:cubicBezTo>
                  <a:cubicBezTo>
                    <a:pt x="61098" y="0"/>
                    <a:pt x="77887" y="9652"/>
                    <a:pt x="80286" y="30100"/>
                  </a:cubicBezTo>
                  <a:lnTo>
                    <a:pt x="71323" y="30100"/>
                  </a:lnTo>
                  <a:cubicBezTo>
                    <a:pt x="69051" y="14860"/>
                    <a:pt x="56932" y="7874"/>
                    <a:pt x="42794" y="7874"/>
                  </a:cubicBezTo>
                  <a:cubicBezTo>
                    <a:pt x="24111" y="7874"/>
                    <a:pt x="9341" y="22353"/>
                    <a:pt x="9341" y="46230"/>
                  </a:cubicBezTo>
                  <a:lnTo>
                    <a:pt x="9341" y="47627"/>
                  </a:lnTo>
                  <a:cubicBezTo>
                    <a:pt x="9341" y="71504"/>
                    <a:pt x="23985" y="85475"/>
                    <a:pt x="42794" y="85475"/>
                  </a:cubicBezTo>
                  <a:cubicBezTo>
                    <a:pt x="57689" y="85475"/>
                    <a:pt x="70439" y="76838"/>
                    <a:pt x="72711" y="60582"/>
                  </a:cubicBezTo>
                  <a:lnTo>
                    <a:pt x="81169" y="60582"/>
                  </a:lnTo>
                  <a:cubicBezTo>
                    <a:pt x="78771" y="79887"/>
                    <a:pt x="63370" y="93222"/>
                    <a:pt x="42920" y="93222"/>
                  </a:cubicBezTo>
                  <a:cubicBezTo>
                    <a:pt x="18683" y="93222"/>
                    <a:pt x="0" y="75060"/>
                    <a:pt x="0" y="47627"/>
                  </a:cubicBezTo>
                  <a:close/>
                </a:path>
              </a:pathLst>
            </a:custGeom>
            <a:solidFill>
              <a:srgbClr val="FFFFFF"/>
            </a:solidFill>
            <a:ln w="126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8D4EA847-0D82-81B3-16DF-AC898B5F03C2}"/>
                </a:ext>
              </a:extLst>
            </p:cNvPr>
            <p:cNvSpPr/>
            <p:nvPr/>
          </p:nvSpPr>
          <p:spPr>
            <a:xfrm>
              <a:off x="5480540" y="2033756"/>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CA6B4B2D-CDDF-5977-09F5-242B97E9B307}"/>
                </a:ext>
              </a:extLst>
            </p:cNvPr>
            <p:cNvSpPr/>
            <p:nvPr/>
          </p:nvSpPr>
          <p:spPr>
            <a:xfrm>
              <a:off x="5614602" y="2075668"/>
              <a:ext cx="86723" cy="93095"/>
            </a:xfrm>
            <a:custGeom>
              <a:avLst/>
              <a:gdLst>
                <a:gd name="connsiteX0" fmla="*/ 0 w 86723"/>
                <a:gd name="connsiteY0" fmla="*/ 47373 h 93095"/>
                <a:gd name="connsiteX1" fmla="*/ 0 w 86723"/>
                <a:gd name="connsiteY1" fmla="*/ 45976 h 93095"/>
                <a:gd name="connsiteX2" fmla="*/ 43425 w 86723"/>
                <a:gd name="connsiteY2" fmla="*/ 0 h 93095"/>
                <a:gd name="connsiteX3" fmla="*/ 86724 w 86723"/>
                <a:gd name="connsiteY3" fmla="*/ 45722 h 93095"/>
                <a:gd name="connsiteX4" fmla="*/ 86724 w 86723"/>
                <a:gd name="connsiteY4" fmla="*/ 47119 h 93095"/>
                <a:gd name="connsiteX5" fmla="*/ 43299 w 86723"/>
                <a:gd name="connsiteY5" fmla="*/ 93095 h 93095"/>
                <a:gd name="connsiteX6" fmla="*/ 0 w 86723"/>
                <a:gd name="connsiteY6" fmla="*/ 47373 h 93095"/>
                <a:gd name="connsiteX7" fmla="*/ 77256 w 86723"/>
                <a:gd name="connsiteY7" fmla="*/ 47373 h 93095"/>
                <a:gd name="connsiteX8" fmla="*/ 77256 w 86723"/>
                <a:gd name="connsiteY8" fmla="*/ 45976 h 93095"/>
                <a:gd name="connsiteX9" fmla="*/ 43425 w 86723"/>
                <a:gd name="connsiteY9" fmla="*/ 7874 h 93095"/>
                <a:gd name="connsiteX10" fmla="*/ 9468 w 86723"/>
                <a:gd name="connsiteY10" fmla="*/ 45976 h 93095"/>
                <a:gd name="connsiteX11" fmla="*/ 9468 w 86723"/>
                <a:gd name="connsiteY11" fmla="*/ 47373 h 93095"/>
                <a:gd name="connsiteX12" fmla="*/ 43425 w 86723"/>
                <a:gd name="connsiteY12" fmla="*/ 85348 h 93095"/>
                <a:gd name="connsiteX13" fmla="*/ 77256 w 86723"/>
                <a:gd name="connsiteY13" fmla="*/ 47373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723" h="93095">
                  <a:moveTo>
                    <a:pt x="0" y="47373"/>
                  </a:moveTo>
                  <a:lnTo>
                    <a:pt x="0" y="45976"/>
                  </a:lnTo>
                  <a:cubicBezTo>
                    <a:pt x="0" y="18924"/>
                    <a:pt x="19440" y="0"/>
                    <a:pt x="43425" y="0"/>
                  </a:cubicBezTo>
                  <a:cubicBezTo>
                    <a:pt x="67410" y="0"/>
                    <a:pt x="86724" y="18289"/>
                    <a:pt x="86724" y="45722"/>
                  </a:cubicBezTo>
                  <a:lnTo>
                    <a:pt x="86724" y="47119"/>
                  </a:lnTo>
                  <a:cubicBezTo>
                    <a:pt x="86724" y="74425"/>
                    <a:pt x="67536" y="93095"/>
                    <a:pt x="43299" y="93095"/>
                  </a:cubicBezTo>
                  <a:cubicBezTo>
                    <a:pt x="19061" y="93095"/>
                    <a:pt x="0" y="73917"/>
                    <a:pt x="0" y="47373"/>
                  </a:cubicBezTo>
                  <a:close/>
                  <a:moveTo>
                    <a:pt x="77256" y="47373"/>
                  </a:moveTo>
                  <a:lnTo>
                    <a:pt x="77256" y="45976"/>
                  </a:lnTo>
                  <a:cubicBezTo>
                    <a:pt x="77256" y="22099"/>
                    <a:pt x="62486" y="7874"/>
                    <a:pt x="43425" y="7874"/>
                  </a:cubicBezTo>
                  <a:cubicBezTo>
                    <a:pt x="24363" y="7874"/>
                    <a:pt x="9468" y="22607"/>
                    <a:pt x="9468" y="45976"/>
                  </a:cubicBezTo>
                  <a:lnTo>
                    <a:pt x="9468" y="47373"/>
                  </a:lnTo>
                  <a:cubicBezTo>
                    <a:pt x="9468" y="70488"/>
                    <a:pt x="23858" y="85348"/>
                    <a:pt x="43425" y="85348"/>
                  </a:cubicBezTo>
                  <a:cubicBezTo>
                    <a:pt x="62991" y="85348"/>
                    <a:pt x="77256" y="70615"/>
                    <a:pt x="77256" y="47373"/>
                  </a:cubicBezTo>
                  <a:close/>
                </a:path>
              </a:pathLst>
            </a:custGeom>
            <a:solidFill>
              <a:srgbClr val="FFFFFF"/>
            </a:solidFill>
            <a:ln w="126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EACC4D22-4774-E81E-686F-5CF70B49789A}"/>
                </a:ext>
              </a:extLst>
            </p:cNvPr>
            <p:cNvSpPr/>
            <p:nvPr/>
          </p:nvSpPr>
          <p:spPr>
            <a:xfrm>
              <a:off x="5709152" y="2056490"/>
              <a:ext cx="47085" cy="112018"/>
            </a:xfrm>
            <a:custGeom>
              <a:avLst/>
              <a:gdLst>
                <a:gd name="connsiteX0" fmla="*/ 13255 w 47085"/>
                <a:gd name="connsiteY0" fmla="*/ 89158 h 112018"/>
                <a:gd name="connsiteX1" fmla="*/ 13255 w 47085"/>
                <a:gd name="connsiteY1" fmla="*/ 28322 h 112018"/>
                <a:gd name="connsiteX2" fmla="*/ 0 w 47085"/>
                <a:gd name="connsiteY2" fmla="*/ 28322 h 112018"/>
                <a:gd name="connsiteX3" fmla="*/ 0 w 47085"/>
                <a:gd name="connsiteY3" fmla="*/ 20575 h 112018"/>
                <a:gd name="connsiteX4" fmla="*/ 13255 w 47085"/>
                <a:gd name="connsiteY4" fmla="*/ 20575 h 112018"/>
                <a:gd name="connsiteX5" fmla="*/ 13255 w 47085"/>
                <a:gd name="connsiteY5" fmla="*/ 0 h 112018"/>
                <a:gd name="connsiteX6" fmla="*/ 22344 w 47085"/>
                <a:gd name="connsiteY6" fmla="*/ 0 h 112018"/>
                <a:gd name="connsiteX7" fmla="*/ 22344 w 47085"/>
                <a:gd name="connsiteY7" fmla="*/ 20575 h 112018"/>
                <a:gd name="connsiteX8" fmla="*/ 45823 w 47085"/>
                <a:gd name="connsiteY8" fmla="*/ 20575 h 112018"/>
                <a:gd name="connsiteX9" fmla="*/ 45823 w 47085"/>
                <a:gd name="connsiteY9" fmla="*/ 28322 h 112018"/>
                <a:gd name="connsiteX10" fmla="*/ 22344 w 47085"/>
                <a:gd name="connsiteY10" fmla="*/ 28322 h 112018"/>
                <a:gd name="connsiteX11" fmla="*/ 22344 w 47085"/>
                <a:gd name="connsiteY11" fmla="*/ 88396 h 112018"/>
                <a:gd name="connsiteX12" fmla="*/ 35725 w 47085"/>
                <a:gd name="connsiteY12" fmla="*/ 104272 h 112018"/>
                <a:gd name="connsiteX13" fmla="*/ 47086 w 47085"/>
                <a:gd name="connsiteY13" fmla="*/ 102366 h 112018"/>
                <a:gd name="connsiteX14" fmla="*/ 47086 w 47085"/>
                <a:gd name="connsiteY14" fmla="*/ 110114 h 112018"/>
                <a:gd name="connsiteX15" fmla="*/ 35220 w 47085"/>
                <a:gd name="connsiteY15" fmla="*/ 112019 h 112018"/>
                <a:gd name="connsiteX16" fmla="*/ 13255 w 47085"/>
                <a:gd name="connsiteY16" fmla="*/ 89031 h 1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8">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F6F9091D-48BA-5738-55ED-735E44B030CB}"/>
                </a:ext>
              </a:extLst>
            </p:cNvPr>
            <p:cNvSpPr/>
            <p:nvPr/>
          </p:nvSpPr>
          <p:spPr>
            <a:xfrm>
              <a:off x="5772901" y="2033756"/>
              <a:ext cx="72837" cy="133609"/>
            </a:xfrm>
            <a:custGeom>
              <a:avLst/>
              <a:gdLst>
                <a:gd name="connsiteX0" fmla="*/ 0 w 72837"/>
                <a:gd name="connsiteY0" fmla="*/ 127 h 133609"/>
                <a:gd name="connsiteX1" fmla="*/ 9089 w 72837"/>
                <a:gd name="connsiteY1" fmla="*/ 127 h 133609"/>
                <a:gd name="connsiteX2" fmla="*/ 9089 w 72837"/>
                <a:gd name="connsiteY2" fmla="*/ 60963 h 133609"/>
                <a:gd name="connsiteX3" fmla="*/ 40900 w 72837"/>
                <a:gd name="connsiteY3" fmla="*/ 41912 h 133609"/>
                <a:gd name="connsiteX4" fmla="*/ 72838 w 72837"/>
                <a:gd name="connsiteY4" fmla="*/ 77981 h 133609"/>
                <a:gd name="connsiteX5" fmla="*/ 72838 w 72837"/>
                <a:gd name="connsiteY5" fmla="*/ 133610 h 133609"/>
                <a:gd name="connsiteX6" fmla="*/ 63749 w 72837"/>
                <a:gd name="connsiteY6" fmla="*/ 133610 h 133609"/>
                <a:gd name="connsiteX7" fmla="*/ 63749 w 72837"/>
                <a:gd name="connsiteY7" fmla="*/ 77473 h 133609"/>
                <a:gd name="connsiteX8" fmla="*/ 38880 w 72837"/>
                <a:gd name="connsiteY8" fmla="*/ 49786 h 133609"/>
                <a:gd name="connsiteX9" fmla="*/ 9215 w 72837"/>
                <a:gd name="connsiteY9" fmla="*/ 78743 h 133609"/>
                <a:gd name="connsiteX10" fmla="*/ 9215 w 72837"/>
                <a:gd name="connsiteY10" fmla="*/ 133483 h 133609"/>
                <a:gd name="connsiteX11" fmla="*/ 126 w 72837"/>
                <a:gd name="connsiteY11" fmla="*/ 133483 h 133609"/>
                <a:gd name="connsiteX12" fmla="*/ 126 w 72837"/>
                <a:gd name="connsiteY12" fmla="*/ 0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837" h="133609">
                  <a:moveTo>
                    <a:pt x="0" y="127"/>
                  </a:moveTo>
                  <a:lnTo>
                    <a:pt x="9089" y="127"/>
                  </a:lnTo>
                  <a:lnTo>
                    <a:pt x="9089" y="60963"/>
                  </a:lnTo>
                  <a:cubicBezTo>
                    <a:pt x="13255" y="51183"/>
                    <a:pt x="24868" y="41912"/>
                    <a:pt x="40900" y="41912"/>
                  </a:cubicBezTo>
                  <a:cubicBezTo>
                    <a:pt x="59962" y="41912"/>
                    <a:pt x="72838" y="52326"/>
                    <a:pt x="72838" y="77981"/>
                  </a:cubicBezTo>
                  <a:lnTo>
                    <a:pt x="72838" y="133610"/>
                  </a:lnTo>
                  <a:lnTo>
                    <a:pt x="63749" y="133610"/>
                  </a:lnTo>
                  <a:lnTo>
                    <a:pt x="63749" y="77473"/>
                  </a:lnTo>
                  <a:cubicBezTo>
                    <a:pt x="63749" y="58296"/>
                    <a:pt x="54786" y="49786"/>
                    <a:pt x="38880" y="49786"/>
                  </a:cubicBezTo>
                  <a:cubicBezTo>
                    <a:pt x="23985" y="49786"/>
                    <a:pt x="9215" y="59820"/>
                    <a:pt x="9215" y="78743"/>
                  </a:cubicBezTo>
                  <a:lnTo>
                    <a:pt x="9215" y="133483"/>
                  </a:lnTo>
                  <a:lnTo>
                    <a:pt x="126" y="133483"/>
                  </a:lnTo>
                  <a:lnTo>
                    <a:pt x="126" y="0"/>
                  </a:lnTo>
                  <a:close/>
                </a:path>
              </a:pathLst>
            </a:custGeom>
            <a:solidFill>
              <a:srgbClr val="FFFFFF"/>
            </a:solidFill>
            <a:ln w="126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B932385D-41FD-C61A-FDF7-6038B0B972A8}"/>
                </a:ext>
              </a:extLst>
            </p:cNvPr>
            <p:cNvSpPr/>
            <p:nvPr/>
          </p:nvSpPr>
          <p:spPr>
            <a:xfrm>
              <a:off x="5864800" y="2075668"/>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6E3D3591-CBA0-6AB9-7976-7ACCF0CC4628}"/>
                </a:ext>
              </a:extLst>
            </p:cNvPr>
            <p:cNvSpPr/>
            <p:nvPr/>
          </p:nvSpPr>
          <p:spPr>
            <a:xfrm>
              <a:off x="5965535" y="2075922"/>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75084AE8-F628-D46E-CB7A-B9D6FC170F90}"/>
                </a:ext>
              </a:extLst>
            </p:cNvPr>
            <p:cNvSpPr/>
            <p:nvPr/>
          </p:nvSpPr>
          <p:spPr>
            <a:xfrm>
              <a:off x="6168269" y="2075922"/>
              <a:ext cx="39511" cy="91444"/>
            </a:xfrm>
            <a:custGeom>
              <a:avLst/>
              <a:gdLst>
                <a:gd name="connsiteX0" fmla="*/ 0 w 39511"/>
                <a:gd name="connsiteY0" fmla="*/ 1143 h 91444"/>
                <a:gd name="connsiteX1" fmla="*/ 9089 w 39511"/>
                <a:gd name="connsiteY1" fmla="*/ 1143 h 91444"/>
                <a:gd name="connsiteX2" fmla="*/ 9089 w 39511"/>
                <a:gd name="connsiteY2" fmla="*/ 20194 h 91444"/>
                <a:gd name="connsiteX3" fmla="*/ 39512 w 39511"/>
                <a:gd name="connsiteY3" fmla="*/ 0 h 91444"/>
                <a:gd name="connsiteX4" fmla="*/ 39512 w 39511"/>
                <a:gd name="connsiteY4" fmla="*/ 8636 h 91444"/>
                <a:gd name="connsiteX5" fmla="*/ 9089 w 39511"/>
                <a:gd name="connsiteY5" fmla="*/ 41404 h 91444"/>
                <a:gd name="connsiteX6" fmla="*/ 9089 w 39511"/>
                <a:gd name="connsiteY6" fmla="*/ 91444 h 91444"/>
                <a:gd name="connsiteX7" fmla="*/ 0 w 39511"/>
                <a:gd name="connsiteY7" fmla="*/ 91444 h 91444"/>
                <a:gd name="connsiteX8" fmla="*/ 0 w 39511"/>
                <a:gd name="connsiteY8" fmla="*/ 1143 h 9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11" h="91444">
                  <a:moveTo>
                    <a:pt x="0" y="1143"/>
                  </a:moveTo>
                  <a:lnTo>
                    <a:pt x="9089" y="1143"/>
                  </a:lnTo>
                  <a:lnTo>
                    <a:pt x="9089" y="20194"/>
                  </a:lnTo>
                  <a:cubicBezTo>
                    <a:pt x="14012" y="9144"/>
                    <a:pt x="22975" y="508"/>
                    <a:pt x="39512" y="0"/>
                  </a:cubicBezTo>
                  <a:lnTo>
                    <a:pt x="39512" y="8636"/>
                  </a:lnTo>
                  <a:cubicBezTo>
                    <a:pt x="22217" y="9271"/>
                    <a:pt x="9089" y="17400"/>
                    <a:pt x="9089" y="41404"/>
                  </a:cubicBezTo>
                  <a:lnTo>
                    <a:pt x="9089" y="91444"/>
                  </a:lnTo>
                  <a:lnTo>
                    <a:pt x="0" y="91444"/>
                  </a:lnTo>
                  <a:lnTo>
                    <a:pt x="0" y="1143"/>
                  </a:lnTo>
                  <a:close/>
                </a:path>
              </a:pathLst>
            </a:custGeom>
            <a:solidFill>
              <a:srgbClr val="FFFFFF"/>
            </a:solidFill>
            <a:ln w="126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D0ED66A6-AB4E-BB21-6BC7-BAAB781EF845}"/>
                </a:ext>
              </a:extLst>
            </p:cNvPr>
            <p:cNvSpPr/>
            <p:nvPr/>
          </p:nvSpPr>
          <p:spPr>
            <a:xfrm>
              <a:off x="6214219" y="2075668"/>
              <a:ext cx="80538" cy="93095"/>
            </a:xfrm>
            <a:custGeom>
              <a:avLst/>
              <a:gdLst>
                <a:gd name="connsiteX0" fmla="*/ 126 w 80538"/>
                <a:gd name="connsiteY0" fmla="*/ 47500 h 93095"/>
                <a:gd name="connsiteX1" fmla="*/ 126 w 80538"/>
                <a:gd name="connsiteY1" fmla="*/ 46103 h 93095"/>
                <a:gd name="connsiteX2" fmla="*/ 41279 w 80538"/>
                <a:gd name="connsiteY2" fmla="*/ 0 h 93095"/>
                <a:gd name="connsiteX3" fmla="*/ 80538 w 80538"/>
                <a:gd name="connsiteY3" fmla="*/ 44071 h 93095"/>
                <a:gd name="connsiteX4" fmla="*/ 80538 w 80538"/>
                <a:gd name="connsiteY4" fmla="*/ 47373 h 93095"/>
                <a:gd name="connsiteX5" fmla="*/ 9468 w 80538"/>
                <a:gd name="connsiteY5" fmla="*/ 47373 h 93095"/>
                <a:gd name="connsiteX6" fmla="*/ 42541 w 80538"/>
                <a:gd name="connsiteY6" fmla="*/ 85348 h 93095"/>
                <a:gd name="connsiteX7" fmla="*/ 70692 w 80538"/>
                <a:gd name="connsiteY7" fmla="*/ 66551 h 93095"/>
                <a:gd name="connsiteX8" fmla="*/ 79781 w 80538"/>
                <a:gd name="connsiteY8" fmla="*/ 66551 h 93095"/>
                <a:gd name="connsiteX9" fmla="*/ 42541 w 80538"/>
                <a:gd name="connsiteY9" fmla="*/ 93095 h 93095"/>
                <a:gd name="connsiteX10" fmla="*/ 0 w 80538"/>
                <a:gd name="connsiteY10" fmla="*/ 47500 h 93095"/>
                <a:gd name="connsiteX11" fmla="*/ 71197 w 80538"/>
                <a:gd name="connsiteY11" fmla="*/ 39880 h 93095"/>
                <a:gd name="connsiteX12" fmla="*/ 41279 w 80538"/>
                <a:gd name="connsiteY12" fmla="*/ 7747 h 93095"/>
                <a:gd name="connsiteX13" fmla="*/ 9846 w 80538"/>
                <a:gd name="connsiteY13" fmla="*/ 39880 h 93095"/>
                <a:gd name="connsiteX14" fmla="*/ 71070 w 80538"/>
                <a:gd name="connsiteY14" fmla="*/ 39880 h 9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538" h="93095">
                  <a:moveTo>
                    <a:pt x="126" y="47500"/>
                  </a:moveTo>
                  <a:lnTo>
                    <a:pt x="126" y="46103"/>
                  </a:lnTo>
                  <a:cubicBezTo>
                    <a:pt x="126" y="18797"/>
                    <a:pt x="17294" y="0"/>
                    <a:pt x="41279" y="0"/>
                  </a:cubicBezTo>
                  <a:cubicBezTo>
                    <a:pt x="62865" y="0"/>
                    <a:pt x="80538" y="14098"/>
                    <a:pt x="80538" y="44071"/>
                  </a:cubicBezTo>
                  <a:lnTo>
                    <a:pt x="80538" y="47373"/>
                  </a:lnTo>
                  <a:lnTo>
                    <a:pt x="9468" y="47373"/>
                  </a:lnTo>
                  <a:cubicBezTo>
                    <a:pt x="9846" y="71504"/>
                    <a:pt x="21334" y="85348"/>
                    <a:pt x="42541" y="85348"/>
                  </a:cubicBezTo>
                  <a:cubicBezTo>
                    <a:pt x="57437" y="85348"/>
                    <a:pt x="67662" y="79125"/>
                    <a:pt x="70692" y="66551"/>
                  </a:cubicBezTo>
                  <a:lnTo>
                    <a:pt x="79781" y="66551"/>
                  </a:lnTo>
                  <a:cubicBezTo>
                    <a:pt x="75994" y="83824"/>
                    <a:pt x="61729" y="93095"/>
                    <a:pt x="42541" y="93095"/>
                  </a:cubicBezTo>
                  <a:cubicBezTo>
                    <a:pt x="16663" y="93095"/>
                    <a:pt x="0" y="74552"/>
                    <a:pt x="0" y="47500"/>
                  </a:cubicBezTo>
                  <a:close/>
                  <a:moveTo>
                    <a:pt x="71197" y="39880"/>
                  </a:moveTo>
                  <a:cubicBezTo>
                    <a:pt x="70313" y="17908"/>
                    <a:pt x="58826" y="7747"/>
                    <a:pt x="41279" y="7747"/>
                  </a:cubicBezTo>
                  <a:cubicBezTo>
                    <a:pt x="23732" y="7747"/>
                    <a:pt x="11614" y="20194"/>
                    <a:pt x="9846" y="39880"/>
                  </a:cubicBezTo>
                  <a:lnTo>
                    <a:pt x="71070" y="39880"/>
                  </a:lnTo>
                  <a:close/>
                </a:path>
              </a:pathLst>
            </a:custGeom>
            <a:solidFill>
              <a:srgbClr val="FFFFFF"/>
            </a:solidFill>
            <a:ln w="126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2FDC3354-606F-F755-B798-6DD6C80BB692}"/>
                </a:ext>
              </a:extLst>
            </p:cNvPr>
            <p:cNvSpPr/>
            <p:nvPr/>
          </p:nvSpPr>
          <p:spPr>
            <a:xfrm>
              <a:off x="6308138" y="2075668"/>
              <a:ext cx="69934" cy="92968"/>
            </a:xfrm>
            <a:custGeom>
              <a:avLst/>
              <a:gdLst>
                <a:gd name="connsiteX0" fmla="*/ 126 w 69934"/>
                <a:gd name="connsiteY0" fmla="*/ 67313 h 92968"/>
                <a:gd name="connsiteX1" fmla="*/ 42163 w 69934"/>
                <a:gd name="connsiteY1" fmla="*/ 40007 h 92968"/>
                <a:gd name="connsiteX2" fmla="*/ 60845 w 69934"/>
                <a:gd name="connsiteY2" fmla="*/ 40007 h 92968"/>
                <a:gd name="connsiteX3" fmla="*/ 60845 w 69934"/>
                <a:gd name="connsiteY3" fmla="*/ 31878 h 92968"/>
                <a:gd name="connsiteX4" fmla="*/ 38249 w 69934"/>
                <a:gd name="connsiteY4" fmla="*/ 7747 h 92968"/>
                <a:gd name="connsiteX5" fmla="*/ 13002 w 69934"/>
                <a:gd name="connsiteY5" fmla="*/ 26925 h 92968"/>
                <a:gd name="connsiteX6" fmla="*/ 4040 w 69934"/>
                <a:gd name="connsiteY6" fmla="*/ 26925 h 92968"/>
                <a:gd name="connsiteX7" fmla="*/ 38502 w 69934"/>
                <a:gd name="connsiteY7" fmla="*/ 0 h 92968"/>
                <a:gd name="connsiteX8" fmla="*/ 69934 w 69934"/>
                <a:gd name="connsiteY8" fmla="*/ 31878 h 92968"/>
                <a:gd name="connsiteX9" fmla="*/ 69934 w 69934"/>
                <a:gd name="connsiteY9" fmla="*/ 91571 h 92968"/>
                <a:gd name="connsiteX10" fmla="*/ 60845 w 69934"/>
                <a:gd name="connsiteY10" fmla="*/ 91571 h 92968"/>
                <a:gd name="connsiteX11" fmla="*/ 60845 w 69934"/>
                <a:gd name="connsiteY11" fmla="*/ 77727 h 92968"/>
                <a:gd name="connsiteX12" fmla="*/ 30423 w 69934"/>
                <a:gd name="connsiteY12" fmla="*/ 92968 h 92968"/>
                <a:gd name="connsiteX13" fmla="*/ 0 w 69934"/>
                <a:gd name="connsiteY13" fmla="*/ 67186 h 92968"/>
                <a:gd name="connsiteX14" fmla="*/ 60845 w 69934"/>
                <a:gd name="connsiteY14" fmla="*/ 62487 h 92968"/>
                <a:gd name="connsiteX15" fmla="*/ 60845 w 69934"/>
                <a:gd name="connsiteY15" fmla="*/ 47119 h 92968"/>
                <a:gd name="connsiteX16" fmla="*/ 42415 w 69934"/>
                <a:gd name="connsiteY16" fmla="*/ 47119 h 92968"/>
                <a:gd name="connsiteX17" fmla="*/ 9089 w 69934"/>
                <a:gd name="connsiteY17" fmla="*/ 67313 h 92968"/>
                <a:gd name="connsiteX18" fmla="*/ 31054 w 69934"/>
                <a:gd name="connsiteY18" fmla="*/ 85602 h 92968"/>
                <a:gd name="connsiteX19" fmla="*/ 60719 w 69934"/>
                <a:gd name="connsiteY19" fmla="*/ 62487 h 9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934" h="92968">
                  <a:moveTo>
                    <a:pt x="126" y="67313"/>
                  </a:moveTo>
                  <a:cubicBezTo>
                    <a:pt x="126" y="46357"/>
                    <a:pt x="20071" y="40007"/>
                    <a:pt x="42163" y="40007"/>
                  </a:cubicBezTo>
                  <a:lnTo>
                    <a:pt x="60845" y="40007"/>
                  </a:lnTo>
                  <a:lnTo>
                    <a:pt x="60845" y="31878"/>
                  </a:lnTo>
                  <a:cubicBezTo>
                    <a:pt x="60845" y="14987"/>
                    <a:pt x="54029" y="7747"/>
                    <a:pt x="38249" y="7747"/>
                  </a:cubicBezTo>
                  <a:cubicBezTo>
                    <a:pt x="24742" y="7747"/>
                    <a:pt x="15148" y="13590"/>
                    <a:pt x="13002" y="26925"/>
                  </a:cubicBezTo>
                  <a:lnTo>
                    <a:pt x="4040" y="26925"/>
                  </a:lnTo>
                  <a:cubicBezTo>
                    <a:pt x="6059" y="7874"/>
                    <a:pt x="21586" y="0"/>
                    <a:pt x="38502" y="0"/>
                  </a:cubicBezTo>
                  <a:cubicBezTo>
                    <a:pt x="57185" y="0"/>
                    <a:pt x="69934" y="9017"/>
                    <a:pt x="69934" y="31878"/>
                  </a:cubicBezTo>
                  <a:lnTo>
                    <a:pt x="69934" y="91571"/>
                  </a:lnTo>
                  <a:lnTo>
                    <a:pt x="60845" y="91571"/>
                  </a:lnTo>
                  <a:lnTo>
                    <a:pt x="60845" y="77727"/>
                  </a:lnTo>
                  <a:cubicBezTo>
                    <a:pt x="55165" y="86491"/>
                    <a:pt x="45571" y="92968"/>
                    <a:pt x="30423" y="92968"/>
                  </a:cubicBezTo>
                  <a:cubicBezTo>
                    <a:pt x="12750" y="92968"/>
                    <a:pt x="0" y="84332"/>
                    <a:pt x="0" y="67186"/>
                  </a:cubicBezTo>
                  <a:close/>
                  <a:moveTo>
                    <a:pt x="60845" y="62487"/>
                  </a:moveTo>
                  <a:lnTo>
                    <a:pt x="60845" y="47119"/>
                  </a:lnTo>
                  <a:lnTo>
                    <a:pt x="42415" y="47119"/>
                  </a:lnTo>
                  <a:cubicBezTo>
                    <a:pt x="23732" y="47119"/>
                    <a:pt x="9089" y="51056"/>
                    <a:pt x="9089" y="67313"/>
                  </a:cubicBezTo>
                  <a:cubicBezTo>
                    <a:pt x="9089" y="78870"/>
                    <a:pt x="16284" y="85602"/>
                    <a:pt x="31054" y="85602"/>
                  </a:cubicBezTo>
                  <a:cubicBezTo>
                    <a:pt x="47591" y="85602"/>
                    <a:pt x="60719" y="75949"/>
                    <a:pt x="60719" y="62487"/>
                  </a:cubicBezTo>
                  <a:close/>
                </a:path>
              </a:pathLst>
            </a:custGeom>
            <a:solidFill>
              <a:srgbClr val="FFFFFF"/>
            </a:solidFill>
            <a:ln w="126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1BA6D52B-B620-2B91-655A-60AB04ABD0C7}"/>
                </a:ext>
              </a:extLst>
            </p:cNvPr>
            <p:cNvSpPr/>
            <p:nvPr/>
          </p:nvSpPr>
          <p:spPr>
            <a:xfrm>
              <a:off x="6391579" y="2056490"/>
              <a:ext cx="47085" cy="112018"/>
            </a:xfrm>
            <a:custGeom>
              <a:avLst/>
              <a:gdLst>
                <a:gd name="connsiteX0" fmla="*/ 13255 w 47085"/>
                <a:gd name="connsiteY0" fmla="*/ 89158 h 112018"/>
                <a:gd name="connsiteX1" fmla="*/ 13255 w 47085"/>
                <a:gd name="connsiteY1" fmla="*/ 28322 h 112018"/>
                <a:gd name="connsiteX2" fmla="*/ 0 w 47085"/>
                <a:gd name="connsiteY2" fmla="*/ 28322 h 112018"/>
                <a:gd name="connsiteX3" fmla="*/ 0 w 47085"/>
                <a:gd name="connsiteY3" fmla="*/ 20575 h 112018"/>
                <a:gd name="connsiteX4" fmla="*/ 13255 w 47085"/>
                <a:gd name="connsiteY4" fmla="*/ 20575 h 112018"/>
                <a:gd name="connsiteX5" fmla="*/ 13255 w 47085"/>
                <a:gd name="connsiteY5" fmla="*/ 0 h 112018"/>
                <a:gd name="connsiteX6" fmla="*/ 22344 w 47085"/>
                <a:gd name="connsiteY6" fmla="*/ 0 h 112018"/>
                <a:gd name="connsiteX7" fmla="*/ 22344 w 47085"/>
                <a:gd name="connsiteY7" fmla="*/ 20575 h 112018"/>
                <a:gd name="connsiteX8" fmla="*/ 45823 w 47085"/>
                <a:gd name="connsiteY8" fmla="*/ 20575 h 112018"/>
                <a:gd name="connsiteX9" fmla="*/ 45823 w 47085"/>
                <a:gd name="connsiteY9" fmla="*/ 28322 h 112018"/>
                <a:gd name="connsiteX10" fmla="*/ 22344 w 47085"/>
                <a:gd name="connsiteY10" fmla="*/ 28322 h 112018"/>
                <a:gd name="connsiteX11" fmla="*/ 22344 w 47085"/>
                <a:gd name="connsiteY11" fmla="*/ 88396 h 112018"/>
                <a:gd name="connsiteX12" fmla="*/ 35725 w 47085"/>
                <a:gd name="connsiteY12" fmla="*/ 104272 h 112018"/>
                <a:gd name="connsiteX13" fmla="*/ 47086 w 47085"/>
                <a:gd name="connsiteY13" fmla="*/ 102366 h 112018"/>
                <a:gd name="connsiteX14" fmla="*/ 47086 w 47085"/>
                <a:gd name="connsiteY14" fmla="*/ 110114 h 112018"/>
                <a:gd name="connsiteX15" fmla="*/ 35220 w 47085"/>
                <a:gd name="connsiteY15" fmla="*/ 112019 h 112018"/>
                <a:gd name="connsiteX16" fmla="*/ 13255 w 47085"/>
                <a:gd name="connsiteY16" fmla="*/ 89031 h 11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85" h="112018">
                  <a:moveTo>
                    <a:pt x="13255" y="89158"/>
                  </a:moveTo>
                  <a:lnTo>
                    <a:pt x="13255" y="28322"/>
                  </a:lnTo>
                  <a:lnTo>
                    <a:pt x="0" y="28322"/>
                  </a:lnTo>
                  <a:lnTo>
                    <a:pt x="0" y="20575"/>
                  </a:lnTo>
                  <a:lnTo>
                    <a:pt x="13255" y="20575"/>
                  </a:lnTo>
                  <a:lnTo>
                    <a:pt x="13255" y="0"/>
                  </a:lnTo>
                  <a:lnTo>
                    <a:pt x="22344" y="0"/>
                  </a:lnTo>
                  <a:lnTo>
                    <a:pt x="22344" y="20575"/>
                  </a:lnTo>
                  <a:lnTo>
                    <a:pt x="45823" y="20575"/>
                  </a:lnTo>
                  <a:lnTo>
                    <a:pt x="45823" y="28322"/>
                  </a:lnTo>
                  <a:lnTo>
                    <a:pt x="22344" y="28322"/>
                  </a:lnTo>
                  <a:lnTo>
                    <a:pt x="22344" y="88396"/>
                  </a:lnTo>
                  <a:cubicBezTo>
                    <a:pt x="22344" y="99318"/>
                    <a:pt x="27519" y="104272"/>
                    <a:pt x="35725" y="104272"/>
                  </a:cubicBezTo>
                  <a:cubicBezTo>
                    <a:pt x="40395" y="104272"/>
                    <a:pt x="43930" y="103383"/>
                    <a:pt x="47086" y="102366"/>
                  </a:cubicBezTo>
                  <a:lnTo>
                    <a:pt x="47086" y="110114"/>
                  </a:lnTo>
                  <a:cubicBezTo>
                    <a:pt x="44182" y="111130"/>
                    <a:pt x="40774" y="112019"/>
                    <a:pt x="35220" y="112019"/>
                  </a:cubicBezTo>
                  <a:cubicBezTo>
                    <a:pt x="20955" y="112019"/>
                    <a:pt x="13255" y="103510"/>
                    <a:pt x="13255" y="89031"/>
                  </a:cubicBezTo>
                  <a:close/>
                </a:path>
              </a:pathLst>
            </a:custGeom>
            <a:solidFill>
              <a:srgbClr val="FFFFFF"/>
            </a:solidFill>
            <a:ln w="12612" cap="flat">
              <a:noFill/>
              <a:prstDash val="solid"/>
              <a:miter/>
            </a:ln>
          </p:spPr>
          <p:txBody>
            <a:bodyPr rtlCol="0" anchor="ctr"/>
            <a:lstStyle/>
            <a:p>
              <a:endParaRPr lang="en-US"/>
            </a:p>
          </p:txBody>
        </p:sp>
      </p:grpSp>
      <p:grpSp>
        <p:nvGrpSpPr>
          <p:cNvPr id="641" name="values">
            <a:extLst>
              <a:ext uri="{FF2B5EF4-FFF2-40B4-BE49-F238E27FC236}">
                <a16:creationId xmlns:a16="http://schemas.microsoft.com/office/drawing/2014/main" id="{57D3645D-9606-E329-AD93-3356C1ACD7CE}"/>
              </a:ext>
            </a:extLst>
          </p:cNvPr>
          <p:cNvGrpSpPr/>
          <p:nvPr/>
        </p:nvGrpSpPr>
        <p:grpSpPr>
          <a:xfrm>
            <a:off x="401086" y="2503466"/>
            <a:ext cx="3930753" cy="1434803"/>
            <a:chOff x="6573717" y="435564"/>
            <a:chExt cx="2390177" cy="872462"/>
          </a:xfrm>
        </p:grpSpPr>
        <p:grpSp>
          <p:nvGrpSpPr>
            <p:cNvPr id="642" name="Graphic 1049">
              <a:extLst>
                <a:ext uri="{FF2B5EF4-FFF2-40B4-BE49-F238E27FC236}">
                  <a16:creationId xmlns:a16="http://schemas.microsoft.com/office/drawing/2014/main" id="{242BC815-3BB3-6B3C-FF8C-BF00AFE400CE}"/>
                </a:ext>
              </a:extLst>
            </p:cNvPr>
            <p:cNvGrpSpPr/>
            <p:nvPr/>
          </p:nvGrpSpPr>
          <p:grpSpPr>
            <a:xfrm>
              <a:off x="6573717" y="435564"/>
              <a:ext cx="1868718" cy="500127"/>
              <a:chOff x="6573717" y="435564"/>
              <a:chExt cx="1868718" cy="500127"/>
            </a:xfrm>
            <a:solidFill>
              <a:srgbClr val="FFFFFF"/>
            </a:solidFill>
          </p:grpSpPr>
          <p:sp>
            <p:nvSpPr>
              <p:cNvPr id="668" name="Freeform 667">
                <a:extLst>
                  <a:ext uri="{FF2B5EF4-FFF2-40B4-BE49-F238E27FC236}">
                    <a16:creationId xmlns:a16="http://schemas.microsoft.com/office/drawing/2014/main" id="{A9C118E4-E75E-EC5D-4613-192C28030B7D}"/>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669" name="Freeform 668">
                <a:extLst>
                  <a:ext uri="{FF2B5EF4-FFF2-40B4-BE49-F238E27FC236}">
                    <a16:creationId xmlns:a16="http://schemas.microsoft.com/office/drawing/2014/main" id="{163D793A-9E23-C72C-FC2B-EF408DEBB9D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670" name="Freeform 669">
                <a:extLst>
                  <a:ext uri="{FF2B5EF4-FFF2-40B4-BE49-F238E27FC236}">
                    <a16:creationId xmlns:a16="http://schemas.microsoft.com/office/drawing/2014/main" id="{D5A6A952-908A-F7CB-C004-3BE73AC0F907}"/>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671" name="Freeform 670">
                <a:extLst>
                  <a:ext uri="{FF2B5EF4-FFF2-40B4-BE49-F238E27FC236}">
                    <a16:creationId xmlns:a16="http://schemas.microsoft.com/office/drawing/2014/main" id="{7AA6940A-FCB2-C580-B109-A96A0658C3A5}"/>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672" name="Freeform 671">
                <a:extLst>
                  <a:ext uri="{FF2B5EF4-FFF2-40B4-BE49-F238E27FC236}">
                    <a16:creationId xmlns:a16="http://schemas.microsoft.com/office/drawing/2014/main" id="{2B89CC7C-D447-4D61-F929-50BA7D0C5893}"/>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673" name="Freeform 672">
                <a:extLst>
                  <a:ext uri="{FF2B5EF4-FFF2-40B4-BE49-F238E27FC236}">
                    <a16:creationId xmlns:a16="http://schemas.microsoft.com/office/drawing/2014/main" id="{A7F82F3B-28CF-31DA-57FC-632D7E3793A9}"/>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643" name="Graphic 1049">
              <a:extLst>
                <a:ext uri="{FF2B5EF4-FFF2-40B4-BE49-F238E27FC236}">
                  <a16:creationId xmlns:a16="http://schemas.microsoft.com/office/drawing/2014/main" id="{F5ECEBD0-DD34-8210-18D0-742C194147F9}"/>
                </a:ext>
              </a:extLst>
            </p:cNvPr>
            <p:cNvGrpSpPr/>
            <p:nvPr/>
          </p:nvGrpSpPr>
          <p:grpSpPr>
            <a:xfrm>
              <a:off x="6593524" y="1180106"/>
              <a:ext cx="2370370" cy="127920"/>
              <a:chOff x="6593524" y="1180106"/>
              <a:chExt cx="2370370" cy="127920"/>
            </a:xfrm>
            <a:solidFill>
              <a:srgbClr val="FFFFFF"/>
            </a:solidFill>
          </p:grpSpPr>
          <p:sp>
            <p:nvSpPr>
              <p:cNvPr id="644" name="Freeform 643">
                <a:extLst>
                  <a:ext uri="{FF2B5EF4-FFF2-40B4-BE49-F238E27FC236}">
                    <a16:creationId xmlns:a16="http://schemas.microsoft.com/office/drawing/2014/main" id="{F7FE65BA-57B4-3C9A-C251-8D7C117044B2}"/>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645" name="Freeform 644">
                <a:extLst>
                  <a:ext uri="{FF2B5EF4-FFF2-40B4-BE49-F238E27FC236}">
                    <a16:creationId xmlns:a16="http://schemas.microsoft.com/office/drawing/2014/main" id="{6A796A79-B3D2-364E-4C4D-B9429B3F3EFD}"/>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646" name="Freeform 645">
                <a:extLst>
                  <a:ext uri="{FF2B5EF4-FFF2-40B4-BE49-F238E27FC236}">
                    <a16:creationId xmlns:a16="http://schemas.microsoft.com/office/drawing/2014/main" id="{0439D6A3-E90D-D182-BAF5-D8B51EF56ABE}"/>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647" name="Freeform 646">
                <a:extLst>
                  <a:ext uri="{FF2B5EF4-FFF2-40B4-BE49-F238E27FC236}">
                    <a16:creationId xmlns:a16="http://schemas.microsoft.com/office/drawing/2014/main" id="{34AE65DB-B931-EA7C-C90D-249FB50B52C3}"/>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648" name="Freeform 647">
                <a:extLst>
                  <a:ext uri="{FF2B5EF4-FFF2-40B4-BE49-F238E27FC236}">
                    <a16:creationId xmlns:a16="http://schemas.microsoft.com/office/drawing/2014/main" id="{6B67FCDE-8001-21F4-5A31-3ECC44D9B667}"/>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49" name="Freeform 648">
                <a:extLst>
                  <a:ext uri="{FF2B5EF4-FFF2-40B4-BE49-F238E27FC236}">
                    <a16:creationId xmlns:a16="http://schemas.microsoft.com/office/drawing/2014/main" id="{EF753635-6BC4-017A-CD7B-6C4486D30764}"/>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650" name="Freeform 649">
                <a:extLst>
                  <a:ext uri="{FF2B5EF4-FFF2-40B4-BE49-F238E27FC236}">
                    <a16:creationId xmlns:a16="http://schemas.microsoft.com/office/drawing/2014/main" id="{4CF7EF12-E445-ECF0-5237-3873D6D9707B}"/>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1" name="Freeform 650">
                <a:extLst>
                  <a:ext uri="{FF2B5EF4-FFF2-40B4-BE49-F238E27FC236}">
                    <a16:creationId xmlns:a16="http://schemas.microsoft.com/office/drawing/2014/main" id="{82AEFBBF-5F4A-2F23-C456-10BCB4B04D90}"/>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52" name="Freeform 651">
                <a:extLst>
                  <a:ext uri="{FF2B5EF4-FFF2-40B4-BE49-F238E27FC236}">
                    <a16:creationId xmlns:a16="http://schemas.microsoft.com/office/drawing/2014/main" id="{D64D0D6F-4DA3-5CD5-BC1E-8FA54B34D5D0}"/>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653" name="Freeform 652">
                <a:extLst>
                  <a:ext uri="{FF2B5EF4-FFF2-40B4-BE49-F238E27FC236}">
                    <a16:creationId xmlns:a16="http://schemas.microsoft.com/office/drawing/2014/main" id="{253E64C1-AB07-6DEC-6637-A030A0D95CAA}"/>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4" name="Freeform 653">
                <a:extLst>
                  <a:ext uri="{FF2B5EF4-FFF2-40B4-BE49-F238E27FC236}">
                    <a16:creationId xmlns:a16="http://schemas.microsoft.com/office/drawing/2014/main" id="{28AD82F1-ACA4-D158-DE36-645F74C8B718}"/>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655" name="Freeform 654">
                <a:extLst>
                  <a:ext uri="{FF2B5EF4-FFF2-40B4-BE49-F238E27FC236}">
                    <a16:creationId xmlns:a16="http://schemas.microsoft.com/office/drawing/2014/main" id="{BA8B1EC6-1650-6C1E-D015-11AEE822595F}"/>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656" name="Freeform 655">
                <a:extLst>
                  <a:ext uri="{FF2B5EF4-FFF2-40B4-BE49-F238E27FC236}">
                    <a16:creationId xmlns:a16="http://schemas.microsoft.com/office/drawing/2014/main" id="{4EDE8CD4-FF2C-8C5C-5D38-A2CD777E0DC6}"/>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657" name="Freeform 656">
                <a:extLst>
                  <a:ext uri="{FF2B5EF4-FFF2-40B4-BE49-F238E27FC236}">
                    <a16:creationId xmlns:a16="http://schemas.microsoft.com/office/drawing/2014/main" id="{53B596F9-D983-18A0-175A-0D0A86326ACE}"/>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658" name="Freeform 657">
                <a:extLst>
                  <a:ext uri="{FF2B5EF4-FFF2-40B4-BE49-F238E27FC236}">
                    <a16:creationId xmlns:a16="http://schemas.microsoft.com/office/drawing/2014/main" id="{ED082DDB-6C42-B99E-E6BC-1ABA49E4A7FD}"/>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59" name="Freeform 658">
                <a:extLst>
                  <a:ext uri="{FF2B5EF4-FFF2-40B4-BE49-F238E27FC236}">
                    <a16:creationId xmlns:a16="http://schemas.microsoft.com/office/drawing/2014/main" id="{A65C9B51-B69F-A207-607C-C7BDAC5FC6D2}"/>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660" name="Freeform 659">
                <a:extLst>
                  <a:ext uri="{FF2B5EF4-FFF2-40B4-BE49-F238E27FC236}">
                    <a16:creationId xmlns:a16="http://schemas.microsoft.com/office/drawing/2014/main" id="{5B25DFBE-8C91-CE0D-52CD-BCB428D65033}"/>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661" name="Freeform 660">
                <a:extLst>
                  <a:ext uri="{FF2B5EF4-FFF2-40B4-BE49-F238E27FC236}">
                    <a16:creationId xmlns:a16="http://schemas.microsoft.com/office/drawing/2014/main" id="{BC94739E-5DEA-4F62-6FF6-8A559D8647EA}"/>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662" name="Freeform 661">
                <a:extLst>
                  <a:ext uri="{FF2B5EF4-FFF2-40B4-BE49-F238E27FC236}">
                    <a16:creationId xmlns:a16="http://schemas.microsoft.com/office/drawing/2014/main" id="{F41FDE42-FCC7-A9EF-EEF0-7171A84BCBB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663" name="Freeform 662">
                <a:extLst>
                  <a:ext uri="{FF2B5EF4-FFF2-40B4-BE49-F238E27FC236}">
                    <a16:creationId xmlns:a16="http://schemas.microsoft.com/office/drawing/2014/main" id="{2E3214A4-2C7C-0936-84C7-E15EF053896D}"/>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64" name="Freeform 663">
                <a:extLst>
                  <a:ext uri="{FF2B5EF4-FFF2-40B4-BE49-F238E27FC236}">
                    <a16:creationId xmlns:a16="http://schemas.microsoft.com/office/drawing/2014/main" id="{87C2E923-EB84-7EEC-A5A2-2FBAE8C3FC45}"/>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665" name="Freeform 664">
                <a:extLst>
                  <a:ext uri="{FF2B5EF4-FFF2-40B4-BE49-F238E27FC236}">
                    <a16:creationId xmlns:a16="http://schemas.microsoft.com/office/drawing/2014/main" id="{60824D97-CE47-B0DC-9C85-456F5DC0F86F}"/>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666" name="Freeform 665">
                <a:extLst>
                  <a:ext uri="{FF2B5EF4-FFF2-40B4-BE49-F238E27FC236}">
                    <a16:creationId xmlns:a16="http://schemas.microsoft.com/office/drawing/2014/main" id="{6FFC0EAA-FA5F-C57D-9998-43AC4484F4C8}"/>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667" name="Freeform 666">
                <a:extLst>
                  <a:ext uri="{FF2B5EF4-FFF2-40B4-BE49-F238E27FC236}">
                    <a16:creationId xmlns:a16="http://schemas.microsoft.com/office/drawing/2014/main" id="{2E791F5C-C630-701D-E396-8C43AF607EA4}"/>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72444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 name="dk blue">
            <a:extLst>
              <a:ext uri="{FF2B5EF4-FFF2-40B4-BE49-F238E27FC236}">
                <a16:creationId xmlns:a16="http://schemas.microsoft.com/office/drawing/2014/main" id="{0600322A-2F4A-710E-30D0-6F8A546CBE00}"/>
              </a:ext>
            </a:extLst>
          </p:cNvPr>
          <p:cNvSpPr/>
          <p:nvPr/>
        </p:nvSpPr>
        <p:spPr>
          <a:xfrm>
            <a:off x="0"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308C"/>
          </a:solidFill>
          <a:ln w="6345" cap="flat">
            <a:noFill/>
            <a:prstDash val="solid"/>
            <a:miter/>
          </a:ln>
        </p:spPr>
        <p:txBody>
          <a:bodyPr rtlCol="0" anchor="ctr"/>
          <a:lstStyle/>
          <a:p>
            <a:endParaRPr lang="en-US"/>
          </a:p>
        </p:txBody>
      </p:sp>
      <p:grpSp>
        <p:nvGrpSpPr>
          <p:cNvPr id="1512" name="mission">
            <a:extLst>
              <a:ext uri="{FF2B5EF4-FFF2-40B4-BE49-F238E27FC236}">
                <a16:creationId xmlns:a16="http://schemas.microsoft.com/office/drawing/2014/main" id="{6384E8FC-A23F-9A62-AEBA-F3031784EE04}"/>
              </a:ext>
            </a:extLst>
          </p:cNvPr>
          <p:cNvGrpSpPr/>
          <p:nvPr/>
        </p:nvGrpSpPr>
        <p:grpSpPr>
          <a:xfrm>
            <a:off x="384967" y="454165"/>
            <a:ext cx="2246005" cy="2837803"/>
            <a:chOff x="384967" y="454165"/>
            <a:chExt cx="2246005" cy="2837803"/>
          </a:xfrm>
        </p:grpSpPr>
        <p:grpSp>
          <p:nvGrpSpPr>
            <p:cNvPr id="1054" name="Graphic 1049">
              <a:extLst>
                <a:ext uri="{FF2B5EF4-FFF2-40B4-BE49-F238E27FC236}">
                  <a16:creationId xmlns:a16="http://schemas.microsoft.com/office/drawing/2014/main" id="{132B1059-550A-6B2B-288C-FA4F0934FC8B}"/>
                </a:ext>
              </a:extLst>
            </p:cNvPr>
            <p:cNvGrpSpPr/>
            <p:nvPr/>
          </p:nvGrpSpPr>
          <p:grpSpPr>
            <a:xfrm>
              <a:off x="384967" y="1178392"/>
              <a:ext cx="1013270" cy="155790"/>
              <a:chOff x="384967" y="1178392"/>
              <a:chExt cx="1013270" cy="155790"/>
            </a:xfrm>
            <a:solidFill>
              <a:srgbClr val="FFFFFF"/>
            </a:solidFill>
          </p:grpSpPr>
          <p:sp>
            <p:nvSpPr>
              <p:cNvPr id="1055" name="Freeform 1054">
                <a:extLst>
                  <a:ext uri="{FF2B5EF4-FFF2-40B4-BE49-F238E27FC236}">
                    <a16:creationId xmlns:a16="http://schemas.microsoft.com/office/drawing/2014/main" id="{14AB9F93-D30D-AE7A-89A4-AAAC9AADDA04}"/>
                  </a:ext>
                </a:extLst>
              </p:cNvPr>
              <p:cNvSpPr/>
              <p:nvPr/>
            </p:nvSpPr>
            <p:spPr>
              <a:xfrm>
                <a:off x="384967" y="1186645"/>
                <a:ext cx="148997" cy="117953"/>
              </a:xfrm>
              <a:custGeom>
                <a:avLst/>
                <a:gdLst>
                  <a:gd name="connsiteX0" fmla="*/ 63 w 148997"/>
                  <a:gd name="connsiteY0" fmla="*/ 0 h 117953"/>
                  <a:gd name="connsiteX1" fmla="*/ 22473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13 w 148997"/>
                  <a:gd name="connsiteY10" fmla="*/ 31996 h 117953"/>
                  <a:gd name="connsiteX11" fmla="*/ 50279 w 148997"/>
                  <a:gd name="connsiteY11" fmla="*/ 117954 h 117953"/>
                  <a:gd name="connsiteX12" fmla="*/ 29330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63" y="0"/>
                    </a:moveTo>
                    <a:lnTo>
                      <a:pt x="22473" y="0"/>
                    </a:lnTo>
                    <a:lnTo>
                      <a:pt x="42915" y="86592"/>
                    </a:lnTo>
                    <a:lnTo>
                      <a:pt x="65833" y="0"/>
                    </a:lnTo>
                    <a:lnTo>
                      <a:pt x="83990" y="0"/>
                    </a:lnTo>
                    <a:lnTo>
                      <a:pt x="107415" y="87100"/>
                    </a:lnTo>
                    <a:lnTo>
                      <a:pt x="128555" y="0"/>
                    </a:lnTo>
                    <a:lnTo>
                      <a:pt x="148997" y="0"/>
                    </a:lnTo>
                    <a:lnTo>
                      <a:pt x="119477" y="117954"/>
                    </a:lnTo>
                    <a:lnTo>
                      <a:pt x="97512" y="117954"/>
                    </a:lnTo>
                    <a:lnTo>
                      <a:pt x="74213" y="31996"/>
                    </a:lnTo>
                    <a:lnTo>
                      <a:pt x="50279" y="117954"/>
                    </a:lnTo>
                    <a:lnTo>
                      <a:pt x="29330" y="117954"/>
                    </a:lnTo>
                    <a:lnTo>
                      <a:pt x="0" y="0"/>
                    </a:lnTo>
                    <a:close/>
                  </a:path>
                </a:pathLst>
              </a:custGeom>
              <a:solidFill>
                <a:srgbClr val="FFFFFF"/>
              </a:solidFill>
              <a:ln w="6345" cap="flat">
                <a:noFill/>
                <a:prstDash val="solid"/>
                <a:miter/>
              </a:ln>
            </p:spPr>
            <p:txBody>
              <a:bodyPr rtlCol="0" anchor="ctr"/>
              <a:lstStyle/>
              <a:p>
                <a:endParaRPr lang="en-US"/>
              </a:p>
            </p:txBody>
          </p:sp>
          <p:sp>
            <p:nvSpPr>
              <p:cNvPr id="1056" name="Freeform 1055">
                <a:extLst>
                  <a:ext uri="{FF2B5EF4-FFF2-40B4-BE49-F238E27FC236}">
                    <a16:creationId xmlns:a16="http://schemas.microsoft.com/office/drawing/2014/main" id="{2D7B79F7-C28B-165A-96C2-DAA01FC3D202}"/>
                  </a:ext>
                </a:extLst>
              </p:cNvPr>
              <p:cNvSpPr/>
              <p:nvPr/>
            </p:nvSpPr>
            <p:spPr>
              <a:xfrm>
                <a:off x="550153" y="1178392"/>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4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0" y="54850"/>
                      <a:pt x="40249" y="54850"/>
                    </a:cubicBezTo>
                    <a:cubicBezTo>
                      <a:pt x="29012" y="54850"/>
                      <a:pt x="19934" y="61770"/>
                      <a:pt x="19934" y="75483"/>
                    </a:cubicBezTo>
                    <a:lnTo>
                      <a:pt x="19934" y="126270"/>
                    </a:lnTo>
                    <a:lnTo>
                      <a:pt x="0" y="126270"/>
                    </a:lnTo>
                    <a:lnTo>
                      <a:pt x="0" y="64"/>
                    </a:lnTo>
                    <a:close/>
                  </a:path>
                </a:pathLst>
              </a:custGeom>
              <a:solidFill>
                <a:srgbClr val="FFFFFF"/>
              </a:solidFill>
              <a:ln w="6345" cap="flat">
                <a:noFill/>
                <a:prstDash val="solid"/>
                <a:miter/>
              </a:ln>
            </p:spPr>
            <p:txBody>
              <a:bodyPr rtlCol="0" anchor="ctr"/>
              <a:lstStyle/>
              <a:p>
                <a:endParaRPr lang="en-US"/>
              </a:p>
            </p:txBody>
          </p:sp>
          <p:sp>
            <p:nvSpPr>
              <p:cNvPr id="1057" name="Freeform 1056">
                <a:extLst>
                  <a:ext uri="{FF2B5EF4-FFF2-40B4-BE49-F238E27FC236}">
                    <a16:creationId xmlns:a16="http://schemas.microsoft.com/office/drawing/2014/main" id="{B891D47A-D76C-F35E-7D29-88D694F8E949}"/>
                  </a:ext>
                </a:extLst>
              </p:cNvPr>
              <p:cNvSpPr/>
              <p:nvPr/>
            </p:nvSpPr>
            <p:spPr>
              <a:xfrm>
                <a:off x="638904" y="1218387"/>
                <a:ext cx="85132" cy="115795"/>
              </a:xfrm>
              <a:custGeom>
                <a:avLst/>
                <a:gdLst>
                  <a:gd name="connsiteX0" fmla="*/ 34154 w 85132"/>
                  <a:gd name="connsiteY0" fmla="*/ 77514 h 115795"/>
                  <a:gd name="connsiteX1" fmla="*/ 0 w 85132"/>
                  <a:gd name="connsiteY1" fmla="*/ 0 h 115795"/>
                  <a:gd name="connsiteX2" fmla="*/ 21585 w 85132"/>
                  <a:gd name="connsiteY2" fmla="*/ 0 h 115795"/>
                  <a:gd name="connsiteX3" fmla="*/ 44502 w 85132"/>
                  <a:gd name="connsiteY3" fmla="*/ 55612 h 115795"/>
                  <a:gd name="connsiteX4" fmla="*/ 65643 w 85132"/>
                  <a:gd name="connsiteY4" fmla="*/ 0 h 115795"/>
                  <a:gd name="connsiteX5" fmla="*/ 85132 w 85132"/>
                  <a:gd name="connsiteY5" fmla="*/ 0 h 115795"/>
                  <a:gd name="connsiteX6" fmla="*/ 38090 w 85132"/>
                  <a:gd name="connsiteY6" fmla="*/ 115795 h 115795"/>
                  <a:gd name="connsiteX7" fmla="*/ 18474 w 85132"/>
                  <a:gd name="connsiteY7" fmla="*/ 115795 h 115795"/>
                  <a:gd name="connsiteX8" fmla="*/ 34154 w 85132"/>
                  <a:gd name="connsiteY8" fmla="*/ 77514 h 11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32" h="115795">
                    <a:moveTo>
                      <a:pt x="34154" y="77514"/>
                    </a:moveTo>
                    <a:lnTo>
                      <a:pt x="0" y="0"/>
                    </a:lnTo>
                    <a:lnTo>
                      <a:pt x="21585" y="0"/>
                    </a:lnTo>
                    <a:lnTo>
                      <a:pt x="44502" y="55612"/>
                    </a:lnTo>
                    <a:lnTo>
                      <a:pt x="65643" y="0"/>
                    </a:lnTo>
                    <a:lnTo>
                      <a:pt x="85132" y="0"/>
                    </a:lnTo>
                    <a:lnTo>
                      <a:pt x="38090" y="115795"/>
                    </a:lnTo>
                    <a:lnTo>
                      <a:pt x="18474" y="115795"/>
                    </a:lnTo>
                    <a:lnTo>
                      <a:pt x="34154" y="77514"/>
                    </a:lnTo>
                    <a:close/>
                  </a:path>
                </a:pathLst>
              </a:custGeom>
              <a:solidFill>
                <a:srgbClr val="FFFFFF"/>
              </a:solidFill>
              <a:ln w="6345" cap="flat">
                <a:noFill/>
                <a:prstDash val="solid"/>
                <a:miter/>
              </a:ln>
            </p:spPr>
            <p:txBody>
              <a:bodyPr rtlCol="0" anchor="ctr"/>
              <a:lstStyle/>
              <a:p>
                <a:endParaRPr lang="en-US"/>
              </a:p>
            </p:txBody>
          </p:sp>
          <p:sp>
            <p:nvSpPr>
              <p:cNvPr id="1058" name="Freeform 1057">
                <a:extLst>
                  <a:ext uri="{FF2B5EF4-FFF2-40B4-BE49-F238E27FC236}">
                    <a16:creationId xmlns:a16="http://schemas.microsoft.com/office/drawing/2014/main" id="{5F88EF31-5649-B987-36EC-96332ABA4956}"/>
                  </a:ext>
                </a:extLst>
              </p:cNvPr>
              <p:cNvSpPr/>
              <p:nvPr/>
            </p:nvSpPr>
            <p:spPr>
              <a:xfrm>
                <a:off x="769745" y="1218323"/>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691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7 w 127666"/>
                  <a:gd name="connsiteY7" fmla="*/ 0 h 86274"/>
                  <a:gd name="connsiteX8" fmla="*/ 100622 w 127666"/>
                  <a:gd name="connsiteY8" fmla="*/ 86275 h 86274"/>
                  <a:gd name="connsiteX9" fmla="*/ 80307 w 127666"/>
                  <a:gd name="connsiteY9" fmla="*/ 86275 h 86274"/>
                  <a:gd name="connsiteX10" fmla="*/ 64309 w 127666"/>
                  <a:gd name="connsiteY10" fmla="*/ 28187 h 86274"/>
                  <a:gd name="connsiteX11" fmla="*/ 46851 w 127666"/>
                  <a:gd name="connsiteY11" fmla="*/ 86275 h 86274"/>
                  <a:gd name="connsiteX12" fmla="*/ 26409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691" y="0"/>
                    </a:lnTo>
                    <a:lnTo>
                      <a:pt x="73388" y="0"/>
                    </a:lnTo>
                    <a:lnTo>
                      <a:pt x="90211" y="62341"/>
                    </a:lnTo>
                    <a:lnTo>
                      <a:pt x="108177" y="0"/>
                    </a:lnTo>
                    <a:lnTo>
                      <a:pt x="127667" y="0"/>
                    </a:lnTo>
                    <a:lnTo>
                      <a:pt x="100622" y="86275"/>
                    </a:lnTo>
                    <a:lnTo>
                      <a:pt x="80307" y="86275"/>
                    </a:lnTo>
                    <a:lnTo>
                      <a:pt x="64309" y="28187"/>
                    </a:lnTo>
                    <a:lnTo>
                      <a:pt x="46851" y="86275"/>
                    </a:lnTo>
                    <a:lnTo>
                      <a:pt x="26409" y="86275"/>
                    </a:lnTo>
                    <a:lnTo>
                      <a:pt x="0" y="0"/>
                    </a:lnTo>
                    <a:close/>
                  </a:path>
                </a:pathLst>
              </a:custGeom>
              <a:solidFill>
                <a:srgbClr val="FFFFFF"/>
              </a:solidFill>
              <a:ln w="6345" cap="flat">
                <a:noFill/>
                <a:prstDash val="solid"/>
                <a:miter/>
              </a:ln>
            </p:spPr>
            <p:txBody>
              <a:bodyPr rtlCol="0" anchor="ctr"/>
              <a:lstStyle/>
              <a:p>
                <a:endParaRPr lang="en-US"/>
              </a:p>
            </p:txBody>
          </p:sp>
          <p:sp>
            <p:nvSpPr>
              <p:cNvPr id="1059" name="Freeform 1058">
                <a:extLst>
                  <a:ext uri="{FF2B5EF4-FFF2-40B4-BE49-F238E27FC236}">
                    <a16:creationId xmlns:a16="http://schemas.microsoft.com/office/drawing/2014/main" id="{BE949483-27CF-83E5-BAB4-0363A9C2F990}"/>
                  </a:ext>
                </a:extLst>
              </p:cNvPr>
              <p:cNvSpPr/>
              <p:nvPr/>
            </p:nvSpPr>
            <p:spPr>
              <a:xfrm>
                <a:off x="904331"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283"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33"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0" name="Freeform 1059">
                <a:extLst>
                  <a:ext uri="{FF2B5EF4-FFF2-40B4-BE49-F238E27FC236}">
                    <a16:creationId xmlns:a16="http://schemas.microsoft.com/office/drawing/2014/main" id="{2DD3FB32-1E7D-9544-8A4D-B4242B5D460C}"/>
                  </a:ext>
                </a:extLst>
              </p:cNvPr>
              <p:cNvSpPr/>
              <p:nvPr/>
            </p:nvSpPr>
            <p:spPr>
              <a:xfrm>
                <a:off x="1039298" y="1216482"/>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6"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061" name="Freeform 1060">
                <a:extLst>
                  <a:ext uri="{FF2B5EF4-FFF2-40B4-BE49-F238E27FC236}">
                    <a16:creationId xmlns:a16="http://schemas.microsoft.com/office/drawing/2014/main" id="{A5A0E437-6ED9-94B1-CE35-5E1395A727BB}"/>
                  </a:ext>
                </a:extLst>
              </p:cNvPr>
              <p:cNvSpPr/>
              <p:nvPr/>
            </p:nvSpPr>
            <p:spPr>
              <a:xfrm>
                <a:off x="1129001" y="1218323"/>
                <a:ext cx="84814" cy="86274"/>
              </a:xfrm>
              <a:custGeom>
                <a:avLst/>
                <a:gdLst>
                  <a:gd name="connsiteX0" fmla="*/ 30028 w 84814"/>
                  <a:gd name="connsiteY0" fmla="*/ 42090 h 86274"/>
                  <a:gd name="connsiteX1" fmla="*/ 1968 w 84814"/>
                  <a:gd name="connsiteY1" fmla="*/ 0 h 86274"/>
                  <a:gd name="connsiteX2" fmla="*/ 25076 w 84814"/>
                  <a:gd name="connsiteY2" fmla="*/ 0 h 86274"/>
                  <a:gd name="connsiteX3" fmla="*/ 43042 w 84814"/>
                  <a:gd name="connsiteY3" fmla="*/ 27870 h 86274"/>
                  <a:gd name="connsiteX4" fmla="*/ 60881 w 84814"/>
                  <a:gd name="connsiteY4" fmla="*/ 0 h 86274"/>
                  <a:gd name="connsiteX5" fmla="*/ 81831 w 84814"/>
                  <a:gd name="connsiteY5" fmla="*/ 0 h 86274"/>
                  <a:gd name="connsiteX6" fmla="*/ 53962 w 84814"/>
                  <a:gd name="connsiteY6" fmla="*/ 40566 h 86274"/>
                  <a:gd name="connsiteX7" fmla="*/ 84815 w 84814"/>
                  <a:gd name="connsiteY7" fmla="*/ 86275 h 86274"/>
                  <a:gd name="connsiteX8" fmla="*/ 61580 w 84814"/>
                  <a:gd name="connsiteY8" fmla="*/ 86275 h 86274"/>
                  <a:gd name="connsiteX9" fmla="*/ 41455 w 84814"/>
                  <a:gd name="connsiteY9" fmla="*/ 55104 h 86274"/>
                  <a:gd name="connsiteX10" fmla="*/ 20823 w 84814"/>
                  <a:gd name="connsiteY10" fmla="*/ 86275 h 86274"/>
                  <a:gd name="connsiteX11" fmla="*/ 0 w 84814"/>
                  <a:gd name="connsiteY11" fmla="*/ 86275 h 86274"/>
                  <a:gd name="connsiteX12" fmla="*/ 30028 w 84814"/>
                  <a:gd name="connsiteY12" fmla="*/ 4209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814" h="86274">
                    <a:moveTo>
                      <a:pt x="30028" y="42090"/>
                    </a:moveTo>
                    <a:lnTo>
                      <a:pt x="1968" y="0"/>
                    </a:lnTo>
                    <a:lnTo>
                      <a:pt x="25076" y="0"/>
                    </a:lnTo>
                    <a:lnTo>
                      <a:pt x="43042" y="27870"/>
                    </a:lnTo>
                    <a:lnTo>
                      <a:pt x="60881" y="0"/>
                    </a:lnTo>
                    <a:lnTo>
                      <a:pt x="81831" y="0"/>
                    </a:lnTo>
                    <a:lnTo>
                      <a:pt x="53962" y="40566"/>
                    </a:lnTo>
                    <a:lnTo>
                      <a:pt x="84815" y="86275"/>
                    </a:lnTo>
                    <a:lnTo>
                      <a:pt x="61580" y="86275"/>
                    </a:lnTo>
                    <a:lnTo>
                      <a:pt x="41455" y="55104"/>
                    </a:lnTo>
                    <a:lnTo>
                      <a:pt x="20823" y="86275"/>
                    </a:lnTo>
                    <a:lnTo>
                      <a:pt x="0" y="86275"/>
                    </a:lnTo>
                    <a:lnTo>
                      <a:pt x="30028" y="42090"/>
                    </a:lnTo>
                    <a:close/>
                  </a:path>
                </a:pathLst>
              </a:custGeom>
              <a:solidFill>
                <a:srgbClr val="FFFFFF"/>
              </a:solidFill>
              <a:ln w="6345" cap="flat">
                <a:noFill/>
                <a:prstDash val="solid"/>
                <a:miter/>
              </a:ln>
            </p:spPr>
            <p:txBody>
              <a:bodyPr rtlCol="0" anchor="ctr"/>
              <a:lstStyle/>
              <a:p>
                <a:endParaRPr lang="en-US"/>
              </a:p>
            </p:txBody>
          </p:sp>
          <p:sp>
            <p:nvSpPr>
              <p:cNvPr id="1062" name="Freeform 1061">
                <a:extLst>
                  <a:ext uri="{FF2B5EF4-FFF2-40B4-BE49-F238E27FC236}">
                    <a16:creationId xmlns:a16="http://schemas.microsoft.com/office/drawing/2014/main" id="{7DBA35E1-FDCC-CFC9-B833-98FC24117799}"/>
                  </a:ext>
                </a:extLst>
              </p:cNvPr>
              <p:cNvSpPr/>
              <p:nvPr/>
            </p:nvSpPr>
            <p:spPr>
              <a:xfrm>
                <a:off x="1227529" y="1181185"/>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8 w 23743"/>
                  <a:gd name="connsiteY5" fmla="*/ 37138 h 123413"/>
                  <a:gd name="connsiteX6" fmla="*/ 22092 w 23743"/>
                  <a:gd name="connsiteY6" fmla="*/ 37138 h 123413"/>
                  <a:gd name="connsiteX7" fmla="*/ 22092 w 23743"/>
                  <a:gd name="connsiteY7" fmla="*/ 123413 h 123413"/>
                  <a:gd name="connsiteX8" fmla="*/ 2158 w 23743"/>
                  <a:gd name="connsiteY8" fmla="*/ 123413 h 123413"/>
                  <a:gd name="connsiteX9" fmla="*/ 2158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69" y="0"/>
                      <a:pt x="11872" y="0"/>
                    </a:cubicBezTo>
                    <a:cubicBezTo>
                      <a:pt x="18474" y="0"/>
                      <a:pt x="23743" y="4952"/>
                      <a:pt x="23743" y="11554"/>
                    </a:cubicBezTo>
                    <a:cubicBezTo>
                      <a:pt x="23743" y="18156"/>
                      <a:pt x="18474" y="22918"/>
                      <a:pt x="11872" y="22918"/>
                    </a:cubicBezTo>
                    <a:cubicBezTo>
                      <a:pt x="5269" y="22918"/>
                      <a:pt x="0" y="17966"/>
                      <a:pt x="0" y="11554"/>
                    </a:cubicBezTo>
                    <a:close/>
                    <a:moveTo>
                      <a:pt x="2158" y="37138"/>
                    </a:moveTo>
                    <a:lnTo>
                      <a:pt x="22092" y="37138"/>
                    </a:lnTo>
                    <a:lnTo>
                      <a:pt x="22092" y="123413"/>
                    </a:lnTo>
                    <a:lnTo>
                      <a:pt x="2158" y="123413"/>
                    </a:lnTo>
                    <a:lnTo>
                      <a:pt x="2158" y="37138"/>
                    </a:lnTo>
                    <a:close/>
                  </a:path>
                </a:pathLst>
              </a:custGeom>
              <a:solidFill>
                <a:srgbClr val="FFFFFF"/>
              </a:solidFill>
              <a:ln w="6345" cap="flat">
                <a:noFill/>
                <a:prstDash val="solid"/>
                <a:miter/>
              </a:ln>
            </p:spPr>
            <p:txBody>
              <a:bodyPr rtlCol="0" anchor="ctr"/>
              <a:lstStyle/>
              <a:p>
                <a:endParaRPr lang="en-US"/>
              </a:p>
            </p:txBody>
          </p:sp>
          <p:sp>
            <p:nvSpPr>
              <p:cNvPr id="1063" name="Freeform 1062">
                <a:extLst>
                  <a:ext uri="{FF2B5EF4-FFF2-40B4-BE49-F238E27FC236}">
                    <a16:creationId xmlns:a16="http://schemas.microsoft.com/office/drawing/2014/main" id="{8D0D674A-438C-971D-5EDC-9C35DE546B94}"/>
                  </a:ext>
                </a:extLst>
              </p:cNvPr>
              <p:cNvSpPr/>
              <p:nvPr/>
            </p:nvSpPr>
            <p:spPr>
              <a:xfrm>
                <a:off x="1267206" y="1216546"/>
                <a:ext cx="70594" cy="89766"/>
              </a:xfrm>
              <a:custGeom>
                <a:avLst/>
                <a:gdLst>
                  <a:gd name="connsiteX0" fmla="*/ 63 w 70594"/>
                  <a:gd name="connsiteY0" fmla="*/ 61199 h 89766"/>
                  <a:gd name="connsiteX1" fmla="*/ 18855 w 70594"/>
                  <a:gd name="connsiteY1" fmla="*/ 61199 h 89766"/>
                  <a:gd name="connsiteX2" fmla="*/ 35995 w 70594"/>
                  <a:gd name="connsiteY2" fmla="*/ 75038 h 89766"/>
                  <a:gd name="connsiteX3" fmla="*/ 51486 w 70594"/>
                  <a:gd name="connsiteY3" fmla="*/ 63992 h 89766"/>
                  <a:gd name="connsiteX4" fmla="*/ 33012 w 70594"/>
                  <a:gd name="connsiteY4" fmla="*/ 52120 h 89766"/>
                  <a:gd name="connsiteX5" fmla="*/ 1841 w 70594"/>
                  <a:gd name="connsiteY5" fmla="*/ 25902 h 89766"/>
                  <a:gd name="connsiteX6" fmla="*/ 34154 w 70594"/>
                  <a:gd name="connsiteY6" fmla="*/ 0 h 89766"/>
                  <a:gd name="connsiteX7" fmla="*/ 67992 w 70594"/>
                  <a:gd name="connsiteY7" fmla="*/ 26092 h 89766"/>
                  <a:gd name="connsiteX8" fmla="*/ 49518 w 70594"/>
                  <a:gd name="connsiteY8" fmla="*/ 26092 h 89766"/>
                  <a:gd name="connsiteX9" fmla="*/ 34154 w 70594"/>
                  <a:gd name="connsiteY9" fmla="*/ 14538 h 89766"/>
                  <a:gd name="connsiteX10" fmla="*/ 20442 w 70594"/>
                  <a:gd name="connsiteY10" fmla="*/ 24759 h 89766"/>
                  <a:gd name="connsiteX11" fmla="*/ 38281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63" y="61199"/>
                    </a:moveTo>
                    <a:lnTo>
                      <a:pt x="18855" y="61199"/>
                    </a:lnTo>
                    <a:cubicBezTo>
                      <a:pt x="19871" y="69959"/>
                      <a:pt x="24314" y="75038"/>
                      <a:pt x="35995" y="75038"/>
                    </a:cubicBezTo>
                    <a:cubicBezTo>
                      <a:pt x="46724" y="75038"/>
                      <a:pt x="51486" y="71229"/>
                      <a:pt x="51486" y="63992"/>
                    </a:cubicBezTo>
                    <a:cubicBezTo>
                      <a:pt x="51486" y="56755"/>
                      <a:pt x="45709" y="54279"/>
                      <a:pt x="33012" y="52120"/>
                    </a:cubicBezTo>
                    <a:cubicBezTo>
                      <a:pt x="10221" y="48502"/>
                      <a:pt x="1841" y="42026"/>
                      <a:pt x="1841" y="25902"/>
                    </a:cubicBezTo>
                    <a:cubicBezTo>
                      <a:pt x="1841" y="8570"/>
                      <a:pt x="18029" y="0"/>
                      <a:pt x="34154" y="0"/>
                    </a:cubicBezTo>
                    <a:cubicBezTo>
                      <a:pt x="51803" y="0"/>
                      <a:pt x="65833" y="6602"/>
                      <a:pt x="67992" y="26092"/>
                    </a:cubicBezTo>
                    <a:lnTo>
                      <a:pt x="49518" y="26092"/>
                    </a:lnTo>
                    <a:cubicBezTo>
                      <a:pt x="47867" y="18156"/>
                      <a:pt x="43423" y="14538"/>
                      <a:pt x="34154" y="14538"/>
                    </a:cubicBezTo>
                    <a:cubicBezTo>
                      <a:pt x="25584" y="14538"/>
                      <a:pt x="20442" y="18664"/>
                      <a:pt x="20442" y="24759"/>
                    </a:cubicBezTo>
                    <a:cubicBezTo>
                      <a:pt x="20442" y="30853"/>
                      <a:pt x="24568" y="33520"/>
                      <a:pt x="38281" y="35805"/>
                    </a:cubicBezTo>
                    <a:cubicBezTo>
                      <a:pt x="58596" y="38979"/>
                      <a:pt x="70594" y="43867"/>
                      <a:pt x="70594" y="62214"/>
                    </a:cubicBezTo>
                    <a:cubicBezTo>
                      <a:pt x="70594" y="80561"/>
                      <a:pt x="58215"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064" name="Freeform 1063">
                <a:extLst>
                  <a:ext uri="{FF2B5EF4-FFF2-40B4-BE49-F238E27FC236}">
                    <a16:creationId xmlns:a16="http://schemas.microsoft.com/office/drawing/2014/main" id="{843325F9-473E-2DEB-F824-1DD388668E74}"/>
                  </a:ext>
                </a:extLst>
              </p:cNvPr>
              <p:cNvSpPr/>
              <p:nvPr/>
            </p:nvSpPr>
            <p:spPr>
              <a:xfrm>
                <a:off x="1347133" y="1199341"/>
                <a:ext cx="51104" cy="106716"/>
              </a:xfrm>
              <a:custGeom>
                <a:avLst/>
                <a:gdLst>
                  <a:gd name="connsiteX0" fmla="*/ 11554 w 51104"/>
                  <a:gd name="connsiteY0" fmla="*/ 81196 h 106716"/>
                  <a:gd name="connsiteX1" fmla="*/ 11554 w 51104"/>
                  <a:gd name="connsiteY1" fmla="*/ 34027 h 106716"/>
                  <a:gd name="connsiteX2" fmla="*/ 0 w 51104"/>
                  <a:gd name="connsiteY2" fmla="*/ 34027 h 106716"/>
                  <a:gd name="connsiteX3" fmla="*/ 0 w 51104"/>
                  <a:gd name="connsiteY3" fmla="*/ 18982 h 106716"/>
                  <a:gd name="connsiteX4" fmla="*/ 11554 w 51104"/>
                  <a:gd name="connsiteY4" fmla="*/ 18982 h 106716"/>
                  <a:gd name="connsiteX5" fmla="*/ 11554 w 51104"/>
                  <a:gd name="connsiteY5" fmla="*/ 0 h 106716"/>
                  <a:gd name="connsiteX6" fmla="*/ 31488 w 51104"/>
                  <a:gd name="connsiteY6" fmla="*/ 0 h 106716"/>
                  <a:gd name="connsiteX7" fmla="*/ 31488 w 51104"/>
                  <a:gd name="connsiteY7" fmla="*/ 18982 h 106716"/>
                  <a:gd name="connsiteX8" fmla="*/ 50470 w 51104"/>
                  <a:gd name="connsiteY8" fmla="*/ 18982 h 106716"/>
                  <a:gd name="connsiteX9" fmla="*/ 50470 w 51104"/>
                  <a:gd name="connsiteY9" fmla="*/ 34027 h 106716"/>
                  <a:gd name="connsiteX10" fmla="*/ 31488 w 51104"/>
                  <a:gd name="connsiteY10" fmla="*/ 34027 h 106716"/>
                  <a:gd name="connsiteX11" fmla="*/ 31488 w 51104"/>
                  <a:gd name="connsiteY11" fmla="*/ 79355 h 106716"/>
                  <a:gd name="connsiteX12" fmla="*/ 41392 w 51104"/>
                  <a:gd name="connsiteY12" fmla="*/ 90401 h 106716"/>
                  <a:gd name="connsiteX13" fmla="*/ 51105 w 51104"/>
                  <a:gd name="connsiteY13" fmla="*/ 88751 h 106716"/>
                  <a:gd name="connsiteX14" fmla="*/ 51105 w 51104"/>
                  <a:gd name="connsiteY14" fmla="*/ 104558 h 106716"/>
                  <a:gd name="connsiteX15" fmla="*/ 37583 w 51104"/>
                  <a:gd name="connsiteY15" fmla="*/ 106717 h 106716"/>
                  <a:gd name="connsiteX16" fmla="*/ 11491 w 51104"/>
                  <a:gd name="connsiteY16" fmla="*/ 81133 h 10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104" h="106716">
                    <a:moveTo>
                      <a:pt x="11554" y="81196"/>
                    </a:moveTo>
                    <a:lnTo>
                      <a:pt x="11554" y="34027"/>
                    </a:lnTo>
                    <a:lnTo>
                      <a:pt x="0" y="34027"/>
                    </a:lnTo>
                    <a:lnTo>
                      <a:pt x="0" y="18982"/>
                    </a:lnTo>
                    <a:lnTo>
                      <a:pt x="11554" y="18982"/>
                    </a:lnTo>
                    <a:lnTo>
                      <a:pt x="11554" y="0"/>
                    </a:lnTo>
                    <a:lnTo>
                      <a:pt x="31488" y="0"/>
                    </a:lnTo>
                    <a:lnTo>
                      <a:pt x="31488" y="18982"/>
                    </a:lnTo>
                    <a:lnTo>
                      <a:pt x="50470" y="18982"/>
                    </a:lnTo>
                    <a:lnTo>
                      <a:pt x="50470" y="34027"/>
                    </a:lnTo>
                    <a:lnTo>
                      <a:pt x="31488" y="34027"/>
                    </a:lnTo>
                    <a:lnTo>
                      <a:pt x="31488" y="79355"/>
                    </a:lnTo>
                    <a:cubicBezTo>
                      <a:pt x="31488" y="86973"/>
                      <a:pt x="35107" y="90401"/>
                      <a:pt x="41392" y="90401"/>
                    </a:cubicBezTo>
                    <a:cubicBezTo>
                      <a:pt x="45328" y="90401"/>
                      <a:pt x="48311" y="89894"/>
                      <a:pt x="51105" y="88751"/>
                    </a:cubicBezTo>
                    <a:lnTo>
                      <a:pt x="51105" y="104558"/>
                    </a:lnTo>
                    <a:cubicBezTo>
                      <a:pt x="47994" y="105701"/>
                      <a:pt x="43677" y="106717"/>
                      <a:pt x="37583" y="106717"/>
                    </a:cubicBezTo>
                    <a:cubicBezTo>
                      <a:pt x="20442" y="106717"/>
                      <a:pt x="11491" y="97512"/>
                      <a:pt x="11491" y="81133"/>
                    </a:cubicBezTo>
                    <a:close/>
                  </a:path>
                </a:pathLst>
              </a:custGeom>
              <a:solidFill>
                <a:srgbClr val="FFFFFF"/>
              </a:solidFill>
              <a:ln w="6345" cap="flat">
                <a:noFill/>
                <a:prstDash val="solid"/>
                <a:miter/>
              </a:ln>
            </p:spPr>
            <p:txBody>
              <a:bodyPr rtlCol="0" anchor="ctr"/>
              <a:lstStyle/>
              <a:p>
                <a:endParaRPr lang="en-US"/>
              </a:p>
            </p:txBody>
          </p:sp>
        </p:grpSp>
        <p:grpSp>
          <p:nvGrpSpPr>
            <p:cNvPr id="1065" name="Graphic 1049">
              <a:extLst>
                <a:ext uri="{FF2B5EF4-FFF2-40B4-BE49-F238E27FC236}">
                  <a16:creationId xmlns:a16="http://schemas.microsoft.com/office/drawing/2014/main" id="{0510E0B6-7C8F-DD65-788A-0ABEDB971092}"/>
                </a:ext>
              </a:extLst>
            </p:cNvPr>
            <p:cNvGrpSpPr/>
            <p:nvPr/>
          </p:nvGrpSpPr>
          <p:grpSpPr>
            <a:xfrm>
              <a:off x="386427" y="1676425"/>
              <a:ext cx="2191027" cy="1615543"/>
              <a:chOff x="386427" y="1676425"/>
              <a:chExt cx="2191027" cy="1615543"/>
            </a:xfrm>
            <a:solidFill>
              <a:srgbClr val="FFFFFF"/>
            </a:solidFill>
          </p:grpSpPr>
          <p:sp>
            <p:nvSpPr>
              <p:cNvPr id="1066" name="Freeform 1065">
                <a:extLst>
                  <a:ext uri="{FF2B5EF4-FFF2-40B4-BE49-F238E27FC236}">
                    <a16:creationId xmlns:a16="http://schemas.microsoft.com/office/drawing/2014/main" id="{5FE17838-048F-E7E7-C5CD-072610E46832}"/>
                  </a:ext>
                </a:extLst>
              </p:cNvPr>
              <p:cNvSpPr/>
              <p:nvPr/>
            </p:nvSpPr>
            <p:spPr>
              <a:xfrm>
                <a:off x="401664" y="1689693"/>
                <a:ext cx="98019" cy="163471"/>
              </a:xfrm>
              <a:custGeom>
                <a:avLst/>
                <a:gdLst>
                  <a:gd name="connsiteX0" fmla="*/ 63 w 98019"/>
                  <a:gd name="connsiteY0" fmla="*/ 0 h 163471"/>
                  <a:gd name="connsiteX1" fmla="*/ 93957 w 98019"/>
                  <a:gd name="connsiteY1" fmla="*/ 0 h 163471"/>
                  <a:gd name="connsiteX2" fmla="*/ 93957 w 98019"/>
                  <a:gd name="connsiteY2" fmla="*/ 10538 h 163471"/>
                  <a:gd name="connsiteX3" fmla="*/ 12824 w 98019"/>
                  <a:gd name="connsiteY3" fmla="*/ 10538 h 163471"/>
                  <a:gd name="connsiteX4" fmla="*/ 12824 w 98019"/>
                  <a:gd name="connsiteY4" fmla="*/ 74276 h 163471"/>
                  <a:gd name="connsiteX5" fmla="*/ 78657 w 98019"/>
                  <a:gd name="connsiteY5" fmla="*/ 74276 h 163471"/>
                  <a:gd name="connsiteX6" fmla="*/ 78657 w 98019"/>
                  <a:gd name="connsiteY6" fmla="*/ 84815 h 163471"/>
                  <a:gd name="connsiteX7" fmla="*/ 12824 w 98019"/>
                  <a:gd name="connsiteY7" fmla="*/ 84815 h 163471"/>
                  <a:gd name="connsiteX8" fmla="*/ 12824 w 98019"/>
                  <a:gd name="connsiteY8" fmla="*/ 152933 h 163471"/>
                  <a:gd name="connsiteX9" fmla="*/ 98019 w 98019"/>
                  <a:gd name="connsiteY9" fmla="*/ 152933 h 163471"/>
                  <a:gd name="connsiteX10" fmla="*/ 98019 w 98019"/>
                  <a:gd name="connsiteY10" fmla="*/ 163472 h 163471"/>
                  <a:gd name="connsiteX11" fmla="*/ 0 w 98019"/>
                  <a:gd name="connsiteY11" fmla="*/ 163472 h 163471"/>
                  <a:gd name="connsiteX12" fmla="*/ 0 w 98019"/>
                  <a:gd name="connsiteY12" fmla="*/ 127 h 16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019" h="163471">
                    <a:moveTo>
                      <a:pt x="63" y="0"/>
                    </a:moveTo>
                    <a:lnTo>
                      <a:pt x="93957" y="0"/>
                    </a:lnTo>
                    <a:lnTo>
                      <a:pt x="93957" y="10538"/>
                    </a:lnTo>
                    <a:lnTo>
                      <a:pt x="12824" y="10538"/>
                    </a:lnTo>
                    <a:lnTo>
                      <a:pt x="12824" y="74276"/>
                    </a:lnTo>
                    <a:lnTo>
                      <a:pt x="78657" y="74276"/>
                    </a:lnTo>
                    <a:lnTo>
                      <a:pt x="78657" y="84815"/>
                    </a:lnTo>
                    <a:lnTo>
                      <a:pt x="12824" y="84815"/>
                    </a:lnTo>
                    <a:lnTo>
                      <a:pt x="12824" y="152933"/>
                    </a:lnTo>
                    <a:lnTo>
                      <a:pt x="98019" y="152933"/>
                    </a:lnTo>
                    <a:lnTo>
                      <a:pt x="98019" y="163472"/>
                    </a:lnTo>
                    <a:lnTo>
                      <a:pt x="0" y="163472"/>
                    </a:lnTo>
                    <a:lnTo>
                      <a:pt x="0" y="127"/>
                    </a:lnTo>
                    <a:close/>
                  </a:path>
                </a:pathLst>
              </a:custGeom>
              <a:solidFill>
                <a:srgbClr val="FFFFFF"/>
              </a:solidFill>
              <a:ln w="6345" cap="flat">
                <a:noFill/>
                <a:prstDash val="solid"/>
                <a:miter/>
              </a:ln>
            </p:spPr>
            <p:txBody>
              <a:bodyPr rtlCol="0" anchor="ctr"/>
              <a:lstStyle/>
              <a:p>
                <a:endParaRPr lang="en-US"/>
              </a:p>
            </p:txBody>
          </p:sp>
          <p:sp>
            <p:nvSpPr>
              <p:cNvPr id="1067" name="Freeform 1066">
                <a:extLst>
                  <a:ext uri="{FF2B5EF4-FFF2-40B4-BE49-F238E27FC236}">
                    <a16:creationId xmlns:a16="http://schemas.microsoft.com/office/drawing/2014/main" id="{F8F091C1-3DC4-11B3-B063-998DAA3FC186}"/>
                  </a:ext>
                </a:extLst>
              </p:cNvPr>
              <p:cNvSpPr/>
              <p:nvPr/>
            </p:nvSpPr>
            <p:spPr>
              <a:xfrm>
                <a:off x="523363" y="1731719"/>
                <a:ext cx="170327" cy="121318"/>
              </a:xfrm>
              <a:custGeom>
                <a:avLst/>
                <a:gdLst>
                  <a:gd name="connsiteX0" fmla="*/ 0 w 170327"/>
                  <a:gd name="connsiteY0" fmla="*/ 1841 h 121318"/>
                  <a:gd name="connsiteX1" fmla="*/ 12125 w 170327"/>
                  <a:gd name="connsiteY1" fmla="*/ 1841 h 121318"/>
                  <a:gd name="connsiteX2" fmla="*/ 12125 w 170327"/>
                  <a:gd name="connsiteY2" fmla="*/ 24441 h 121318"/>
                  <a:gd name="connsiteX3" fmla="*/ 51232 w 170327"/>
                  <a:gd name="connsiteY3" fmla="*/ 0 h 121318"/>
                  <a:gd name="connsiteX4" fmla="*/ 87799 w 170327"/>
                  <a:gd name="connsiteY4" fmla="*/ 26727 h 121318"/>
                  <a:gd name="connsiteX5" fmla="*/ 130333 w 170327"/>
                  <a:gd name="connsiteY5" fmla="*/ 0 h 121318"/>
                  <a:gd name="connsiteX6" fmla="*/ 170328 w 170327"/>
                  <a:gd name="connsiteY6" fmla="*/ 46597 h 121318"/>
                  <a:gd name="connsiteX7" fmla="*/ 170328 w 170327"/>
                  <a:gd name="connsiteY7" fmla="*/ 121318 h 121318"/>
                  <a:gd name="connsiteX8" fmla="*/ 158202 w 170327"/>
                  <a:gd name="connsiteY8" fmla="*/ 121318 h 121318"/>
                  <a:gd name="connsiteX9" fmla="*/ 158202 w 170327"/>
                  <a:gd name="connsiteY9" fmla="*/ 45899 h 121318"/>
                  <a:gd name="connsiteX10" fmla="*/ 128301 w 170327"/>
                  <a:gd name="connsiteY10" fmla="*/ 10475 h 121318"/>
                  <a:gd name="connsiteX11" fmla="*/ 91290 w 170327"/>
                  <a:gd name="connsiteY11" fmla="*/ 48438 h 121318"/>
                  <a:gd name="connsiteX12" fmla="*/ 91290 w 170327"/>
                  <a:gd name="connsiteY12" fmla="*/ 121318 h 121318"/>
                  <a:gd name="connsiteX13" fmla="*/ 79165 w 170327"/>
                  <a:gd name="connsiteY13" fmla="*/ 121318 h 121318"/>
                  <a:gd name="connsiteX14" fmla="*/ 79165 w 170327"/>
                  <a:gd name="connsiteY14" fmla="*/ 45899 h 121318"/>
                  <a:gd name="connsiteX15" fmla="*/ 49200 w 170327"/>
                  <a:gd name="connsiteY15" fmla="*/ 10475 h 121318"/>
                  <a:gd name="connsiteX16" fmla="*/ 12189 w 170327"/>
                  <a:gd name="connsiteY16" fmla="*/ 48438 h 121318"/>
                  <a:gd name="connsiteX17" fmla="*/ 12189 w 170327"/>
                  <a:gd name="connsiteY17" fmla="*/ 121318 h 121318"/>
                  <a:gd name="connsiteX18" fmla="*/ 63 w 170327"/>
                  <a:gd name="connsiteY18" fmla="*/ 121318 h 121318"/>
                  <a:gd name="connsiteX19" fmla="*/ 63 w 170327"/>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327" h="121318">
                    <a:moveTo>
                      <a:pt x="0" y="1841"/>
                    </a:moveTo>
                    <a:lnTo>
                      <a:pt x="12125" y="1841"/>
                    </a:lnTo>
                    <a:lnTo>
                      <a:pt x="12125" y="24441"/>
                    </a:lnTo>
                    <a:cubicBezTo>
                      <a:pt x="17585" y="11427"/>
                      <a:pt x="31806" y="0"/>
                      <a:pt x="51232" y="0"/>
                    </a:cubicBezTo>
                    <a:cubicBezTo>
                      <a:pt x="69071" y="0"/>
                      <a:pt x="82783" y="7555"/>
                      <a:pt x="87799" y="26727"/>
                    </a:cubicBezTo>
                    <a:cubicBezTo>
                      <a:pt x="95353" y="9840"/>
                      <a:pt x="112240" y="0"/>
                      <a:pt x="130333" y="0"/>
                    </a:cubicBezTo>
                    <a:cubicBezTo>
                      <a:pt x="153378" y="0"/>
                      <a:pt x="170328" y="12570"/>
                      <a:pt x="170328" y="46597"/>
                    </a:cubicBezTo>
                    <a:lnTo>
                      <a:pt x="170328" y="121318"/>
                    </a:lnTo>
                    <a:lnTo>
                      <a:pt x="158202" y="121318"/>
                    </a:lnTo>
                    <a:lnTo>
                      <a:pt x="158202" y="45899"/>
                    </a:lnTo>
                    <a:cubicBezTo>
                      <a:pt x="158202" y="20569"/>
                      <a:pt x="147474" y="10475"/>
                      <a:pt x="128301" y="10475"/>
                    </a:cubicBezTo>
                    <a:cubicBezTo>
                      <a:pt x="109129" y="10475"/>
                      <a:pt x="91290" y="23489"/>
                      <a:pt x="91290" y="48438"/>
                    </a:cubicBezTo>
                    <a:lnTo>
                      <a:pt x="91290" y="121318"/>
                    </a:lnTo>
                    <a:lnTo>
                      <a:pt x="79165" y="121318"/>
                    </a:lnTo>
                    <a:lnTo>
                      <a:pt x="79165" y="45899"/>
                    </a:lnTo>
                    <a:cubicBezTo>
                      <a:pt x="79165" y="20569"/>
                      <a:pt x="68436" y="10475"/>
                      <a:pt x="49200" y="10475"/>
                    </a:cubicBezTo>
                    <a:cubicBezTo>
                      <a:pt x="29965"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068" name="Freeform 1067">
                <a:extLst>
                  <a:ext uri="{FF2B5EF4-FFF2-40B4-BE49-F238E27FC236}">
                    <a16:creationId xmlns:a16="http://schemas.microsoft.com/office/drawing/2014/main" id="{C2DAE453-8E8E-CFC8-C8C9-59ECB16DD2A0}"/>
                  </a:ext>
                </a:extLst>
              </p:cNvPr>
              <p:cNvSpPr/>
              <p:nvPr/>
            </p:nvSpPr>
            <p:spPr>
              <a:xfrm>
                <a:off x="726639"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69" name="Freeform 1068">
                <a:extLst>
                  <a:ext uri="{FF2B5EF4-FFF2-40B4-BE49-F238E27FC236}">
                    <a16:creationId xmlns:a16="http://schemas.microsoft.com/office/drawing/2014/main" id="{F16D6E6E-8FC4-2ED3-34E9-94A38F8D6DC8}"/>
                  </a:ext>
                </a:extLst>
              </p:cNvPr>
              <p:cNvSpPr/>
              <p:nvPr/>
            </p:nvSpPr>
            <p:spPr>
              <a:xfrm>
                <a:off x="856591"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0" name="Freeform 1069">
                <a:extLst>
                  <a:ext uri="{FF2B5EF4-FFF2-40B4-BE49-F238E27FC236}">
                    <a16:creationId xmlns:a16="http://schemas.microsoft.com/office/drawing/2014/main" id="{28D5FD61-41C1-898B-26B1-EBB188E032B1}"/>
                  </a:ext>
                </a:extLst>
              </p:cNvPr>
              <p:cNvSpPr/>
              <p:nvPr/>
            </p:nvSpPr>
            <p:spPr>
              <a:xfrm>
                <a:off x="982480" y="1733560"/>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1 w 164106"/>
                  <a:gd name="connsiteY5" fmla="*/ 104622 h 119477"/>
                  <a:gd name="connsiteX6" fmla="*/ 151791 w 164106"/>
                  <a:gd name="connsiteY6" fmla="*/ 0 h 119477"/>
                  <a:gd name="connsiteX7" fmla="*/ 164107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1" y="104622"/>
                    </a:lnTo>
                    <a:lnTo>
                      <a:pt x="151791" y="0"/>
                    </a:lnTo>
                    <a:lnTo>
                      <a:pt x="164107"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071" name="Freeform 1070">
                <a:extLst>
                  <a:ext uri="{FF2B5EF4-FFF2-40B4-BE49-F238E27FC236}">
                    <a16:creationId xmlns:a16="http://schemas.microsoft.com/office/drawing/2014/main" id="{0143BD92-E332-616E-DFA2-8580F7D7E56D}"/>
                  </a:ext>
                </a:extLst>
              </p:cNvPr>
              <p:cNvSpPr/>
              <p:nvPr/>
            </p:nvSpPr>
            <p:spPr>
              <a:xfrm>
                <a:off x="1157315"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2" name="Freeform 1071">
                <a:extLst>
                  <a:ext uri="{FF2B5EF4-FFF2-40B4-BE49-F238E27FC236}">
                    <a16:creationId xmlns:a16="http://schemas.microsoft.com/office/drawing/2014/main" id="{3FA6B425-1714-CACD-1B41-51BCA67440D6}"/>
                  </a:ext>
                </a:extLst>
              </p:cNvPr>
              <p:cNvSpPr/>
              <p:nvPr/>
            </p:nvSpPr>
            <p:spPr>
              <a:xfrm>
                <a:off x="1290886" y="1731973"/>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073" name="Freeform 1072">
                <a:extLst>
                  <a:ext uri="{FF2B5EF4-FFF2-40B4-BE49-F238E27FC236}">
                    <a16:creationId xmlns:a16="http://schemas.microsoft.com/office/drawing/2014/main" id="{32DD0015-E06D-EA67-4103-394BDEF47A19}"/>
                  </a:ext>
                </a:extLst>
              </p:cNvPr>
              <p:cNvSpPr/>
              <p:nvPr/>
            </p:nvSpPr>
            <p:spPr>
              <a:xfrm>
                <a:off x="1424520"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4" name="Freeform 1073">
                <a:extLst>
                  <a:ext uri="{FF2B5EF4-FFF2-40B4-BE49-F238E27FC236}">
                    <a16:creationId xmlns:a16="http://schemas.microsoft.com/office/drawing/2014/main" id="{ECFEEE15-DA59-4D95-A9A7-25F5482154DA}"/>
                  </a:ext>
                </a:extLst>
              </p:cNvPr>
              <p:cNvSpPr/>
              <p:nvPr/>
            </p:nvSpPr>
            <p:spPr>
              <a:xfrm>
                <a:off x="1554472"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75" name="Freeform 1074">
                <a:extLst>
                  <a:ext uri="{FF2B5EF4-FFF2-40B4-BE49-F238E27FC236}">
                    <a16:creationId xmlns:a16="http://schemas.microsoft.com/office/drawing/2014/main" id="{B5291F0D-C94D-3970-402F-B817FA67AF57}"/>
                  </a:ext>
                </a:extLst>
              </p:cNvPr>
              <p:cNvSpPr/>
              <p:nvPr/>
            </p:nvSpPr>
            <p:spPr>
              <a:xfrm>
                <a:off x="1680107"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76" name="Freeform 1075">
                <a:extLst>
                  <a:ext uri="{FF2B5EF4-FFF2-40B4-BE49-F238E27FC236}">
                    <a16:creationId xmlns:a16="http://schemas.microsoft.com/office/drawing/2014/main" id="{D89B0F69-CA56-84BB-4660-AC095E75C4DE}"/>
                  </a:ext>
                </a:extLst>
              </p:cNvPr>
              <p:cNvSpPr/>
              <p:nvPr/>
            </p:nvSpPr>
            <p:spPr>
              <a:xfrm>
                <a:off x="1821677" y="1731719"/>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474" y="108748"/>
                      <a:pt x="12125" y="94147"/>
                    </a:cubicBezTo>
                    <a:lnTo>
                      <a:pt x="12125"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0"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077" name="Freeform 1076">
                <a:extLst>
                  <a:ext uri="{FF2B5EF4-FFF2-40B4-BE49-F238E27FC236}">
                    <a16:creationId xmlns:a16="http://schemas.microsoft.com/office/drawing/2014/main" id="{29A69AC5-1E4A-8B8C-E341-3CC57544E502}"/>
                  </a:ext>
                </a:extLst>
              </p:cNvPr>
              <p:cNvSpPr/>
              <p:nvPr/>
            </p:nvSpPr>
            <p:spPr>
              <a:xfrm>
                <a:off x="1959691" y="1676425"/>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78" name="Freeform 1077">
                <a:extLst>
                  <a:ext uri="{FF2B5EF4-FFF2-40B4-BE49-F238E27FC236}">
                    <a16:creationId xmlns:a16="http://schemas.microsoft.com/office/drawing/2014/main" id="{BB803AF4-D30E-2CB9-1D65-5ABEE3B62619}"/>
                  </a:ext>
                </a:extLst>
              </p:cNvPr>
              <p:cNvSpPr/>
              <p:nvPr/>
            </p:nvSpPr>
            <p:spPr>
              <a:xfrm>
                <a:off x="1998289"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79" name="Freeform 1078">
                <a:extLst>
                  <a:ext uri="{FF2B5EF4-FFF2-40B4-BE49-F238E27FC236}">
                    <a16:creationId xmlns:a16="http://schemas.microsoft.com/office/drawing/2014/main" id="{259F3CF6-9C85-DD44-77F2-9A134C346470}"/>
                  </a:ext>
                </a:extLst>
              </p:cNvPr>
              <p:cNvSpPr/>
              <p:nvPr/>
            </p:nvSpPr>
            <p:spPr>
              <a:xfrm>
                <a:off x="38642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0" name="Freeform 1079">
                <a:extLst>
                  <a:ext uri="{FF2B5EF4-FFF2-40B4-BE49-F238E27FC236}">
                    <a16:creationId xmlns:a16="http://schemas.microsoft.com/office/drawing/2014/main" id="{A55A33F6-AA97-0542-7C8C-92CDFDC49852}"/>
                  </a:ext>
                </a:extLst>
              </p:cNvPr>
              <p:cNvSpPr/>
              <p:nvPr/>
            </p:nvSpPr>
            <p:spPr>
              <a:xfrm>
                <a:off x="457403" y="2010923"/>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081" name="Freeform 1080">
                <a:extLst>
                  <a:ext uri="{FF2B5EF4-FFF2-40B4-BE49-F238E27FC236}">
                    <a16:creationId xmlns:a16="http://schemas.microsoft.com/office/drawing/2014/main" id="{877ABB8B-3945-EB8A-2A44-3FF1231ADA71}"/>
                  </a:ext>
                </a:extLst>
              </p:cNvPr>
              <p:cNvSpPr/>
              <p:nvPr/>
            </p:nvSpPr>
            <p:spPr>
              <a:xfrm>
                <a:off x="655917"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2" name="Freeform 1081">
                <a:extLst>
                  <a:ext uri="{FF2B5EF4-FFF2-40B4-BE49-F238E27FC236}">
                    <a16:creationId xmlns:a16="http://schemas.microsoft.com/office/drawing/2014/main" id="{43433B89-40BD-BB77-AC8C-A5D7747634D1}"/>
                  </a:ext>
                </a:extLst>
              </p:cNvPr>
              <p:cNvSpPr/>
              <p:nvPr/>
            </p:nvSpPr>
            <p:spPr>
              <a:xfrm>
                <a:off x="699277"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3" name="Freeform 1082">
                <a:extLst>
                  <a:ext uri="{FF2B5EF4-FFF2-40B4-BE49-F238E27FC236}">
                    <a16:creationId xmlns:a16="http://schemas.microsoft.com/office/drawing/2014/main" id="{B5A05152-E043-F290-35F3-7C1ECAF17CC3}"/>
                  </a:ext>
                </a:extLst>
              </p:cNvPr>
              <p:cNvSpPr/>
              <p:nvPr/>
            </p:nvSpPr>
            <p:spPr>
              <a:xfrm>
                <a:off x="734384"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084" name="Freeform 1083">
                <a:extLst>
                  <a:ext uri="{FF2B5EF4-FFF2-40B4-BE49-F238E27FC236}">
                    <a16:creationId xmlns:a16="http://schemas.microsoft.com/office/drawing/2014/main" id="{CC819A09-305E-0F44-F1C7-BB3929218B8E}"/>
                  </a:ext>
                </a:extLst>
              </p:cNvPr>
              <p:cNvSpPr/>
              <p:nvPr/>
            </p:nvSpPr>
            <p:spPr>
              <a:xfrm>
                <a:off x="849417"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5" name="Freeform 1084">
                <a:extLst>
                  <a:ext uri="{FF2B5EF4-FFF2-40B4-BE49-F238E27FC236}">
                    <a16:creationId xmlns:a16="http://schemas.microsoft.com/office/drawing/2014/main" id="{0597B94C-E7E6-2858-BA1B-E39B79DE72D1}"/>
                  </a:ext>
                </a:extLst>
              </p:cNvPr>
              <p:cNvSpPr/>
              <p:nvPr/>
            </p:nvSpPr>
            <p:spPr>
              <a:xfrm>
                <a:off x="1025966"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86" name="Freeform 1085">
                <a:extLst>
                  <a:ext uri="{FF2B5EF4-FFF2-40B4-BE49-F238E27FC236}">
                    <a16:creationId xmlns:a16="http://schemas.microsoft.com/office/drawing/2014/main" id="{EDD9E56C-1580-BC1C-5F95-19E430FA223F}"/>
                  </a:ext>
                </a:extLst>
              </p:cNvPr>
              <p:cNvSpPr/>
              <p:nvPr/>
            </p:nvSpPr>
            <p:spPr>
              <a:xfrm>
                <a:off x="1110400" y="1955628"/>
                <a:ext cx="96940" cy="176612"/>
              </a:xfrm>
              <a:custGeom>
                <a:avLst/>
                <a:gdLst>
                  <a:gd name="connsiteX0" fmla="*/ 63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3" y="0"/>
                    </a:moveTo>
                    <a:lnTo>
                      <a:pt x="12189" y="0"/>
                    </a:lnTo>
                    <a:lnTo>
                      <a:pt x="12189" y="80434"/>
                    </a:lnTo>
                    <a:cubicBezTo>
                      <a:pt x="17649" y="67420"/>
                      <a:pt x="33202" y="55295"/>
                      <a:pt x="54469"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87" name="Freeform 1086">
                <a:extLst>
                  <a:ext uri="{FF2B5EF4-FFF2-40B4-BE49-F238E27FC236}">
                    <a16:creationId xmlns:a16="http://schemas.microsoft.com/office/drawing/2014/main" id="{95BE15AC-1BFC-3EB5-17EC-A8835D13E9B7}"/>
                  </a:ext>
                </a:extLst>
              </p:cNvPr>
              <p:cNvSpPr/>
              <p:nvPr/>
            </p:nvSpPr>
            <p:spPr>
              <a:xfrm>
                <a:off x="123254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88" name="Freeform 1087">
                <a:extLst>
                  <a:ext uri="{FF2B5EF4-FFF2-40B4-BE49-F238E27FC236}">
                    <a16:creationId xmlns:a16="http://schemas.microsoft.com/office/drawing/2014/main" id="{6262D88B-2795-E7F0-667C-7DAC7B5D08F8}"/>
                  </a:ext>
                </a:extLst>
              </p:cNvPr>
              <p:cNvSpPr/>
              <p:nvPr/>
            </p:nvSpPr>
            <p:spPr>
              <a:xfrm>
                <a:off x="136300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89" name="Freeform 1088">
                <a:extLst>
                  <a:ext uri="{FF2B5EF4-FFF2-40B4-BE49-F238E27FC236}">
                    <a16:creationId xmlns:a16="http://schemas.microsoft.com/office/drawing/2014/main" id="{F9314743-D74C-E07F-3BDA-DA1ADDD91F3A}"/>
                  </a:ext>
                </a:extLst>
              </p:cNvPr>
              <p:cNvSpPr/>
              <p:nvPr/>
            </p:nvSpPr>
            <p:spPr>
              <a:xfrm>
                <a:off x="1411379" y="201117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090" name="Freeform 1089">
                <a:extLst>
                  <a:ext uri="{FF2B5EF4-FFF2-40B4-BE49-F238E27FC236}">
                    <a16:creationId xmlns:a16="http://schemas.microsoft.com/office/drawing/2014/main" id="{046E1E90-0285-D12F-794F-214CC8BB3B81}"/>
                  </a:ext>
                </a:extLst>
              </p:cNvPr>
              <p:cNvSpPr/>
              <p:nvPr/>
            </p:nvSpPr>
            <p:spPr>
              <a:xfrm>
                <a:off x="1544949"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40"/>
                      <a:pt x="111288" y="115605"/>
                    </a:cubicBezTo>
                    <a:lnTo>
                      <a:pt x="111288" y="117446"/>
                    </a:lnTo>
                    <a:cubicBezTo>
                      <a:pt x="111288"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091" name="Freeform 1090">
                <a:extLst>
                  <a:ext uri="{FF2B5EF4-FFF2-40B4-BE49-F238E27FC236}">
                    <a16:creationId xmlns:a16="http://schemas.microsoft.com/office/drawing/2014/main" id="{05FAB4B2-9A71-F63B-AB8B-5C4D6FEB6FC7}"/>
                  </a:ext>
                </a:extLst>
              </p:cNvPr>
              <p:cNvSpPr/>
              <p:nvPr/>
            </p:nvSpPr>
            <p:spPr>
              <a:xfrm>
                <a:off x="1674965"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092" name="Freeform 1091">
                <a:extLst>
                  <a:ext uri="{FF2B5EF4-FFF2-40B4-BE49-F238E27FC236}">
                    <a16:creationId xmlns:a16="http://schemas.microsoft.com/office/drawing/2014/main" id="{0EF3A2B9-D059-E3C3-FAA6-D37FC8E7E887}"/>
                  </a:ext>
                </a:extLst>
              </p:cNvPr>
              <p:cNvSpPr/>
              <p:nvPr/>
            </p:nvSpPr>
            <p:spPr>
              <a:xfrm>
                <a:off x="1799076" y="201085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4 w 87988"/>
                  <a:gd name="connsiteY8" fmla="*/ 32440 h 123413"/>
                  <a:gd name="connsiteX9" fmla="*/ 42979 w 87988"/>
                  <a:gd name="connsiteY9" fmla="*/ 10284 h 123413"/>
                  <a:gd name="connsiteX10" fmla="*/ 15109 w 87988"/>
                  <a:gd name="connsiteY10" fmla="*/ 31552 h 123413"/>
                  <a:gd name="connsiteX11" fmla="*/ 47804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4" y="32440"/>
                    </a:lnTo>
                    <a:cubicBezTo>
                      <a:pt x="70150" y="17141"/>
                      <a:pt x="60373" y="10284"/>
                      <a:pt x="42979" y="10284"/>
                    </a:cubicBezTo>
                    <a:cubicBezTo>
                      <a:pt x="25584"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093" name="Freeform 1092">
                <a:extLst>
                  <a:ext uri="{FF2B5EF4-FFF2-40B4-BE49-F238E27FC236}">
                    <a16:creationId xmlns:a16="http://schemas.microsoft.com/office/drawing/2014/main" id="{15CBA11B-5811-2199-7D7D-0363CBF0E300}"/>
                  </a:ext>
                </a:extLst>
              </p:cNvPr>
              <p:cNvSpPr/>
              <p:nvPr/>
            </p:nvSpPr>
            <p:spPr>
              <a:xfrm>
                <a:off x="1897857"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094" name="Freeform 1093">
                <a:extLst>
                  <a:ext uri="{FF2B5EF4-FFF2-40B4-BE49-F238E27FC236}">
                    <a16:creationId xmlns:a16="http://schemas.microsoft.com/office/drawing/2014/main" id="{70C570D3-837D-F57D-2E62-36440DE05EC4}"/>
                  </a:ext>
                </a:extLst>
              </p:cNvPr>
              <p:cNvSpPr/>
              <p:nvPr/>
            </p:nvSpPr>
            <p:spPr>
              <a:xfrm>
                <a:off x="2042665"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095" name="Freeform 1094">
                <a:extLst>
                  <a:ext uri="{FF2B5EF4-FFF2-40B4-BE49-F238E27FC236}">
                    <a16:creationId xmlns:a16="http://schemas.microsoft.com/office/drawing/2014/main" id="{B6776C84-381F-1021-4863-7D871C780F5C}"/>
                  </a:ext>
                </a:extLst>
              </p:cNvPr>
              <p:cNvSpPr/>
              <p:nvPr/>
            </p:nvSpPr>
            <p:spPr>
              <a:xfrm>
                <a:off x="2086024"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096" name="Freeform 1095">
                <a:extLst>
                  <a:ext uri="{FF2B5EF4-FFF2-40B4-BE49-F238E27FC236}">
                    <a16:creationId xmlns:a16="http://schemas.microsoft.com/office/drawing/2014/main" id="{82A731FA-9931-2307-A088-D728CF582B4F}"/>
                  </a:ext>
                </a:extLst>
              </p:cNvPr>
              <p:cNvSpPr/>
              <p:nvPr/>
            </p:nvSpPr>
            <p:spPr>
              <a:xfrm>
                <a:off x="2121195" y="201276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4" y="0"/>
                    </a:lnTo>
                    <a:close/>
                  </a:path>
                </a:pathLst>
              </a:custGeom>
              <a:solidFill>
                <a:srgbClr val="FFFFFF"/>
              </a:solidFill>
              <a:ln w="6345" cap="flat">
                <a:noFill/>
                <a:prstDash val="solid"/>
                <a:miter/>
              </a:ln>
            </p:spPr>
            <p:txBody>
              <a:bodyPr rtlCol="0" anchor="ctr"/>
              <a:lstStyle/>
              <a:p>
                <a:endParaRPr lang="en-US"/>
              </a:p>
            </p:txBody>
          </p:sp>
          <p:sp>
            <p:nvSpPr>
              <p:cNvPr id="1097" name="Freeform 1096">
                <a:extLst>
                  <a:ext uri="{FF2B5EF4-FFF2-40B4-BE49-F238E27FC236}">
                    <a16:creationId xmlns:a16="http://schemas.microsoft.com/office/drawing/2014/main" id="{49CDF94E-E222-9677-65C5-67140E416938}"/>
                  </a:ext>
                </a:extLst>
              </p:cNvPr>
              <p:cNvSpPr/>
              <p:nvPr/>
            </p:nvSpPr>
            <p:spPr>
              <a:xfrm>
                <a:off x="2236164"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1"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098" name="Freeform 1097">
                <a:extLst>
                  <a:ext uri="{FF2B5EF4-FFF2-40B4-BE49-F238E27FC236}">
                    <a16:creationId xmlns:a16="http://schemas.microsoft.com/office/drawing/2014/main" id="{0A26014A-4462-DFCD-C62F-3DF68EBAD967}"/>
                  </a:ext>
                </a:extLst>
              </p:cNvPr>
              <p:cNvSpPr/>
              <p:nvPr/>
            </p:nvSpPr>
            <p:spPr>
              <a:xfrm>
                <a:off x="2360212" y="2010859"/>
                <a:ext cx="87989" cy="123413"/>
              </a:xfrm>
              <a:custGeom>
                <a:avLst/>
                <a:gdLst>
                  <a:gd name="connsiteX0" fmla="*/ 0 w 87989"/>
                  <a:gd name="connsiteY0" fmla="*/ 85704 h 123413"/>
                  <a:gd name="connsiteX1" fmla="*/ 11681 w 87989"/>
                  <a:gd name="connsiteY1" fmla="*/ 85704 h 123413"/>
                  <a:gd name="connsiteX2" fmla="*/ 45962 w 87989"/>
                  <a:gd name="connsiteY2" fmla="*/ 113129 h 123413"/>
                  <a:gd name="connsiteX3" fmla="*/ 76371 w 87989"/>
                  <a:gd name="connsiteY3" fmla="*/ 89576 h 123413"/>
                  <a:gd name="connsiteX4" fmla="*/ 45074 w 87989"/>
                  <a:gd name="connsiteY4" fmla="*/ 65389 h 123413"/>
                  <a:gd name="connsiteX5" fmla="*/ 3936 w 87989"/>
                  <a:gd name="connsiteY5" fmla="*/ 31996 h 123413"/>
                  <a:gd name="connsiteX6" fmla="*/ 43233 w 87989"/>
                  <a:gd name="connsiteY6" fmla="*/ 0 h 123413"/>
                  <a:gd name="connsiteX7" fmla="*/ 84815 w 87989"/>
                  <a:gd name="connsiteY7" fmla="*/ 32440 h 123413"/>
                  <a:gd name="connsiteX8" fmla="*/ 73134 w 87989"/>
                  <a:gd name="connsiteY8" fmla="*/ 32440 h 123413"/>
                  <a:gd name="connsiteX9" fmla="*/ 42979 w 87989"/>
                  <a:gd name="connsiteY9" fmla="*/ 10284 h 123413"/>
                  <a:gd name="connsiteX10" fmla="*/ 15109 w 87989"/>
                  <a:gd name="connsiteY10" fmla="*/ 31552 h 123413"/>
                  <a:gd name="connsiteX11" fmla="*/ 47804 w 87989"/>
                  <a:gd name="connsiteY11" fmla="*/ 54660 h 123413"/>
                  <a:gd name="connsiteX12" fmla="*/ 87989 w 87989"/>
                  <a:gd name="connsiteY12" fmla="*/ 88687 h 123413"/>
                  <a:gd name="connsiteX13" fmla="*/ 45962 w 87989"/>
                  <a:gd name="connsiteY13" fmla="*/ 123413 h 123413"/>
                  <a:gd name="connsiteX14" fmla="*/ 64 w 87989"/>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413">
                    <a:moveTo>
                      <a:pt x="0" y="85704"/>
                    </a:moveTo>
                    <a:lnTo>
                      <a:pt x="11681" y="85704"/>
                    </a:lnTo>
                    <a:cubicBezTo>
                      <a:pt x="13713" y="101955"/>
                      <a:pt x="23807" y="113129"/>
                      <a:pt x="45962" y="113129"/>
                    </a:cubicBezTo>
                    <a:cubicBezTo>
                      <a:pt x="66087" y="113129"/>
                      <a:pt x="76371" y="103987"/>
                      <a:pt x="76371" y="89576"/>
                    </a:cubicBezTo>
                    <a:cubicBezTo>
                      <a:pt x="76371" y="74277"/>
                      <a:pt x="67484" y="69452"/>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10" y="10284"/>
                      <a:pt x="42979" y="10284"/>
                    </a:cubicBezTo>
                    <a:cubicBezTo>
                      <a:pt x="25648" y="10284"/>
                      <a:pt x="15109" y="18728"/>
                      <a:pt x="15109" y="31552"/>
                    </a:cubicBezTo>
                    <a:cubicBezTo>
                      <a:pt x="15109" y="45264"/>
                      <a:pt x="23362" y="50280"/>
                      <a:pt x="47804" y="54660"/>
                    </a:cubicBezTo>
                    <a:cubicBezTo>
                      <a:pt x="73388" y="59231"/>
                      <a:pt x="87989" y="65389"/>
                      <a:pt x="87989" y="88687"/>
                    </a:cubicBezTo>
                    <a:cubicBezTo>
                      <a:pt x="87989" y="108812"/>
                      <a:pt x="73134" y="123413"/>
                      <a:pt x="45962" y="123413"/>
                    </a:cubicBezTo>
                    <a:cubicBezTo>
                      <a:pt x="18791" y="123413"/>
                      <a:pt x="1651" y="108558"/>
                      <a:pt x="64" y="85704"/>
                    </a:cubicBezTo>
                    <a:close/>
                  </a:path>
                </a:pathLst>
              </a:custGeom>
              <a:solidFill>
                <a:srgbClr val="FFFFFF"/>
              </a:solidFill>
              <a:ln w="6345" cap="flat">
                <a:noFill/>
                <a:prstDash val="solid"/>
                <a:miter/>
              </a:ln>
            </p:spPr>
            <p:txBody>
              <a:bodyPr rtlCol="0" anchor="ctr"/>
              <a:lstStyle/>
              <a:p>
                <a:endParaRPr lang="en-US"/>
              </a:p>
            </p:txBody>
          </p:sp>
          <p:sp>
            <p:nvSpPr>
              <p:cNvPr id="1099" name="Freeform 1098">
                <a:extLst>
                  <a:ext uri="{FF2B5EF4-FFF2-40B4-BE49-F238E27FC236}">
                    <a16:creationId xmlns:a16="http://schemas.microsoft.com/office/drawing/2014/main" id="{B99500F4-6C56-1F14-C244-ADCD527B8F5F}"/>
                  </a:ext>
                </a:extLst>
              </p:cNvPr>
              <p:cNvSpPr/>
              <p:nvPr/>
            </p:nvSpPr>
            <p:spPr>
              <a:xfrm>
                <a:off x="399442" y="2234767"/>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8 w 111287"/>
                  <a:gd name="connsiteY7" fmla="*/ 115605 h 178453"/>
                  <a:gd name="connsiteX8" fmla="*/ 111288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8" y="78339"/>
                      <a:pt x="111288" y="115605"/>
                    </a:cubicBezTo>
                    <a:lnTo>
                      <a:pt x="111288" y="117446"/>
                    </a:lnTo>
                    <a:cubicBezTo>
                      <a:pt x="111288" y="154901"/>
                      <a:pt x="88433" y="178454"/>
                      <a:pt x="57580" y="178454"/>
                    </a:cubicBezTo>
                    <a:cubicBezTo>
                      <a:pt x="34027" y="178454"/>
                      <a:pt x="18537"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1"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00" name="Freeform 1099">
                <a:extLst>
                  <a:ext uri="{FF2B5EF4-FFF2-40B4-BE49-F238E27FC236}">
                    <a16:creationId xmlns:a16="http://schemas.microsoft.com/office/drawing/2014/main" id="{36E596DB-F216-BA84-4A89-01FBD080E746}"/>
                  </a:ext>
                </a:extLst>
              </p:cNvPr>
              <p:cNvSpPr/>
              <p:nvPr/>
            </p:nvSpPr>
            <p:spPr>
              <a:xfrm>
                <a:off x="518411" y="2291967"/>
                <a:ext cx="104367" cy="161059"/>
              </a:xfrm>
              <a:custGeom>
                <a:avLst/>
                <a:gdLst>
                  <a:gd name="connsiteX0" fmla="*/ 47296 w 104367"/>
                  <a:gd name="connsiteY0" fmla="*/ 109193 h 161059"/>
                  <a:gd name="connsiteX1" fmla="*/ 0 w 104367"/>
                  <a:gd name="connsiteY1" fmla="*/ 0 h 161059"/>
                  <a:gd name="connsiteX2" fmla="*/ 13014 w 104367"/>
                  <a:gd name="connsiteY2" fmla="*/ 0 h 161059"/>
                  <a:gd name="connsiteX3" fmla="*/ 53898 w 104367"/>
                  <a:gd name="connsiteY3" fmla="*/ 95290 h 161059"/>
                  <a:gd name="connsiteX4" fmla="*/ 92052 w 104367"/>
                  <a:gd name="connsiteY4" fmla="*/ 0 h 161059"/>
                  <a:gd name="connsiteX5" fmla="*/ 104368 w 104367"/>
                  <a:gd name="connsiteY5" fmla="*/ 0 h 161059"/>
                  <a:gd name="connsiteX6" fmla="*/ 38090 w 104367"/>
                  <a:gd name="connsiteY6" fmla="*/ 161059 h 161059"/>
                  <a:gd name="connsiteX7" fmla="*/ 25521 w 104367"/>
                  <a:gd name="connsiteY7" fmla="*/ 161059 h 161059"/>
                  <a:gd name="connsiteX8" fmla="*/ 47232 w 104367"/>
                  <a:gd name="connsiteY8" fmla="*/ 109193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059">
                    <a:moveTo>
                      <a:pt x="47296" y="109193"/>
                    </a:moveTo>
                    <a:lnTo>
                      <a:pt x="0" y="0"/>
                    </a:lnTo>
                    <a:lnTo>
                      <a:pt x="13014" y="0"/>
                    </a:lnTo>
                    <a:lnTo>
                      <a:pt x="53898" y="95290"/>
                    </a:lnTo>
                    <a:lnTo>
                      <a:pt x="92052" y="0"/>
                    </a:lnTo>
                    <a:lnTo>
                      <a:pt x="104368" y="0"/>
                    </a:lnTo>
                    <a:lnTo>
                      <a:pt x="38090" y="161059"/>
                    </a:lnTo>
                    <a:lnTo>
                      <a:pt x="25521" y="161059"/>
                    </a:lnTo>
                    <a:lnTo>
                      <a:pt x="47232" y="109193"/>
                    </a:lnTo>
                    <a:close/>
                  </a:path>
                </a:pathLst>
              </a:custGeom>
              <a:solidFill>
                <a:srgbClr val="FFFFFF"/>
              </a:solidFill>
              <a:ln w="6345" cap="flat">
                <a:noFill/>
                <a:prstDash val="solid"/>
                <a:miter/>
              </a:ln>
            </p:spPr>
            <p:txBody>
              <a:bodyPr rtlCol="0" anchor="ctr"/>
              <a:lstStyle/>
              <a:p>
                <a:endParaRPr lang="en-US"/>
              </a:p>
            </p:txBody>
          </p:sp>
          <p:sp>
            <p:nvSpPr>
              <p:cNvPr id="1101" name="Freeform 1100">
                <a:extLst>
                  <a:ext uri="{FF2B5EF4-FFF2-40B4-BE49-F238E27FC236}">
                    <a16:creationId xmlns:a16="http://schemas.microsoft.com/office/drawing/2014/main" id="{353EAAA0-E9BC-DBBD-A6F4-11DAF8168A5D}"/>
                  </a:ext>
                </a:extLst>
              </p:cNvPr>
              <p:cNvSpPr/>
              <p:nvPr/>
            </p:nvSpPr>
            <p:spPr>
              <a:xfrm>
                <a:off x="701626"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02" name="Freeform 1101">
                <a:extLst>
                  <a:ext uri="{FF2B5EF4-FFF2-40B4-BE49-F238E27FC236}">
                    <a16:creationId xmlns:a16="http://schemas.microsoft.com/office/drawing/2014/main" id="{4AC337DD-9BCF-F33F-63A2-ADB91046CA25}"/>
                  </a:ext>
                </a:extLst>
              </p:cNvPr>
              <p:cNvSpPr/>
              <p:nvPr/>
            </p:nvSpPr>
            <p:spPr>
              <a:xfrm>
                <a:off x="762444"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03" name="Freeform 1102">
                <a:extLst>
                  <a:ext uri="{FF2B5EF4-FFF2-40B4-BE49-F238E27FC236}">
                    <a16:creationId xmlns:a16="http://schemas.microsoft.com/office/drawing/2014/main" id="{9C2AAA99-F160-AF2C-0E19-89415C266CF5}"/>
                  </a:ext>
                </a:extLst>
              </p:cNvPr>
              <p:cNvSpPr/>
              <p:nvPr/>
            </p:nvSpPr>
            <p:spPr>
              <a:xfrm>
                <a:off x="89284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4" name="Freeform 1103">
                <a:extLst>
                  <a:ext uri="{FF2B5EF4-FFF2-40B4-BE49-F238E27FC236}">
                    <a16:creationId xmlns:a16="http://schemas.microsoft.com/office/drawing/2014/main" id="{13902FF3-5828-AD64-6372-B12227F1E934}"/>
                  </a:ext>
                </a:extLst>
              </p:cNvPr>
              <p:cNvSpPr/>
              <p:nvPr/>
            </p:nvSpPr>
            <p:spPr>
              <a:xfrm>
                <a:off x="941215" y="2290062"/>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2 w 170264"/>
                  <a:gd name="connsiteY3" fmla="*/ 0 h 121318"/>
                  <a:gd name="connsiteX4" fmla="*/ 87799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4 w 170264"/>
                  <a:gd name="connsiteY18" fmla="*/ 121318 h 121318"/>
                  <a:gd name="connsiteX19" fmla="*/ 64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2" y="0"/>
                    </a:cubicBezTo>
                    <a:cubicBezTo>
                      <a:pt x="69071" y="0"/>
                      <a:pt x="82783" y="7555"/>
                      <a:pt x="87799"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4" y="121318"/>
                    </a:lnTo>
                    <a:lnTo>
                      <a:pt x="64" y="1841"/>
                    </a:lnTo>
                    <a:close/>
                  </a:path>
                </a:pathLst>
              </a:custGeom>
              <a:solidFill>
                <a:srgbClr val="FFFFFF"/>
              </a:solidFill>
              <a:ln w="6345" cap="flat">
                <a:noFill/>
                <a:prstDash val="solid"/>
                <a:miter/>
              </a:ln>
            </p:spPr>
            <p:txBody>
              <a:bodyPr rtlCol="0" anchor="ctr"/>
              <a:lstStyle/>
              <a:p>
                <a:endParaRPr lang="en-US"/>
              </a:p>
            </p:txBody>
          </p:sp>
          <p:sp>
            <p:nvSpPr>
              <p:cNvPr id="1105" name="Freeform 1104">
                <a:extLst>
                  <a:ext uri="{FF2B5EF4-FFF2-40B4-BE49-F238E27FC236}">
                    <a16:creationId xmlns:a16="http://schemas.microsoft.com/office/drawing/2014/main" id="{15C494A6-DAD4-8631-ACF7-EE7D07C03833}"/>
                  </a:ext>
                </a:extLst>
              </p:cNvPr>
              <p:cNvSpPr/>
              <p:nvPr/>
            </p:nvSpPr>
            <p:spPr>
              <a:xfrm>
                <a:off x="1136619"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06" name="Freeform 1105">
                <a:extLst>
                  <a:ext uri="{FF2B5EF4-FFF2-40B4-BE49-F238E27FC236}">
                    <a16:creationId xmlns:a16="http://schemas.microsoft.com/office/drawing/2014/main" id="{DEDECCA5-77CB-A11A-9646-6B6EE025AB15}"/>
                  </a:ext>
                </a:extLst>
              </p:cNvPr>
              <p:cNvSpPr/>
              <p:nvPr/>
            </p:nvSpPr>
            <p:spPr>
              <a:xfrm>
                <a:off x="1254446" y="2290126"/>
                <a:ext cx="111351" cy="164296"/>
              </a:xfrm>
              <a:custGeom>
                <a:avLst/>
                <a:gdLst>
                  <a:gd name="connsiteX0" fmla="*/ 2539 w 111351"/>
                  <a:gd name="connsiteY0" fmla="*/ 128174 h 164296"/>
                  <a:gd name="connsiteX1" fmla="*/ 14855 w 111351"/>
                  <a:gd name="connsiteY1" fmla="*/ 128174 h 164296"/>
                  <a:gd name="connsiteX2" fmla="*/ 55739 w 111351"/>
                  <a:gd name="connsiteY2" fmla="*/ 154013 h 164296"/>
                  <a:gd name="connsiteX3" fmla="*/ 99162 w 111351"/>
                  <a:gd name="connsiteY3" fmla="*/ 112875 h 164296"/>
                  <a:gd name="connsiteX4" fmla="*/ 99162 w 111351"/>
                  <a:gd name="connsiteY4" fmla="*/ 88434 h 164296"/>
                  <a:gd name="connsiteX5" fmla="*/ 53898 w 111351"/>
                  <a:gd name="connsiteY5" fmla="*/ 117446 h 164296"/>
                  <a:gd name="connsiteX6" fmla="*/ 0 w 111351"/>
                  <a:gd name="connsiteY6" fmla="*/ 60310 h 164296"/>
                  <a:gd name="connsiteX7" fmla="*/ 0 w 111351"/>
                  <a:gd name="connsiteY7" fmla="*/ 58723 h 164296"/>
                  <a:gd name="connsiteX8" fmla="*/ 55549 w 111351"/>
                  <a:gd name="connsiteY8" fmla="*/ 0 h 164296"/>
                  <a:gd name="connsiteX9" fmla="*/ 99226 w 111351"/>
                  <a:gd name="connsiteY9" fmla="*/ 27679 h 164296"/>
                  <a:gd name="connsiteX10" fmla="*/ 99226 w 111351"/>
                  <a:gd name="connsiteY10" fmla="*/ 1841 h 164296"/>
                  <a:gd name="connsiteX11" fmla="*/ 111351 w 111351"/>
                  <a:gd name="connsiteY11" fmla="*/ 1841 h 164296"/>
                  <a:gd name="connsiteX12" fmla="*/ 111351 w 111351"/>
                  <a:gd name="connsiteY12" fmla="*/ 113319 h 164296"/>
                  <a:gd name="connsiteX13" fmla="*/ 56056 w 111351"/>
                  <a:gd name="connsiteY13" fmla="*/ 164297 h 164296"/>
                  <a:gd name="connsiteX14" fmla="*/ 2603 w 111351"/>
                  <a:gd name="connsiteY14" fmla="*/ 128174 h 164296"/>
                  <a:gd name="connsiteX15" fmla="*/ 99416 w 111351"/>
                  <a:gd name="connsiteY15" fmla="*/ 59612 h 164296"/>
                  <a:gd name="connsiteX16" fmla="*/ 99416 w 111351"/>
                  <a:gd name="connsiteY16" fmla="*/ 57771 h 164296"/>
                  <a:gd name="connsiteX17" fmla="*/ 56691 w 111351"/>
                  <a:gd name="connsiteY17" fmla="*/ 10221 h 164296"/>
                  <a:gd name="connsiteX18" fmla="*/ 12570 w 111351"/>
                  <a:gd name="connsiteY18" fmla="*/ 58215 h 164296"/>
                  <a:gd name="connsiteX19" fmla="*/ 12570 w 111351"/>
                  <a:gd name="connsiteY19" fmla="*/ 60056 h 164296"/>
                  <a:gd name="connsiteX20" fmla="*/ 55104 w 111351"/>
                  <a:gd name="connsiteY20" fmla="*/ 107161 h 164296"/>
                  <a:gd name="connsiteX21" fmla="*/ 99416 w 111351"/>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351"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69" y="13014"/>
                      <a:pt x="99226" y="27679"/>
                    </a:cubicBezTo>
                    <a:lnTo>
                      <a:pt x="99226" y="1841"/>
                    </a:lnTo>
                    <a:lnTo>
                      <a:pt x="111351" y="1841"/>
                    </a:lnTo>
                    <a:lnTo>
                      <a:pt x="111351" y="113319"/>
                    </a:lnTo>
                    <a:cubicBezTo>
                      <a:pt x="111097" y="148489"/>
                      <a:pt x="88052" y="164297"/>
                      <a:pt x="56056" y="164297"/>
                    </a:cubicBezTo>
                    <a:cubicBezTo>
                      <a:pt x="21585" y="164297"/>
                      <a:pt x="5587" y="147410"/>
                      <a:pt x="2603" y="128174"/>
                    </a:cubicBezTo>
                    <a:close/>
                    <a:moveTo>
                      <a:pt x="99416" y="59612"/>
                    </a:moveTo>
                    <a:lnTo>
                      <a:pt x="99416" y="57771"/>
                    </a:lnTo>
                    <a:cubicBezTo>
                      <a:pt x="99416" y="27616"/>
                      <a:pt x="81577" y="10221"/>
                      <a:pt x="56691" y="10221"/>
                    </a:cubicBezTo>
                    <a:cubicBezTo>
                      <a:pt x="31806" y="10221"/>
                      <a:pt x="12570" y="28505"/>
                      <a:pt x="12570" y="58215"/>
                    </a:cubicBezTo>
                    <a:lnTo>
                      <a:pt x="12570" y="60056"/>
                    </a:lnTo>
                    <a:cubicBezTo>
                      <a:pt x="12570" y="89767"/>
                      <a:pt x="31298" y="107161"/>
                      <a:pt x="55104" y="107161"/>
                    </a:cubicBezTo>
                    <a:cubicBezTo>
                      <a:pt x="78911" y="107161"/>
                      <a:pt x="99416" y="89576"/>
                      <a:pt x="99416" y="59612"/>
                    </a:cubicBezTo>
                    <a:close/>
                  </a:path>
                </a:pathLst>
              </a:custGeom>
              <a:solidFill>
                <a:srgbClr val="FFFFFF"/>
              </a:solidFill>
              <a:ln w="6345" cap="flat">
                <a:noFill/>
                <a:prstDash val="solid"/>
                <a:miter/>
              </a:ln>
            </p:spPr>
            <p:txBody>
              <a:bodyPr rtlCol="0" anchor="ctr"/>
              <a:lstStyle/>
              <a:p>
                <a:endParaRPr lang="en-US"/>
              </a:p>
            </p:txBody>
          </p:sp>
          <p:sp>
            <p:nvSpPr>
              <p:cNvPr id="1107" name="Freeform 1106">
                <a:extLst>
                  <a:ext uri="{FF2B5EF4-FFF2-40B4-BE49-F238E27FC236}">
                    <a16:creationId xmlns:a16="http://schemas.microsoft.com/office/drawing/2014/main" id="{5D6E4149-BDBF-DE68-A9B0-1AA16D4A2EA4}"/>
                  </a:ext>
                </a:extLst>
              </p:cNvPr>
              <p:cNvSpPr/>
              <p:nvPr/>
            </p:nvSpPr>
            <p:spPr>
              <a:xfrm>
                <a:off x="139696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08" name="Freeform 1107">
                <a:extLst>
                  <a:ext uri="{FF2B5EF4-FFF2-40B4-BE49-F238E27FC236}">
                    <a16:creationId xmlns:a16="http://schemas.microsoft.com/office/drawing/2014/main" id="{9A45803B-3D11-950F-B81F-DF16B3F12D18}"/>
                  </a:ext>
                </a:extLst>
              </p:cNvPr>
              <p:cNvSpPr/>
              <p:nvPr/>
            </p:nvSpPr>
            <p:spPr>
              <a:xfrm>
                <a:off x="1445343" y="229006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09" name="Freeform 1108">
                <a:extLst>
                  <a:ext uri="{FF2B5EF4-FFF2-40B4-BE49-F238E27FC236}">
                    <a16:creationId xmlns:a16="http://schemas.microsoft.com/office/drawing/2014/main" id="{89F5203E-7193-4519-424C-09FD6F719C15}"/>
                  </a:ext>
                </a:extLst>
              </p:cNvPr>
              <p:cNvSpPr/>
              <p:nvPr/>
            </p:nvSpPr>
            <p:spPr>
              <a:xfrm>
                <a:off x="1572120"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10" name="Freeform 1109">
                <a:extLst>
                  <a:ext uri="{FF2B5EF4-FFF2-40B4-BE49-F238E27FC236}">
                    <a16:creationId xmlns:a16="http://schemas.microsoft.com/office/drawing/2014/main" id="{E9E01F72-C2BF-C75E-3198-FE7D8FDB8724}"/>
                  </a:ext>
                </a:extLst>
              </p:cNvPr>
              <p:cNvSpPr/>
              <p:nvPr/>
            </p:nvSpPr>
            <p:spPr>
              <a:xfrm>
                <a:off x="1620432" y="229006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11" name="Freeform 1110">
                <a:extLst>
                  <a:ext uri="{FF2B5EF4-FFF2-40B4-BE49-F238E27FC236}">
                    <a16:creationId xmlns:a16="http://schemas.microsoft.com/office/drawing/2014/main" id="{27628B7C-ECA9-7D29-B230-6A95B45A02D2}"/>
                  </a:ext>
                </a:extLst>
              </p:cNvPr>
              <p:cNvSpPr/>
              <p:nvPr/>
            </p:nvSpPr>
            <p:spPr>
              <a:xfrm>
                <a:off x="1742131" y="2290126"/>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4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2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2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4"/>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2"/>
                    </a:moveTo>
                    <a:lnTo>
                      <a:pt x="99416" y="57771"/>
                    </a:lnTo>
                    <a:cubicBezTo>
                      <a:pt x="99416" y="27616"/>
                      <a:pt x="81577" y="10221"/>
                      <a:pt x="56691" y="10221"/>
                    </a:cubicBezTo>
                    <a:cubicBezTo>
                      <a:pt x="31805" y="10221"/>
                      <a:pt x="12570" y="28505"/>
                      <a:pt x="12570" y="58215"/>
                    </a:cubicBezTo>
                    <a:lnTo>
                      <a:pt x="12570" y="60056"/>
                    </a:lnTo>
                    <a:cubicBezTo>
                      <a:pt x="12570" y="89767"/>
                      <a:pt x="31298" y="107161"/>
                      <a:pt x="55041" y="107161"/>
                    </a:cubicBezTo>
                    <a:cubicBezTo>
                      <a:pt x="78784" y="107161"/>
                      <a:pt x="99353" y="89576"/>
                      <a:pt x="99353" y="59612"/>
                    </a:cubicBezTo>
                    <a:close/>
                  </a:path>
                </a:pathLst>
              </a:custGeom>
              <a:solidFill>
                <a:srgbClr val="FFFFFF"/>
              </a:solidFill>
              <a:ln w="6345" cap="flat">
                <a:noFill/>
                <a:prstDash val="solid"/>
                <a:miter/>
              </a:ln>
            </p:spPr>
            <p:txBody>
              <a:bodyPr rtlCol="0" anchor="ctr"/>
              <a:lstStyle/>
              <a:p>
                <a:endParaRPr lang="en-US"/>
              </a:p>
            </p:txBody>
          </p:sp>
          <p:sp>
            <p:nvSpPr>
              <p:cNvPr id="1112" name="Freeform 1111">
                <a:extLst>
                  <a:ext uri="{FF2B5EF4-FFF2-40B4-BE49-F238E27FC236}">
                    <a16:creationId xmlns:a16="http://schemas.microsoft.com/office/drawing/2014/main" id="{BD1FFA9B-DDE2-730B-A5F9-ED2879B8990D}"/>
                  </a:ext>
                </a:extLst>
              </p:cNvPr>
              <p:cNvSpPr/>
              <p:nvPr/>
            </p:nvSpPr>
            <p:spPr>
              <a:xfrm>
                <a:off x="399442"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3" name="Freeform 1112">
                <a:extLst>
                  <a:ext uri="{FF2B5EF4-FFF2-40B4-BE49-F238E27FC236}">
                    <a16:creationId xmlns:a16="http://schemas.microsoft.com/office/drawing/2014/main" id="{E452A41B-A655-C5DA-742A-A03D17199772}"/>
                  </a:ext>
                </a:extLst>
              </p:cNvPr>
              <p:cNvSpPr/>
              <p:nvPr/>
            </p:nvSpPr>
            <p:spPr>
              <a:xfrm>
                <a:off x="521522"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14" name="Freeform 1113">
                <a:extLst>
                  <a:ext uri="{FF2B5EF4-FFF2-40B4-BE49-F238E27FC236}">
                    <a16:creationId xmlns:a16="http://schemas.microsoft.com/office/drawing/2014/main" id="{D80E5836-8F9F-3A0A-43B9-492522CCFA3A}"/>
                  </a:ext>
                </a:extLst>
              </p:cNvPr>
              <p:cNvSpPr/>
              <p:nvPr/>
            </p:nvSpPr>
            <p:spPr>
              <a:xfrm>
                <a:off x="646268"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15" name="Freeform 1114">
                <a:extLst>
                  <a:ext uri="{FF2B5EF4-FFF2-40B4-BE49-F238E27FC236}">
                    <a16:creationId xmlns:a16="http://schemas.microsoft.com/office/drawing/2014/main" id="{9842C3EC-E68B-273D-D2BF-E6D519A2B860}"/>
                  </a:ext>
                </a:extLst>
              </p:cNvPr>
              <p:cNvSpPr/>
              <p:nvPr/>
            </p:nvSpPr>
            <p:spPr>
              <a:xfrm>
                <a:off x="772474"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6" name="Freeform 1115">
                <a:extLst>
                  <a:ext uri="{FF2B5EF4-FFF2-40B4-BE49-F238E27FC236}">
                    <a16:creationId xmlns:a16="http://schemas.microsoft.com/office/drawing/2014/main" id="{825ABD59-9CBB-986C-51C2-5CE6A7C21C51}"/>
                  </a:ext>
                </a:extLst>
              </p:cNvPr>
              <p:cNvSpPr/>
              <p:nvPr/>
            </p:nvSpPr>
            <p:spPr>
              <a:xfrm>
                <a:off x="805105"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2" y="136808"/>
                      <a:pt x="62659" y="135412"/>
                    </a:cubicBezTo>
                    <a:lnTo>
                      <a:pt x="62659" y="145696"/>
                    </a:lnTo>
                    <a:cubicBezTo>
                      <a:pt x="58786" y="147093"/>
                      <a:pt x="54215"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117" name="Freeform 1116">
                <a:extLst>
                  <a:ext uri="{FF2B5EF4-FFF2-40B4-BE49-F238E27FC236}">
                    <a16:creationId xmlns:a16="http://schemas.microsoft.com/office/drawing/2014/main" id="{B695756D-D82E-D8F0-828B-911CC6149661}"/>
                  </a:ext>
                </a:extLst>
              </p:cNvPr>
              <p:cNvSpPr/>
              <p:nvPr/>
            </p:nvSpPr>
            <p:spPr>
              <a:xfrm>
                <a:off x="889603" y="2513971"/>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6"/>
                    </a:lnTo>
                    <a:cubicBezTo>
                      <a:pt x="84815" y="77006"/>
                      <a:pt x="72943" y="65769"/>
                      <a:pt x="51676" y="65769"/>
                    </a:cubicBezTo>
                    <a:cubicBezTo>
                      <a:pt x="31806" y="65769"/>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18" name="Freeform 1117">
                <a:extLst>
                  <a:ext uri="{FF2B5EF4-FFF2-40B4-BE49-F238E27FC236}">
                    <a16:creationId xmlns:a16="http://schemas.microsoft.com/office/drawing/2014/main" id="{3104FB3E-2528-B2DE-CDA8-6A99BE9B7926}"/>
                  </a:ext>
                </a:extLst>
              </p:cNvPr>
              <p:cNvSpPr/>
              <p:nvPr/>
            </p:nvSpPr>
            <p:spPr>
              <a:xfrm>
                <a:off x="1011238"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387"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3957" y="101448"/>
                      <a:pt x="96940" y="79990"/>
                    </a:cubicBezTo>
                    <a:lnTo>
                      <a:pt x="108114" y="79990"/>
                    </a:lnTo>
                    <a:cubicBezTo>
                      <a:pt x="104876" y="105574"/>
                      <a:pt x="84370" y="123159"/>
                      <a:pt x="57136" y="123159"/>
                    </a:cubicBezTo>
                    <a:cubicBezTo>
                      <a:pt x="24886"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19" name="Freeform 1118">
                <a:extLst>
                  <a:ext uri="{FF2B5EF4-FFF2-40B4-BE49-F238E27FC236}">
                    <a16:creationId xmlns:a16="http://schemas.microsoft.com/office/drawing/2014/main" id="{50A80579-B052-8E5E-4B5C-7992C472EC2B}"/>
                  </a:ext>
                </a:extLst>
              </p:cNvPr>
              <p:cNvSpPr/>
              <p:nvPr/>
            </p:nvSpPr>
            <p:spPr>
              <a:xfrm>
                <a:off x="1137127"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0" name="Freeform 1119">
                <a:extLst>
                  <a:ext uri="{FF2B5EF4-FFF2-40B4-BE49-F238E27FC236}">
                    <a16:creationId xmlns:a16="http://schemas.microsoft.com/office/drawing/2014/main" id="{298A9FD5-85FB-E4A3-53DC-C98A372DDA44}"/>
                  </a:ext>
                </a:extLst>
              </p:cNvPr>
              <p:cNvSpPr/>
              <p:nvPr/>
            </p:nvSpPr>
            <p:spPr>
              <a:xfrm>
                <a:off x="1263016"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21" name="Freeform 1120">
                <a:extLst>
                  <a:ext uri="{FF2B5EF4-FFF2-40B4-BE49-F238E27FC236}">
                    <a16:creationId xmlns:a16="http://schemas.microsoft.com/office/drawing/2014/main" id="{EBBFE5B2-6FF9-2B3D-BD7A-85DF2E2E4D20}"/>
                  </a:ext>
                </a:extLst>
              </p:cNvPr>
              <p:cNvSpPr/>
              <p:nvPr/>
            </p:nvSpPr>
            <p:spPr>
              <a:xfrm>
                <a:off x="1323834"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22" name="Freeform 1121">
                <a:extLst>
                  <a:ext uri="{FF2B5EF4-FFF2-40B4-BE49-F238E27FC236}">
                    <a16:creationId xmlns:a16="http://schemas.microsoft.com/office/drawing/2014/main" id="{FB732D9B-9AC0-EA69-42DD-F4B32BB9D35C}"/>
                  </a:ext>
                </a:extLst>
              </p:cNvPr>
              <p:cNvSpPr/>
              <p:nvPr/>
            </p:nvSpPr>
            <p:spPr>
              <a:xfrm>
                <a:off x="1443502" y="2671411"/>
                <a:ext cx="29520" cy="45899"/>
              </a:xfrm>
              <a:custGeom>
                <a:avLst/>
                <a:gdLst>
                  <a:gd name="connsiteX0" fmla="*/ 63 w 29520"/>
                  <a:gd name="connsiteY0" fmla="*/ 41836 h 45899"/>
                  <a:gd name="connsiteX1" fmla="*/ 17649 w 29520"/>
                  <a:gd name="connsiteY1" fmla="*/ 0 h 45899"/>
                  <a:gd name="connsiteX2" fmla="*/ 29520 w 29520"/>
                  <a:gd name="connsiteY2" fmla="*/ 5460 h 45899"/>
                  <a:gd name="connsiteX3" fmla="*/ 8253 w 29520"/>
                  <a:gd name="connsiteY3" fmla="*/ 45899 h 45899"/>
                  <a:gd name="connsiteX4" fmla="*/ 0 w 29520"/>
                  <a:gd name="connsiteY4" fmla="*/ 41773 h 45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45899">
                    <a:moveTo>
                      <a:pt x="63" y="41836"/>
                    </a:moveTo>
                    <a:lnTo>
                      <a:pt x="17649" y="0"/>
                    </a:lnTo>
                    <a:lnTo>
                      <a:pt x="29520" y="5460"/>
                    </a:lnTo>
                    <a:lnTo>
                      <a:pt x="8253" y="45899"/>
                    </a:lnTo>
                    <a:lnTo>
                      <a:pt x="0" y="41773"/>
                    </a:lnTo>
                    <a:close/>
                  </a:path>
                </a:pathLst>
              </a:custGeom>
              <a:solidFill>
                <a:srgbClr val="FFFFFF"/>
              </a:solidFill>
              <a:ln w="6345" cap="flat">
                <a:noFill/>
                <a:prstDash val="solid"/>
                <a:miter/>
              </a:ln>
            </p:spPr>
            <p:txBody>
              <a:bodyPr rtlCol="0" anchor="ctr"/>
              <a:lstStyle/>
              <a:p>
                <a:endParaRPr lang="en-US"/>
              </a:p>
            </p:txBody>
          </p:sp>
          <p:sp>
            <p:nvSpPr>
              <p:cNvPr id="1123" name="Freeform 1122">
                <a:extLst>
                  <a:ext uri="{FF2B5EF4-FFF2-40B4-BE49-F238E27FC236}">
                    <a16:creationId xmlns:a16="http://schemas.microsoft.com/office/drawing/2014/main" id="{57229C7D-C736-7C13-6F62-A34A6076F5ED}"/>
                  </a:ext>
                </a:extLst>
              </p:cNvPr>
              <p:cNvSpPr/>
              <p:nvPr/>
            </p:nvSpPr>
            <p:spPr>
              <a:xfrm>
                <a:off x="1552504"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4" name="Freeform 1123">
                <a:extLst>
                  <a:ext uri="{FF2B5EF4-FFF2-40B4-BE49-F238E27FC236}">
                    <a16:creationId xmlns:a16="http://schemas.microsoft.com/office/drawing/2014/main" id="{93BB5930-F244-E7C8-CFB7-9D4AB7B8B3FE}"/>
                  </a:ext>
                </a:extLst>
              </p:cNvPr>
              <p:cNvSpPr/>
              <p:nvPr/>
            </p:nvSpPr>
            <p:spPr>
              <a:xfrm>
                <a:off x="1670838" y="2513971"/>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8" y="0"/>
                    </a:lnTo>
                    <a:lnTo>
                      <a:pt x="111288" y="176613"/>
                    </a:lnTo>
                    <a:lnTo>
                      <a:pt x="99162" y="176613"/>
                    </a:lnTo>
                    <a:lnTo>
                      <a:pt x="99162" y="148997"/>
                    </a:lnTo>
                    <a:cubicBezTo>
                      <a:pt x="92750" y="163408"/>
                      <a:pt x="76117" y="178454"/>
                      <a:pt x="53708" y="178454"/>
                    </a:cubicBezTo>
                    <a:cubicBezTo>
                      <a:pt x="23299" y="178454"/>
                      <a:pt x="0" y="156488"/>
                      <a:pt x="0"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25" name="Freeform 1124">
                <a:extLst>
                  <a:ext uri="{FF2B5EF4-FFF2-40B4-BE49-F238E27FC236}">
                    <a16:creationId xmlns:a16="http://schemas.microsoft.com/office/drawing/2014/main" id="{3BAF75A0-659C-389F-1E4E-639E43AFD363}"/>
                  </a:ext>
                </a:extLst>
              </p:cNvPr>
              <p:cNvSpPr/>
              <p:nvPr/>
            </p:nvSpPr>
            <p:spPr>
              <a:xfrm>
                <a:off x="1802504" y="2571106"/>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3 w 106716"/>
                  <a:gd name="connsiteY6" fmla="*/ 119477 h 119477"/>
                  <a:gd name="connsiteX7" fmla="*/ 64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3" y="119477"/>
                    </a:lnTo>
                    <a:lnTo>
                      <a:pt x="64" y="0"/>
                    </a:lnTo>
                    <a:close/>
                  </a:path>
                </a:pathLst>
              </a:custGeom>
              <a:solidFill>
                <a:srgbClr val="FFFFFF"/>
              </a:solidFill>
              <a:ln w="6345" cap="flat">
                <a:noFill/>
                <a:prstDash val="solid"/>
                <a:miter/>
              </a:ln>
            </p:spPr>
            <p:txBody>
              <a:bodyPr rtlCol="0" anchor="ctr"/>
              <a:lstStyle/>
              <a:p>
                <a:endParaRPr lang="en-US"/>
              </a:p>
            </p:txBody>
          </p:sp>
          <p:sp>
            <p:nvSpPr>
              <p:cNvPr id="1126" name="Freeform 1125">
                <a:extLst>
                  <a:ext uri="{FF2B5EF4-FFF2-40B4-BE49-F238E27FC236}">
                    <a16:creationId xmlns:a16="http://schemas.microsoft.com/office/drawing/2014/main" id="{275B9E0E-6042-B744-42F1-D2D7A55DC451}"/>
                  </a:ext>
                </a:extLst>
              </p:cNvPr>
              <p:cNvSpPr/>
              <p:nvPr/>
            </p:nvSpPr>
            <p:spPr>
              <a:xfrm>
                <a:off x="1917982" y="2569265"/>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27" name="Freeform 1126">
                <a:extLst>
                  <a:ext uri="{FF2B5EF4-FFF2-40B4-BE49-F238E27FC236}">
                    <a16:creationId xmlns:a16="http://schemas.microsoft.com/office/drawing/2014/main" id="{B38DFE30-704D-3CCA-AC89-5A9FE18AA10A}"/>
                  </a:ext>
                </a:extLst>
              </p:cNvPr>
              <p:cNvSpPr/>
              <p:nvPr/>
            </p:nvSpPr>
            <p:spPr>
              <a:xfrm>
                <a:off x="2043871" y="2569265"/>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28" name="Freeform 1127">
                <a:extLst>
                  <a:ext uri="{FF2B5EF4-FFF2-40B4-BE49-F238E27FC236}">
                    <a16:creationId xmlns:a16="http://schemas.microsoft.com/office/drawing/2014/main" id="{E548362D-2135-32AD-B74B-C32EF6AF30A1}"/>
                  </a:ext>
                </a:extLst>
              </p:cNvPr>
              <p:cNvSpPr/>
              <p:nvPr/>
            </p:nvSpPr>
            <p:spPr>
              <a:xfrm>
                <a:off x="2165443" y="2569265"/>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29" name="Freeform 1128">
                <a:extLst>
                  <a:ext uri="{FF2B5EF4-FFF2-40B4-BE49-F238E27FC236}">
                    <a16:creationId xmlns:a16="http://schemas.microsoft.com/office/drawing/2014/main" id="{9FD08B96-D54B-C1B0-4AAE-48297F6789E3}"/>
                  </a:ext>
                </a:extLst>
              </p:cNvPr>
              <p:cNvSpPr/>
              <p:nvPr/>
            </p:nvSpPr>
            <p:spPr>
              <a:xfrm>
                <a:off x="2296157"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30" name="Freeform 1129">
                <a:extLst>
                  <a:ext uri="{FF2B5EF4-FFF2-40B4-BE49-F238E27FC236}">
                    <a16:creationId xmlns:a16="http://schemas.microsoft.com/office/drawing/2014/main" id="{29CB2B9F-18D6-2AB9-0A6D-FAF7A359F4C0}"/>
                  </a:ext>
                </a:extLst>
              </p:cNvPr>
              <p:cNvSpPr/>
              <p:nvPr/>
            </p:nvSpPr>
            <p:spPr>
              <a:xfrm>
                <a:off x="2344468" y="2569265"/>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1" name="Freeform 1130">
                <a:extLst>
                  <a:ext uri="{FF2B5EF4-FFF2-40B4-BE49-F238E27FC236}">
                    <a16:creationId xmlns:a16="http://schemas.microsoft.com/office/drawing/2014/main" id="{27F41529-E311-E4E4-D9AF-444A0C041BBD}"/>
                  </a:ext>
                </a:extLst>
              </p:cNvPr>
              <p:cNvSpPr/>
              <p:nvPr/>
            </p:nvSpPr>
            <p:spPr>
              <a:xfrm>
                <a:off x="2466167" y="256932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29" y="143474"/>
                      <a:pt x="30853" y="154013"/>
                      <a:pt x="55739" y="154013"/>
                    </a:cubicBezTo>
                    <a:cubicBezTo>
                      <a:pt x="80625" y="154013"/>
                      <a:pt x="99162" y="142331"/>
                      <a:pt x="99162" y="112875"/>
                    </a:cubicBezTo>
                    <a:lnTo>
                      <a:pt x="99162" y="88433"/>
                    </a:lnTo>
                    <a:cubicBezTo>
                      <a:pt x="92750" y="102844"/>
                      <a:pt x="76117"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32" name="Freeform 1131">
                <a:extLst>
                  <a:ext uri="{FF2B5EF4-FFF2-40B4-BE49-F238E27FC236}">
                    <a16:creationId xmlns:a16="http://schemas.microsoft.com/office/drawing/2014/main" id="{60A56A84-DDCC-575F-AE24-4ADAC3575FBB}"/>
                  </a:ext>
                </a:extLst>
              </p:cNvPr>
              <p:cNvSpPr/>
              <p:nvPr/>
            </p:nvSpPr>
            <p:spPr>
              <a:xfrm>
                <a:off x="399442" y="2793174"/>
                <a:ext cx="88687" cy="176612"/>
              </a:xfrm>
              <a:custGeom>
                <a:avLst/>
                <a:gdLst>
                  <a:gd name="connsiteX0" fmla="*/ 0 w 88687"/>
                  <a:gd name="connsiteY0" fmla="*/ 0 h 176612"/>
                  <a:gd name="connsiteX1" fmla="*/ 12125 w 88687"/>
                  <a:gd name="connsiteY1" fmla="*/ 0 h 176612"/>
                  <a:gd name="connsiteX2" fmla="*/ 12125 w 88687"/>
                  <a:gd name="connsiteY2" fmla="*/ 113319 h 176612"/>
                  <a:gd name="connsiteX3" fmla="*/ 70404 w 88687"/>
                  <a:gd name="connsiteY3" fmla="*/ 57136 h 176612"/>
                  <a:gd name="connsiteX4" fmla="*/ 84815 w 88687"/>
                  <a:gd name="connsiteY4" fmla="*/ 57136 h 176612"/>
                  <a:gd name="connsiteX5" fmla="*/ 26536 w 88687"/>
                  <a:gd name="connsiteY5" fmla="*/ 112875 h 176612"/>
                  <a:gd name="connsiteX6" fmla="*/ 88687 w 88687"/>
                  <a:gd name="connsiteY6" fmla="*/ 176613 h 176612"/>
                  <a:gd name="connsiteX7" fmla="*/ 73578 w 88687"/>
                  <a:gd name="connsiteY7" fmla="*/ 176613 h 176612"/>
                  <a:gd name="connsiteX8" fmla="*/ 12125 w 88687"/>
                  <a:gd name="connsiteY8" fmla="*/ 113319 h 176612"/>
                  <a:gd name="connsiteX9" fmla="*/ 12125 w 88687"/>
                  <a:gd name="connsiteY9" fmla="*/ 176613 h 176612"/>
                  <a:gd name="connsiteX10" fmla="*/ 0 w 88687"/>
                  <a:gd name="connsiteY10" fmla="*/ 176613 h 176612"/>
                  <a:gd name="connsiteX11" fmla="*/ 0 w 88687"/>
                  <a:gd name="connsiteY11"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687" h="176612">
                    <a:moveTo>
                      <a:pt x="0" y="0"/>
                    </a:moveTo>
                    <a:lnTo>
                      <a:pt x="12125" y="0"/>
                    </a:lnTo>
                    <a:lnTo>
                      <a:pt x="12125" y="113319"/>
                    </a:lnTo>
                    <a:lnTo>
                      <a:pt x="70404" y="57136"/>
                    </a:lnTo>
                    <a:lnTo>
                      <a:pt x="84815" y="57136"/>
                    </a:lnTo>
                    <a:lnTo>
                      <a:pt x="26536" y="112875"/>
                    </a:lnTo>
                    <a:lnTo>
                      <a:pt x="88687" y="176613"/>
                    </a:lnTo>
                    <a:lnTo>
                      <a:pt x="73578" y="176613"/>
                    </a:lnTo>
                    <a:lnTo>
                      <a:pt x="12125" y="113319"/>
                    </a:ln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3" name="Freeform 1132">
                <a:extLst>
                  <a:ext uri="{FF2B5EF4-FFF2-40B4-BE49-F238E27FC236}">
                    <a16:creationId xmlns:a16="http://schemas.microsoft.com/office/drawing/2014/main" id="{ABFAA98B-2A5B-A88A-BF67-22CA6349EA3A}"/>
                  </a:ext>
                </a:extLst>
              </p:cNvPr>
              <p:cNvSpPr/>
              <p:nvPr/>
            </p:nvSpPr>
            <p:spPr>
              <a:xfrm>
                <a:off x="507555" y="2848469"/>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34" name="Freeform 1133">
                <a:extLst>
                  <a:ext uri="{FF2B5EF4-FFF2-40B4-BE49-F238E27FC236}">
                    <a16:creationId xmlns:a16="http://schemas.microsoft.com/office/drawing/2014/main" id="{8CDC7010-5426-7A45-E379-B2FAF346A70C}"/>
                  </a:ext>
                </a:extLst>
              </p:cNvPr>
              <p:cNvSpPr/>
              <p:nvPr/>
            </p:nvSpPr>
            <p:spPr>
              <a:xfrm>
                <a:off x="629254" y="2848469"/>
                <a:ext cx="115414" cy="123159"/>
              </a:xfrm>
              <a:custGeom>
                <a:avLst/>
                <a:gdLst>
                  <a:gd name="connsiteX0" fmla="*/ 63 w 115414"/>
                  <a:gd name="connsiteY0" fmla="*/ 62595 h 123159"/>
                  <a:gd name="connsiteX1" fmla="*/ 63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3" y="62595"/>
                    </a:moveTo>
                    <a:lnTo>
                      <a:pt x="63" y="60754"/>
                    </a:lnTo>
                    <a:cubicBezTo>
                      <a:pt x="63" y="24886"/>
                      <a:pt x="25901"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35" name="Freeform 1134">
                <a:extLst>
                  <a:ext uri="{FF2B5EF4-FFF2-40B4-BE49-F238E27FC236}">
                    <a16:creationId xmlns:a16="http://schemas.microsoft.com/office/drawing/2014/main" id="{B20F7111-4D27-7F3F-85E2-F9B6CBD669A9}"/>
                  </a:ext>
                </a:extLst>
              </p:cNvPr>
              <p:cNvSpPr/>
              <p:nvPr/>
            </p:nvSpPr>
            <p:spPr>
              <a:xfrm>
                <a:off x="755143" y="2850310"/>
                <a:ext cx="164106" cy="119476"/>
              </a:xfrm>
              <a:custGeom>
                <a:avLst/>
                <a:gdLst>
                  <a:gd name="connsiteX0" fmla="*/ 63 w 164106"/>
                  <a:gd name="connsiteY0" fmla="*/ 0 h 119476"/>
                  <a:gd name="connsiteX1" fmla="*/ 13078 w 164106"/>
                  <a:gd name="connsiteY1" fmla="*/ 0 h 119476"/>
                  <a:gd name="connsiteX2" fmla="*/ 45074 w 164106"/>
                  <a:gd name="connsiteY2" fmla="*/ 104622 h 119476"/>
                  <a:gd name="connsiteX3" fmla="*/ 77768 w 164106"/>
                  <a:gd name="connsiteY3" fmla="*/ 0 h 119476"/>
                  <a:gd name="connsiteX4" fmla="*/ 88053 w 164106"/>
                  <a:gd name="connsiteY4" fmla="*/ 0 h 119476"/>
                  <a:gd name="connsiteX5" fmla="*/ 119604 w 164106"/>
                  <a:gd name="connsiteY5" fmla="*/ 104622 h 119476"/>
                  <a:gd name="connsiteX6" fmla="*/ 151791 w 164106"/>
                  <a:gd name="connsiteY6" fmla="*/ 0 h 119476"/>
                  <a:gd name="connsiteX7" fmla="*/ 164107 w 164106"/>
                  <a:gd name="connsiteY7" fmla="*/ 0 h 119476"/>
                  <a:gd name="connsiteX8" fmla="*/ 126397 w 164106"/>
                  <a:gd name="connsiteY8" fmla="*/ 119477 h 119476"/>
                  <a:gd name="connsiteX9" fmla="*/ 112430 w 164106"/>
                  <a:gd name="connsiteY9" fmla="*/ 119477 h 119476"/>
                  <a:gd name="connsiteX10" fmla="*/ 82720 w 164106"/>
                  <a:gd name="connsiteY10" fmla="*/ 19426 h 119476"/>
                  <a:gd name="connsiteX11" fmla="*/ 50978 w 164106"/>
                  <a:gd name="connsiteY11" fmla="*/ 119477 h 119476"/>
                  <a:gd name="connsiteX12" fmla="*/ 37265 w 164106"/>
                  <a:gd name="connsiteY12" fmla="*/ 119477 h 119476"/>
                  <a:gd name="connsiteX13" fmla="*/ 0 w 164106"/>
                  <a:gd name="connsiteY13" fmla="*/ 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6">
                    <a:moveTo>
                      <a:pt x="63" y="0"/>
                    </a:moveTo>
                    <a:lnTo>
                      <a:pt x="13078" y="0"/>
                    </a:lnTo>
                    <a:lnTo>
                      <a:pt x="45074" y="104622"/>
                    </a:lnTo>
                    <a:lnTo>
                      <a:pt x="77768" y="0"/>
                    </a:lnTo>
                    <a:lnTo>
                      <a:pt x="88053" y="0"/>
                    </a:lnTo>
                    <a:lnTo>
                      <a:pt x="119604" y="104622"/>
                    </a:lnTo>
                    <a:lnTo>
                      <a:pt x="151791" y="0"/>
                    </a:lnTo>
                    <a:lnTo>
                      <a:pt x="164107" y="0"/>
                    </a:lnTo>
                    <a:lnTo>
                      <a:pt x="126397" y="119477"/>
                    </a:lnTo>
                    <a:lnTo>
                      <a:pt x="112430" y="119477"/>
                    </a:lnTo>
                    <a:lnTo>
                      <a:pt x="82720" y="19426"/>
                    </a:lnTo>
                    <a:lnTo>
                      <a:pt x="50978" y="119477"/>
                    </a:lnTo>
                    <a:lnTo>
                      <a:pt x="37265" y="119477"/>
                    </a:lnTo>
                    <a:lnTo>
                      <a:pt x="0" y="0"/>
                    </a:lnTo>
                    <a:close/>
                  </a:path>
                </a:pathLst>
              </a:custGeom>
              <a:solidFill>
                <a:srgbClr val="FFFFFF"/>
              </a:solidFill>
              <a:ln w="6345" cap="flat">
                <a:noFill/>
                <a:prstDash val="solid"/>
                <a:miter/>
              </a:ln>
            </p:spPr>
            <p:txBody>
              <a:bodyPr rtlCol="0" anchor="ctr"/>
              <a:lstStyle/>
              <a:p>
                <a:endParaRPr lang="en-US"/>
              </a:p>
            </p:txBody>
          </p:sp>
          <p:sp>
            <p:nvSpPr>
              <p:cNvPr id="1136" name="Freeform 1135">
                <a:extLst>
                  <a:ext uri="{FF2B5EF4-FFF2-40B4-BE49-F238E27FC236}">
                    <a16:creationId xmlns:a16="http://schemas.microsoft.com/office/drawing/2014/main" id="{6D3576F3-28A4-F56D-951D-F69300E4940D}"/>
                  </a:ext>
                </a:extLst>
              </p:cNvPr>
              <p:cNvSpPr/>
              <p:nvPr/>
            </p:nvSpPr>
            <p:spPr>
              <a:xfrm>
                <a:off x="940580" y="2793174"/>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37" name="Freeform 1136">
                <a:extLst>
                  <a:ext uri="{FF2B5EF4-FFF2-40B4-BE49-F238E27FC236}">
                    <a16:creationId xmlns:a16="http://schemas.microsoft.com/office/drawing/2014/main" id="{936CE911-E956-93A1-14AE-347000E944C8}"/>
                  </a:ext>
                </a:extLst>
              </p:cNvPr>
              <p:cNvSpPr/>
              <p:nvPr/>
            </p:nvSpPr>
            <p:spPr>
              <a:xfrm>
                <a:off x="97917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38" name="Freeform 1137">
                <a:extLst>
                  <a:ext uri="{FF2B5EF4-FFF2-40B4-BE49-F238E27FC236}">
                    <a16:creationId xmlns:a16="http://schemas.microsoft.com/office/drawing/2014/main" id="{E73581F0-1C5D-18CE-9D2B-D31537AE8F13}"/>
                  </a:ext>
                </a:extLst>
              </p:cNvPr>
              <p:cNvSpPr/>
              <p:nvPr/>
            </p:nvSpPr>
            <p:spPr>
              <a:xfrm>
                <a:off x="1104877" y="2793174"/>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8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699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8"/>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39" name="Freeform 1138">
                <a:extLst>
                  <a:ext uri="{FF2B5EF4-FFF2-40B4-BE49-F238E27FC236}">
                    <a16:creationId xmlns:a16="http://schemas.microsoft.com/office/drawing/2014/main" id="{B5C855E0-3257-E390-D987-4D1F14F03BE1}"/>
                  </a:ext>
                </a:extLst>
              </p:cNvPr>
              <p:cNvSpPr/>
              <p:nvPr/>
            </p:nvSpPr>
            <p:spPr>
              <a:xfrm>
                <a:off x="1241876" y="2848469"/>
                <a:ext cx="111287" cy="164296"/>
              </a:xfrm>
              <a:custGeom>
                <a:avLst/>
                <a:gdLst>
                  <a:gd name="connsiteX0" fmla="*/ 2539 w 111287"/>
                  <a:gd name="connsiteY0" fmla="*/ 128174 h 164296"/>
                  <a:gd name="connsiteX1" fmla="*/ 14855 w 111287"/>
                  <a:gd name="connsiteY1" fmla="*/ 128174 h 164296"/>
                  <a:gd name="connsiteX2" fmla="*/ 55739 w 111287"/>
                  <a:gd name="connsiteY2" fmla="*/ 154013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79 h 164296"/>
                  <a:gd name="connsiteX10" fmla="*/ 99162 w 111287"/>
                  <a:gd name="connsiteY10" fmla="*/ 1841 h 164296"/>
                  <a:gd name="connsiteX11" fmla="*/ 111288 w 111287"/>
                  <a:gd name="connsiteY11" fmla="*/ 1841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1 h 164296"/>
                  <a:gd name="connsiteX17" fmla="*/ 56691 w 111287"/>
                  <a:gd name="connsiteY17" fmla="*/ 10221 h 164296"/>
                  <a:gd name="connsiteX18" fmla="*/ 12570 w 111287"/>
                  <a:gd name="connsiteY18" fmla="*/ 58215 h 164296"/>
                  <a:gd name="connsiteX19" fmla="*/ 12570 w 111287"/>
                  <a:gd name="connsiteY19" fmla="*/ 60056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3"/>
                      <a:pt x="55739" y="154013"/>
                    </a:cubicBezTo>
                    <a:cubicBezTo>
                      <a:pt x="80625" y="154013"/>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79"/>
                    </a:cubicBezTo>
                    <a:lnTo>
                      <a:pt x="99162" y="1841"/>
                    </a:lnTo>
                    <a:lnTo>
                      <a:pt x="111288" y="1841"/>
                    </a:lnTo>
                    <a:lnTo>
                      <a:pt x="111288" y="113319"/>
                    </a:lnTo>
                    <a:cubicBezTo>
                      <a:pt x="111034" y="148489"/>
                      <a:pt x="87989" y="164297"/>
                      <a:pt x="55993" y="164297"/>
                    </a:cubicBezTo>
                    <a:cubicBezTo>
                      <a:pt x="21521" y="164297"/>
                      <a:pt x="5460" y="147410"/>
                      <a:pt x="2539" y="128174"/>
                    </a:cubicBezTo>
                    <a:close/>
                    <a:moveTo>
                      <a:pt x="99416" y="59611"/>
                    </a:moveTo>
                    <a:lnTo>
                      <a:pt x="99416" y="57771"/>
                    </a:lnTo>
                    <a:cubicBezTo>
                      <a:pt x="99416" y="27616"/>
                      <a:pt x="81577" y="10221"/>
                      <a:pt x="56691" y="10221"/>
                    </a:cubicBezTo>
                    <a:cubicBezTo>
                      <a:pt x="31806" y="10221"/>
                      <a:pt x="12570" y="28504"/>
                      <a:pt x="12570" y="58215"/>
                    </a:cubicBezTo>
                    <a:lnTo>
                      <a:pt x="12570" y="60056"/>
                    </a:lnTo>
                    <a:cubicBezTo>
                      <a:pt x="12570" y="89766"/>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40" name="Freeform 1139">
                <a:extLst>
                  <a:ext uri="{FF2B5EF4-FFF2-40B4-BE49-F238E27FC236}">
                    <a16:creationId xmlns:a16="http://schemas.microsoft.com/office/drawing/2014/main" id="{85E90570-8F27-B2A7-87EB-95A44E1DD842}"/>
                  </a:ext>
                </a:extLst>
              </p:cNvPr>
              <p:cNvSpPr/>
              <p:nvPr/>
            </p:nvSpPr>
            <p:spPr>
              <a:xfrm>
                <a:off x="1379319" y="284846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1" name="Freeform 1140">
                <a:extLst>
                  <a:ext uri="{FF2B5EF4-FFF2-40B4-BE49-F238E27FC236}">
                    <a16:creationId xmlns:a16="http://schemas.microsoft.com/office/drawing/2014/main" id="{B5D61B5E-F338-39B9-8C4E-F3E8923FF33E}"/>
                  </a:ext>
                </a:extLst>
              </p:cNvPr>
              <p:cNvSpPr/>
              <p:nvPr/>
            </p:nvSpPr>
            <p:spPr>
              <a:xfrm>
                <a:off x="1560249" y="284846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0"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2" y="62405"/>
                      <a:pt x="12125" y="67674"/>
                      <a:pt x="12125" y="89132"/>
                    </a:cubicBezTo>
                    <a:cubicBezTo>
                      <a:pt x="12125"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42" name="Freeform 1141">
                <a:extLst>
                  <a:ext uri="{FF2B5EF4-FFF2-40B4-BE49-F238E27FC236}">
                    <a16:creationId xmlns:a16="http://schemas.microsoft.com/office/drawing/2014/main" id="{9C6F48B3-A908-93D0-2182-7E745D915613}"/>
                  </a:ext>
                </a:extLst>
              </p:cNvPr>
              <p:cNvSpPr/>
              <p:nvPr/>
            </p:nvSpPr>
            <p:spPr>
              <a:xfrm>
                <a:off x="1686138" y="2848469"/>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3" name="Freeform 1142">
                <a:extLst>
                  <a:ext uri="{FF2B5EF4-FFF2-40B4-BE49-F238E27FC236}">
                    <a16:creationId xmlns:a16="http://schemas.microsoft.com/office/drawing/2014/main" id="{F9E96CA9-BCA9-D436-8855-9DA520C9E35C}"/>
                  </a:ext>
                </a:extLst>
              </p:cNvPr>
              <p:cNvSpPr/>
              <p:nvPr/>
            </p:nvSpPr>
            <p:spPr>
              <a:xfrm>
                <a:off x="1808218" y="2793174"/>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8 h 178453"/>
                  <a:gd name="connsiteX4" fmla="*/ 99162 w 111287"/>
                  <a:gd name="connsiteY4" fmla="*/ 0 h 178453"/>
                  <a:gd name="connsiteX5" fmla="*/ 111288 w 111287"/>
                  <a:gd name="connsiteY5" fmla="*/ 0 h 178453"/>
                  <a:gd name="connsiteX6" fmla="*/ 111288 w 111287"/>
                  <a:gd name="connsiteY6" fmla="*/ 176613 h 178453"/>
                  <a:gd name="connsiteX7" fmla="*/ 99162 w 111287"/>
                  <a:gd name="connsiteY7" fmla="*/ 176613 h 178453"/>
                  <a:gd name="connsiteX8" fmla="*/ 99162 w 111287"/>
                  <a:gd name="connsiteY8" fmla="*/ 148997 h 178453"/>
                  <a:gd name="connsiteX9" fmla="*/ 53708 w 111287"/>
                  <a:gd name="connsiteY9" fmla="*/ 178454 h 178453"/>
                  <a:gd name="connsiteX10" fmla="*/ 0 w 111287"/>
                  <a:gd name="connsiteY10" fmla="*/ 118588 h 178453"/>
                  <a:gd name="connsiteX11" fmla="*/ 99416 w 111287"/>
                  <a:gd name="connsiteY11" fmla="*/ 117699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69 h 178453"/>
                  <a:gd name="connsiteX17" fmla="*/ 99416 w 111287"/>
                  <a:gd name="connsiteY17" fmla="*/ 117699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8"/>
                    </a:cubicBezTo>
                    <a:lnTo>
                      <a:pt x="99162" y="0"/>
                    </a:lnTo>
                    <a:lnTo>
                      <a:pt x="111288" y="0"/>
                    </a:lnTo>
                    <a:lnTo>
                      <a:pt x="111288" y="176613"/>
                    </a:lnTo>
                    <a:lnTo>
                      <a:pt x="99162" y="176613"/>
                    </a:lnTo>
                    <a:lnTo>
                      <a:pt x="99162" y="148997"/>
                    </a:lnTo>
                    <a:cubicBezTo>
                      <a:pt x="92750" y="163408"/>
                      <a:pt x="76118" y="178454"/>
                      <a:pt x="53708" y="178454"/>
                    </a:cubicBezTo>
                    <a:cubicBezTo>
                      <a:pt x="23299" y="178454"/>
                      <a:pt x="0" y="156488"/>
                      <a:pt x="0" y="118588"/>
                    </a:cubicBezTo>
                    <a:close/>
                    <a:moveTo>
                      <a:pt x="99416" y="117699"/>
                    </a:moveTo>
                    <a:lnTo>
                      <a:pt x="99416" y="115859"/>
                    </a:lnTo>
                    <a:cubicBezTo>
                      <a:pt x="99416" y="82974"/>
                      <a:pt x="81577" y="65579"/>
                      <a:pt x="56691" y="65579"/>
                    </a:cubicBezTo>
                    <a:cubicBezTo>
                      <a:pt x="31806" y="65579"/>
                      <a:pt x="12570" y="84116"/>
                      <a:pt x="12570" y="116303"/>
                    </a:cubicBezTo>
                    <a:lnTo>
                      <a:pt x="12570" y="118144"/>
                    </a:lnTo>
                    <a:cubicBezTo>
                      <a:pt x="12570" y="150838"/>
                      <a:pt x="31044" y="168169"/>
                      <a:pt x="54850" y="168169"/>
                    </a:cubicBezTo>
                    <a:cubicBezTo>
                      <a:pt x="78657" y="168169"/>
                      <a:pt x="99416" y="150584"/>
                      <a:pt x="99416" y="117699"/>
                    </a:cubicBezTo>
                    <a:close/>
                  </a:path>
                </a:pathLst>
              </a:custGeom>
              <a:solidFill>
                <a:srgbClr val="FFFFFF"/>
              </a:solidFill>
              <a:ln w="6345" cap="flat">
                <a:noFill/>
                <a:prstDash val="solid"/>
                <a:miter/>
              </a:ln>
            </p:spPr>
            <p:txBody>
              <a:bodyPr rtlCol="0" anchor="ctr"/>
              <a:lstStyle/>
              <a:p>
                <a:endParaRPr lang="en-US"/>
              </a:p>
            </p:txBody>
          </p:sp>
          <p:sp>
            <p:nvSpPr>
              <p:cNvPr id="1144" name="Freeform 1143">
                <a:extLst>
                  <a:ext uri="{FF2B5EF4-FFF2-40B4-BE49-F238E27FC236}">
                    <a16:creationId xmlns:a16="http://schemas.microsoft.com/office/drawing/2014/main" id="{3A07E52A-54E7-CE10-1038-79DB13281DCD}"/>
                  </a:ext>
                </a:extLst>
              </p:cNvPr>
              <p:cNvSpPr/>
              <p:nvPr/>
            </p:nvSpPr>
            <p:spPr>
              <a:xfrm>
                <a:off x="399442" y="3127672"/>
                <a:ext cx="111287" cy="162900"/>
              </a:xfrm>
              <a:custGeom>
                <a:avLst/>
                <a:gdLst>
                  <a:gd name="connsiteX0" fmla="*/ 0 w 111287"/>
                  <a:gd name="connsiteY0" fmla="*/ 1841 h 162900"/>
                  <a:gd name="connsiteX1" fmla="*/ 12125 w 111287"/>
                  <a:gd name="connsiteY1" fmla="*/ 1841 h 162900"/>
                  <a:gd name="connsiteX2" fmla="*/ 12125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5 w 111287"/>
                  <a:gd name="connsiteY7" fmla="*/ 94147 h 162900"/>
                  <a:gd name="connsiteX8" fmla="*/ 12125 w 111287"/>
                  <a:gd name="connsiteY8" fmla="*/ 162900 h 162900"/>
                  <a:gd name="connsiteX9" fmla="*/ 0 w 111287"/>
                  <a:gd name="connsiteY9" fmla="*/ 162900 h 162900"/>
                  <a:gd name="connsiteX10" fmla="*/ 0 w 111287"/>
                  <a:gd name="connsiteY10" fmla="*/ 1778 h 162900"/>
                  <a:gd name="connsiteX11" fmla="*/ 98718 w 111287"/>
                  <a:gd name="connsiteY11" fmla="*/ 62659 h 162900"/>
                  <a:gd name="connsiteX12" fmla="*/ 98718 w 111287"/>
                  <a:gd name="connsiteY12" fmla="*/ 60818 h 162900"/>
                  <a:gd name="connsiteX13" fmla="*/ 56437 w 111287"/>
                  <a:gd name="connsiteY13" fmla="*/ 10348 h 162900"/>
                  <a:gd name="connsiteX14" fmla="*/ 11872 w 111287"/>
                  <a:gd name="connsiteY14" fmla="*/ 60818 h 162900"/>
                  <a:gd name="connsiteX15" fmla="*/ 11872 w 111287"/>
                  <a:gd name="connsiteY15" fmla="*/ 62659 h 162900"/>
                  <a:gd name="connsiteX16" fmla="*/ 56691 w 111287"/>
                  <a:gd name="connsiteY16" fmla="*/ 112938 h 162900"/>
                  <a:gd name="connsiteX17" fmla="*/ 98718 w 111287"/>
                  <a:gd name="connsiteY17" fmla="*/ 62659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5" y="1841"/>
                    </a:lnTo>
                    <a:lnTo>
                      <a:pt x="12125" y="29711"/>
                    </a:lnTo>
                    <a:cubicBezTo>
                      <a:pt x="18982" y="14157"/>
                      <a:pt x="36567" y="0"/>
                      <a:pt x="57580" y="0"/>
                    </a:cubicBezTo>
                    <a:cubicBezTo>
                      <a:pt x="87735" y="0"/>
                      <a:pt x="111288" y="23045"/>
                      <a:pt x="111288" y="60310"/>
                    </a:cubicBezTo>
                    <a:lnTo>
                      <a:pt x="111288" y="62151"/>
                    </a:lnTo>
                    <a:cubicBezTo>
                      <a:pt x="111288" y="99606"/>
                      <a:pt x="88433" y="123159"/>
                      <a:pt x="57580" y="123159"/>
                    </a:cubicBezTo>
                    <a:cubicBezTo>
                      <a:pt x="33837" y="123159"/>
                      <a:pt x="18537" y="108748"/>
                      <a:pt x="12125" y="94147"/>
                    </a:cubicBezTo>
                    <a:lnTo>
                      <a:pt x="12125" y="162900"/>
                    </a:lnTo>
                    <a:lnTo>
                      <a:pt x="0" y="162900"/>
                    </a:lnTo>
                    <a:lnTo>
                      <a:pt x="0" y="1778"/>
                    </a:lnTo>
                    <a:close/>
                    <a:moveTo>
                      <a:pt x="98718" y="62659"/>
                    </a:moveTo>
                    <a:lnTo>
                      <a:pt x="98718" y="60818"/>
                    </a:lnTo>
                    <a:cubicBezTo>
                      <a:pt x="98718" y="27933"/>
                      <a:pt x="79292" y="10348"/>
                      <a:pt x="56437" y="10348"/>
                    </a:cubicBezTo>
                    <a:cubicBezTo>
                      <a:pt x="33583" y="10348"/>
                      <a:pt x="11872" y="27933"/>
                      <a:pt x="11872" y="60818"/>
                    </a:cubicBezTo>
                    <a:lnTo>
                      <a:pt x="11872" y="62659"/>
                    </a:lnTo>
                    <a:cubicBezTo>
                      <a:pt x="11872" y="95353"/>
                      <a:pt x="31742" y="112938"/>
                      <a:pt x="56691" y="112938"/>
                    </a:cubicBezTo>
                    <a:cubicBezTo>
                      <a:pt x="81641" y="112938"/>
                      <a:pt x="98718" y="94655"/>
                      <a:pt x="98718" y="62659"/>
                    </a:cubicBezTo>
                    <a:close/>
                  </a:path>
                </a:pathLst>
              </a:custGeom>
              <a:solidFill>
                <a:srgbClr val="FFFFFF"/>
              </a:solidFill>
              <a:ln w="6345" cap="flat">
                <a:noFill/>
                <a:prstDash val="solid"/>
                <a:miter/>
              </a:ln>
            </p:spPr>
            <p:txBody>
              <a:bodyPr rtlCol="0" anchor="ctr"/>
              <a:lstStyle/>
              <a:p>
                <a:endParaRPr lang="en-US"/>
              </a:p>
            </p:txBody>
          </p:sp>
          <p:sp>
            <p:nvSpPr>
              <p:cNvPr id="1145" name="Freeform 1144">
                <a:extLst>
                  <a:ext uri="{FF2B5EF4-FFF2-40B4-BE49-F238E27FC236}">
                    <a16:creationId xmlns:a16="http://schemas.microsoft.com/office/drawing/2014/main" id="{18E6A4FD-3249-B88B-3071-A45720DC6C1E}"/>
                  </a:ext>
                </a:extLst>
              </p:cNvPr>
              <p:cNvSpPr/>
              <p:nvPr/>
            </p:nvSpPr>
            <p:spPr>
              <a:xfrm>
                <a:off x="534218"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46" name="Freeform 1145">
                <a:extLst>
                  <a:ext uri="{FF2B5EF4-FFF2-40B4-BE49-F238E27FC236}">
                    <a16:creationId xmlns:a16="http://schemas.microsoft.com/office/drawing/2014/main" id="{AF5012F2-16FD-6BCE-68C6-6F01617E0C41}"/>
                  </a:ext>
                </a:extLst>
              </p:cNvPr>
              <p:cNvSpPr/>
              <p:nvPr/>
            </p:nvSpPr>
            <p:spPr>
              <a:xfrm>
                <a:off x="574213" y="3127672"/>
                <a:ext cx="115414" cy="123222"/>
              </a:xfrm>
              <a:custGeom>
                <a:avLst/>
                <a:gdLst>
                  <a:gd name="connsiteX0" fmla="*/ 0 w 115414"/>
                  <a:gd name="connsiteY0" fmla="*/ 62595 h 123222"/>
                  <a:gd name="connsiteX1" fmla="*/ 0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844 w 115414"/>
                  <a:gd name="connsiteY7" fmla="*/ 62595 h 123222"/>
                  <a:gd name="connsiteX8" fmla="*/ 102844 w 115414"/>
                  <a:gd name="connsiteY8" fmla="*/ 60754 h 123222"/>
                  <a:gd name="connsiteX9" fmla="*/ 57834 w 115414"/>
                  <a:gd name="connsiteY9" fmla="*/ 10284 h 123222"/>
                  <a:gd name="connsiteX10" fmla="*/ 12570 w 115414"/>
                  <a:gd name="connsiteY10" fmla="*/ 60754 h 123222"/>
                  <a:gd name="connsiteX11" fmla="*/ 12570 w 115414"/>
                  <a:gd name="connsiteY11" fmla="*/ 62595 h 123222"/>
                  <a:gd name="connsiteX12" fmla="*/ 57834 w 115414"/>
                  <a:gd name="connsiteY12" fmla="*/ 112875 h 123222"/>
                  <a:gd name="connsiteX13" fmla="*/ 102844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0" y="62595"/>
                    </a:moveTo>
                    <a:lnTo>
                      <a:pt x="0" y="60754"/>
                    </a:lnTo>
                    <a:cubicBezTo>
                      <a:pt x="0" y="24886"/>
                      <a:pt x="25838" y="0"/>
                      <a:pt x="57834" y="0"/>
                    </a:cubicBezTo>
                    <a:cubicBezTo>
                      <a:pt x="89830" y="0"/>
                      <a:pt x="115414" y="24187"/>
                      <a:pt x="115414" y="60564"/>
                    </a:cubicBezTo>
                    <a:lnTo>
                      <a:pt x="115414" y="62405"/>
                    </a:lnTo>
                    <a:cubicBezTo>
                      <a:pt x="115414" y="98527"/>
                      <a:pt x="89830" y="123223"/>
                      <a:pt x="57580" y="123223"/>
                    </a:cubicBezTo>
                    <a:cubicBezTo>
                      <a:pt x="25330" y="123223"/>
                      <a:pt x="0" y="97829"/>
                      <a:pt x="0" y="62659"/>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47" name="Freeform 1146">
                <a:extLst>
                  <a:ext uri="{FF2B5EF4-FFF2-40B4-BE49-F238E27FC236}">
                    <a16:creationId xmlns:a16="http://schemas.microsoft.com/office/drawing/2014/main" id="{7CFEFDCA-EA0B-52CE-013E-01E885582799}"/>
                  </a:ext>
                </a:extLst>
              </p:cNvPr>
              <p:cNvSpPr/>
              <p:nvPr/>
            </p:nvSpPr>
            <p:spPr>
              <a:xfrm>
                <a:off x="715720" y="3127672"/>
                <a:ext cx="96940" cy="121318"/>
              </a:xfrm>
              <a:custGeom>
                <a:avLst/>
                <a:gdLst>
                  <a:gd name="connsiteX0" fmla="*/ 63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3" y="1841"/>
                    </a:moveTo>
                    <a:lnTo>
                      <a:pt x="12189" y="1841"/>
                    </a:lnTo>
                    <a:lnTo>
                      <a:pt x="12189" y="25140"/>
                    </a:lnTo>
                    <a:cubicBezTo>
                      <a:pt x="17649" y="12125"/>
                      <a:pt x="33202" y="0"/>
                      <a:pt x="54469" y="0"/>
                    </a:cubicBezTo>
                    <a:cubicBezTo>
                      <a:pt x="79800"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48" name="Freeform 1147">
                <a:extLst>
                  <a:ext uri="{FF2B5EF4-FFF2-40B4-BE49-F238E27FC236}">
                    <a16:creationId xmlns:a16="http://schemas.microsoft.com/office/drawing/2014/main" id="{F9FA4826-4918-0963-C505-CFFD59AF4D44}"/>
                  </a:ext>
                </a:extLst>
              </p:cNvPr>
              <p:cNvSpPr/>
              <p:nvPr/>
            </p:nvSpPr>
            <p:spPr>
              <a:xfrm>
                <a:off x="837863"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49" name="Freeform 1148">
                <a:extLst>
                  <a:ext uri="{FF2B5EF4-FFF2-40B4-BE49-F238E27FC236}">
                    <a16:creationId xmlns:a16="http://schemas.microsoft.com/office/drawing/2014/main" id="{B42C4C17-2BDA-6039-751E-B3291315D025}"/>
                  </a:ext>
                </a:extLst>
              </p:cNvPr>
              <p:cNvSpPr/>
              <p:nvPr/>
            </p:nvSpPr>
            <p:spPr>
              <a:xfrm>
                <a:off x="963498"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2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0" y="104685"/>
                      <a:pt x="94147" y="88052"/>
                    </a:cubicBezTo>
                    <a:lnTo>
                      <a:pt x="106272" y="88052"/>
                    </a:lnTo>
                    <a:cubicBezTo>
                      <a:pt x="101257" y="110907"/>
                      <a:pt x="82275"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50" name="Freeform 1149">
                <a:extLst>
                  <a:ext uri="{FF2B5EF4-FFF2-40B4-BE49-F238E27FC236}">
                    <a16:creationId xmlns:a16="http://schemas.microsoft.com/office/drawing/2014/main" id="{36ECC687-01EE-F620-0929-BAFD8D73E05D}"/>
                  </a:ext>
                </a:extLst>
              </p:cNvPr>
              <p:cNvSpPr/>
              <p:nvPr/>
            </p:nvSpPr>
            <p:spPr>
              <a:xfrm>
                <a:off x="1097069"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51" name="Freeform 1150">
                <a:extLst>
                  <a:ext uri="{FF2B5EF4-FFF2-40B4-BE49-F238E27FC236}">
                    <a16:creationId xmlns:a16="http://schemas.microsoft.com/office/drawing/2014/main" id="{1E74D8E8-07AD-6BB6-0280-8EB7B599F182}"/>
                  </a:ext>
                </a:extLst>
              </p:cNvPr>
              <p:cNvSpPr/>
              <p:nvPr/>
            </p:nvSpPr>
            <p:spPr>
              <a:xfrm>
                <a:off x="1168679"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2" name="Freeform 1151">
                <a:extLst>
                  <a:ext uri="{FF2B5EF4-FFF2-40B4-BE49-F238E27FC236}">
                    <a16:creationId xmlns:a16="http://schemas.microsoft.com/office/drawing/2014/main" id="{B9E93677-815C-A0B2-2F0E-A65F10DF9A31}"/>
                  </a:ext>
                </a:extLst>
              </p:cNvPr>
              <p:cNvSpPr/>
              <p:nvPr/>
            </p:nvSpPr>
            <p:spPr>
              <a:xfrm>
                <a:off x="1217054" y="3127672"/>
                <a:ext cx="96940" cy="121318"/>
              </a:xfrm>
              <a:custGeom>
                <a:avLst/>
                <a:gdLst>
                  <a:gd name="connsiteX0" fmla="*/ 0 w 96940"/>
                  <a:gd name="connsiteY0" fmla="*/ 1841 h 121318"/>
                  <a:gd name="connsiteX1" fmla="*/ 12125 w 96940"/>
                  <a:gd name="connsiteY1" fmla="*/ 1841 h 121318"/>
                  <a:gd name="connsiteX2" fmla="*/ 12125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5 w 96940"/>
                  <a:gd name="connsiteY9" fmla="*/ 48883 h 121318"/>
                  <a:gd name="connsiteX10" fmla="*/ 12125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5" y="1841"/>
                    </a:lnTo>
                    <a:lnTo>
                      <a:pt x="12125" y="25140"/>
                    </a:lnTo>
                    <a:cubicBezTo>
                      <a:pt x="17585" y="12125"/>
                      <a:pt x="33139" y="0"/>
                      <a:pt x="54406" y="0"/>
                    </a:cubicBezTo>
                    <a:cubicBezTo>
                      <a:pt x="79799" y="0"/>
                      <a:pt x="96940" y="13712"/>
                      <a:pt x="96940" y="47740"/>
                    </a:cubicBezTo>
                    <a:lnTo>
                      <a:pt x="96940" y="121318"/>
                    </a:lnTo>
                    <a:lnTo>
                      <a:pt x="84815" y="121318"/>
                    </a:lnTo>
                    <a:lnTo>
                      <a:pt x="84815" y="47042"/>
                    </a:lnTo>
                    <a:cubicBezTo>
                      <a:pt x="84815" y="21648"/>
                      <a:pt x="72943" y="10475"/>
                      <a:pt x="51676" y="10475"/>
                    </a:cubicBezTo>
                    <a:cubicBezTo>
                      <a:pt x="31806"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53" name="Freeform 1152">
                <a:extLst>
                  <a:ext uri="{FF2B5EF4-FFF2-40B4-BE49-F238E27FC236}">
                    <a16:creationId xmlns:a16="http://schemas.microsoft.com/office/drawing/2014/main" id="{AF307874-0AA2-D587-D1D8-5640D2509EAC}"/>
                  </a:ext>
                </a:extLst>
              </p:cNvPr>
              <p:cNvSpPr/>
              <p:nvPr/>
            </p:nvSpPr>
            <p:spPr>
              <a:xfrm>
                <a:off x="1338689" y="3127672"/>
                <a:ext cx="111287" cy="164296"/>
              </a:xfrm>
              <a:custGeom>
                <a:avLst/>
                <a:gdLst>
                  <a:gd name="connsiteX0" fmla="*/ 2539 w 111287"/>
                  <a:gd name="connsiteY0" fmla="*/ 128174 h 164296"/>
                  <a:gd name="connsiteX1" fmla="*/ 14855 w 111287"/>
                  <a:gd name="connsiteY1" fmla="*/ 128174 h 164296"/>
                  <a:gd name="connsiteX2" fmla="*/ 55739 w 111287"/>
                  <a:gd name="connsiteY2" fmla="*/ 154012 h 164296"/>
                  <a:gd name="connsiteX3" fmla="*/ 99162 w 111287"/>
                  <a:gd name="connsiteY3" fmla="*/ 112875 h 164296"/>
                  <a:gd name="connsiteX4" fmla="*/ 99162 w 111287"/>
                  <a:gd name="connsiteY4" fmla="*/ 88433 h 164296"/>
                  <a:gd name="connsiteX5" fmla="*/ 53898 w 111287"/>
                  <a:gd name="connsiteY5" fmla="*/ 117446 h 164296"/>
                  <a:gd name="connsiteX6" fmla="*/ 0 w 111287"/>
                  <a:gd name="connsiteY6" fmla="*/ 60310 h 164296"/>
                  <a:gd name="connsiteX7" fmla="*/ 0 w 111287"/>
                  <a:gd name="connsiteY7" fmla="*/ 58723 h 164296"/>
                  <a:gd name="connsiteX8" fmla="*/ 55549 w 111287"/>
                  <a:gd name="connsiteY8" fmla="*/ 0 h 164296"/>
                  <a:gd name="connsiteX9" fmla="*/ 99162 w 111287"/>
                  <a:gd name="connsiteY9" fmla="*/ 27615 h 164296"/>
                  <a:gd name="connsiteX10" fmla="*/ 99162 w 111287"/>
                  <a:gd name="connsiteY10" fmla="*/ 1778 h 164296"/>
                  <a:gd name="connsiteX11" fmla="*/ 111288 w 111287"/>
                  <a:gd name="connsiteY11" fmla="*/ 1778 h 164296"/>
                  <a:gd name="connsiteX12" fmla="*/ 111288 w 111287"/>
                  <a:gd name="connsiteY12" fmla="*/ 113319 h 164296"/>
                  <a:gd name="connsiteX13" fmla="*/ 55993 w 111287"/>
                  <a:gd name="connsiteY13" fmla="*/ 164297 h 164296"/>
                  <a:gd name="connsiteX14" fmla="*/ 2539 w 111287"/>
                  <a:gd name="connsiteY14" fmla="*/ 128174 h 164296"/>
                  <a:gd name="connsiteX15" fmla="*/ 99416 w 111287"/>
                  <a:gd name="connsiteY15" fmla="*/ 59611 h 164296"/>
                  <a:gd name="connsiteX16" fmla="*/ 99416 w 111287"/>
                  <a:gd name="connsiteY16" fmla="*/ 57770 h 164296"/>
                  <a:gd name="connsiteX17" fmla="*/ 56691 w 111287"/>
                  <a:gd name="connsiteY17" fmla="*/ 10284 h 164296"/>
                  <a:gd name="connsiteX18" fmla="*/ 12570 w 111287"/>
                  <a:gd name="connsiteY18" fmla="*/ 58278 h 164296"/>
                  <a:gd name="connsiteX19" fmla="*/ 12570 w 111287"/>
                  <a:gd name="connsiteY19" fmla="*/ 60119 h 164296"/>
                  <a:gd name="connsiteX20" fmla="*/ 55041 w 111287"/>
                  <a:gd name="connsiteY20" fmla="*/ 107161 h 164296"/>
                  <a:gd name="connsiteX21" fmla="*/ 99353 w 111287"/>
                  <a:gd name="connsiteY21" fmla="*/ 59611 h 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287" h="164296">
                    <a:moveTo>
                      <a:pt x="2539" y="128174"/>
                    </a:moveTo>
                    <a:lnTo>
                      <a:pt x="14855" y="128174"/>
                    </a:lnTo>
                    <a:cubicBezTo>
                      <a:pt x="18030" y="143474"/>
                      <a:pt x="30853" y="154012"/>
                      <a:pt x="55739" y="154012"/>
                    </a:cubicBezTo>
                    <a:cubicBezTo>
                      <a:pt x="80625" y="154012"/>
                      <a:pt x="99162" y="142331"/>
                      <a:pt x="99162" y="112875"/>
                    </a:cubicBezTo>
                    <a:lnTo>
                      <a:pt x="99162" y="88433"/>
                    </a:lnTo>
                    <a:cubicBezTo>
                      <a:pt x="92750" y="102844"/>
                      <a:pt x="76118" y="117446"/>
                      <a:pt x="53898" y="117446"/>
                    </a:cubicBezTo>
                    <a:cubicBezTo>
                      <a:pt x="23489" y="117446"/>
                      <a:pt x="0" y="95036"/>
                      <a:pt x="0" y="60310"/>
                    </a:cubicBezTo>
                    <a:lnTo>
                      <a:pt x="0" y="58723"/>
                    </a:lnTo>
                    <a:cubicBezTo>
                      <a:pt x="0" y="24695"/>
                      <a:pt x="23997" y="0"/>
                      <a:pt x="55549" y="0"/>
                    </a:cubicBezTo>
                    <a:cubicBezTo>
                      <a:pt x="79101" y="0"/>
                      <a:pt x="92306" y="13014"/>
                      <a:pt x="99162" y="27615"/>
                    </a:cubicBezTo>
                    <a:lnTo>
                      <a:pt x="99162" y="1778"/>
                    </a:lnTo>
                    <a:lnTo>
                      <a:pt x="111288" y="1778"/>
                    </a:lnTo>
                    <a:lnTo>
                      <a:pt x="111288" y="113319"/>
                    </a:lnTo>
                    <a:cubicBezTo>
                      <a:pt x="111034" y="148489"/>
                      <a:pt x="87989" y="164297"/>
                      <a:pt x="55993" y="164297"/>
                    </a:cubicBezTo>
                    <a:cubicBezTo>
                      <a:pt x="21521" y="164297"/>
                      <a:pt x="5460" y="147410"/>
                      <a:pt x="2539" y="128174"/>
                    </a:cubicBezTo>
                    <a:close/>
                    <a:moveTo>
                      <a:pt x="99416" y="59611"/>
                    </a:moveTo>
                    <a:lnTo>
                      <a:pt x="99416" y="57770"/>
                    </a:lnTo>
                    <a:cubicBezTo>
                      <a:pt x="99416" y="27615"/>
                      <a:pt x="81577" y="10284"/>
                      <a:pt x="56691" y="10284"/>
                    </a:cubicBezTo>
                    <a:cubicBezTo>
                      <a:pt x="31806" y="10284"/>
                      <a:pt x="12570" y="28568"/>
                      <a:pt x="12570" y="58278"/>
                    </a:cubicBezTo>
                    <a:lnTo>
                      <a:pt x="12570" y="60119"/>
                    </a:lnTo>
                    <a:cubicBezTo>
                      <a:pt x="12570" y="89830"/>
                      <a:pt x="31298" y="107161"/>
                      <a:pt x="55041" y="107161"/>
                    </a:cubicBezTo>
                    <a:cubicBezTo>
                      <a:pt x="78784" y="107161"/>
                      <a:pt x="99353" y="89576"/>
                      <a:pt x="99353" y="59611"/>
                    </a:cubicBezTo>
                    <a:close/>
                  </a:path>
                </a:pathLst>
              </a:custGeom>
              <a:solidFill>
                <a:srgbClr val="FFFFFF"/>
              </a:solidFill>
              <a:ln w="6345" cap="flat">
                <a:noFill/>
                <a:prstDash val="solid"/>
                <a:miter/>
              </a:ln>
            </p:spPr>
            <p:txBody>
              <a:bodyPr rtlCol="0" anchor="ctr"/>
              <a:lstStyle/>
              <a:p>
                <a:endParaRPr lang="en-US"/>
              </a:p>
            </p:txBody>
          </p:sp>
          <p:sp>
            <p:nvSpPr>
              <p:cNvPr id="1154" name="Freeform 1153">
                <a:extLst>
                  <a:ext uri="{FF2B5EF4-FFF2-40B4-BE49-F238E27FC236}">
                    <a16:creationId xmlns:a16="http://schemas.microsoft.com/office/drawing/2014/main" id="{3AC684BD-C9F5-7C3E-C502-7E0C3287FDD8}"/>
                  </a:ext>
                </a:extLst>
              </p:cNvPr>
              <p:cNvSpPr/>
              <p:nvPr/>
            </p:nvSpPr>
            <p:spPr>
              <a:xfrm>
                <a:off x="1532633" y="3072377"/>
                <a:ext cx="111351" cy="178390"/>
              </a:xfrm>
              <a:custGeom>
                <a:avLst/>
                <a:gdLst>
                  <a:gd name="connsiteX0" fmla="*/ 0 w 111351"/>
                  <a:gd name="connsiteY0" fmla="*/ 118588 h 178390"/>
                  <a:gd name="connsiteX1" fmla="*/ 0 w 111351"/>
                  <a:gd name="connsiteY1" fmla="*/ 116747 h 178390"/>
                  <a:gd name="connsiteX2" fmla="*/ 55549 w 111351"/>
                  <a:gd name="connsiteY2" fmla="*/ 55295 h 178390"/>
                  <a:gd name="connsiteX3" fmla="*/ 99226 w 111351"/>
                  <a:gd name="connsiteY3" fmla="*/ 83609 h 178390"/>
                  <a:gd name="connsiteX4" fmla="*/ 99226 w 111351"/>
                  <a:gd name="connsiteY4" fmla="*/ 0 h 178390"/>
                  <a:gd name="connsiteX5" fmla="*/ 111351 w 111351"/>
                  <a:gd name="connsiteY5" fmla="*/ 0 h 178390"/>
                  <a:gd name="connsiteX6" fmla="*/ 111351 w 111351"/>
                  <a:gd name="connsiteY6" fmla="*/ 176613 h 178390"/>
                  <a:gd name="connsiteX7" fmla="*/ 99226 w 111351"/>
                  <a:gd name="connsiteY7" fmla="*/ 176613 h 178390"/>
                  <a:gd name="connsiteX8" fmla="*/ 99226 w 111351"/>
                  <a:gd name="connsiteY8" fmla="*/ 148934 h 178390"/>
                  <a:gd name="connsiteX9" fmla="*/ 53771 w 111351"/>
                  <a:gd name="connsiteY9" fmla="*/ 178390 h 178390"/>
                  <a:gd name="connsiteX10" fmla="*/ 63 w 111351"/>
                  <a:gd name="connsiteY10" fmla="*/ 118525 h 178390"/>
                  <a:gd name="connsiteX11" fmla="*/ 99416 w 111351"/>
                  <a:gd name="connsiteY11" fmla="*/ 117700 h 178390"/>
                  <a:gd name="connsiteX12" fmla="*/ 99416 w 111351"/>
                  <a:gd name="connsiteY12" fmla="*/ 115859 h 178390"/>
                  <a:gd name="connsiteX13" fmla="*/ 56691 w 111351"/>
                  <a:gd name="connsiteY13" fmla="*/ 65579 h 178390"/>
                  <a:gd name="connsiteX14" fmla="*/ 12570 w 111351"/>
                  <a:gd name="connsiteY14" fmla="*/ 116303 h 178390"/>
                  <a:gd name="connsiteX15" fmla="*/ 12570 w 111351"/>
                  <a:gd name="connsiteY15" fmla="*/ 118144 h 178390"/>
                  <a:gd name="connsiteX16" fmla="*/ 54850 w 111351"/>
                  <a:gd name="connsiteY16" fmla="*/ 168170 h 178390"/>
                  <a:gd name="connsiteX17" fmla="*/ 99416 w 111351"/>
                  <a:gd name="connsiteY17" fmla="*/ 117636 h 1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390">
                    <a:moveTo>
                      <a:pt x="0" y="118588"/>
                    </a:moveTo>
                    <a:lnTo>
                      <a:pt x="0" y="116747"/>
                    </a:lnTo>
                    <a:cubicBezTo>
                      <a:pt x="0" y="79926"/>
                      <a:pt x="23997" y="55295"/>
                      <a:pt x="55549" y="55295"/>
                    </a:cubicBezTo>
                    <a:cubicBezTo>
                      <a:pt x="79101" y="55295"/>
                      <a:pt x="92369" y="68753"/>
                      <a:pt x="99226" y="83609"/>
                    </a:cubicBezTo>
                    <a:lnTo>
                      <a:pt x="99226" y="0"/>
                    </a:lnTo>
                    <a:lnTo>
                      <a:pt x="111351" y="0"/>
                    </a:lnTo>
                    <a:lnTo>
                      <a:pt x="111351" y="176613"/>
                    </a:lnTo>
                    <a:lnTo>
                      <a:pt x="99226" y="176613"/>
                    </a:lnTo>
                    <a:lnTo>
                      <a:pt x="99226" y="148934"/>
                    </a:lnTo>
                    <a:cubicBezTo>
                      <a:pt x="92814" y="163345"/>
                      <a:pt x="76181" y="178390"/>
                      <a:pt x="53771" y="178390"/>
                    </a:cubicBezTo>
                    <a:cubicBezTo>
                      <a:pt x="23362" y="178390"/>
                      <a:pt x="63" y="156425"/>
                      <a:pt x="63" y="118525"/>
                    </a:cubicBezTo>
                    <a:close/>
                    <a:moveTo>
                      <a:pt x="99416" y="117700"/>
                    </a:moveTo>
                    <a:lnTo>
                      <a:pt x="99416" y="115859"/>
                    </a:lnTo>
                    <a:cubicBezTo>
                      <a:pt x="99416" y="82974"/>
                      <a:pt x="81577" y="65579"/>
                      <a:pt x="56691" y="65579"/>
                    </a:cubicBezTo>
                    <a:cubicBezTo>
                      <a:pt x="31806" y="65579"/>
                      <a:pt x="12570" y="84053"/>
                      <a:pt x="12570" y="116303"/>
                    </a:cubicBezTo>
                    <a:lnTo>
                      <a:pt x="12570" y="118144"/>
                    </a:lnTo>
                    <a:cubicBezTo>
                      <a:pt x="12570" y="150838"/>
                      <a:pt x="31107" y="168170"/>
                      <a:pt x="54850" y="168170"/>
                    </a:cubicBezTo>
                    <a:cubicBezTo>
                      <a:pt x="78593" y="168170"/>
                      <a:pt x="99416" y="150584"/>
                      <a:pt x="99416" y="117636"/>
                    </a:cubicBezTo>
                    <a:close/>
                  </a:path>
                </a:pathLst>
              </a:custGeom>
              <a:solidFill>
                <a:srgbClr val="FFFFFF"/>
              </a:solidFill>
              <a:ln w="6345" cap="flat">
                <a:noFill/>
                <a:prstDash val="solid"/>
                <a:miter/>
              </a:ln>
            </p:spPr>
            <p:txBody>
              <a:bodyPr rtlCol="0" anchor="ctr"/>
              <a:lstStyle/>
              <a:p>
                <a:endParaRPr lang="en-US"/>
              </a:p>
            </p:txBody>
          </p:sp>
          <p:sp>
            <p:nvSpPr>
              <p:cNvPr id="1155" name="Freeform 1154">
                <a:extLst>
                  <a:ext uri="{FF2B5EF4-FFF2-40B4-BE49-F238E27FC236}">
                    <a16:creationId xmlns:a16="http://schemas.microsoft.com/office/drawing/2014/main" id="{3A76082A-165A-00B4-B2F5-EDB57E6514A1}"/>
                  </a:ext>
                </a:extLst>
              </p:cNvPr>
              <p:cNvSpPr/>
              <p:nvPr/>
            </p:nvSpPr>
            <p:spPr>
              <a:xfrm>
                <a:off x="1675155" y="308678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014"/>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56" name="Freeform 1155">
                <a:extLst>
                  <a:ext uri="{FF2B5EF4-FFF2-40B4-BE49-F238E27FC236}">
                    <a16:creationId xmlns:a16="http://schemas.microsoft.com/office/drawing/2014/main" id="{9E2C9E3E-0953-A44E-5FEF-61631DD8B972}"/>
                  </a:ext>
                </a:extLst>
              </p:cNvPr>
              <p:cNvSpPr/>
              <p:nvPr/>
            </p:nvSpPr>
            <p:spPr>
              <a:xfrm>
                <a:off x="1714642" y="3127672"/>
                <a:ext cx="87989" cy="123349"/>
              </a:xfrm>
              <a:custGeom>
                <a:avLst/>
                <a:gdLst>
                  <a:gd name="connsiteX0" fmla="*/ 0 w 87989"/>
                  <a:gd name="connsiteY0" fmla="*/ 85704 h 123349"/>
                  <a:gd name="connsiteX1" fmla="*/ 11681 w 87989"/>
                  <a:gd name="connsiteY1" fmla="*/ 85704 h 123349"/>
                  <a:gd name="connsiteX2" fmla="*/ 45962 w 87989"/>
                  <a:gd name="connsiteY2" fmla="*/ 113129 h 123349"/>
                  <a:gd name="connsiteX3" fmla="*/ 76371 w 87989"/>
                  <a:gd name="connsiteY3" fmla="*/ 89576 h 123349"/>
                  <a:gd name="connsiteX4" fmla="*/ 45074 w 87989"/>
                  <a:gd name="connsiteY4" fmla="*/ 65389 h 123349"/>
                  <a:gd name="connsiteX5" fmla="*/ 3936 w 87989"/>
                  <a:gd name="connsiteY5" fmla="*/ 31996 h 123349"/>
                  <a:gd name="connsiteX6" fmla="*/ 43233 w 87989"/>
                  <a:gd name="connsiteY6" fmla="*/ 0 h 123349"/>
                  <a:gd name="connsiteX7" fmla="*/ 84815 w 87989"/>
                  <a:gd name="connsiteY7" fmla="*/ 32440 h 123349"/>
                  <a:gd name="connsiteX8" fmla="*/ 73134 w 87989"/>
                  <a:gd name="connsiteY8" fmla="*/ 32440 h 123349"/>
                  <a:gd name="connsiteX9" fmla="*/ 42979 w 87989"/>
                  <a:gd name="connsiteY9" fmla="*/ 10284 h 123349"/>
                  <a:gd name="connsiteX10" fmla="*/ 15109 w 87989"/>
                  <a:gd name="connsiteY10" fmla="*/ 31552 h 123349"/>
                  <a:gd name="connsiteX11" fmla="*/ 47804 w 87989"/>
                  <a:gd name="connsiteY11" fmla="*/ 54596 h 123349"/>
                  <a:gd name="connsiteX12" fmla="*/ 87989 w 87989"/>
                  <a:gd name="connsiteY12" fmla="*/ 88624 h 123349"/>
                  <a:gd name="connsiteX13" fmla="*/ 45962 w 87989"/>
                  <a:gd name="connsiteY13" fmla="*/ 123349 h 123349"/>
                  <a:gd name="connsiteX14" fmla="*/ 64 w 87989"/>
                  <a:gd name="connsiteY14" fmla="*/ 8564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9" h="123349">
                    <a:moveTo>
                      <a:pt x="0" y="85704"/>
                    </a:moveTo>
                    <a:lnTo>
                      <a:pt x="11681" y="85704"/>
                    </a:lnTo>
                    <a:cubicBezTo>
                      <a:pt x="13713" y="101955"/>
                      <a:pt x="23807" y="113129"/>
                      <a:pt x="45962" y="113129"/>
                    </a:cubicBezTo>
                    <a:cubicBezTo>
                      <a:pt x="66087" y="113129"/>
                      <a:pt x="76371" y="103987"/>
                      <a:pt x="76371" y="89576"/>
                    </a:cubicBezTo>
                    <a:cubicBezTo>
                      <a:pt x="76371" y="74276"/>
                      <a:pt x="67420" y="69451"/>
                      <a:pt x="45074" y="65389"/>
                    </a:cubicBezTo>
                    <a:cubicBezTo>
                      <a:pt x="15807" y="60119"/>
                      <a:pt x="3936" y="52565"/>
                      <a:pt x="3936" y="31996"/>
                    </a:cubicBezTo>
                    <a:cubicBezTo>
                      <a:pt x="3936" y="11427"/>
                      <a:pt x="23108" y="0"/>
                      <a:pt x="43233" y="0"/>
                    </a:cubicBezTo>
                    <a:cubicBezTo>
                      <a:pt x="64690" y="0"/>
                      <a:pt x="81641" y="8888"/>
                      <a:pt x="84815" y="32440"/>
                    </a:cubicBezTo>
                    <a:lnTo>
                      <a:pt x="73134" y="32440"/>
                    </a:lnTo>
                    <a:cubicBezTo>
                      <a:pt x="70150" y="17141"/>
                      <a:pt x="60373" y="10284"/>
                      <a:pt x="42979" y="10284"/>
                    </a:cubicBezTo>
                    <a:cubicBezTo>
                      <a:pt x="25584" y="10284"/>
                      <a:pt x="15109" y="18728"/>
                      <a:pt x="15109" y="31552"/>
                    </a:cubicBezTo>
                    <a:cubicBezTo>
                      <a:pt x="15109" y="45264"/>
                      <a:pt x="23362" y="50279"/>
                      <a:pt x="47804" y="54596"/>
                    </a:cubicBezTo>
                    <a:cubicBezTo>
                      <a:pt x="73388" y="59167"/>
                      <a:pt x="87989" y="65325"/>
                      <a:pt x="87989" y="88624"/>
                    </a:cubicBezTo>
                    <a:cubicBezTo>
                      <a:pt x="87989" y="108748"/>
                      <a:pt x="73134" y="123349"/>
                      <a:pt x="45962" y="123349"/>
                    </a:cubicBezTo>
                    <a:cubicBezTo>
                      <a:pt x="18791" y="123349"/>
                      <a:pt x="1651" y="108494"/>
                      <a:pt x="64" y="85640"/>
                    </a:cubicBezTo>
                    <a:close/>
                  </a:path>
                </a:pathLst>
              </a:custGeom>
              <a:solidFill>
                <a:srgbClr val="FFFFFF"/>
              </a:solidFill>
              <a:ln w="6345" cap="flat">
                <a:noFill/>
                <a:prstDash val="solid"/>
                <a:miter/>
              </a:ln>
            </p:spPr>
            <p:txBody>
              <a:bodyPr rtlCol="0" anchor="ctr"/>
              <a:lstStyle/>
              <a:p>
                <a:endParaRPr lang="en-US"/>
              </a:p>
            </p:txBody>
          </p:sp>
          <p:sp>
            <p:nvSpPr>
              <p:cNvPr id="1157" name="Freeform 1156">
                <a:extLst>
                  <a:ext uri="{FF2B5EF4-FFF2-40B4-BE49-F238E27FC236}">
                    <a16:creationId xmlns:a16="http://schemas.microsoft.com/office/drawing/2014/main" id="{0B1E6EE9-8C72-7ECA-023A-8839C0C212D5}"/>
                  </a:ext>
                </a:extLst>
              </p:cNvPr>
              <p:cNvSpPr/>
              <p:nvPr/>
            </p:nvSpPr>
            <p:spPr>
              <a:xfrm>
                <a:off x="1819772" y="312767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3" y="10284"/>
                      <a:pt x="12633" y="29457"/>
                      <a:pt x="12633" y="61008"/>
                    </a:cubicBezTo>
                    <a:lnTo>
                      <a:pt x="12633" y="62849"/>
                    </a:lnTo>
                    <a:cubicBezTo>
                      <a:pt x="12633" y="94401"/>
                      <a:pt x="32060"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158" name="Freeform 1157">
                <a:extLst>
                  <a:ext uri="{FF2B5EF4-FFF2-40B4-BE49-F238E27FC236}">
                    <a16:creationId xmlns:a16="http://schemas.microsoft.com/office/drawing/2014/main" id="{A88060AA-3ADE-47E6-A72A-49D227EA804E}"/>
                  </a:ext>
                </a:extLst>
              </p:cNvPr>
              <p:cNvSpPr/>
              <p:nvPr/>
            </p:nvSpPr>
            <p:spPr>
              <a:xfrm>
                <a:off x="1945026" y="3127672"/>
                <a:ext cx="115414" cy="123222"/>
              </a:xfrm>
              <a:custGeom>
                <a:avLst/>
                <a:gdLst>
                  <a:gd name="connsiteX0" fmla="*/ 64 w 115414"/>
                  <a:gd name="connsiteY0" fmla="*/ 62595 h 123222"/>
                  <a:gd name="connsiteX1" fmla="*/ 64 w 115414"/>
                  <a:gd name="connsiteY1" fmla="*/ 60754 h 123222"/>
                  <a:gd name="connsiteX2" fmla="*/ 57834 w 115414"/>
                  <a:gd name="connsiteY2" fmla="*/ 0 h 123222"/>
                  <a:gd name="connsiteX3" fmla="*/ 115414 w 115414"/>
                  <a:gd name="connsiteY3" fmla="*/ 60564 h 123222"/>
                  <a:gd name="connsiteX4" fmla="*/ 115414 w 115414"/>
                  <a:gd name="connsiteY4" fmla="*/ 62405 h 123222"/>
                  <a:gd name="connsiteX5" fmla="*/ 57580 w 115414"/>
                  <a:gd name="connsiteY5" fmla="*/ 123223 h 123222"/>
                  <a:gd name="connsiteX6" fmla="*/ 0 w 115414"/>
                  <a:gd name="connsiteY6" fmla="*/ 62659 h 123222"/>
                  <a:gd name="connsiteX7" fmla="*/ 102908 w 115414"/>
                  <a:gd name="connsiteY7" fmla="*/ 62595 h 123222"/>
                  <a:gd name="connsiteX8" fmla="*/ 102908 w 115414"/>
                  <a:gd name="connsiteY8" fmla="*/ 60754 h 123222"/>
                  <a:gd name="connsiteX9" fmla="*/ 57897 w 115414"/>
                  <a:gd name="connsiteY9" fmla="*/ 10284 h 123222"/>
                  <a:gd name="connsiteX10" fmla="*/ 12633 w 115414"/>
                  <a:gd name="connsiteY10" fmla="*/ 60754 h 123222"/>
                  <a:gd name="connsiteX11" fmla="*/ 12633 w 115414"/>
                  <a:gd name="connsiteY11" fmla="*/ 62595 h 123222"/>
                  <a:gd name="connsiteX12" fmla="*/ 57897 w 115414"/>
                  <a:gd name="connsiteY12" fmla="*/ 112875 h 123222"/>
                  <a:gd name="connsiteX13" fmla="*/ 102908 w 115414"/>
                  <a:gd name="connsiteY13" fmla="*/ 62595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222">
                    <a:moveTo>
                      <a:pt x="64" y="62595"/>
                    </a:moveTo>
                    <a:lnTo>
                      <a:pt x="64" y="60754"/>
                    </a:lnTo>
                    <a:cubicBezTo>
                      <a:pt x="64" y="24886"/>
                      <a:pt x="25901" y="0"/>
                      <a:pt x="57834" y="0"/>
                    </a:cubicBezTo>
                    <a:cubicBezTo>
                      <a:pt x="89766" y="0"/>
                      <a:pt x="115414" y="24187"/>
                      <a:pt x="115414" y="60564"/>
                    </a:cubicBezTo>
                    <a:lnTo>
                      <a:pt x="115414" y="62405"/>
                    </a:lnTo>
                    <a:cubicBezTo>
                      <a:pt x="115414" y="98527"/>
                      <a:pt x="89830" y="123223"/>
                      <a:pt x="57580" y="123223"/>
                    </a:cubicBezTo>
                    <a:cubicBezTo>
                      <a:pt x="25330" y="123223"/>
                      <a:pt x="0" y="97829"/>
                      <a:pt x="0" y="62659"/>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159" name="Freeform 1158">
                <a:extLst>
                  <a:ext uri="{FF2B5EF4-FFF2-40B4-BE49-F238E27FC236}">
                    <a16:creationId xmlns:a16="http://schemas.microsoft.com/office/drawing/2014/main" id="{F75CFE83-8F9B-6059-7722-B1377B51AC97}"/>
                  </a:ext>
                </a:extLst>
              </p:cNvPr>
              <p:cNvSpPr/>
              <p:nvPr/>
            </p:nvSpPr>
            <p:spPr>
              <a:xfrm>
                <a:off x="2068630" y="3129513"/>
                <a:ext cx="106716" cy="119477"/>
              </a:xfrm>
              <a:custGeom>
                <a:avLst/>
                <a:gdLst>
                  <a:gd name="connsiteX0" fmla="*/ 0 w 106716"/>
                  <a:gd name="connsiteY0" fmla="*/ 0 h 119477"/>
                  <a:gd name="connsiteX1" fmla="*/ 13268 w 106716"/>
                  <a:gd name="connsiteY1" fmla="*/ 0 h 119477"/>
                  <a:gd name="connsiteX2" fmla="*/ 53962 w 106716"/>
                  <a:gd name="connsiteY2" fmla="*/ 107415 h 119477"/>
                  <a:gd name="connsiteX3" fmla="*/ 94401 w 106716"/>
                  <a:gd name="connsiteY3" fmla="*/ 0 h 119477"/>
                  <a:gd name="connsiteX4" fmla="*/ 106717 w 106716"/>
                  <a:gd name="connsiteY4" fmla="*/ 0 h 119477"/>
                  <a:gd name="connsiteX5" fmla="*/ 61707 w 106716"/>
                  <a:gd name="connsiteY5" fmla="*/ 119477 h 119477"/>
                  <a:gd name="connsiteX6" fmla="*/ 45962 w 106716"/>
                  <a:gd name="connsiteY6" fmla="*/ 119477 h 119477"/>
                  <a:gd name="connsiteX7" fmla="*/ 63 w 106716"/>
                  <a:gd name="connsiteY7"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716" h="119477">
                    <a:moveTo>
                      <a:pt x="0" y="0"/>
                    </a:moveTo>
                    <a:lnTo>
                      <a:pt x="13268" y="0"/>
                    </a:lnTo>
                    <a:lnTo>
                      <a:pt x="53962" y="107415"/>
                    </a:lnTo>
                    <a:lnTo>
                      <a:pt x="94401" y="0"/>
                    </a:lnTo>
                    <a:lnTo>
                      <a:pt x="106717" y="0"/>
                    </a:lnTo>
                    <a:lnTo>
                      <a:pt x="61707" y="119477"/>
                    </a:lnTo>
                    <a:lnTo>
                      <a:pt x="45962" y="119477"/>
                    </a:lnTo>
                    <a:lnTo>
                      <a:pt x="63" y="0"/>
                    </a:lnTo>
                    <a:close/>
                  </a:path>
                </a:pathLst>
              </a:custGeom>
              <a:solidFill>
                <a:srgbClr val="FFFFFF"/>
              </a:solidFill>
              <a:ln w="6345" cap="flat">
                <a:noFill/>
                <a:prstDash val="solid"/>
                <a:miter/>
              </a:ln>
            </p:spPr>
            <p:txBody>
              <a:bodyPr rtlCol="0" anchor="ctr"/>
              <a:lstStyle/>
              <a:p>
                <a:endParaRPr lang="en-US"/>
              </a:p>
            </p:txBody>
          </p:sp>
          <p:sp>
            <p:nvSpPr>
              <p:cNvPr id="1160" name="Freeform 1159">
                <a:extLst>
                  <a:ext uri="{FF2B5EF4-FFF2-40B4-BE49-F238E27FC236}">
                    <a16:creationId xmlns:a16="http://schemas.microsoft.com/office/drawing/2014/main" id="{CA1561CA-FD31-0658-7118-0480C3EF6DD0}"/>
                  </a:ext>
                </a:extLst>
              </p:cNvPr>
              <p:cNvSpPr/>
              <p:nvPr/>
            </p:nvSpPr>
            <p:spPr>
              <a:xfrm>
                <a:off x="2183599" y="3127672"/>
                <a:ext cx="107161" cy="123222"/>
              </a:xfrm>
              <a:custGeom>
                <a:avLst/>
                <a:gdLst>
                  <a:gd name="connsiteX0" fmla="*/ 0 w 107161"/>
                  <a:gd name="connsiteY0" fmla="*/ 62849 h 123222"/>
                  <a:gd name="connsiteX1" fmla="*/ 0 w 107161"/>
                  <a:gd name="connsiteY1" fmla="*/ 61008 h 123222"/>
                  <a:gd name="connsiteX2" fmla="*/ 54850 w 107161"/>
                  <a:gd name="connsiteY2" fmla="*/ 0 h 123222"/>
                  <a:gd name="connsiteX3" fmla="*/ 107161 w 107161"/>
                  <a:gd name="connsiteY3" fmla="*/ 58278 h 123222"/>
                  <a:gd name="connsiteX4" fmla="*/ 107161 w 107161"/>
                  <a:gd name="connsiteY4" fmla="*/ 62659 h 123222"/>
                  <a:gd name="connsiteX5" fmla="*/ 12570 w 107161"/>
                  <a:gd name="connsiteY5" fmla="*/ 62659 h 123222"/>
                  <a:gd name="connsiteX6" fmla="*/ 56691 w 107161"/>
                  <a:gd name="connsiteY6" fmla="*/ 112938 h 123222"/>
                  <a:gd name="connsiteX7" fmla="*/ 94147 w 107161"/>
                  <a:gd name="connsiteY7" fmla="*/ 88052 h 123222"/>
                  <a:gd name="connsiteX8" fmla="*/ 106273 w 107161"/>
                  <a:gd name="connsiteY8" fmla="*/ 88052 h 123222"/>
                  <a:gd name="connsiteX9" fmla="*/ 56691 w 107161"/>
                  <a:gd name="connsiteY9" fmla="*/ 123223 h 123222"/>
                  <a:gd name="connsiteX10" fmla="*/ 0 w 107161"/>
                  <a:gd name="connsiteY10" fmla="*/ 62913 h 123222"/>
                  <a:gd name="connsiteX11" fmla="*/ 94591 w 107161"/>
                  <a:gd name="connsiteY11" fmla="*/ 52819 h 123222"/>
                  <a:gd name="connsiteX12" fmla="*/ 54850 w 107161"/>
                  <a:gd name="connsiteY12" fmla="*/ 10348 h 123222"/>
                  <a:gd name="connsiteX13" fmla="*/ 13014 w 107161"/>
                  <a:gd name="connsiteY13" fmla="*/ 52819 h 123222"/>
                  <a:gd name="connsiteX14" fmla="*/ 94591 w 107161"/>
                  <a:gd name="connsiteY14" fmla="*/ 52819 h 12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222">
                    <a:moveTo>
                      <a:pt x="0" y="62849"/>
                    </a:moveTo>
                    <a:lnTo>
                      <a:pt x="0" y="61008"/>
                    </a:lnTo>
                    <a:cubicBezTo>
                      <a:pt x="0" y="24949"/>
                      <a:pt x="22854" y="0"/>
                      <a:pt x="54850" y="0"/>
                    </a:cubicBezTo>
                    <a:cubicBezTo>
                      <a:pt x="83609" y="0"/>
                      <a:pt x="107161" y="18728"/>
                      <a:pt x="107161" y="58278"/>
                    </a:cubicBezTo>
                    <a:lnTo>
                      <a:pt x="107161" y="62659"/>
                    </a:lnTo>
                    <a:lnTo>
                      <a:pt x="12570" y="62659"/>
                    </a:lnTo>
                    <a:cubicBezTo>
                      <a:pt x="13014" y="94655"/>
                      <a:pt x="28314" y="112938"/>
                      <a:pt x="56691" y="112938"/>
                    </a:cubicBezTo>
                    <a:cubicBezTo>
                      <a:pt x="76562" y="112938"/>
                      <a:pt x="90021" y="104685"/>
                      <a:pt x="94147" y="88052"/>
                    </a:cubicBezTo>
                    <a:lnTo>
                      <a:pt x="106273" y="88052"/>
                    </a:lnTo>
                    <a:cubicBezTo>
                      <a:pt x="101257" y="110907"/>
                      <a:pt x="82276" y="123223"/>
                      <a:pt x="56691" y="123223"/>
                    </a:cubicBezTo>
                    <a:cubicBezTo>
                      <a:pt x="22219" y="123223"/>
                      <a:pt x="0" y="98781"/>
                      <a:pt x="0" y="62913"/>
                    </a:cubicBezTo>
                    <a:close/>
                    <a:moveTo>
                      <a:pt x="94591" y="52819"/>
                    </a:moveTo>
                    <a:cubicBezTo>
                      <a:pt x="93449" y="23807"/>
                      <a:pt x="78149" y="10348"/>
                      <a:pt x="54850" y="10348"/>
                    </a:cubicBezTo>
                    <a:cubicBezTo>
                      <a:pt x="31552"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61" name="Freeform 1160">
                <a:extLst>
                  <a:ext uri="{FF2B5EF4-FFF2-40B4-BE49-F238E27FC236}">
                    <a16:creationId xmlns:a16="http://schemas.microsoft.com/office/drawing/2014/main" id="{4A78AD9A-820A-83A7-2A1C-8EE0B62A4913}"/>
                  </a:ext>
                </a:extLst>
              </p:cNvPr>
              <p:cNvSpPr/>
              <p:nvPr/>
            </p:nvSpPr>
            <p:spPr>
              <a:xfrm>
                <a:off x="2317170" y="312792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663"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62" name="Freeform 1161">
                <a:extLst>
                  <a:ext uri="{FF2B5EF4-FFF2-40B4-BE49-F238E27FC236}">
                    <a16:creationId xmlns:a16="http://schemas.microsoft.com/office/drawing/2014/main" id="{C9580B7D-EDAE-A157-ABF4-05D422733215}"/>
                  </a:ext>
                </a:extLst>
              </p:cNvPr>
              <p:cNvSpPr/>
              <p:nvPr/>
            </p:nvSpPr>
            <p:spPr>
              <a:xfrm>
                <a:off x="2384844" y="3129513"/>
                <a:ext cx="104367" cy="161122"/>
              </a:xfrm>
              <a:custGeom>
                <a:avLst/>
                <a:gdLst>
                  <a:gd name="connsiteX0" fmla="*/ 47296 w 104367"/>
                  <a:gd name="connsiteY0" fmla="*/ 109193 h 161122"/>
                  <a:gd name="connsiteX1" fmla="*/ 0 w 104367"/>
                  <a:gd name="connsiteY1" fmla="*/ 0 h 161122"/>
                  <a:gd name="connsiteX2" fmla="*/ 13014 w 104367"/>
                  <a:gd name="connsiteY2" fmla="*/ 0 h 161122"/>
                  <a:gd name="connsiteX3" fmla="*/ 53898 w 104367"/>
                  <a:gd name="connsiteY3" fmla="*/ 95290 h 161122"/>
                  <a:gd name="connsiteX4" fmla="*/ 92052 w 104367"/>
                  <a:gd name="connsiteY4" fmla="*/ 0 h 161122"/>
                  <a:gd name="connsiteX5" fmla="*/ 104368 w 104367"/>
                  <a:gd name="connsiteY5" fmla="*/ 0 h 161122"/>
                  <a:gd name="connsiteX6" fmla="*/ 38090 w 104367"/>
                  <a:gd name="connsiteY6" fmla="*/ 161123 h 161122"/>
                  <a:gd name="connsiteX7" fmla="*/ 25521 w 104367"/>
                  <a:gd name="connsiteY7" fmla="*/ 161123 h 161122"/>
                  <a:gd name="connsiteX8" fmla="*/ 47232 w 104367"/>
                  <a:gd name="connsiteY8" fmla="*/ 109256 h 16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67" h="161122">
                    <a:moveTo>
                      <a:pt x="47296" y="109193"/>
                    </a:moveTo>
                    <a:lnTo>
                      <a:pt x="0" y="0"/>
                    </a:lnTo>
                    <a:lnTo>
                      <a:pt x="13014" y="0"/>
                    </a:lnTo>
                    <a:lnTo>
                      <a:pt x="53898" y="95290"/>
                    </a:lnTo>
                    <a:lnTo>
                      <a:pt x="92052" y="0"/>
                    </a:lnTo>
                    <a:lnTo>
                      <a:pt x="104368" y="0"/>
                    </a:lnTo>
                    <a:lnTo>
                      <a:pt x="38090" y="161123"/>
                    </a:lnTo>
                    <a:lnTo>
                      <a:pt x="25521" y="161123"/>
                    </a:lnTo>
                    <a:lnTo>
                      <a:pt x="47232" y="109256"/>
                    </a:lnTo>
                    <a:close/>
                  </a:path>
                </a:pathLst>
              </a:custGeom>
              <a:solidFill>
                <a:srgbClr val="FFFFFF"/>
              </a:solidFill>
              <a:ln w="6345" cap="flat">
                <a:noFill/>
                <a:prstDash val="solid"/>
                <a:miter/>
              </a:ln>
            </p:spPr>
            <p:txBody>
              <a:bodyPr rtlCol="0" anchor="ctr"/>
              <a:lstStyle/>
              <a:p>
                <a:endParaRPr lang="en-US"/>
              </a:p>
            </p:txBody>
          </p:sp>
        </p:grpSp>
        <p:grpSp>
          <p:nvGrpSpPr>
            <p:cNvPr id="1163" name="Graphic 1049">
              <a:extLst>
                <a:ext uri="{FF2B5EF4-FFF2-40B4-BE49-F238E27FC236}">
                  <a16:creationId xmlns:a16="http://schemas.microsoft.com/office/drawing/2014/main" id="{DA90F14A-169A-395F-9CC4-63AF0D31E0B8}"/>
                </a:ext>
              </a:extLst>
            </p:cNvPr>
            <p:cNvGrpSpPr/>
            <p:nvPr/>
          </p:nvGrpSpPr>
          <p:grpSpPr>
            <a:xfrm>
              <a:off x="397220" y="454165"/>
              <a:ext cx="2233752" cy="481590"/>
              <a:chOff x="397220" y="454165"/>
              <a:chExt cx="2233752" cy="481590"/>
            </a:xfrm>
            <a:solidFill>
              <a:srgbClr val="FFFFFF"/>
            </a:solidFill>
          </p:grpSpPr>
          <p:sp>
            <p:nvSpPr>
              <p:cNvPr id="1164" name="Freeform 1163">
                <a:extLst>
                  <a:ext uri="{FF2B5EF4-FFF2-40B4-BE49-F238E27FC236}">
                    <a16:creationId xmlns:a16="http://schemas.microsoft.com/office/drawing/2014/main" id="{622ACD8D-1117-BC31-2AB5-694F6D971435}"/>
                  </a:ext>
                </a:extLst>
              </p:cNvPr>
              <p:cNvSpPr/>
              <p:nvPr/>
            </p:nvSpPr>
            <p:spPr>
              <a:xfrm>
                <a:off x="397220" y="472702"/>
                <a:ext cx="547423" cy="457276"/>
              </a:xfrm>
              <a:custGeom>
                <a:avLst/>
                <a:gdLst>
                  <a:gd name="connsiteX0" fmla="*/ 166328 w 547423"/>
                  <a:gd name="connsiteY0" fmla="*/ 457276 h 457276"/>
                  <a:gd name="connsiteX1" fmla="*/ 0 w 547423"/>
                  <a:gd name="connsiteY1" fmla="*/ 457276 h 457276"/>
                  <a:gd name="connsiteX2" fmla="*/ 0 w 547423"/>
                  <a:gd name="connsiteY2" fmla="*/ 413790 h 457276"/>
                  <a:gd name="connsiteX3" fmla="*/ 57580 w 547423"/>
                  <a:gd name="connsiteY3" fmla="*/ 413790 h 457276"/>
                  <a:gd name="connsiteX4" fmla="*/ 57580 w 547423"/>
                  <a:gd name="connsiteY4" fmla="*/ 43487 h 457276"/>
                  <a:gd name="connsiteX5" fmla="*/ 0 w 547423"/>
                  <a:gd name="connsiteY5" fmla="*/ 43487 h 457276"/>
                  <a:gd name="connsiteX6" fmla="*/ 0 w 547423"/>
                  <a:gd name="connsiteY6" fmla="*/ 0 h 457276"/>
                  <a:gd name="connsiteX7" fmla="*/ 143919 w 547423"/>
                  <a:gd name="connsiteY7" fmla="*/ 0 h 457276"/>
                  <a:gd name="connsiteX8" fmla="*/ 276283 w 547423"/>
                  <a:gd name="connsiteY8" fmla="*/ 353670 h 457276"/>
                  <a:gd name="connsiteX9" fmla="*/ 406743 w 547423"/>
                  <a:gd name="connsiteY9" fmla="*/ 0 h 457276"/>
                  <a:gd name="connsiteX10" fmla="*/ 547424 w 547423"/>
                  <a:gd name="connsiteY10" fmla="*/ 0 h 457276"/>
                  <a:gd name="connsiteX11" fmla="*/ 547424 w 547423"/>
                  <a:gd name="connsiteY11" fmla="*/ 43487 h 457276"/>
                  <a:gd name="connsiteX12" fmla="*/ 489843 w 547423"/>
                  <a:gd name="connsiteY12" fmla="*/ 43487 h 457276"/>
                  <a:gd name="connsiteX13" fmla="*/ 489843 w 547423"/>
                  <a:gd name="connsiteY13" fmla="*/ 413790 h 457276"/>
                  <a:gd name="connsiteX14" fmla="*/ 547424 w 547423"/>
                  <a:gd name="connsiteY14" fmla="*/ 413790 h 457276"/>
                  <a:gd name="connsiteX15" fmla="*/ 547424 w 547423"/>
                  <a:gd name="connsiteY15" fmla="*/ 457276 h 457276"/>
                  <a:gd name="connsiteX16" fmla="*/ 376651 w 547423"/>
                  <a:gd name="connsiteY16" fmla="*/ 457276 h 457276"/>
                  <a:gd name="connsiteX17" fmla="*/ 376651 w 547423"/>
                  <a:gd name="connsiteY17" fmla="*/ 413790 h 457276"/>
                  <a:gd name="connsiteX18" fmla="*/ 434231 w 547423"/>
                  <a:gd name="connsiteY18" fmla="*/ 413790 h 457276"/>
                  <a:gd name="connsiteX19" fmla="*/ 434231 w 547423"/>
                  <a:gd name="connsiteY19" fmla="*/ 58151 h 457276"/>
                  <a:gd name="connsiteX20" fmla="*/ 282631 w 547423"/>
                  <a:gd name="connsiteY20" fmla="*/ 457276 h 457276"/>
                  <a:gd name="connsiteX21" fmla="*/ 265364 w 547423"/>
                  <a:gd name="connsiteY21" fmla="*/ 457276 h 457276"/>
                  <a:gd name="connsiteX22" fmla="*/ 108685 w 547423"/>
                  <a:gd name="connsiteY22" fmla="*/ 58151 h 457276"/>
                  <a:gd name="connsiteX23" fmla="*/ 108685 w 547423"/>
                  <a:gd name="connsiteY23" fmla="*/ 413790 h 457276"/>
                  <a:gd name="connsiteX24" fmla="*/ 166265 w 547423"/>
                  <a:gd name="connsiteY24" fmla="*/ 413790 h 457276"/>
                  <a:gd name="connsiteX25" fmla="*/ 166265 w 547423"/>
                  <a:gd name="connsiteY25" fmla="*/ 457276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423" h="457276">
                    <a:moveTo>
                      <a:pt x="166328" y="457276"/>
                    </a:moveTo>
                    <a:lnTo>
                      <a:pt x="0" y="457276"/>
                    </a:lnTo>
                    <a:lnTo>
                      <a:pt x="0" y="413790"/>
                    </a:lnTo>
                    <a:lnTo>
                      <a:pt x="57580" y="413790"/>
                    </a:lnTo>
                    <a:lnTo>
                      <a:pt x="57580" y="43487"/>
                    </a:lnTo>
                    <a:lnTo>
                      <a:pt x="0" y="43487"/>
                    </a:lnTo>
                    <a:lnTo>
                      <a:pt x="0" y="0"/>
                    </a:lnTo>
                    <a:lnTo>
                      <a:pt x="143919" y="0"/>
                    </a:lnTo>
                    <a:lnTo>
                      <a:pt x="276283" y="353670"/>
                    </a:lnTo>
                    <a:lnTo>
                      <a:pt x="406743" y="0"/>
                    </a:lnTo>
                    <a:lnTo>
                      <a:pt x="547424" y="0"/>
                    </a:lnTo>
                    <a:lnTo>
                      <a:pt x="547424" y="43487"/>
                    </a:lnTo>
                    <a:lnTo>
                      <a:pt x="489843" y="43487"/>
                    </a:lnTo>
                    <a:lnTo>
                      <a:pt x="489843" y="413790"/>
                    </a:lnTo>
                    <a:lnTo>
                      <a:pt x="547424" y="413790"/>
                    </a:lnTo>
                    <a:lnTo>
                      <a:pt x="547424" y="457276"/>
                    </a:lnTo>
                    <a:lnTo>
                      <a:pt x="376651" y="457276"/>
                    </a:lnTo>
                    <a:lnTo>
                      <a:pt x="376651" y="413790"/>
                    </a:lnTo>
                    <a:lnTo>
                      <a:pt x="434231" y="413790"/>
                    </a:lnTo>
                    <a:lnTo>
                      <a:pt x="434231" y="58151"/>
                    </a:lnTo>
                    <a:lnTo>
                      <a:pt x="282631" y="457276"/>
                    </a:lnTo>
                    <a:lnTo>
                      <a:pt x="265364" y="457276"/>
                    </a:lnTo>
                    <a:lnTo>
                      <a:pt x="108685" y="58151"/>
                    </a:lnTo>
                    <a:lnTo>
                      <a:pt x="108685" y="413790"/>
                    </a:lnTo>
                    <a:lnTo>
                      <a:pt x="166265" y="413790"/>
                    </a:lnTo>
                    <a:lnTo>
                      <a:pt x="166265" y="457276"/>
                    </a:lnTo>
                    <a:close/>
                  </a:path>
                </a:pathLst>
              </a:custGeom>
              <a:solidFill>
                <a:srgbClr val="FFFFFF"/>
              </a:solidFill>
              <a:ln w="6345" cap="flat">
                <a:noFill/>
                <a:prstDash val="solid"/>
                <a:miter/>
              </a:ln>
            </p:spPr>
            <p:txBody>
              <a:bodyPr rtlCol="0" anchor="ctr"/>
              <a:lstStyle/>
              <a:p>
                <a:endParaRPr lang="en-US"/>
              </a:p>
            </p:txBody>
          </p:sp>
          <p:sp>
            <p:nvSpPr>
              <p:cNvPr id="1165" name="Freeform 1164">
                <a:extLst>
                  <a:ext uri="{FF2B5EF4-FFF2-40B4-BE49-F238E27FC236}">
                    <a16:creationId xmlns:a16="http://schemas.microsoft.com/office/drawing/2014/main" id="{D0BB3DA4-90FD-37B9-0435-BDE9C7D36A8D}"/>
                  </a:ext>
                </a:extLst>
              </p:cNvPr>
              <p:cNvSpPr/>
              <p:nvPr/>
            </p:nvSpPr>
            <p:spPr>
              <a:xfrm>
                <a:off x="981591"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6" name="Freeform 1165">
                <a:extLst>
                  <a:ext uri="{FF2B5EF4-FFF2-40B4-BE49-F238E27FC236}">
                    <a16:creationId xmlns:a16="http://schemas.microsoft.com/office/drawing/2014/main" id="{1C452BF9-0984-050F-5C21-04D6BD819718}"/>
                  </a:ext>
                </a:extLst>
              </p:cNvPr>
              <p:cNvSpPr/>
              <p:nvPr/>
            </p:nvSpPr>
            <p:spPr>
              <a:xfrm>
                <a:off x="1164425"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8"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7" name="Freeform 1166">
                <a:extLst>
                  <a:ext uri="{FF2B5EF4-FFF2-40B4-BE49-F238E27FC236}">
                    <a16:creationId xmlns:a16="http://schemas.microsoft.com/office/drawing/2014/main" id="{63C4F04F-995F-DFFB-BDE5-237221945371}"/>
                  </a:ext>
                </a:extLst>
              </p:cNvPr>
              <p:cNvSpPr/>
              <p:nvPr/>
            </p:nvSpPr>
            <p:spPr>
              <a:xfrm>
                <a:off x="1462483"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7 w 251968"/>
                  <a:gd name="connsiteY4" fmla="*/ 228987 h 345988"/>
                  <a:gd name="connsiteX5" fmla="*/ 133063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3 w 251968"/>
                  <a:gd name="connsiteY9" fmla="*/ 0 h 345988"/>
                  <a:gd name="connsiteX10" fmla="*/ 195722 w 251968"/>
                  <a:gd name="connsiteY10" fmla="*/ 40947 h 345988"/>
                  <a:gd name="connsiteX11" fmla="*/ 195722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7" y="228987"/>
                    </a:lnTo>
                    <a:cubicBezTo>
                      <a:pt x="51168" y="268030"/>
                      <a:pt x="81196" y="303835"/>
                      <a:pt x="133063" y="303835"/>
                    </a:cubicBezTo>
                    <a:cubicBezTo>
                      <a:pt x="179089" y="303835"/>
                      <a:pt x="201499" y="284663"/>
                      <a:pt x="201499" y="248794"/>
                    </a:cubicBezTo>
                    <a:cubicBezTo>
                      <a:pt x="201499" y="212926"/>
                      <a:pt x="174645" y="201435"/>
                      <a:pt x="122842" y="191849"/>
                    </a:cubicBezTo>
                    <a:cubicBezTo>
                      <a:pt x="35869" y="175851"/>
                      <a:pt x="6412" y="145125"/>
                      <a:pt x="6412" y="89513"/>
                    </a:cubicBezTo>
                    <a:cubicBezTo>
                      <a:pt x="6412" y="33901"/>
                      <a:pt x="54406" y="0"/>
                      <a:pt x="111923" y="0"/>
                    </a:cubicBezTo>
                    <a:cubicBezTo>
                      <a:pt x="160551" y="0"/>
                      <a:pt x="184168" y="17268"/>
                      <a:pt x="195722" y="40947"/>
                    </a:cubicBezTo>
                    <a:lnTo>
                      <a:pt x="195722" y="5777"/>
                    </a:lnTo>
                    <a:lnTo>
                      <a:pt x="240478" y="5777"/>
                    </a:lnTo>
                    <a:lnTo>
                      <a:pt x="240478" y="102336"/>
                    </a:lnTo>
                    <a:lnTo>
                      <a:pt x="196991" y="102336"/>
                    </a:lnTo>
                    <a:cubicBezTo>
                      <a:pt x="189310"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7" y="345988"/>
                      <a:pt x="53708"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168" name="Freeform 1167">
                <a:extLst>
                  <a:ext uri="{FF2B5EF4-FFF2-40B4-BE49-F238E27FC236}">
                    <a16:creationId xmlns:a16="http://schemas.microsoft.com/office/drawing/2014/main" id="{FF350D0D-FD2A-08B8-671D-89A1D12D3A30}"/>
                  </a:ext>
                </a:extLst>
              </p:cNvPr>
              <p:cNvSpPr/>
              <p:nvPr/>
            </p:nvSpPr>
            <p:spPr>
              <a:xfrm>
                <a:off x="1745559"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169" name="Freeform 1168">
                <a:extLst>
                  <a:ext uri="{FF2B5EF4-FFF2-40B4-BE49-F238E27FC236}">
                    <a16:creationId xmlns:a16="http://schemas.microsoft.com/office/drawing/2014/main" id="{5FB91C86-5A21-9852-350C-5D3E81F72082}"/>
                  </a:ext>
                </a:extLst>
              </p:cNvPr>
              <p:cNvSpPr/>
              <p:nvPr/>
            </p:nvSpPr>
            <p:spPr>
              <a:xfrm>
                <a:off x="1910237"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170" name="Freeform 1169">
                <a:extLst>
                  <a:ext uri="{FF2B5EF4-FFF2-40B4-BE49-F238E27FC236}">
                    <a16:creationId xmlns:a16="http://schemas.microsoft.com/office/drawing/2014/main" id="{7F26C874-DA20-6E3E-6BB4-2C08A35652F7}"/>
                  </a:ext>
                </a:extLst>
              </p:cNvPr>
              <p:cNvSpPr/>
              <p:nvPr/>
            </p:nvSpPr>
            <p:spPr>
              <a:xfrm>
                <a:off x="2261939" y="589703"/>
                <a:ext cx="369033" cy="340274"/>
              </a:xfrm>
              <a:custGeom>
                <a:avLst/>
                <a:gdLst>
                  <a:gd name="connsiteX0" fmla="*/ 1270 w 369033"/>
                  <a:gd name="connsiteY0" fmla="*/ 340275 h 340274"/>
                  <a:gd name="connsiteX1" fmla="*/ 1270 w 369033"/>
                  <a:gd name="connsiteY1" fmla="*/ 298693 h 340274"/>
                  <a:gd name="connsiteX2" fmla="*/ 47931 w 369033"/>
                  <a:gd name="connsiteY2" fmla="*/ 298693 h 340274"/>
                  <a:gd name="connsiteX3" fmla="*/ 47931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3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1" y="298693"/>
                    </a:lnTo>
                    <a:lnTo>
                      <a:pt x="47931"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3"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grpSp>
        <p:nvGrpSpPr>
          <p:cNvPr id="1246" name="blue pulse">
            <a:extLst>
              <a:ext uri="{FF2B5EF4-FFF2-40B4-BE49-F238E27FC236}">
                <a16:creationId xmlns:a16="http://schemas.microsoft.com/office/drawing/2014/main" id="{56F4B47D-8DFD-CD1A-7010-17DDEF309535}"/>
              </a:ext>
            </a:extLst>
          </p:cNvPr>
          <p:cNvGrpSpPr/>
          <p:nvPr/>
        </p:nvGrpSpPr>
        <p:grpSpPr>
          <a:xfrm>
            <a:off x="0" y="3809047"/>
            <a:ext cx="3047238" cy="3047237"/>
            <a:chOff x="0" y="3809047"/>
            <a:chExt cx="3047238" cy="3047237"/>
          </a:xfrm>
        </p:grpSpPr>
        <p:sp>
          <p:nvSpPr>
            <p:cNvPr id="1247" name="Freeform 1246">
              <a:extLst>
                <a:ext uri="{FF2B5EF4-FFF2-40B4-BE49-F238E27FC236}">
                  <a16:creationId xmlns:a16="http://schemas.microsoft.com/office/drawing/2014/main" id="{E23A17ED-BA85-CEC2-6D8C-E9AA0AFF7884}"/>
                </a:ext>
              </a:extLst>
            </p:cNvPr>
            <p:cNvSpPr/>
            <p:nvPr/>
          </p:nvSpPr>
          <p:spPr>
            <a:xfrm>
              <a:off x="0" y="3809047"/>
              <a:ext cx="3047238" cy="3047237"/>
            </a:xfrm>
            <a:custGeom>
              <a:avLst/>
              <a:gdLst>
                <a:gd name="connsiteX0" fmla="*/ 3047238 w 3047238"/>
                <a:gd name="connsiteY0" fmla="*/ 3047238 h 3047237"/>
                <a:gd name="connsiteX1" fmla="*/ 3047238 w 3047238"/>
                <a:gd name="connsiteY1" fmla="*/ 0 h 3047237"/>
                <a:gd name="connsiteX2" fmla="*/ 0 w 3047238"/>
                <a:gd name="connsiteY2" fmla="*/ 0 h 3047237"/>
                <a:gd name="connsiteX3" fmla="*/ 3047238 w 3047238"/>
                <a:gd name="connsiteY3" fmla="*/ 3044571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7238" y="3047238"/>
                  </a:moveTo>
                  <a:lnTo>
                    <a:pt x="3047238" y="0"/>
                  </a:lnTo>
                  <a:cubicBezTo>
                    <a:pt x="3047238" y="0"/>
                    <a:pt x="0" y="0"/>
                    <a:pt x="0" y="0"/>
                  </a:cubicBezTo>
                  <a:cubicBezTo>
                    <a:pt x="0" y="1681440"/>
                    <a:pt x="1364337" y="3044571"/>
                    <a:pt x="3047238" y="3044571"/>
                  </a:cubicBezTo>
                </a:path>
              </a:pathLst>
            </a:custGeom>
            <a:solidFill>
              <a:srgbClr val="00308C"/>
            </a:solidFill>
            <a:ln w="6345" cap="flat">
              <a:noFill/>
              <a:prstDash val="solid"/>
              <a:miter/>
            </a:ln>
          </p:spPr>
          <p:txBody>
            <a:bodyPr rtlCol="0" anchor="ctr"/>
            <a:lstStyle/>
            <a:p>
              <a:endParaRPr lang="en-US"/>
            </a:p>
          </p:txBody>
        </p:sp>
        <p:sp>
          <p:nvSpPr>
            <p:cNvPr id="1248" name="Freeform 1247">
              <a:extLst>
                <a:ext uri="{FF2B5EF4-FFF2-40B4-BE49-F238E27FC236}">
                  <a16:creationId xmlns:a16="http://schemas.microsoft.com/office/drawing/2014/main" id="{E3849FD4-F1F0-9466-0687-AE997F323871}"/>
                </a:ext>
              </a:extLst>
            </p:cNvPr>
            <p:cNvSpPr/>
            <p:nvPr/>
          </p:nvSpPr>
          <p:spPr>
            <a:xfrm>
              <a:off x="761809" y="3809047"/>
              <a:ext cx="2285428" cy="2285428"/>
            </a:xfrm>
            <a:custGeom>
              <a:avLst/>
              <a:gdLst>
                <a:gd name="connsiteX0" fmla="*/ 2285429 w 2285428"/>
                <a:gd name="connsiteY0" fmla="*/ 2283524 h 2285428"/>
                <a:gd name="connsiteX1" fmla="*/ 2285429 w 2285428"/>
                <a:gd name="connsiteY1" fmla="*/ 0 h 2285428"/>
                <a:gd name="connsiteX2" fmla="*/ 0 w 2285428"/>
                <a:gd name="connsiteY2" fmla="*/ 0 h 2285428"/>
                <a:gd name="connsiteX3" fmla="*/ 2285429 w 2285428"/>
                <a:gd name="connsiteY3" fmla="*/ 2285428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2283524"/>
                  </a:moveTo>
                  <a:lnTo>
                    <a:pt x="2285429" y="0"/>
                  </a:lnTo>
                  <a:cubicBezTo>
                    <a:pt x="2285429" y="0"/>
                    <a:pt x="0" y="0"/>
                    <a:pt x="0" y="0"/>
                  </a:cubicBezTo>
                  <a:cubicBezTo>
                    <a:pt x="0" y="1262191"/>
                    <a:pt x="1023237" y="2285428"/>
                    <a:pt x="2285429" y="2285428"/>
                  </a:cubicBezTo>
                </a:path>
              </a:pathLst>
            </a:custGeom>
            <a:solidFill>
              <a:srgbClr val="0047C7"/>
            </a:solidFill>
            <a:ln w="6345" cap="flat">
              <a:noFill/>
              <a:prstDash val="solid"/>
              <a:miter/>
            </a:ln>
          </p:spPr>
          <p:txBody>
            <a:bodyPr rtlCol="0" anchor="ctr"/>
            <a:lstStyle/>
            <a:p>
              <a:endParaRPr lang="en-US"/>
            </a:p>
          </p:txBody>
        </p:sp>
        <p:sp>
          <p:nvSpPr>
            <p:cNvPr id="1249" name="Freeform 1248">
              <a:extLst>
                <a:ext uri="{FF2B5EF4-FFF2-40B4-BE49-F238E27FC236}">
                  <a16:creationId xmlns:a16="http://schemas.microsoft.com/office/drawing/2014/main" id="{02D906D7-AB5D-8947-C1AE-993E760EF12F}"/>
                </a:ext>
              </a:extLst>
            </p:cNvPr>
            <p:cNvSpPr/>
            <p:nvPr/>
          </p:nvSpPr>
          <p:spPr>
            <a:xfrm>
              <a:off x="1523619" y="3809047"/>
              <a:ext cx="1523619" cy="1523618"/>
            </a:xfrm>
            <a:custGeom>
              <a:avLst/>
              <a:gdLst>
                <a:gd name="connsiteX0" fmla="*/ 1523619 w 1523619"/>
                <a:gd name="connsiteY0" fmla="*/ 1517143 h 1523618"/>
                <a:gd name="connsiteX1" fmla="*/ 1523619 w 1523619"/>
                <a:gd name="connsiteY1" fmla="*/ 0 h 1523618"/>
                <a:gd name="connsiteX2" fmla="*/ 0 w 1523619"/>
                <a:gd name="connsiteY2" fmla="*/ 0 h 1523618"/>
                <a:gd name="connsiteX3" fmla="*/ 1523619 w 1523619"/>
                <a:gd name="connsiteY3" fmla="*/ 1523619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3619" y="1517143"/>
                  </a:moveTo>
                  <a:lnTo>
                    <a:pt x="1523619" y="0"/>
                  </a:lnTo>
                  <a:cubicBezTo>
                    <a:pt x="1523619" y="0"/>
                    <a:pt x="0" y="0"/>
                    <a:pt x="0" y="0"/>
                  </a:cubicBezTo>
                  <a:cubicBezTo>
                    <a:pt x="0" y="841482"/>
                    <a:pt x="682137" y="1523619"/>
                    <a:pt x="1523619" y="1523619"/>
                  </a:cubicBezTo>
                </a:path>
              </a:pathLst>
            </a:custGeom>
            <a:solidFill>
              <a:srgbClr val="428FEC"/>
            </a:solidFill>
            <a:ln w="6345" cap="flat">
              <a:noFill/>
              <a:prstDash val="solid"/>
              <a:miter/>
            </a:ln>
          </p:spPr>
          <p:txBody>
            <a:bodyPr rtlCol="0" anchor="ctr"/>
            <a:lstStyle/>
            <a:p>
              <a:endParaRPr lang="en-US"/>
            </a:p>
          </p:txBody>
        </p:sp>
        <p:sp>
          <p:nvSpPr>
            <p:cNvPr id="1250" name="Freeform 1249">
              <a:extLst>
                <a:ext uri="{FF2B5EF4-FFF2-40B4-BE49-F238E27FC236}">
                  <a16:creationId xmlns:a16="http://schemas.microsoft.com/office/drawing/2014/main" id="{3156F8E4-A64F-F490-F861-40238139F73E}"/>
                </a:ext>
              </a:extLst>
            </p:cNvPr>
            <p:cNvSpPr/>
            <p:nvPr/>
          </p:nvSpPr>
          <p:spPr>
            <a:xfrm>
              <a:off x="2285428" y="3809047"/>
              <a:ext cx="761809" cy="761809"/>
            </a:xfrm>
            <a:custGeom>
              <a:avLst/>
              <a:gdLst>
                <a:gd name="connsiteX0" fmla="*/ 761810 w 761809"/>
                <a:gd name="connsiteY0" fmla="*/ 761809 h 761809"/>
                <a:gd name="connsiteX1" fmla="*/ 761810 w 761809"/>
                <a:gd name="connsiteY1" fmla="*/ 0 h 761809"/>
                <a:gd name="connsiteX2" fmla="*/ 0 w 761809"/>
                <a:gd name="connsiteY2" fmla="*/ 0 h 761809"/>
                <a:gd name="connsiteX3" fmla="*/ 761810 w 761809"/>
                <a:gd name="connsiteY3" fmla="*/ 757239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761809"/>
                  </a:moveTo>
                  <a:lnTo>
                    <a:pt x="761810" y="0"/>
                  </a:lnTo>
                  <a:cubicBezTo>
                    <a:pt x="761810" y="0"/>
                    <a:pt x="0" y="0"/>
                    <a:pt x="0" y="0"/>
                  </a:cubicBezTo>
                  <a:cubicBezTo>
                    <a:pt x="0" y="418233"/>
                    <a:pt x="341037" y="757239"/>
                    <a:pt x="761810" y="757239"/>
                  </a:cubicBezTo>
                </a:path>
              </a:pathLst>
            </a:custGeom>
            <a:solidFill>
              <a:srgbClr val="69B4F6"/>
            </a:solidFill>
            <a:ln w="6345" cap="flat">
              <a:noFill/>
              <a:prstDash val="solid"/>
              <a:miter/>
            </a:ln>
          </p:spPr>
          <p:txBody>
            <a:bodyPr rtlCol="0" anchor="ctr"/>
            <a:lstStyle/>
            <a:p>
              <a:endParaRPr lang="en-US"/>
            </a:p>
          </p:txBody>
        </p:sp>
      </p:grpSp>
      <p:sp>
        <p:nvSpPr>
          <p:cNvPr id="1256" name="coral">
            <a:extLst>
              <a:ext uri="{FF2B5EF4-FFF2-40B4-BE49-F238E27FC236}">
                <a16:creationId xmlns:a16="http://schemas.microsoft.com/office/drawing/2014/main" id="{E1447737-4C66-F081-E95F-B61A733994AD}"/>
              </a:ext>
            </a:extLst>
          </p:cNvPr>
          <p:cNvSpPr/>
          <p:nvPr/>
        </p:nvSpPr>
        <p:spPr>
          <a:xfrm>
            <a:off x="6094476" y="0"/>
            <a:ext cx="3044952" cy="6856285"/>
          </a:xfrm>
          <a:custGeom>
            <a:avLst/>
            <a:gdLst>
              <a:gd name="connsiteX0" fmla="*/ 0 w 6094476"/>
              <a:gd name="connsiteY0" fmla="*/ 0 h 6856285"/>
              <a:gd name="connsiteX1" fmla="*/ 6094476 w 6094476"/>
              <a:gd name="connsiteY1" fmla="*/ 0 h 6856285"/>
              <a:gd name="connsiteX2" fmla="*/ 6094476 w 6094476"/>
              <a:gd name="connsiteY2" fmla="*/ 6856285 h 6856285"/>
              <a:gd name="connsiteX3" fmla="*/ 0 w 6094476"/>
              <a:gd name="connsiteY3" fmla="*/ 6856285 h 6856285"/>
            </a:gdLst>
            <a:ahLst/>
            <a:cxnLst>
              <a:cxn ang="0">
                <a:pos x="connsiteX0" y="connsiteY0"/>
              </a:cxn>
              <a:cxn ang="0">
                <a:pos x="connsiteX1" y="connsiteY1"/>
              </a:cxn>
              <a:cxn ang="0">
                <a:pos x="connsiteX2" y="connsiteY2"/>
              </a:cxn>
              <a:cxn ang="0">
                <a:pos x="connsiteX3" y="connsiteY3"/>
              </a:cxn>
            </a:cxnLst>
            <a:rect l="l" t="t" r="r" b="b"/>
            <a:pathLst>
              <a:path w="6094476" h="6856285">
                <a:moveTo>
                  <a:pt x="0" y="0"/>
                </a:moveTo>
                <a:lnTo>
                  <a:pt x="6094476" y="0"/>
                </a:lnTo>
                <a:lnTo>
                  <a:pt x="6094476" y="6856285"/>
                </a:lnTo>
                <a:lnTo>
                  <a:pt x="0" y="6856285"/>
                </a:lnTo>
                <a:close/>
              </a:path>
            </a:pathLst>
          </a:custGeom>
          <a:solidFill>
            <a:srgbClr val="E1251B"/>
          </a:solidFill>
          <a:ln w="6345" cap="flat">
            <a:noFill/>
            <a:prstDash val="solid"/>
            <a:miter/>
          </a:ln>
        </p:spPr>
        <p:txBody>
          <a:bodyPr rtlCol="0" anchor="ctr"/>
          <a:lstStyle/>
          <a:p>
            <a:endParaRPr lang="en-US"/>
          </a:p>
        </p:txBody>
      </p:sp>
      <p:grpSp>
        <p:nvGrpSpPr>
          <p:cNvPr id="1251" name="green pulse">
            <a:extLst>
              <a:ext uri="{FF2B5EF4-FFF2-40B4-BE49-F238E27FC236}">
                <a16:creationId xmlns:a16="http://schemas.microsoft.com/office/drawing/2014/main" id="{CE220FAF-9866-A646-B399-23BA74D5C470}"/>
              </a:ext>
            </a:extLst>
          </p:cNvPr>
          <p:cNvGrpSpPr/>
          <p:nvPr/>
        </p:nvGrpSpPr>
        <p:grpSpPr>
          <a:xfrm>
            <a:off x="3047238" y="3809047"/>
            <a:ext cx="3047238" cy="3047237"/>
            <a:chOff x="3047238" y="3809047"/>
            <a:chExt cx="3047238" cy="3047237"/>
          </a:xfrm>
        </p:grpSpPr>
        <p:sp>
          <p:nvSpPr>
            <p:cNvPr id="1252" name="Freeform 1251">
              <a:extLst>
                <a:ext uri="{FF2B5EF4-FFF2-40B4-BE49-F238E27FC236}">
                  <a16:creationId xmlns:a16="http://schemas.microsoft.com/office/drawing/2014/main" id="{8E6109C5-12E3-2433-0E5C-547B06ACB0D9}"/>
                </a:ext>
              </a:extLst>
            </p:cNvPr>
            <p:cNvSpPr/>
            <p:nvPr/>
          </p:nvSpPr>
          <p:spPr>
            <a:xfrm>
              <a:off x="3047238" y="3809047"/>
              <a:ext cx="3047238" cy="3047237"/>
            </a:xfrm>
            <a:custGeom>
              <a:avLst/>
              <a:gdLst>
                <a:gd name="connsiteX0" fmla="*/ 3045778 w 3047238"/>
                <a:gd name="connsiteY0" fmla="*/ 0 h 3047237"/>
                <a:gd name="connsiteX1" fmla="*/ 0 w 3047238"/>
                <a:gd name="connsiteY1" fmla="*/ 0 h 3047237"/>
                <a:gd name="connsiteX2" fmla="*/ 0 w 3047238"/>
                <a:gd name="connsiteY2" fmla="*/ 3047238 h 3047237"/>
                <a:gd name="connsiteX3" fmla="*/ 3047238 w 3047238"/>
                <a:gd name="connsiteY3" fmla="*/ 0 h 3047237"/>
              </a:gdLst>
              <a:ahLst/>
              <a:cxnLst>
                <a:cxn ang="0">
                  <a:pos x="connsiteX0" y="connsiteY0"/>
                </a:cxn>
                <a:cxn ang="0">
                  <a:pos x="connsiteX1" y="connsiteY1"/>
                </a:cxn>
                <a:cxn ang="0">
                  <a:pos x="connsiteX2" y="connsiteY2"/>
                </a:cxn>
                <a:cxn ang="0">
                  <a:pos x="connsiteX3" y="connsiteY3"/>
                </a:cxn>
              </a:cxnLst>
              <a:rect l="l" t="t" r="r" b="b"/>
              <a:pathLst>
                <a:path w="3047238" h="3047237">
                  <a:moveTo>
                    <a:pt x="3045778" y="0"/>
                  </a:moveTo>
                  <a:lnTo>
                    <a:pt x="0" y="0"/>
                  </a:lnTo>
                  <a:cubicBezTo>
                    <a:pt x="0" y="0"/>
                    <a:pt x="0" y="3047238"/>
                    <a:pt x="0" y="3047238"/>
                  </a:cubicBezTo>
                  <a:cubicBezTo>
                    <a:pt x="1683028" y="3047238"/>
                    <a:pt x="3047238" y="1683027"/>
                    <a:pt x="3047238" y="0"/>
                  </a:cubicBezTo>
                </a:path>
              </a:pathLst>
            </a:custGeom>
            <a:solidFill>
              <a:srgbClr val="009741"/>
            </a:solidFill>
            <a:ln w="6345" cap="flat">
              <a:noFill/>
              <a:prstDash val="solid"/>
              <a:miter/>
            </a:ln>
          </p:spPr>
          <p:txBody>
            <a:bodyPr rtlCol="0" anchor="ctr"/>
            <a:lstStyle/>
            <a:p>
              <a:endParaRPr lang="en-US"/>
            </a:p>
          </p:txBody>
        </p:sp>
        <p:sp>
          <p:nvSpPr>
            <p:cNvPr id="1253" name="Freeform 1252">
              <a:extLst>
                <a:ext uri="{FF2B5EF4-FFF2-40B4-BE49-F238E27FC236}">
                  <a16:creationId xmlns:a16="http://schemas.microsoft.com/office/drawing/2014/main" id="{AC32F009-5960-EFBC-A3F6-4B293DC6CCE5}"/>
                </a:ext>
              </a:extLst>
            </p:cNvPr>
            <p:cNvSpPr/>
            <p:nvPr/>
          </p:nvSpPr>
          <p:spPr>
            <a:xfrm>
              <a:off x="3047238" y="3809047"/>
              <a:ext cx="2285428" cy="2285428"/>
            </a:xfrm>
            <a:custGeom>
              <a:avLst/>
              <a:gdLst>
                <a:gd name="connsiteX0" fmla="*/ 2285429 w 2285428"/>
                <a:gd name="connsiteY0" fmla="*/ 0 h 2285428"/>
                <a:gd name="connsiteX1" fmla="*/ 0 w 2285428"/>
                <a:gd name="connsiteY1" fmla="*/ 0 h 2285428"/>
                <a:gd name="connsiteX2" fmla="*/ 0 w 2285428"/>
                <a:gd name="connsiteY2" fmla="*/ 2285428 h 2285428"/>
                <a:gd name="connsiteX3" fmla="*/ 2280033 w 2285428"/>
                <a:gd name="connsiteY3" fmla="*/ 0 h 2285428"/>
              </a:gdLst>
              <a:ahLst/>
              <a:cxnLst>
                <a:cxn ang="0">
                  <a:pos x="connsiteX0" y="connsiteY0"/>
                </a:cxn>
                <a:cxn ang="0">
                  <a:pos x="connsiteX1" y="connsiteY1"/>
                </a:cxn>
                <a:cxn ang="0">
                  <a:pos x="connsiteX2" y="connsiteY2"/>
                </a:cxn>
                <a:cxn ang="0">
                  <a:pos x="connsiteX3" y="connsiteY3"/>
                </a:cxn>
              </a:cxnLst>
              <a:rect l="l" t="t" r="r" b="b"/>
              <a:pathLst>
                <a:path w="2285428" h="2285428">
                  <a:moveTo>
                    <a:pt x="2285429" y="0"/>
                  </a:moveTo>
                  <a:lnTo>
                    <a:pt x="0" y="0"/>
                  </a:lnTo>
                  <a:cubicBezTo>
                    <a:pt x="0" y="0"/>
                    <a:pt x="0" y="2285428"/>
                    <a:pt x="0" y="2285428"/>
                  </a:cubicBezTo>
                  <a:cubicBezTo>
                    <a:pt x="1259081" y="2285428"/>
                    <a:pt x="2280033" y="1262318"/>
                    <a:pt x="2280033" y="0"/>
                  </a:cubicBezTo>
                </a:path>
              </a:pathLst>
            </a:custGeom>
            <a:solidFill>
              <a:srgbClr val="2AAB47"/>
            </a:solidFill>
            <a:ln w="6345" cap="flat">
              <a:noFill/>
              <a:prstDash val="solid"/>
              <a:miter/>
            </a:ln>
          </p:spPr>
          <p:txBody>
            <a:bodyPr rtlCol="0" anchor="ctr"/>
            <a:lstStyle/>
            <a:p>
              <a:endParaRPr lang="en-US"/>
            </a:p>
          </p:txBody>
        </p:sp>
        <p:sp>
          <p:nvSpPr>
            <p:cNvPr id="1254" name="Freeform 1253">
              <a:extLst>
                <a:ext uri="{FF2B5EF4-FFF2-40B4-BE49-F238E27FC236}">
                  <a16:creationId xmlns:a16="http://schemas.microsoft.com/office/drawing/2014/main" id="{21E09D47-A450-70D6-B9E5-FF177CCC891A}"/>
                </a:ext>
              </a:extLst>
            </p:cNvPr>
            <p:cNvSpPr/>
            <p:nvPr/>
          </p:nvSpPr>
          <p:spPr>
            <a:xfrm>
              <a:off x="3047238" y="3809047"/>
              <a:ext cx="1523619" cy="1523618"/>
            </a:xfrm>
            <a:custGeom>
              <a:avLst/>
              <a:gdLst>
                <a:gd name="connsiteX0" fmla="*/ 1522921 w 1523619"/>
                <a:gd name="connsiteY0" fmla="*/ 0 h 1523618"/>
                <a:gd name="connsiteX1" fmla="*/ 0 w 1523619"/>
                <a:gd name="connsiteY1" fmla="*/ 0 h 1523618"/>
                <a:gd name="connsiteX2" fmla="*/ 0 w 1523619"/>
                <a:gd name="connsiteY2" fmla="*/ 1523619 h 1523618"/>
                <a:gd name="connsiteX3" fmla="*/ 1523619 w 1523619"/>
                <a:gd name="connsiteY3" fmla="*/ 0 h 1523618"/>
              </a:gdLst>
              <a:ahLst/>
              <a:cxnLst>
                <a:cxn ang="0">
                  <a:pos x="connsiteX0" y="connsiteY0"/>
                </a:cxn>
                <a:cxn ang="0">
                  <a:pos x="connsiteX1" y="connsiteY1"/>
                </a:cxn>
                <a:cxn ang="0">
                  <a:pos x="connsiteX2" y="connsiteY2"/>
                </a:cxn>
                <a:cxn ang="0">
                  <a:pos x="connsiteX3" y="connsiteY3"/>
                </a:cxn>
              </a:cxnLst>
              <a:rect l="l" t="t" r="r" b="b"/>
              <a:pathLst>
                <a:path w="1523619" h="1523618">
                  <a:moveTo>
                    <a:pt x="1522921" y="0"/>
                  </a:moveTo>
                  <a:lnTo>
                    <a:pt x="0" y="0"/>
                  </a:lnTo>
                  <a:cubicBezTo>
                    <a:pt x="0" y="0"/>
                    <a:pt x="0" y="1523619"/>
                    <a:pt x="0" y="1523619"/>
                  </a:cubicBezTo>
                  <a:cubicBezTo>
                    <a:pt x="841355" y="1523619"/>
                    <a:pt x="1523619" y="841355"/>
                    <a:pt x="1523619" y="0"/>
                  </a:cubicBezTo>
                </a:path>
              </a:pathLst>
            </a:custGeom>
            <a:solidFill>
              <a:srgbClr val="5CBB56"/>
            </a:solidFill>
            <a:ln w="6345" cap="flat">
              <a:noFill/>
              <a:prstDash val="solid"/>
              <a:miter/>
            </a:ln>
          </p:spPr>
          <p:txBody>
            <a:bodyPr rtlCol="0" anchor="ctr"/>
            <a:lstStyle/>
            <a:p>
              <a:endParaRPr lang="en-US"/>
            </a:p>
          </p:txBody>
        </p:sp>
        <p:sp>
          <p:nvSpPr>
            <p:cNvPr id="1255" name="Freeform 1254">
              <a:extLst>
                <a:ext uri="{FF2B5EF4-FFF2-40B4-BE49-F238E27FC236}">
                  <a16:creationId xmlns:a16="http://schemas.microsoft.com/office/drawing/2014/main" id="{BCBD7C63-F683-F5B6-D9CB-C1CE8F2982CF}"/>
                </a:ext>
              </a:extLst>
            </p:cNvPr>
            <p:cNvSpPr/>
            <p:nvPr/>
          </p:nvSpPr>
          <p:spPr>
            <a:xfrm>
              <a:off x="3047238" y="3809047"/>
              <a:ext cx="761809" cy="761809"/>
            </a:xfrm>
            <a:custGeom>
              <a:avLst/>
              <a:gdLst>
                <a:gd name="connsiteX0" fmla="*/ 761810 w 761809"/>
                <a:gd name="connsiteY0" fmla="*/ 0 h 761809"/>
                <a:gd name="connsiteX1" fmla="*/ 0 w 761809"/>
                <a:gd name="connsiteY1" fmla="*/ 0 h 761809"/>
                <a:gd name="connsiteX2" fmla="*/ 0 w 761809"/>
                <a:gd name="connsiteY2" fmla="*/ 761809 h 761809"/>
                <a:gd name="connsiteX3" fmla="*/ 755715 w 761809"/>
                <a:gd name="connsiteY3" fmla="*/ 0 h 761809"/>
              </a:gdLst>
              <a:ahLst/>
              <a:cxnLst>
                <a:cxn ang="0">
                  <a:pos x="connsiteX0" y="connsiteY0"/>
                </a:cxn>
                <a:cxn ang="0">
                  <a:pos x="connsiteX1" y="connsiteY1"/>
                </a:cxn>
                <a:cxn ang="0">
                  <a:pos x="connsiteX2" y="connsiteY2"/>
                </a:cxn>
                <a:cxn ang="0">
                  <a:pos x="connsiteX3" y="connsiteY3"/>
                </a:cxn>
              </a:cxnLst>
              <a:rect l="l" t="t" r="r" b="b"/>
              <a:pathLst>
                <a:path w="761809" h="761809">
                  <a:moveTo>
                    <a:pt x="761810" y="0"/>
                  </a:moveTo>
                  <a:lnTo>
                    <a:pt x="0" y="0"/>
                  </a:lnTo>
                  <a:cubicBezTo>
                    <a:pt x="0" y="0"/>
                    <a:pt x="0" y="761809"/>
                    <a:pt x="0" y="761809"/>
                  </a:cubicBezTo>
                  <a:cubicBezTo>
                    <a:pt x="417345" y="761809"/>
                    <a:pt x="755715" y="420709"/>
                    <a:pt x="755715" y="0"/>
                  </a:cubicBezTo>
                </a:path>
              </a:pathLst>
            </a:custGeom>
            <a:solidFill>
              <a:srgbClr val="82C676"/>
            </a:solidFill>
            <a:ln w="6345" cap="flat">
              <a:noFill/>
              <a:prstDash val="solid"/>
              <a:miter/>
            </a:ln>
          </p:spPr>
          <p:txBody>
            <a:bodyPr rtlCol="0" anchor="ctr"/>
            <a:lstStyle/>
            <a:p>
              <a:endParaRPr lang="en-US"/>
            </a:p>
          </p:txBody>
        </p:sp>
      </p:grpSp>
      <p:sp>
        <p:nvSpPr>
          <p:cNvPr id="1052" name="green">
            <a:extLst>
              <a:ext uri="{FF2B5EF4-FFF2-40B4-BE49-F238E27FC236}">
                <a16:creationId xmlns:a16="http://schemas.microsoft.com/office/drawing/2014/main" id="{C2AAA4AA-4748-1DED-F47D-9A266E8308C6}"/>
              </a:ext>
            </a:extLst>
          </p:cNvPr>
          <p:cNvSpPr/>
          <p:nvPr/>
        </p:nvSpPr>
        <p:spPr>
          <a:xfrm>
            <a:off x="3047238" y="-6348"/>
            <a:ext cx="3047238" cy="3815395"/>
          </a:xfrm>
          <a:custGeom>
            <a:avLst/>
            <a:gdLst>
              <a:gd name="connsiteX0" fmla="*/ 0 w 3047238"/>
              <a:gd name="connsiteY0" fmla="*/ 0 h 3815395"/>
              <a:gd name="connsiteX1" fmla="*/ 3047238 w 3047238"/>
              <a:gd name="connsiteY1" fmla="*/ 0 h 3815395"/>
              <a:gd name="connsiteX2" fmla="*/ 3047238 w 3047238"/>
              <a:gd name="connsiteY2" fmla="*/ 3815396 h 3815395"/>
              <a:gd name="connsiteX3" fmla="*/ 0 w 3047238"/>
              <a:gd name="connsiteY3" fmla="*/ 3815396 h 3815395"/>
            </a:gdLst>
            <a:ahLst/>
            <a:cxnLst>
              <a:cxn ang="0">
                <a:pos x="connsiteX0" y="connsiteY0"/>
              </a:cxn>
              <a:cxn ang="0">
                <a:pos x="connsiteX1" y="connsiteY1"/>
              </a:cxn>
              <a:cxn ang="0">
                <a:pos x="connsiteX2" y="connsiteY2"/>
              </a:cxn>
              <a:cxn ang="0">
                <a:pos x="connsiteX3" y="connsiteY3"/>
              </a:cxn>
            </a:cxnLst>
            <a:rect l="l" t="t" r="r" b="b"/>
            <a:pathLst>
              <a:path w="3047238" h="3815395">
                <a:moveTo>
                  <a:pt x="0" y="0"/>
                </a:moveTo>
                <a:lnTo>
                  <a:pt x="3047238" y="0"/>
                </a:lnTo>
                <a:lnTo>
                  <a:pt x="3047238" y="3815396"/>
                </a:lnTo>
                <a:lnTo>
                  <a:pt x="0" y="3815396"/>
                </a:lnTo>
                <a:close/>
              </a:path>
            </a:pathLst>
          </a:custGeom>
          <a:solidFill>
            <a:srgbClr val="009741"/>
          </a:solidFill>
          <a:ln w="6345" cap="flat">
            <a:noFill/>
            <a:prstDash val="solid"/>
            <a:miter/>
          </a:ln>
        </p:spPr>
        <p:txBody>
          <a:bodyPr rtlCol="0" anchor="ctr"/>
          <a:lstStyle/>
          <a:p>
            <a:endParaRPr lang="en-US"/>
          </a:p>
        </p:txBody>
      </p:sp>
      <p:grpSp>
        <p:nvGrpSpPr>
          <p:cNvPr id="1514" name="vision">
            <a:extLst>
              <a:ext uri="{FF2B5EF4-FFF2-40B4-BE49-F238E27FC236}">
                <a16:creationId xmlns:a16="http://schemas.microsoft.com/office/drawing/2014/main" id="{2ED34F13-F26F-1F33-1759-096D0F9FD306}"/>
              </a:ext>
            </a:extLst>
          </p:cNvPr>
          <p:cNvGrpSpPr/>
          <p:nvPr/>
        </p:nvGrpSpPr>
        <p:grpSpPr>
          <a:xfrm>
            <a:off x="3424371" y="454165"/>
            <a:ext cx="2274128" cy="2278000"/>
            <a:chOff x="3305491" y="454165"/>
            <a:chExt cx="2274128" cy="2278000"/>
          </a:xfrm>
        </p:grpSpPr>
        <p:grpSp>
          <p:nvGrpSpPr>
            <p:cNvPr id="1171" name="Graphic 1049">
              <a:extLst>
                <a:ext uri="{FF2B5EF4-FFF2-40B4-BE49-F238E27FC236}">
                  <a16:creationId xmlns:a16="http://schemas.microsoft.com/office/drawing/2014/main" id="{0D0641B2-284B-BF84-6756-F05EA0A4624C}"/>
                </a:ext>
              </a:extLst>
            </p:cNvPr>
            <p:cNvGrpSpPr/>
            <p:nvPr/>
          </p:nvGrpSpPr>
          <p:grpSpPr>
            <a:xfrm>
              <a:off x="3305491" y="1676425"/>
              <a:ext cx="2274128" cy="1055740"/>
              <a:chOff x="3305491" y="1676425"/>
              <a:chExt cx="2274128" cy="1055740"/>
            </a:xfrm>
            <a:solidFill>
              <a:srgbClr val="FFFFFF"/>
            </a:solidFill>
          </p:grpSpPr>
          <p:sp>
            <p:nvSpPr>
              <p:cNvPr id="1172" name="Freeform 1171">
                <a:extLst>
                  <a:ext uri="{FF2B5EF4-FFF2-40B4-BE49-F238E27FC236}">
                    <a16:creationId xmlns:a16="http://schemas.microsoft.com/office/drawing/2014/main" id="{CFC3FBC0-5601-C8AC-E6FB-5E471316BBFB}"/>
                  </a:ext>
                </a:extLst>
              </p:cNvPr>
              <p:cNvSpPr/>
              <p:nvPr/>
            </p:nvSpPr>
            <p:spPr>
              <a:xfrm>
                <a:off x="3311649" y="1687661"/>
                <a:ext cx="143727" cy="167280"/>
              </a:xfrm>
              <a:custGeom>
                <a:avLst/>
                <a:gdLst>
                  <a:gd name="connsiteX0" fmla="*/ 0 w 143727"/>
                  <a:gd name="connsiteY0" fmla="*/ 84751 h 167280"/>
                  <a:gd name="connsiteX1" fmla="*/ 0 w 143727"/>
                  <a:gd name="connsiteY1" fmla="*/ 82910 h 167280"/>
                  <a:gd name="connsiteX2" fmla="*/ 75863 w 143727"/>
                  <a:gd name="connsiteY2" fmla="*/ 0 h 167280"/>
                  <a:gd name="connsiteX3" fmla="*/ 141887 w 143727"/>
                  <a:gd name="connsiteY3" fmla="*/ 51168 h 167280"/>
                  <a:gd name="connsiteX4" fmla="*/ 129126 w 143727"/>
                  <a:gd name="connsiteY4" fmla="*/ 51168 h 167280"/>
                  <a:gd name="connsiteX5" fmla="*/ 76117 w 143727"/>
                  <a:gd name="connsiteY5" fmla="*/ 10284 h 167280"/>
                  <a:gd name="connsiteX6" fmla="*/ 13078 w 143727"/>
                  <a:gd name="connsiteY6" fmla="*/ 82720 h 167280"/>
                  <a:gd name="connsiteX7" fmla="*/ 13078 w 143727"/>
                  <a:gd name="connsiteY7" fmla="*/ 84561 h 167280"/>
                  <a:gd name="connsiteX8" fmla="*/ 76117 w 143727"/>
                  <a:gd name="connsiteY8" fmla="*/ 156552 h 167280"/>
                  <a:gd name="connsiteX9" fmla="*/ 131856 w 143727"/>
                  <a:gd name="connsiteY9" fmla="*/ 112875 h 167280"/>
                  <a:gd name="connsiteX10" fmla="*/ 143728 w 143727"/>
                  <a:gd name="connsiteY10" fmla="*/ 112875 h 167280"/>
                  <a:gd name="connsiteX11" fmla="*/ 75863 w 143727"/>
                  <a:gd name="connsiteY11" fmla="*/ 167281 h 167280"/>
                  <a:gd name="connsiteX12" fmla="*/ 0 w 143727"/>
                  <a:gd name="connsiteY12" fmla="*/ 84815 h 16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727" h="167280">
                    <a:moveTo>
                      <a:pt x="0" y="84751"/>
                    </a:moveTo>
                    <a:lnTo>
                      <a:pt x="0" y="82910"/>
                    </a:lnTo>
                    <a:cubicBezTo>
                      <a:pt x="0" y="34726"/>
                      <a:pt x="33139" y="0"/>
                      <a:pt x="75863" y="0"/>
                    </a:cubicBezTo>
                    <a:cubicBezTo>
                      <a:pt x="109700" y="0"/>
                      <a:pt x="136872" y="17585"/>
                      <a:pt x="141887" y="51168"/>
                    </a:cubicBezTo>
                    <a:lnTo>
                      <a:pt x="129126" y="51168"/>
                    </a:lnTo>
                    <a:cubicBezTo>
                      <a:pt x="124111" y="24886"/>
                      <a:pt x="106272" y="10284"/>
                      <a:pt x="76117" y="10284"/>
                    </a:cubicBezTo>
                    <a:cubicBezTo>
                      <a:pt x="39550" y="10284"/>
                      <a:pt x="13078" y="39551"/>
                      <a:pt x="13078" y="82720"/>
                    </a:cubicBezTo>
                    <a:lnTo>
                      <a:pt x="13078" y="84561"/>
                    </a:lnTo>
                    <a:cubicBezTo>
                      <a:pt x="13078" y="128682"/>
                      <a:pt x="37329" y="156552"/>
                      <a:pt x="76117" y="156552"/>
                    </a:cubicBezTo>
                    <a:cubicBezTo>
                      <a:pt x="105574" y="156552"/>
                      <a:pt x="126651" y="140998"/>
                      <a:pt x="131856" y="112875"/>
                    </a:cubicBezTo>
                    <a:lnTo>
                      <a:pt x="143728" y="112875"/>
                    </a:lnTo>
                    <a:cubicBezTo>
                      <a:pt x="137760" y="148045"/>
                      <a:pt x="111034" y="167281"/>
                      <a:pt x="75863" y="167281"/>
                    </a:cubicBezTo>
                    <a:cubicBezTo>
                      <a:pt x="29266" y="167281"/>
                      <a:pt x="0" y="134142"/>
                      <a:pt x="0" y="84815"/>
                    </a:cubicBezTo>
                    <a:close/>
                  </a:path>
                </a:pathLst>
              </a:custGeom>
              <a:solidFill>
                <a:srgbClr val="FFFFFF"/>
              </a:solidFill>
              <a:ln w="6345" cap="flat">
                <a:noFill/>
                <a:prstDash val="solid"/>
                <a:miter/>
              </a:ln>
            </p:spPr>
            <p:txBody>
              <a:bodyPr rtlCol="0" anchor="ctr"/>
              <a:lstStyle/>
              <a:p>
                <a:endParaRPr lang="en-US"/>
              </a:p>
            </p:txBody>
          </p:sp>
          <p:sp>
            <p:nvSpPr>
              <p:cNvPr id="1173" name="Freeform 1172">
                <a:extLst>
                  <a:ext uri="{FF2B5EF4-FFF2-40B4-BE49-F238E27FC236}">
                    <a16:creationId xmlns:a16="http://schemas.microsoft.com/office/drawing/2014/main" id="{5E1F7888-6CCC-DA77-E6EB-380B807EF975}"/>
                  </a:ext>
                </a:extLst>
              </p:cNvPr>
              <p:cNvSpPr/>
              <p:nvPr/>
            </p:nvSpPr>
            <p:spPr>
              <a:xfrm>
                <a:off x="3481659" y="1731973"/>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0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663" y="698"/>
                      <a:pt x="52565" y="0"/>
                    </a:cubicBezTo>
                    <a:lnTo>
                      <a:pt x="52565" y="11427"/>
                    </a:lnTo>
                    <a:cubicBezTo>
                      <a:pt x="29520" y="12316"/>
                      <a:pt x="12126" y="23108"/>
                      <a:pt x="12126" y="54850"/>
                    </a:cubicBezTo>
                    <a:lnTo>
                      <a:pt x="12126" y="121128"/>
                    </a:lnTo>
                    <a:lnTo>
                      <a:pt x="0" y="121128"/>
                    </a:lnTo>
                    <a:lnTo>
                      <a:pt x="0" y="1650"/>
                    </a:lnTo>
                    <a:close/>
                  </a:path>
                </a:pathLst>
              </a:custGeom>
              <a:solidFill>
                <a:srgbClr val="FFFFFF"/>
              </a:solidFill>
              <a:ln w="6345" cap="flat">
                <a:noFill/>
                <a:prstDash val="solid"/>
                <a:miter/>
              </a:ln>
            </p:spPr>
            <p:txBody>
              <a:bodyPr rtlCol="0" anchor="ctr"/>
              <a:lstStyle/>
              <a:p>
                <a:endParaRPr lang="en-US"/>
              </a:p>
            </p:txBody>
          </p:sp>
          <p:sp>
            <p:nvSpPr>
              <p:cNvPr id="1174" name="Freeform 1173">
                <a:extLst>
                  <a:ext uri="{FF2B5EF4-FFF2-40B4-BE49-F238E27FC236}">
                    <a16:creationId xmlns:a16="http://schemas.microsoft.com/office/drawing/2014/main" id="{6EF2076D-760D-067E-4610-AA95F95370DE}"/>
                  </a:ext>
                </a:extLst>
              </p:cNvPr>
              <p:cNvSpPr/>
              <p:nvPr/>
            </p:nvSpPr>
            <p:spPr>
              <a:xfrm>
                <a:off x="3542477"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175" name="Freeform 1174">
                <a:extLst>
                  <a:ext uri="{FF2B5EF4-FFF2-40B4-BE49-F238E27FC236}">
                    <a16:creationId xmlns:a16="http://schemas.microsoft.com/office/drawing/2014/main" id="{F85CDE3E-B6EA-48DC-0562-0D03B3D27E54}"/>
                  </a:ext>
                </a:extLst>
              </p:cNvPr>
              <p:cNvSpPr/>
              <p:nvPr/>
            </p:nvSpPr>
            <p:spPr>
              <a:xfrm>
                <a:off x="3667223" y="1731719"/>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40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6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40" y="123159"/>
                    </a:cubicBezTo>
                    <a:cubicBezTo>
                      <a:pt x="16887" y="123159"/>
                      <a:pt x="0" y="111732"/>
                      <a:pt x="0" y="89132"/>
                    </a:cubicBezTo>
                    <a:close/>
                    <a:moveTo>
                      <a:pt x="80879" y="82720"/>
                    </a:moveTo>
                    <a:lnTo>
                      <a:pt x="80879" y="62405"/>
                    </a:lnTo>
                    <a:lnTo>
                      <a:pt x="56437" y="62405"/>
                    </a:lnTo>
                    <a:cubicBezTo>
                      <a:pt x="31552" y="62405"/>
                      <a:pt x="12126" y="67674"/>
                      <a:pt x="12126" y="89132"/>
                    </a:cubicBezTo>
                    <a:cubicBezTo>
                      <a:pt x="12126" y="104431"/>
                      <a:pt x="21712"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76" name="Freeform 1175">
                <a:extLst>
                  <a:ext uri="{FF2B5EF4-FFF2-40B4-BE49-F238E27FC236}">
                    <a16:creationId xmlns:a16="http://schemas.microsoft.com/office/drawing/2014/main" id="{4B25D848-92DC-A28E-2D0C-A94E1155F933}"/>
                  </a:ext>
                </a:extLst>
              </p:cNvPr>
              <p:cNvSpPr/>
              <p:nvPr/>
            </p:nvSpPr>
            <p:spPr>
              <a:xfrm>
                <a:off x="3777813"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77" name="Freeform 1176">
                <a:extLst>
                  <a:ext uri="{FF2B5EF4-FFF2-40B4-BE49-F238E27FC236}">
                    <a16:creationId xmlns:a16="http://schemas.microsoft.com/office/drawing/2014/main" id="{A961AE71-CC6E-2024-885B-5A3149AF5CD2}"/>
                  </a:ext>
                </a:extLst>
              </p:cNvPr>
              <p:cNvSpPr/>
              <p:nvPr/>
            </p:nvSpPr>
            <p:spPr>
              <a:xfrm>
                <a:off x="3849486"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78" name="Freeform 1177">
                <a:extLst>
                  <a:ext uri="{FF2B5EF4-FFF2-40B4-BE49-F238E27FC236}">
                    <a16:creationId xmlns:a16="http://schemas.microsoft.com/office/drawing/2014/main" id="{1DECB9F0-E89E-038A-30BE-321AC112BF38}"/>
                  </a:ext>
                </a:extLst>
              </p:cNvPr>
              <p:cNvSpPr/>
              <p:nvPr/>
            </p:nvSpPr>
            <p:spPr>
              <a:xfrm>
                <a:off x="4026036"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79" name="Freeform 1178">
                <a:extLst>
                  <a:ext uri="{FF2B5EF4-FFF2-40B4-BE49-F238E27FC236}">
                    <a16:creationId xmlns:a16="http://schemas.microsoft.com/office/drawing/2014/main" id="{0C5EEAC6-6E35-271A-6D69-8D3E47E7CCBB}"/>
                  </a:ext>
                </a:extLst>
              </p:cNvPr>
              <p:cNvSpPr/>
              <p:nvPr/>
            </p:nvSpPr>
            <p:spPr>
              <a:xfrm>
                <a:off x="4110533" y="1676425"/>
                <a:ext cx="96940" cy="176612"/>
              </a:xfrm>
              <a:custGeom>
                <a:avLst/>
                <a:gdLst>
                  <a:gd name="connsiteX0" fmla="*/ 0 w 96940"/>
                  <a:gd name="connsiteY0" fmla="*/ 0 h 176612"/>
                  <a:gd name="connsiteX1" fmla="*/ 12126 w 96940"/>
                  <a:gd name="connsiteY1" fmla="*/ 0 h 176612"/>
                  <a:gd name="connsiteX2" fmla="*/ 12126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6" y="0"/>
                    </a:lnTo>
                    <a:lnTo>
                      <a:pt x="12126" y="80434"/>
                    </a:lnTo>
                    <a:cubicBezTo>
                      <a:pt x="17585" y="67420"/>
                      <a:pt x="33139" y="55295"/>
                      <a:pt x="54406"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80" name="Freeform 1179">
                <a:extLst>
                  <a:ext uri="{FF2B5EF4-FFF2-40B4-BE49-F238E27FC236}">
                    <a16:creationId xmlns:a16="http://schemas.microsoft.com/office/drawing/2014/main" id="{B4D32DE2-922F-504A-95A9-F8BC540D8F44}"/>
                  </a:ext>
                </a:extLst>
              </p:cNvPr>
              <p:cNvSpPr/>
              <p:nvPr/>
            </p:nvSpPr>
            <p:spPr>
              <a:xfrm>
                <a:off x="4232613" y="173171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81" name="Freeform 1180">
                <a:extLst>
                  <a:ext uri="{FF2B5EF4-FFF2-40B4-BE49-F238E27FC236}">
                    <a16:creationId xmlns:a16="http://schemas.microsoft.com/office/drawing/2014/main" id="{FDAE958D-9854-6C47-BCFE-51CEB1F8BE6C}"/>
                  </a:ext>
                </a:extLst>
              </p:cNvPr>
              <p:cNvSpPr/>
              <p:nvPr/>
            </p:nvSpPr>
            <p:spPr>
              <a:xfrm>
                <a:off x="4422240" y="1731719"/>
                <a:ext cx="170264" cy="121318"/>
              </a:xfrm>
              <a:custGeom>
                <a:avLst/>
                <a:gdLst>
                  <a:gd name="connsiteX0" fmla="*/ 0 w 170264"/>
                  <a:gd name="connsiteY0" fmla="*/ 1841 h 121318"/>
                  <a:gd name="connsiteX1" fmla="*/ 12125 w 170264"/>
                  <a:gd name="connsiteY1" fmla="*/ 1841 h 121318"/>
                  <a:gd name="connsiteX2" fmla="*/ 12125 w 170264"/>
                  <a:gd name="connsiteY2" fmla="*/ 24441 h 121318"/>
                  <a:gd name="connsiteX3" fmla="*/ 51231 w 170264"/>
                  <a:gd name="connsiteY3" fmla="*/ 0 h 121318"/>
                  <a:gd name="connsiteX4" fmla="*/ 87798 w 170264"/>
                  <a:gd name="connsiteY4" fmla="*/ 26727 h 121318"/>
                  <a:gd name="connsiteX5" fmla="*/ 130269 w 170264"/>
                  <a:gd name="connsiteY5" fmla="*/ 0 h 121318"/>
                  <a:gd name="connsiteX6" fmla="*/ 170264 w 170264"/>
                  <a:gd name="connsiteY6" fmla="*/ 46597 h 121318"/>
                  <a:gd name="connsiteX7" fmla="*/ 170264 w 170264"/>
                  <a:gd name="connsiteY7" fmla="*/ 121318 h 121318"/>
                  <a:gd name="connsiteX8" fmla="*/ 158139 w 170264"/>
                  <a:gd name="connsiteY8" fmla="*/ 121318 h 121318"/>
                  <a:gd name="connsiteX9" fmla="*/ 158139 w 170264"/>
                  <a:gd name="connsiteY9" fmla="*/ 45899 h 121318"/>
                  <a:gd name="connsiteX10" fmla="*/ 128238 w 170264"/>
                  <a:gd name="connsiteY10" fmla="*/ 10475 h 121318"/>
                  <a:gd name="connsiteX11" fmla="*/ 91227 w 170264"/>
                  <a:gd name="connsiteY11" fmla="*/ 48438 h 121318"/>
                  <a:gd name="connsiteX12" fmla="*/ 91227 w 170264"/>
                  <a:gd name="connsiteY12" fmla="*/ 121318 h 121318"/>
                  <a:gd name="connsiteX13" fmla="*/ 79101 w 170264"/>
                  <a:gd name="connsiteY13" fmla="*/ 121318 h 121318"/>
                  <a:gd name="connsiteX14" fmla="*/ 79101 w 170264"/>
                  <a:gd name="connsiteY14" fmla="*/ 45899 h 121318"/>
                  <a:gd name="connsiteX15" fmla="*/ 49200 w 170264"/>
                  <a:gd name="connsiteY15" fmla="*/ 10475 h 121318"/>
                  <a:gd name="connsiteX16" fmla="*/ 12189 w 170264"/>
                  <a:gd name="connsiteY16" fmla="*/ 48438 h 121318"/>
                  <a:gd name="connsiteX17" fmla="*/ 12189 w 170264"/>
                  <a:gd name="connsiteY17" fmla="*/ 121318 h 121318"/>
                  <a:gd name="connsiteX18" fmla="*/ 63 w 170264"/>
                  <a:gd name="connsiteY18" fmla="*/ 121318 h 121318"/>
                  <a:gd name="connsiteX19" fmla="*/ 63 w 170264"/>
                  <a:gd name="connsiteY19"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0264" h="121318">
                    <a:moveTo>
                      <a:pt x="0" y="1841"/>
                    </a:moveTo>
                    <a:lnTo>
                      <a:pt x="12125" y="1841"/>
                    </a:lnTo>
                    <a:lnTo>
                      <a:pt x="12125" y="24441"/>
                    </a:lnTo>
                    <a:cubicBezTo>
                      <a:pt x="17585" y="11427"/>
                      <a:pt x="31742" y="0"/>
                      <a:pt x="51231" y="0"/>
                    </a:cubicBezTo>
                    <a:cubicBezTo>
                      <a:pt x="69070" y="0"/>
                      <a:pt x="82783" y="7555"/>
                      <a:pt x="87798" y="26727"/>
                    </a:cubicBezTo>
                    <a:cubicBezTo>
                      <a:pt x="95353" y="9840"/>
                      <a:pt x="112240" y="0"/>
                      <a:pt x="130269" y="0"/>
                    </a:cubicBezTo>
                    <a:cubicBezTo>
                      <a:pt x="153314" y="0"/>
                      <a:pt x="170264" y="12570"/>
                      <a:pt x="170264" y="46597"/>
                    </a:cubicBezTo>
                    <a:lnTo>
                      <a:pt x="170264" y="121318"/>
                    </a:lnTo>
                    <a:lnTo>
                      <a:pt x="158139" y="121318"/>
                    </a:lnTo>
                    <a:lnTo>
                      <a:pt x="158139" y="45899"/>
                    </a:lnTo>
                    <a:cubicBezTo>
                      <a:pt x="158139" y="20569"/>
                      <a:pt x="147410" y="10475"/>
                      <a:pt x="128238" y="10475"/>
                    </a:cubicBezTo>
                    <a:cubicBezTo>
                      <a:pt x="109066" y="10475"/>
                      <a:pt x="91227" y="23489"/>
                      <a:pt x="91227" y="48438"/>
                    </a:cubicBezTo>
                    <a:lnTo>
                      <a:pt x="91227" y="121318"/>
                    </a:lnTo>
                    <a:lnTo>
                      <a:pt x="79101" y="121318"/>
                    </a:lnTo>
                    <a:lnTo>
                      <a:pt x="79101" y="45899"/>
                    </a:lnTo>
                    <a:cubicBezTo>
                      <a:pt x="79101" y="20569"/>
                      <a:pt x="68372" y="10475"/>
                      <a:pt x="49200" y="10475"/>
                    </a:cubicBezTo>
                    <a:cubicBezTo>
                      <a:pt x="30028" y="10475"/>
                      <a:pt x="12189" y="23489"/>
                      <a:pt x="12189" y="48438"/>
                    </a:cubicBezTo>
                    <a:lnTo>
                      <a:pt x="12189" y="121318"/>
                    </a:lnTo>
                    <a:lnTo>
                      <a:pt x="63" y="121318"/>
                    </a:lnTo>
                    <a:lnTo>
                      <a:pt x="63" y="1841"/>
                    </a:lnTo>
                    <a:close/>
                  </a:path>
                </a:pathLst>
              </a:custGeom>
              <a:solidFill>
                <a:srgbClr val="FFFFFF"/>
              </a:solidFill>
              <a:ln w="6345" cap="flat">
                <a:noFill/>
                <a:prstDash val="solid"/>
                <a:miter/>
              </a:ln>
            </p:spPr>
            <p:txBody>
              <a:bodyPr rtlCol="0" anchor="ctr"/>
              <a:lstStyle/>
              <a:p>
                <a:endParaRPr lang="en-US"/>
              </a:p>
            </p:txBody>
          </p:sp>
          <p:sp>
            <p:nvSpPr>
              <p:cNvPr id="1182" name="Freeform 1181">
                <a:extLst>
                  <a:ext uri="{FF2B5EF4-FFF2-40B4-BE49-F238E27FC236}">
                    <a16:creationId xmlns:a16="http://schemas.microsoft.com/office/drawing/2014/main" id="{DBA8574A-C62A-436D-C76F-A760FD786A08}"/>
                  </a:ext>
                </a:extLst>
              </p:cNvPr>
              <p:cNvSpPr/>
              <p:nvPr/>
            </p:nvSpPr>
            <p:spPr>
              <a:xfrm>
                <a:off x="4617454" y="1731719"/>
                <a:ext cx="115414" cy="123159"/>
              </a:xfrm>
              <a:custGeom>
                <a:avLst/>
                <a:gdLst>
                  <a:gd name="connsiteX0" fmla="*/ 0 w 115414"/>
                  <a:gd name="connsiteY0" fmla="*/ 62595 h 123159"/>
                  <a:gd name="connsiteX1" fmla="*/ 0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844 w 115414"/>
                  <a:gd name="connsiteY7" fmla="*/ 62595 h 123159"/>
                  <a:gd name="connsiteX8" fmla="*/ 102844 w 115414"/>
                  <a:gd name="connsiteY8" fmla="*/ 60754 h 123159"/>
                  <a:gd name="connsiteX9" fmla="*/ 57834 w 115414"/>
                  <a:gd name="connsiteY9" fmla="*/ 10284 h 123159"/>
                  <a:gd name="connsiteX10" fmla="*/ 12570 w 115414"/>
                  <a:gd name="connsiteY10" fmla="*/ 60754 h 123159"/>
                  <a:gd name="connsiteX11" fmla="*/ 12570 w 115414"/>
                  <a:gd name="connsiteY11" fmla="*/ 62595 h 123159"/>
                  <a:gd name="connsiteX12" fmla="*/ 57834 w 115414"/>
                  <a:gd name="connsiteY12" fmla="*/ 112875 h 123159"/>
                  <a:gd name="connsiteX13" fmla="*/ 102844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0" y="62595"/>
                    </a:moveTo>
                    <a:lnTo>
                      <a:pt x="0" y="60754"/>
                    </a:lnTo>
                    <a:cubicBezTo>
                      <a:pt x="0" y="24886"/>
                      <a:pt x="25838" y="0"/>
                      <a:pt x="57834" y="0"/>
                    </a:cubicBezTo>
                    <a:cubicBezTo>
                      <a:pt x="89830" y="0"/>
                      <a:pt x="115414" y="24187"/>
                      <a:pt x="115414" y="60564"/>
                    </a:cubicBezTo>
                    <a:lnTo>
                      <a:pt x="115414" y="62405"/>
                    </a:lnTo>
                    <a:cubicBezTo>
                      <a:pt x="115414" y="98527"/>
                      <a:pt x="89830" y="123159"/>
                      <a:pt x="57580" y="123159"/>
                    </a:cubicBezTo>
                    <a:cubicBezTo>
                      <a:pt x="25330" y="123159"/>
                      <a:pt x="0" y="97829"/>
                      <a:pt x="0" y="62595"/>
                    </a:cubicBezTo>
                    <a:close/>
                    <a:moveTo>
                      <a:pt x="102844" y="62595"/>
                    </a:moveTo>
                    <a:lnTo>
                      <a:pt x="102844" y="60754"/>
                    </a:lnTo>
                    <a:cubicBezTo>
                      <a:pt x="102844" y="29203"/>
                      <a:pt x="83164" y="10284"/>
                      <a:pt x="57834" y="10284"/>
                    </a:cubicBezTo>
                    <a:cubicBezTo>
                      <a:pt x="32504" y="10284"/>
                      <a:pt x="12570" y="29711"/>
                      <a:pt x="12570" y="60754"/>
                    </a:cubicBezTo>
                    <a:lnTo>
                      <a:pt x="12570" y="62595"/>
                    </a:lnTo>
                    <a:cubicBezTo>
                      <a:pt x="12570" y="93195"/>
                      <a:pt x="31742" y="112875"/>
                      <a:pt x="57834" y="112875"/>
                    </a:cubicBezTo>
                    <a:cubicBezTo>
                      <a:pt x="83926" y="112875"/>
                      <a:pt x="102844" y="93449"/>
                      <a:pt x="102844" y="62595"/>
                    </a:cubicBezTo>
                    <a:close/>
                  </a:path>
                </a:pathLst>
              </a:custGeom>
              <a:solidFill>
                <a:srgbClr val="FFFFFF"/>
              </a:solidFill>
              <a:ln w="6345" cap="flat">
                <a:noFill/>
                <a:prstDash val="solid"/>
                <a:miter/>
              </a:ln>
            </p:spPr>
            <p:txBody>
              <a:bodyPr rtlCol="0" anchor="ctr"/>
              <a:lstStyle/>
              <a:p>
                <a:endParaRPr lang="en-US"/>
              </a:p>
            </p:txBody>
          </p:sp>
          <p:sp>
            <p:nvSpPr>
              <p:cNvPr id="1183" name="Freeform 1182">
                <a:extLst>
                  <a:ext uri="{FF2B5EF4-FFF2-40B4-BE49-F238E27FC236}">
                    <a16:creationId xmlns:a16="http://schemas.microsoft.com/office/drawing/2014/main" id="{BB2620FA-2D33-8C10-F571-27F006E95AA3}"/>
                  </a:ext>
                </a:extLst>
              </p:cNvPr>
              <p:cNvSpPr/>
              <p:nvPr/>
            </p:nvSpPr>
            <p:spPr>
              <a:xfrm>
                <a:off x="4749184" y="1731719"/>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7"/>
                      <a:pt x="67483"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80"/>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184" name="Freeform 1183">
                <a:extLst>
                  <a:ext uri="{FF2B5EF4-FFF2-40B4-BE49-F238E27FC236}">
                    <a16:creationId xmlns:a16="http://schemas.microsoft.com/office/drawing/2014/main" id="{329A3138-33BF-F76C-9F04-86D6C0A04280}"/>
                  </a:ext>
                </a:extLst>
              </p:cNvPr>
              <p:cNvSpPr/>
              <p:nvPr/>
            </p:nvSpPr>
            <p:spPr>
              <a:xfrm>
                <a:off x="4847965" y="1706389"/>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85" name="Freeform 1184">
                <a:extLst>
                  <a:ext uri="{FF2B5EF4-FFF2-40B4-BE49-F238E27FC236}">
                    <a16:creationId xmlns:a16="http://schemas.microsoft.com/office/drawing/2014/main" id="{32D389B0-8E0A-AB20-95FC-D99AF3122F8E}"/>
                  </a:ext>
                </a:extLst>
              </p:cNvPr>
              <p:cNvSpPr/>
              <p:nvPr/>
            </p:nvSpPr>
            <p:spPr>
              <a:xfrm>
                <a:off x="3309363"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86" name="Freeform 1185">
                <a:extLst>
                  <a:ext uri="{FF2B5EF4-FFF2-40B4-BE49-F238E27FC236}">
                    <a16:creationId xmlns:a16="http://schemas.microsoft.com/office/drawing/2014/main" id="{A83A5F9C-0C2E-1A86-4B89-27F02BC007F2}"/>
                  </a:ext>
                </a:extLst>
              </p:cNvPr>
              <p:cNvSpPr/>
              <p:nvPr/>
            </p:nvSpPr>
            <p:spPr>
              <a:xfrm>
                <a:off x="3434999" y="2010923"/>
                <a:ext cx="111351" cy="162900"/>
              </a:xfrm>
              <a:custGeom>
                <a:avLst/>
                <a:gdLst>
                  <a:gd name="connsiteX0" fmla="*/ 99162 w 111351"/>
                  <a:gd name="connsiteY0" fmla="*/ 93702 h 162900"/>
                  <a:gd name="connsiteX1" fmla="*/ 53707 w 111351"/>
                  <a:gd name="connsiteY1" fmla="*/ 123159 h 162900"/>
                  <a:gd name="connsiteX2" fmla="*/ 0 w 111351"/>
                  <a:gd name="connsiteY2" fmla="*/ 63294 h 162900"/>
                  <a:gd name="connsiteX3" fmla="*/ 0 w 111351"/>
                  <a:gd name="connsiteY3" fmla="*/ 61453 h 162900"/>
                  <a:gd name="connsiteX4" fmla="*/ 55549 w 111351"/>
                  <a:gd name="connsiteY4" fmla="*/ 0 h 162900"/>
                  <a:gd name="connsiteX5" fmla="*/ 99226 w 111351"/>
                  <a:gd name="connsiteY5" fmla="*/ 28314 h 162900"/>
                  <a:gd name="connsiteX6" fmla="*/ 99226 w 111351"/>
                  <a:gd name="connsiteY6" fmla="*/ 1841 h 162900"/>
                  <a:gd name="connsiteX7" fmla="*/ 111351 w 111351"/>
                  <a:gd name="connsiteY7" fmla="*/ 1841 h 162900"/>
                  <a:gd name="connsiteX8" fmla="*/ 111351 w 111351"/>
                  <a:gd name="connsiteY8" fmla="*/ 162900 h 162900"/>
                  <a:gd name="connsiteX9" fmla="*/ 99226 w 111351"/>
                  <a:gd name="connsiteY9" fmla="*/ 162900 h 162900"/>
                  <a:gd name="connsiteX10" fmla="*/ 99226 w 111351"/>
                  <a:gd name="connsiteY10" fmla="*/ 93702 h 162900"/>
                  <a:gd name="connsiteX11" fmla="*/ 99416 w 111351"/>
                  <a:gd name="connsiteY11" fmla="*/ 62405 h 162900"/>
                  <a:gd name="connsiteX12" fmla="*/ 99416 w 111351"/>
                  <a:gd name="connsiteY12" fmla="*/ 60564 h 162900"/>
                  <a:gd name="connsiteX13" fmla="*/ 56691 w 111351"/>
                  <a:gd name="connsiteY13" fmla="*/ 10284 h 162900"/>
                  <a:gd name="connsiteX14" fmla="*/ 12570 w 111351"/>
                  <a:gd name="connsiteY14" fmla="*/ 61008 h 162900"/>
                  <a:gd name="connsiteX15" fmla="*/ 12570 w 111351"/>
                  <a:gd name="connsiteY15" fmla="*/ 62849 h 162900"/>
                  <a:gd name="connsiteX16" fmla="*/ 54850 w 111351"/>
                  <a:gd name="connsiteY16" fmla="*/ 112875 h 162900"/>
                  <a:gd name="connsiteX17" fmla="*/ 99416 w 111351"/>
                  <a:gd name="connsiteY17" fmla="*/ 6240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62900">
                    <a:moveTo>
                      <a:pt x="99162" y="93702"/>
                    </a:moveTo>
                    <a:cubicBezTo>
                      <a:pt x="92750" y="108113"/>
                      <a:pt x="76117" y="123159"/>
                      <a:pt x="53707" y="123159"/>
                    </a:cubicBezTo>
                    <a:cubicBezTo>
                      <a:pt x="23299" y="123159"/>
                      <a:pt x="0" y="101194"/>
                      <a:pt x="0" y="63294"/>
                    </a:cubicBezTo>
                    <a:lnTo>
                      <a:pt x="0" y="61453"/>
                    </a:lnTo>
                    <a:cubicBezTo>
                      <a:pt x="0" y="24695"/>
                      <a:pt x="23997" y="0"/>
                      <a:pt x="55549" y="0"/>
                    </a:cubicBezTo>
                    <a:cubicBezTo>
                      <a:pt x="79101" y="0"/>
                      <a:pt x="92369" y="13459"/>
                      <a:pt x="99226" y="28314"/>
                    </a:cubicBezTo>
                    <a:lnTo>
                      <a:pt x="99226" y="1841"/>
                    </a:lnTo>
                    <a:lnTo>
                      <a:pt x="111351" y="1841"/>
                    </a:lnTo>
                    <a:lnTo>
                      <a:pt x="111351" y="162900"/>
                    </a:lnTo>
                    <a:lnTo>
                      <a:pt x="99226" y="162900"/>
                    </a:lnTo>
                    <a:lnTo>
                      <a:pt x="99226" y="93702"/>
                    </a:lnTo>
                    <a:close/>
                    <a:moveTo>
                      <a:pt x="99416" y="62405"/>
                    </a:moveTo>
                    <a:lnTo>
                      <a:pt x="99416" y="60564"/>
                    </a:lnTo>
                    <a:cubicBezTo>
                      <a:pt x="99416" y="27679"/>
                      <a:pt x="81577" y="10284"/>
                      <a:pt x="56691" y="10284"/>
                    </a:cubicBezTo>
                    <a:cubicBezTo>
                      <a:pt x="31806" y="10284"/>
                      <a:pt x="12570" y="28822"/>
                      <a:pt x="12570" y="61008"/>
                    </a:cubicBezTo>
                    <a:lnTo>
                      <a:pt x="12570" y="62849"/>
                    </a:lnTo>
                    <a:cubicBezTo>
                      <a:pt x="12570" y="95544"/>
                      <a:pt x="31107" y="112875"/>
                      <a:pt x="54850" y="112875"/>
                    </a:cubicBezTo>
                    <a:cubicBezTo>
                      <a:pt x="78593" y="112875"/>
                      <a:pt x="99416" y="95290"/>
                      <a:pt x="99416" y="62405"/>
                    </a:cubicBezTo>
                    <a:close/>
                  </a:path>
                </a:pathLst>
              </a:custGeom>
              <a:solidFill>
                <a:srgbClr val="FFFFFF"/>
              </a:solidFill>
              <a:ln w="6345" cap="flat">
                <a:noFill/>
                <a:prstDash val="solid"/>
                <a:miter/>
              </a:ln>
            </p:spPr>
            <p:txBody>
              <a:bodyPr rtlCol="0" anchor="ctr"/>
              <a:lstStyle/>
              <a:p>
                <a:endParaRPr lang="en-US"/>
              </a:p>
            </p:txBody>
          </p:sp>
          <p:sp>
            <p:nvSpPr>
              <p:cNvPr id="1187" name="Freeform 1186">
                <a:extLst>
                  <a:ext uri="{FF2B5EF4-FFF2-40B4-BE49-F238E27FC236}">
                    <a16:creationId xmlns:a16="http://schemas.microsoft.com/office/drawing/2014/main" id="{262B8614-F73E-E7EB-B48A-6DE145A34F05}"/>
                  </a:ext>
                </a:extLst>
              </p:cNvPr>
              <p:cNvSpPr/>
              <p:nvPr/>
            </p:nvSpPr>
            <p:spPr>
              <a:xfrm>
                <a:off x="3578917" y="2012700"/>
                <a:ext cx="96051" cy="121318"/>
              </a:xfrm>
              <a:custGeom>
                <a:avLst/>
                <a:gdLst>
                  <a:gd name="connsiteX0" fmla="*/ 0 w 96051"/>
                  <a:gd name="connsiteY0" fmla="*/ 75673 h 121318"/>
                  <a:gd name="connsiteX1" fmla="*/ 0 w 96051"/>
                  <a:gd name="connsiteY1" fmla="*/ 63 h 121318"/>
                  <a:gd name="connsiteX2" fmla="*/ 12125 w 96051"/>
                  <a:gd name="connsiteY2" fmla="*/ 63 h 121318"/>
                  <a:gd name="connsiteX3" fmla="*/ 12125 w 96051"/>
                  <a:gd name="connsiteY3" fmla="*/ 74975 h 121318"/>
                  <a:gd name="connsiteX4" fmla="*/ 44820 w 96051"/>
                  <a:gd name="connsiteY4" fmla="*/ 110843 h 121318"/>
                  <a:gd name="connsiteX5" fmla="*/ 83926 w 96051"/>
                  <a:gd name="connsiteY5" fmla="*/ 72689 h 121318"/>
                  <a:gd name="connsiteX6" fmla="*/ 83926 w 96051"/>
                  <a:gd name="connsiteY6" fmla="*/ 0 h 121318"/>
                  <a:gd name="connsiteX7" fmla="*/ 96052 w 96051"/>
                  <a:gd name="connsiteY7" fmla="*/ 0 h 121318"/>
                  <a:gd name="connsiteX8" fmla="*/ 96052 w 96051"/>
                  <a:gd name="connsiteY8" fmla="*/ 119477 h 121318"/>
                  <a:gd name="connsiteX9" fmla="*/ 83926 w 96051"/>
                  <a:gd name="connsiteY9" fmla="*/ 119477 h 121318"/>
                  <a:gd name="connsiteX10" fmla="*/ 83926 w 96051"/>
                  <a:gd name="connsiteY10" fmla="*/ 96623 h 121318"/>
                  <a:gd name="connsiteX11" fmla="*/ 42090 w 96051"/>
                  <a:gd name="connsiteY11" fmla="*/ 121318 h 121318"/>
                  <a:gd name="connsiteX12" fmla="*/ 64 w 96051"/>
                  <a:gd name="connsiteY12" fmla="*/ 75610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051" h="121318">
                    <a:moveTo>
                      <a:pt x="0" y="75673"/>
                    </a:moveTo>
                    <a:lnTo>
                      <a:pt x="0" y="63"/>
                    </a:lnTo>
                    <a:lnTo>
                      <a:pt x="12125" y="63"/>
                    </a:lnTo>
                    <a:lnTo>
                      <a:pt x="12125" y="74975"/>
                    </a:lnTo>
                    <a:cubicBezTo>
                      <a:pt x="12125" y="100368"/>
                      <a:pt x="23997" y="110843"/>
                      <a:pt x="44820" y="110843"/>
                    </a:cubicBezTo>
                    <a:cubicBezTo>
                      <a:pt x="64246" y="110843"/>
                      <a:pt x="83926" y="97829"/>
                      <a:pt x="83926" y="72689"/>
                    </a:cubicBezTo>
                    <a:lnTo>
                      <a:pt x="83926" y="0"/>
                    </a:lnTo>
                    <a:lnTo>
                      <a:pt x="96052" y="0"/>
                    </a:lnTo>
                    <a:lnTo>
                      <a:pt x="96052" y="119477"/>
                    </a:lnTo>
                    <a:lnTo>
                      <a:pt x="83926" y="119477"/>
                    </a:lnTo>
                    <a:lnTo>
                      <a:pt x="83926" y="96623"/>
                    </a:lnTo>
                    <a:cubicBezTo>
                      <a:pt x="78466" y="109637"/>
                      <a:pt x="63103" y="121318"/>
                      <a:pt x="42090" y="121318"/>
                    </a:cubicBezTo>
                    <a:cubicBezTo>
                      <a:pt x="17395" y="121318"/>
                      <a:pt x="64" y="108558"/>
                      <a:pt x="64" y="75610"/>
                    </a:cubicBezTo>
                    <a:close/>
                  </a:path>
                </a:pathLst>
              </a:custGeom>
              <a:solidFill>
                <a:srgbClr val="FFFFFF"/>
              </a:solidFill>
              <a:ln w="6345" cap="flat">
                <a:noFill/>
                <a:prstDash val="solid"/>
                <a:miter/>
              </a:ln>
            </p:spPr>
            <p:txBody>
              <a:bodyPr rtlCol="0" anchor="ctr"/>
              <a:lstStyle/>
              <a:p>
                <a:endParaRPr lang="en-US"/>
              </a:p>
            </p:txBody>
          </p:sp>
          <p:sp>
            <p:nvSpPr>
              <p:cNvPr id="1188" name="Freeform 1187">
                <a:extLst>
                  <a:ext uri="{FF2B5EF4-FFF2-40B4-BE49-F238E27FC236}">
                    <a16:creationId xmlns:a16="http://schemas.microsoft.com/office/drawing/2014/main" id="{DA60A485-90F0-5A54-EE56-E1A2B63D2D95}"/>
                  </a:ext>
                </a:extLst>
              </p:cNvPr>
              <p:cNvSpPr/>
              <p:nvPr/>
            </p:nvSpPr>
            <p:spPr>
              <a:xfrm>
                <a:off x="3706139" y="1970039"/>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189" name="Freeform 1188">
                <a:extLst>
                  <a:ext uri="{FF2B5EF4-FFF2-40B4-BE49-F238E27FC236}">
                    <a16:creationId xmlns:a16="http://schemas.microsoft.com/office/drawing/2014/main" id="{80390309-9016-3B42-983D-1A5984CC14F1}"/>
                  </a:ext>
                </a:extLst>
              </p:cNvPr>
              <p:cNvSpPr/>
              <p:nvPr/>
            </p:nvSpPr>
            <p:spPr>
              <a:xfrm>
                <a:off x="3741310" y="198559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851" y="148235"/>
                    </a:cubicBezTo>
                    <a:cubicBezTo>
                      <a:pt x="27869"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190" name="Freeform 1189">
                <a:extLst>
                  <a:ext uri="{FF2B5EF4-FFF2-40B4-BE49-F238E27FC236}">
                    <a16:creationId xmlns:a16="http://schemas.microsoft.com/office/drawing/2014/main" id="{5B47A29D-FF3F-FC99-B867-B436751C4DB4}"/>
                  </a:ext>
                </a:extLst>
              </p:cNvPr>
              <p:cNvSpPr/>
              <p:nvPr/>
            </p:nvSpPr>
            <p:spPr>
              <a:xfrm>
                <a:off x="3819014"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1"/>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91" name="Freeform 1190">
                <a:extLst>
                  <a:ext uri="{FF2B5EF4-FFF2-40B4-BE49-F238E27FC236}">
                    <a16:creationId xmlns:a16="http://schemas.microsoft.com/office/drawing/2014/main" id="{D965FBB9-52F7-5FE3-F89E-2D080EDE7309}"/>
                  </a:ext>
                </a:extLst>
              </p:cNvPr>
              <p:cNvSpPr/>
              <p:nvPr/>
            </p:nvSpPr>
            <p:spPr>
              <a:xfrm>
                <a:off x="3944903" y="1955628"/>
                <a:ext cx="111287" cy="178453"/>
              </a:xfrm>
              <a:custGeom>
                <a:avLst/>
                <a:gdLst>
                  <a:gd name="connsiteX0" fmla="*/ 12125 w 111287"/>
                  <a:gd name="connsiteY0" fmla="*/ 149442 h 178453"/>
                  <a:gd name="connsiteX1" fmla="*/ 12125 w 111287"/>
                  <a:gd name="connsiteY1" fmla="*/ 176613 h 178453"/>
                  <a:gd name="connsiteX2" fmla="*/ 0 w 111287"/>
                  <a:gd name="connsiteY2" fmla="*/ 176613 h 178453"/>
                  <a:gd name="connsiteX3" fmla="*/ 0 w 111287"/>
                  <a:gd name="connsiteY3" fmla="*/ 0 h 178453"/>
                  <a:gd name="connsiteX4" fmla="*/ 12125 w 111287"/>
                  <a:gd name="connsiteY4" fmla="*/ 0 h 178453"/>
                  <a:gd name="connsiteX5" fmla="*/ 12125 w 111287"/>
                  <a:gd name="connsiteY5" fmla="*/ 85005 h 178453"/>
                  <a:gd name="connsiteX6" fmla="*/ 57580 w 111287"/>
                  <a:gd name="connsiteY6" fmla="*/ 55295 h 178453"/>
                  <a:gd name="connsiteX7" fmla="*/ 111287 w 111287"/>
                  <a:gd name="connsiteY7" fmla="*/ 115605 h 178453"/>
                  <a:gd name="connsiteX8" fmla="*/ 111287 w 111287"/>
                  <a:gd name="connsiteY8" fmla="*/ 117446 h 178453"/>
                  <a:gd name="connsiteX9" fmla="*/ 57580 w 111287"/>
                  <a:gd name="connsiteY9" fmla="*/ 178454 h 178453"/>
                  <a:gd name="connsiteX10" fmla="*/ 12125 w 111287"/>
                  <a:gd name="connsiteY10" fmla="*/ 149442 h 178453"/>
                  <a:gd name="connsiteX11" fmla="*/ 98718 w 111287"/>
                  <a:gd name="connsiteY11" fmla="*/ 117890 h 178453"/>
                  <a:gd name="connsiteX12" fmla="*/ 98718 w 111287"/>
                  <a:gd name="connsiteY12" fmla="*/ 116049 h 178453"/>
                  <a:gd name="connsiteX13" fmla="*/ 56437 w 111287"/>
                  <a:gd name="connsiteY13" fmla="*/ 65579 h 178453"/>
                  <a:gd name="connsiteX14" fmla="*/ 11872 w 111287"/>
                  <a:gd name="connsiteY14" fmla="*/ 116049 h 178453"/>
                  <a:gd name="connsiteX15" fmla="*/ 11872 w 111287"/>
                  <a:gd name="connsiteY15" fmla="*/ 117890 h 178453"/>
                  <a:gd name="connsiteX16" fmla="*/ 56691 w 111287"/>
                  <a:gd name="connsiteY16" fmla="*/ 168170 h 178453"/>
                  <a:gd name="connsiteX17" fmla="*/ 98718 w 111287"/>
                  <a:gd name="connsiteY17" fmla="*/ 11789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12125" y="149442"/>
                    </a:moveTo>
                    <a:lnTo>
                      <a:pt x="12125" y="176613"/>
                    </a:lnTo>
                    <a:lnTo>
                      <a:pt x="0" y="176613"/>
                    </a:lnTo>
                    <a:lnTo>
                      <a:pt x="0" y="0"/>
                    </a:lnTo>
                    <a:lnTo>
                      <a:pt x="12125" y="0"/>
                    </a:lnTo>
                    <a:lnTo>
                      <a:pt x="12125" y="85005"/>
                    </a:lnTo>
                    <a:cubicBezTo>
                      <a:pt x="18982" y="69452"/>
                      <a:pt x="36567" y="55295"/>
                      <a:pt x="57580" y="55295"/>
                    </a:cubicBezTo>
                    <a:cubicBezTo>
                      <a:pt x="87735" y="55295"/>
                      <a:pt x="111287" y="78340"/>
                      <a:pt x="111287" y="115605"/>
                    </a:cubicBezTo>
                    <a:lnTo>
                      <a:pt x="111287" y="117446"/>
                    </a:lnTo>
                    <a:cubicBezTo>
                      <a:pt x="111287" y="154901"/>
                      <a:pt x="88433" y="178454"/>
                      <a:pt x="57580" y="178454"/>
                    </a:cubicBezTo>
                    <a:cubicBezTo>
                      <a:pt x="34027" y="178454"/>
                      <a:pt x="18474" y="164043"/>
                      <a:pt x="12125" y="149442"/>
                    </a:cubicBezTo>
                    <a:close/>
                    <a:moveTo>
                      <a:pt x="98718" y="117890"/>
                    </a:moveTo>
                    <a:lnTo>
                      <a:pt x="98718" y="116049"/>
                    </a:lnTo>
                    <a:cubicBezTo>
                      <a:pt x="98718" y="83164"/>
                      <a:pt x="79292" y="65579"/>
                      <a:pt x="56437" y="65579"/>
                    </a:cubicBezTo>
                    <a:cubicBezTo>
                      <a:pt x="33583" y="65579"/>
                      <a:pt x="11872" y="83164"/>
                      <a:pt x="11872" y="116049"/>
                    </a:cubicBezTo>
                    <a:lnTo>
                      <a:pt x="11872" y="117890"/>
                    </a:lnTo>
                    <a:cubicBezTo>
                      <a:pt x="11872" y="150584"/>
                      <a:pt x="31742" y="168170"/>
                      <a:pt x="56691" y="168170"/>
                    </a:cubicBezTo>
                    <a:cubicBezTo>
                      <a:pt x="81640" y="168170"/>
                      <a:pt x="98718" y="149886"/>
                      <a:pt x="98718" y="117890"/>
                    </a:cubicBezTo>
                    <a:close/>
                  </a:path>
                </a:pathLst>
              </a:custGeom>
              <a:solidFill>
                <a:srgbClr val="FFFFFF"/>
              </a:solidFill>
              <a:ln w="6345" cap="flat">
                <a:noFill/>
                <a:prstDash val="solid"/>
                <a:miter/>
              </a:ln>
            </p:spPr>
            <p:txBody>
              <a:bodyPr rtlCol="0" anchor="ctr"/>
              <a:lstStyle/>
              <a:p>
                <a:endParaRPr lang="en-US"/>
              </a:p>
            </p:txBody>
          </p:sp>
          <p:sp>
            <p:nvSpPr>
              <p:cNvPr id="1192" name="Freeform 1191">
                <a:extLst>
                  <a:ext uri="{FF2B5EF4-FFF2-40B4-BE49-F238E27FC236}">
                    <a16:creationId xmlns:a16="http://schemas.microsoft.com/office/drawing/2014/main" id="{E7075472-8364-2842-C371-359C7FB4D6C6}"/>
                  </a:ext>
                </a:extLst>
              </p:cNvPr>
              <p:cNvSpPr/>
              <p:nvPr/>
            </p:nvSpPr>
            <p:spPr>
              <a:xfrm>
                <a:off x="4082918" y="1955628"/>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193" name="Freeform 1192">
                <a:extLst>
                  <a:ext uri="{FF2B5EF4-FFF2-40B4-BE49-F238E27FC236}">
                    <a16:creationId xmlns:a16="http://schemas.microsoft.com/office/drawing/2014/main" id="{F64A1BFF-D1C4-68F0-9FC8-3A700555893C}"/>
                  </a:ext>
                </a:extLst>
              </p:cNvPr>
              <p:cNvSpPr/>
              <p:nvPr/>
            </p:nvSpPr>
            <p:spPr>
              <a:xfrm>
                <a:off x="4121516" y="2010859"/>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84"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194" name="Freeform 1193">
                <a:extLst>
                  <a:ext uri="{FF2B5EF4-FFF2-40B4-BE49-F238E27FC236}">
                    <a16:creationId xmlns:a16="http://schemas.microsoft.com/office/drawing/2014/main" id="{39A28ED3-3B58-CDCE-94E4-7888C37DE934}"/>
                  </a:ext>
                </a:extLst>
              </p:cNvPr>
              <p:cNvSpPr/>
              <p:nvPr/>
            </p:nvSpPr>
            <p:spPr>
              <a:xfrm>
                <a:off x="4302382" y="2010923"/>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0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1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1"/>
                      <a:pt x="71737" y="10284"/>
                      <a:pt x="50724" y="10284"/>
                    </a:cubicBezTo>
                    <a:cubicBezTo>
                      <a:pt x="32694" y="10284"/>
                      <a:pt x="19871" y="18029"/>
                      <a:pt x="17140"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1"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195" name="Freeform 1194">
                <a:extLst>
                  <a:ext uri="{FF2B5EF4-FFF2-40B4-BE49-F238E27FC236}">
                    <a16:creationId xmlns:a16="http://schemas.microsoft.com/office/drawing/2014/main" id="{3F41634C-2A7D-DB1B-D8ED-AF33012F05C8}"/>
                  </a:ext>
                </a:extLst>
              </p:cNvPr>
              <p:cNvSpPr/>
              <p:nvPr/>
            </p:nvSpPr>
            <p:spPr>
              <a:xfrm>
                <a:off x="4428271" y="2010923"/>
                <a:ext cx="96940" cy="121318"/>
              </a:xfrm>
              <a:custGeom>
                <a:avLst/>
                <a:gdLst>
                  <a:gd name="connsiteX0" fmla="*/ 0 w 96940"/>
                  <a:gd name="connsiteY0" fmla="*/ 1841 h 121318"/>
                  <a:gd name="connsiteX1" fmla="*/ 12126 w 96940"/>
                  <a:gd name="connsiteY1" fmla="*/ 1841 h 121318"/>
                  <a:gd name="connsiteX2" fmla="*/ 12126 w 96940"/>
                  <a:gd name="connsiteY2" fmla="*/ 25140 h 121318"/>
                  <a:gd name="connsiteX3" fmla="*/ 54406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0" y="1841"/>
                    </a:moveTo>
                    <a:lnTo>
                      <a:pt x="12126" y="1841"/>
                    </a:lnTo>
                    <a:lnTo>
                      <a:pt x="12126" y="25140"/>
                    </a:lnTo>
                    <a:cubicBezTo>
                      <a:pt x="17585" y="12125"/>
                      <a:pt x="33139" y="0"/>
                      <a:pt x="54406" y="0"/>
                    </a:cubicBezTo>
                    <a:cubicBezTo>
                      <a:pt x="79800" y="0"/>
                      <a:pt x="96940" y="13713"/>
                      <a:pt x="96940" y="47740"/>
                    </a:cubicBezTo>
                    <a:lnTo>
                      <a:pt x="96940" y="121318"/>
                    </a:lnTo>
                    <a:lnTo>
                      <a:pt x="84815" y="121318"/>
                    </a:lnTo>
                    <a:lnTo>
                      <a:pt x="84815" y="47042"/>
                    </a:lnTo>
                    <a:cubicBezTo>
                      <a:pt x="84815" y="21711"/>
                      <a:pt x="72944"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196" name="Freeform 1195">
                <a:extLst>
                  <a:ext uri="{FF2B5EF4-FFF2-40B4-BE49-F238E27FC236}">
                    <a16:creationId xmlns:a16="http://schemas.microsoft.com/office/drawing/2014/main" id="{5998FE72-B878-E9E3-A94B-D2F4BE9D5992}"/>
                  </a:ext>
                </a:extLst>
              </p:cNvPr>
              <p:cNvSpPr/>
              <p:nvPr/>
            </p:nvSpPr>
            <p:spPr>
              <a:xfrm>
                <a:off x="4550415" y="1955628"/>
                <a:ext cx="111287" cy="178453"/>
              </a:xfrm>
              <a:custGeom>
                <a:avLst/>
                <a:gdLst>
                  <a:gd name="connsiteX0" fmla="*/ 0 w 111287"/>
                  <a:gd name="connsiteY0" fmla="*/ 118588 h 178453"/>
                  <a:gd name="connsiteX1" fmla="*/ 0 w 111287"/>
                  <a:gd name="connsiteY1" fmla="*/ 116747 h 178453"/>
                  <a:gd name="connsiteX2" fmla="*/ 55549 w 111287"/>
                  <a:gd name="connsiteY2" fmla="*/ 55295 h 178453"/>
                  <a:gd name="connsiteX3" fmla="*/ 99162 w 111287"/>
                  <a:gd name="connsiteY3" fmla="*/ 83609 h 178453"/>
                  <a:gd name="connsiteX4" fmla="*/ 99162 w 111287"/>
                  <a:gd name="connsiteY4" fmla="*/ 0 h 178453"/>
                  <a:gd name="connsiteX5" fmla="*/ 111287 w 111287"/>
                  <a:gd name="connsiteY5" fmla="*/ 0 h 178453"/>
                  <a:gd name="connsiteX6" fmla="*/ 111287 w 111287"/>
                  <a:gd name="connsiteY6" fmla="*/ 176613 h 178453"/>
                  <a:gd name="connsiteX7" fmla="*/ 99162 w 111287"/>
                  <a:gd name="connsiteY7" fmla="*/ 176613 h 178453"/>
                  <a:gd name="connsiteX8" fmla="*/ 99162 w 111287"/>
                  <a:gd name="connsiteY8" fmla="*/ 148997 h 178453"/>
                  <a:gd name="connsiteX9" fmla="*/ 53707 w 111287"/>
                  <a:gd name="connsiteY9" fmla="*/ 178454 h 178453"/>
                  <a:gd name="connsiteX10" fmla="*/ 0 w 111287"/>
                  <a:gd name="connsiteY10" fmla="*/ 118588 h 178453"/>
                  <a:gd name="connsiteX11" fmla="*/ 99416 w 111287"/>
                  <a:gd name="connsiteY11" fmla="*/ 117700 h 178453"/>
                  <a:gd name="connsiteX12" fmla="*/ 99416 w 111287"/>
                  <a:gd name="connsiteY12" fmla="*/ 115859 h 178453"/>
                  <a:gd name="connsiteX13" fmla="*/ 56691 w 111287"/>
                  <a:gd name="connsiteY13" fmla="*/ 65579 h 178453"/>
                  <a:gd name="connsiteX14" fmla="*/ 12570 w 111287"/>
                  <a:gd name="connsiteY14" fmla="*/ 116303 h 178453"/>
                  <a:gd name="connsiteX15" fmla="*/ 12570 w 111287"/>
                  <a:gd name="connsiteY15" fmla="*/ 118144 h 178453"/>
                  <a:gd name="connsiteX16" fmla="*/ 54850 w 111287"/>
                  <a:gd name="connsiteY16" fmla="*/ 168170 h 178453"/>
                  <a:gd name="connsiteX17" fmla="*/ 99416 w 111287"/>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78453">
                    <a:moveTo>
                      <a:pt x="0" y="118588"/>
                    </a:moveTo>
                    <a:lnTo>
                      <a:pt x="0" y="116747"/>
                    </a:lnTo>
                    <a:cubicBezTo>
                      <a:pt x="0" y="79990"/>
                      <a:pt x="23997" y="55295"/>
                      <a:pt x="55549" y="55295"/>
                    </a:cubicBezTo>
                    <a:cubicBezTo>
                      <a:pt x="79101" y="55295"/>
                      <a:pt x="92306" y="68753"/>
                      <a:pt x="99162" y="83609"/>
                    </a:cubicBezTo>
                    <a:lnTo>
                      <a:pt x="99162" y="0"/>
                    </a:lnTo>
                    <a:lnTo>
                      <a:pt x="111287" y="0"/>
                    </a:lnTo>
                    <a:lnTo>
                      <a:pt x="111287" y="176613"/>
                    </a:lnTo>
                    <a:lnTo>
                      <a:pt x="99162" y="176613"/>
                    </a:lnTo>
                    <a:lnTo>
                      <a:pt x="99162" y="148997"/>
                    </a:lnTo>
                    <a:cubicBezTo>
                      <a:pt x="92750" y="163408"/>
                      <a:pt x="76117" y="178454"/>
                      <a:pt x="53707" y="178454"/>
                    </a:cubicBezTo>
                    <a:cubicBezTo>
                      <a:pt x="23299" y="178454"/>
                      <a:pt x="0" y="156489"/>
                      <a:pt x="0" y="118588"/>
                    </a:cubicBezTo>
                    <a:close/>
                    <a:moveTo>
                      <a:pt x="99416" y="117700"/>
                    </a:moveTo>
                    <a:lnTo>
                      <a:pt x="99416" y="115859"/>
                    </a:lnTo>
                    <a:cubicBezTo>
                      <a:pt x="99416" y="82974"/>
                      <a:pt x="81577" y="65579"/>
                      <a:pt x="56691" y="65579"/>
                    </a:cubicBezTo>
                    <a:cubicBezTo>
                      <a:pt x="31805" y="65579"/>
                      <a:pt x="12570" y="84116"/>
                      <a:pt x="12570" y="116303"/>
                    </a:cubicBezTo>
                    <a:lnTo>
                      <a:pt x="12570" y="118144"/>
                    </a:lnTo>
                    <a:cubicBezTo>
                      <a:pt x="12570" y="150838"/>
                      <a:pt x="31043" y="168170"/>
                      <a:pt x="54850" y="168170"/>
                    </a:cubicBezTo>
                    <a:cubicBezTo>
                      <a:pt x="78657" y="168170"/>
                      <a:pt x="99416" y="150584"/>
                      <a:pt x="99416" y="117700"/>
                    </a:cubicBezTo>
                    <a:close/>
                  </a:path>
                </a:pathLst>
              </a:custGeom>
              <a:solidFill>
                <a:srgbClr val="FFFFFF"/>
              </a:solidFill>
              <a:ln w="6345" cap="flat">
                <a:noFill/>
                <a:prstDash val="solid"/>
                <a:miter/>
              </a:ln>
            </p:spPr>
            <p:txBody>
              <a:bodyPr rtlCol="0" anchor="ctr"/>
              <a:lstStyle/>
              <a:p>
                <a:endParaRPr lang="en-US"/>
              </a:p>
            </p:txBody>
          </p:sp>
          <p:sp>
            <p:nvSpPr>
              <p:cNvPr id="1197" name="Freeform 1196">
                <a:extLst>
                  <a:ext uri="{FF2B5EF4-FFF2-40B4-BE49-F238E27FC236}">
                    <a16:creationId xmlns:a16="http://schemas.microsoft.com/office/drawing/2014/main" id="{05FF9B9B-FAFA-BA9B-C5B3-5EFB515271DC}"/>
                  </a:ext>
                </a:extLst>
              </p:cNvPr>
              <p:cNvSpPr/>
              <p:nvPr/>
            </p:nvSpPr>
            <p:spPr>
              <a:xfrm>
                <a:off x="3305491" y="2234069"/>
                <a:ext cx="65134" cy="177247"/>
              </a:xfrm>
              <a:custGeom>
                <a:avLst/>
                <a:gdLst>
                  <a:gd name="connsiteX0" fmla="*/ 18030 w 65134"/>
                  <a:gd name="connsiteY0" fmla="*/ 68119 h 177247"/>
                  <a:gd name="connsiteX1" fmla="*/ 0 w 65134"/>
                  <a:gd name="connsiteY1" fmla="*/ 68119 h 177247"/>
                  <a:gd name="connsiteX2" fmla="*/ 0 w 65134"/>
                  <a:gd name="connsiteY2" fmla="*/ 57834 h 177247"/>
                  <a:gd name="connsiteX3" fmla="*/ 18030 w 65134"/>
                  <a:gd name="connsiteY3" fmla="*/ 57834 h 177247"/>
                  <a:gd name="connsiteX4" fmla="*/ 18030 w 65134"/>
                  <a:gd name="connsiteY4" fmla="*/ 36313 h 177247"/>
                  <a:gd name="connsiteX5" fmla="*/ 51866 w 65134"/>
                  <a:gd name="connsiteY5" fmla="*/ 0 h 177247"/>
                  <a:gd name="connsiteX6" fmla="*/ 65135 w 65134"/>
                  <a:gd name="connsiteY6" fmla="*/ 2032 h 177247"/>
                  <a:gd name="connsiteX7" fmla="*/ 65135 w 65134"/>
                  <a:gd name="connsiteY7" fmla="*/ 12316 h 177247"/>
                  <a:gd name="connsiteX8" fmla="*/ 52374 w 65134"/>
                  <a:gd name="connsiteY8" fmla="*/ 10284 h 177247"/>
                  <a:gd name="connsiteX9" fmla="*/ 30219 w 65134"/>
                  <a:gd name="connsiteY9" fmla="*/ 35170 h 177247"/>
                  <a:gd name="connsiteX10" fmla="*/ 30219 w 65134"/>
                  <a:gd name="connsiteY10" fmla="*/ 57771 h 177247"/>
                  <a:gd name="connsiteX11" fmla="*/ 63611 w 65134"/>
                  <a:gd name="connsiteY11" fmla="*/ 57771 h 177247"/>
                  <a:gd name="connsiteX12" fmla="*/ 63611 w 65134"/>
                  <a:gd name="connsiteY12" fmla="*/ 68055 h 177247"/>
                  <a:gd name="connsiteX13" fmla="*/ 30219 w 65134"/>
                  <a:gd name="connsiteY13" fmla="*/ 68055 h 177247"/>
                  <a:gd name="connsiteX14" fmla="*/ 30219 w 65134"/>
                  <a:gd name="connsiteY14" fmla="*/ 177248 h 177247"/>
                  <a:gd name="connsiteX15" fmla="*/ 18093 w 65134"/>
                  <a:gd name="connsiteY15" fmla="*/ 177248 h 177247"/>
                  <a:gd name="connsiteX16" fmla="*/ 18093 w 65134"/>
                  <a:gd name="connsiteY16" fmla="*/ 68055 h 1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134" h="177247">
                    <a:moveTo>
                      <a:pt x="18030" y="68119"/>
                    </a:moveTo>
                    <a:lnTo>
                      <a:pt x="0" y="68119"/>
                    </a:lnTo>
                    <a:lnTo>
                      <a:pt x="0" y="57834"/>
                    </a:lnTo>
                    <a:lnTo>
                      <a:pt x="18030" y="57834"/>
                    </a:lnTo>
                    <a:lnTo>
                      <a:pt x="18030" y="36313"/>
                    </a:lnTo>
                    <a:cubicBezTo>
                      <a:pt x="18030" y="11427"/>
                      <a:pt x="31996" y="0"/>
                      <a:pt x="51866" y="0"/>
                    </a:cubicBezTo>
                    <a:cubicBezTo>
                      <a:pt x="57580" y="0"/>
                      <a:pt x="60754" y="698"/>
                      <a:pt x="65135" y="2032"/>
                    </a:cubicBezTo>
                    <a:lnTo>
                      <a:pt x="65135" y="12316"/>
                    </a:lnTo>
                    <a:cubicBezTo>
                      <a:pt x="61707" y="11173"/>
                      <a:pt x="57390" y="10284"/>
                      <a:pt x="52374" y="10284"/>
                    </a:cubicBezTo>
                    <a:cubicBezTo>
                      <a:pt x="39106" y="10284"/>
                      <a:pt x="30219" y="17839"/>
                      <a:pt x="30219" y="35170"/>
                    </a:cubicBezTo>
                    <a:lnTo>
                      <a:pt x="30219" y="57771"/>
                    </a:lnTo>
                    <a:lnTo>
                      <a:pt x="63611" y="57771"/>
                    </a:lnTo>
                    <a:lnTo>
                      <a:pt x="63611" y="68055"/>
                    </a:lnTo>
                    <a:lnTo>
                      <a:pt x="30219" y="68055"/>
                    </a:lnTo>
                    <a:lnTo>
                      <a:pt x="30219" y="177248"/>
                    </a:lnTo>
                    <a:lnTo>
                      <a:pt x="18093" y="177248"/>
                    </a:lnTo>
                    <a:lnTo>
                      <a:pt x="18093" y="68055"/>
                    </a:lnTo>
                    <a:close/>
                  </a:path>
                </a:pathLst>
              </a:custGeom>
              <a:solidFill>
                <a:srgbClr val="FFFFFF"/>
              </a:solidFill>
              <a:ln w="6345" cap="flat">
                <a:noFill/>
                <a:prstDash val="solid"/>
                <a:miter/>
              </a:ln>
            </p:spPr>
            <p:txBody>
              <a:bodyPr rtlCol="0" anchor="ctr"/>
              <a:lstStyle/>
              <a:p>
                <a:endParaRPr lang="en-US"/>
              </a:p>
            </p:txBody>
          </p:sp>
          <p:sp>
            <p:nvSpPr>
              <p:cNvPr id="1198" name="Freeform 1197">
                <a:extLst>
                  <a:ext uri="{FF2B5EF4-FFF2-40B4-BE49-F238E27FC236}">
                    <a16:creationId xmlns:a16="http://schemas.microsoft.com/office/drawing/2014/main" id="{3DA4E788-DC47-0FD2-CD52-4D15CA75E821}"/>
                  </a:ext>
                </a:extLst>
              </p:cNvPr>
              <p:cNvSpPr/>
              <p:nvPr/>
            </p:nvSpPr>
            <p:spPr>
              <a:xfrm>
                <a:off x="3389798"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199" name="Freeform 1198">
                <a:extLst>
                  <a:ext uri="{FF2B5EF4-FFF2-40B4-BE49-F238E27FC236}">
                    <a16:creationId xmlns:a16="http://schemas.microsoft.com/office/drawing/2014/main" id="{A9EB287A-2F0D-690A-DF5E-69F251CAC11B}"/>
                  </a:ext>
                </a:extLst>
              </p:cNvPr>
              <p:cNvSpPr/>
              <p:nvPr/>
            </p:nvSpPr>
            <p:spPr>
              <a:xfrm>
                <a:off x="3461344"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3"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00" name="Freeform 1199">
                <a:extLst>
                  <a:ext uri="{FF2B5EF4-FFF2-40B4-BE49-F238E27FC236}">
                    <a16:creationId xmlns:a16="http://schemas.microsoft.com/office/drawing/2014/main" id="{5F0E7920-B97B-C6E4-57E1-821BEAA33E11}"/>
                  </a:ext>
                </a:extLst>
              </p:cNvPr>
              <p:cNvSpPr/>
              <p:nvPr/>
            </p:nvSpPr>
            <p:spPr>
              <a:xfrm>
                <a:off x="3501340" y="2290062"/>
                <a:ext cx="108113" cy="123159"/>
              </a:xfrm>
              <a:custGeom>
                <a:avLst/>
                <a:gdLst>
                  <a:gd name="connsiteX0" fmla="*/ 63 w 108113"/>
                  <a:gd name="connsiteY0" fmla="*/ 62849 h 123159"/>
                  <a:gd name="connsiteX1" fmla="*/ 63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3" y="62849"/>
                    </a:moveTo>
                    <a:lnTo>
                      <a:pt x="63" y="61008"/>
                    </a:lnTo>
                    <a:cubicBezTo>
                      <a:pt x="63"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69"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01" name="Freeform 1200">
                <a:extLst>
                  <a:ext uri="{FF2B5EF4-FFF2-40B4-BE49-F238E27FC236}">
                    <a16:creationId xmlns:a16="http://schemas.microsoft.com/office/drawing/2014/main" id="{CCDC3BA8-E707-21DA-6C1F-9F4F13C9FF17}"/>
                  </a:ext>
                </a:extLst>
              </p:cNvPr>
              <p:cNvSpPr/>
              <p:nvPr/>
            </p:nvSpPr>
            <p:spPr>
              <a:xfrm>
                <a:off x="3619229"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9 w 62658"/>
                  <a:gd name="connsiteY8" fmla="*/ 27171 h 148235"/>
                  <a:gd name="connsiteX9" fmla="*/ 61009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5 w 62658"/>
                  <a:gd name="connsiteY15" fmla="*/ 148235 h 148235"/>
                  <a:gd name="connsiteX16" fmla="*/ 17649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9" y="27171"/>
                    </a:lnTo>
                    <a:lnTo>
                      <a:pt x="61009"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6" y="148235"/>
                      <a:pt x="46915" y="148235"/>
                    </a:cubicBezTo>
                    <a:cubicBezTo>
                      <a:pt x="27933" y="148235"/>
                      <a:pt x="17649" y="137062"/>
                      <a:pt x="17649" y="117827"/>
                    </a:cubicBezTo>
                    <a:close/>
                  </a:path>
                </a:pathLst>
              </a:custGeom>
              <a:solidFill>
                <a:srgbClr val="FFFFFF"/>
              </a:solidFill>
              <a:ln w="6345" cap="flat">
                <a:noFill/>
                <a:prstDash val="solid"/>
                <a:miter/>
              </a:ln>
            </p:spPr>
            <p:txBody>
              <a:bodyPr rtlCol="0" anchor="ctr"/>
              <a:lstStyle/>
              <a:p>
                <a:endParaRPr lang="en-US"/>
              </a:p>
            </p:txBody>
          </p:sp>
          <p:sp>
            <p:nvSpPr>
              <p:cNvPr id="1202" name="Freeform 1201">
                <a:extLst>
                  <a:ext uri="{FF2B5EF4-FFF2-40B4-BE49-F238E27FC236}">
                    <a16:creationId xmlns:a16="http://schemas.microsoft.com/office/drawing/2014/main" id="{9B568A57-ED34-DC76-F9CE-9D1ED9DF7114}"/>
                  </a:ext>
                </a:extLst>
              </p:cNvPr>
              <p:cNvSpPr/>
              <p:nvPr/>
            </p:nvSpPr>
            <p:spPr>
              <a:xfrm>
                <a:off x="3701188" y="2249178"/>
                <a:ext cx="17140" cy="162201"/>
              </a:xfrm>
              <a:custGeom>
                <a:avLst/>
                <a:gdLst>
                  <a:gd name="connsiteX0" fmla="*/ 0 w 17140"/>
                  <a:gd name="connsiteY0" fmla="*/ 8443 h 162201"/>
                  <a:gd name="connsiteX1" fmla="*/ 8697 w 17140"/>
                  <a:gd name="connsiteY1" fmla="*/ 0 h 162201"/>
                  <a:gd name="connsiteX2" fmla="*/ 17141 w 17140"/>
                  <a:gd name="connsiteY2" fmla="*/ 8443 h 162201"/>
                  <a:gd name="connsiteX3" fmla="*/ 8697 w 17140"/>
                  <a:gd name="connsiteY3" fmla="*/ 17141 h 162201"/>
                  <a:gd name="connsiteX4" fmla="*/ 0 w 17140"/>
                  <a:gd name="connsiteY4" fmla="*/ 8443 h 162201"/>
                  <a:gd name="connsiteX5" fmla="*/ 2730 w 17140"/>
                  <a:gd name="connsiteY5" fmla="*/ 42725 h 162201"/>
                  <a:gd name="connsiteX6" fmla="*/ 14855 w 17140"/>
                  <a:gd name="connsiteY6" fmla="*/ 42725 h 162201"/>
                  <a:gd name="connsiteX7" fmla="*/ 14855 w 17140"/>
                  <a:gd name="connsiteY7" fmla="*/ 162202 h 162201"/>
                  <a:gd name="connsiteX8" fmla="*/ 2730 w 17140"/>
                  <a:gd name="connsiteY8" fmla="*/ 162202 h 162201"/>
                  <a:gd name="connsiteX9" fmla="*/ 2730 w 17140"/>
                  <a:gd name="connsiteY9" fmla="*/ 42725 h 162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1">
                    <a:moveTo>
                      <a:pt x="0" y="8443"/>
                    </a:moveTo>
                    <a:cubicBezTo>
                      <a:pt x="0" y="3872"/>
                      <a:pt x="3872" y="0"/>
                      <a:pt x="8697" y="0"/>
                    </a:cubicBezTo>
                    <a:cubicBezTo>
                      <a:pt x="13522" y="0"/>
                      <a:pt x="17141" y="3872"/>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03" name="Freeform 1202">
                <a:extLst>
                  <a:ext uri="{FF2B5EF4-FFF2-40B4-BE49-F238E27FC236}">
                    <a16:creationId xmlns:a16="http://schemas.microsoft.com/office/drawing/2014/main" id="{BF6CF78A-EACD-2C5D-9D69-9177D00CC05B}"/>
                  </a:ext>
                </a:extLst>
              </p:cNvPr>
              <p:cNvSpPr/>
              <p:nvPr/>
            </p:nvSpPr>
            <p:spPr>
              <a:xfrm>
                <a:off x="3741182" y="2290126"/>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204" name="Freeform 1203">
                <a:extLst>
                  <a:ext uri="{FF2B5EF4-FFF2-40B4-BE49-F238E27FC236}">
                    <a16:creationId xmlns:a16="http://schemas.microsoft.com/office/drawing/2014/main" id="{B01BB582-F586-033F-CD0E-109F620E0DB1}"/>
                  </a:ext>
                </a:extLst>
              </p:cNvPr>
              <p:cNvSpPr/>
              <p:nvPr/>
            </p:nvSpPr>
            <p:spPr>
              <a:xfrm>
                <a:off x="3882752" y="2290062"/>
                <a:ext cx="96940" cy="121318"/>
              </a:xfrm>
              <a:custGeom>
                <a:avLst/>
                <a:gdLst>
                  <a:gd name="connsiteX0" fmla="*/ 64 w 96940"/>
                  <a:gd name="connsiteY0" fmla="*/ 1841 h 121318"/>
                  <a:gd name="connsiteX1" fmla="*/ 12189 w 96940"/>
                  <a:gd name="connsiteY1" fmla="*/ 1841 h 121318"/>
                  <a:gd name="connsiteX2" fmla="*/ 12189 w 96940"/>
                  <a:gd name="connsiteY2" fmla="*/ 25140 h 121318"/>
                  <a:gd name="connsiteX3" fmla="*/ 54469 w 96940"/>
                  <a:gd name="connsiteY3" fmla="*/ 0 h 121318"/>
                  <a:gd name="connsiteX4" fmla="*/ 96940 w 96940"/>
                  <a:gd name="connsiteY4" fmla="*/ 47740 h 121318"/>
                  <a:gd name="connsiteX5" fmla="*/ 96940 w 96940"/>
                  <a:gd name="connsiteY5" fmla="*/ 121318 h 121318"/>
                  <a:gd name="connsiteX6" fmla="*/ 84815 w 96940"/>
                  <a:gd name="connsiteY6" fmla="*/ 121318 h 121318"/>
                  <a:gd name="connsiteX7" fmla="*/ 84815 w 96940"/>
                  <a:gd name="connsiteY7" fmla="*/ 47042 h 121318"/>
                  <a:gd name="connsiteX8" fmla="*/ 51676 w 96940"/>
                  <a:gd name="connsiteY8" fmla="*/ 10475 h 121318"/>
                  <a:gd name="connsiteX9" fmla="*/ 12126 w 96940"/>
                  <a:gd name="connsiteY9" fmla="*/ 48883 h 121318"/>
                  <a:gd name="connsiteX10" fmla="*/ 12126 w 96940"/>
                  <a:gd name="connsiteY10" fmla="*/ 121318 h 121318"/>
                  <a:gd name="connsiteX11" fmla="*/ 0 w 96940"/>
                  <a:gd name="connsiteY11" fmla="*/ 121318 h 121318"/>
                  <a:gd name="connsiteX12" fmla="*/ 0 w 96940"/>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21318">
                    <a:moveTo>
                      <a:pt x="64" y="1841"/>
                    </a:moveTo>
                    <a:lnTo>
                      <a:pt x="12189" y="1841"/>
                    </a:lnTo>
                    <a:lnTo>
                      <a:pt x="12189" y="25140"/>
                    </a:lnTo>
                    <a:cubicBezTo>
                      <a:pt x="17649" y="12125"/>
                      <a:pt x="33202" y="0"/>
                      <a:pt x="54469" y="0"/>
                    </a:cubicBezTo>
                    <a:cubicBezTo>
                      <a:pt x="79800" y="0"/>
                      <a:pt x="96940" y="13713"/>
                      <a:pt x="96940" y="47740"/>
                    </a:cubicBezTo>
                    <a:lnTo>
                      <a:pt x="96940" y="121318"/>
                    </a:lnTo>
                    <a:lnTo>
                      <a:pt x="84815" y="121318"/>
                    </a:lnTo>
                    <a:lnTo>
                      <a:pt x="84815" y="47042"/>
                    </a:lnTo>
                    <a:cubicBezTo>
                      <a:pt x="84815" y="21711"/>
                      <a:pt x="72943" y="10475"/>
                      <a:pt x="51676" y="10475"/>
                    </a:cubicBezTo>
                    <a:cubicBezTo>
                      <a:pt x="31806" y="10475"/>
                      <a:pt x="12126" y="23743"/>
                      <a:pt x="12126" y="48883"/>
                    </a:cubicBezTo>
                    <a:lnTo>
                      <a:pt x="12126"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05" name="Freeform 1204">
                <a:extLst>
                  <a:ext uri="{FF2B5EF4-FFF2-40B4-BE49-F238E27FC236}">
                    <a16:creationId xmlns:a16="http://schemas.microsoft.com/office/drawing/2014/main" id="{4F2A18C3-6061-C644-CDD2-D17E078BD67D}"/>
                  </a:ext>
                </a:extLst>
              </p:cNvPr>
              <p:cNvSpPr/>
              <p:nvPr/>
            </p:nvSpPr>
            <p:spPr>
              <a:xfrm>
                <a:off x="4012704"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06" name="Freeform 1205">
                <a:extLst>
                  <a:ext uri="{FF2B5EF4-FFF2-40B4-BE49-F238E27FC236}">
                    <a16:creationId xmlns:a16="http://schemas.microsoft.com/office/drawing/2014/main" id="{301F3890-8EE2-1AD9-2702-347ED545C435}"/>
                  </a:ext>
                </a:extLst>
              </p:cNvPr>
              <p:cNvSpPr/>
              <p:nvPr/>
            </p:nvSpPr>
            <p:spPr>
              <a:xfrm>
                <a:off x="405130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2 w 107161"/>
                  <a:gd name="connsiteY6" fmla="*/ 112875 h 123159"/>
                  <a:gd name="connsiteX7" fmla="*/ 94147 w 107161"/>
                  <a:gd name="connsiteY7" fmla="*/ 87989 h 123159"/>
                  <a:gd name="connsiteX8" fmla="*/ 106273 w 107161"/>
                  <a:gd name="connsiteY8" fmla="*/ 87989 h 123159"/>
                  <a:gd name="connsiteX9" fmla="*/ 56692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2" y="112875"/>
                    </a:cubicBezTo>
                    <a:cubicBezTo>
                      <a:pt x="76562" y="112875"/>
                      <a:pt x="90021" y="104622"/>
                      <a:pt x="94147" y="87989"/>
                    </a:cubicBezTo>
                    <a:lnTo>
                      <a:pt x="106273" y="87989"/>
                    </a:lnTo>
                    <a:cubicBezTo>
                      <a:pt x="101257" y="110843"/>
                      <a:pt x="82276" y="123159"/>
                      <a:pt x="56692"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07" name="Freeform 1206">
                <a:extLst>
                  <a:ext uri="{FF2B5EF4-FFF2-40B4-BE49-F238E27FC236}">
                    <a16:creationId xmlns:a16="http://schemas.microsoft.com/office/drawing/2014/main" id="{ED0CD405-E38F-173C-3F66-420B0D151B46}"/>
                  </a:ext>
                </a:extLst>
              </p:cNvPr>
              <p:cNvSpPr/>
              <p:nvPr/>
            </p:nvSpPr>
            <p:spPr>
              <a:xfrm>
                <a:off x="4175414"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84"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10" y="10284"/>
                      <a:pt x="42978" y="10284"/>
                    </a:cubicBezTo>
                    <a:cubicBezTo>
                      <a:pt x="25647"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208" name="Freeform 1207">
                <a:extLst>
                  <a:ext uri="{FF2B5EF4-FFF2-40B4-BE49-F238E27FC236}">
                    <a16:creationId xmlns:a16="http://schemas.microsoft.com/office/drawing/2014/main" id="{819D9125-75A3-1B49-B2CB-8554DA8D85AC}"/>
                  </a:ext>
                </a:extLst>
              </p:cNvPr>
              <p:cNvSpPr/>
              <p:nvPr/>
            </p:nvSpPr>
            <p:spPr>
              <a:xfrm>
                <a:off x="4280607" y="2290062"/>
                <a:ext cx="87988" cy="123413"/>
              </a:xfrm>
              <a:custGeom>
                <a:avLst/>
                <a:gdLst>
                  <a:gd name="connsiteX0" fmla="*/ 0 w 87988"/>
                  <a:gd name="connsiteY0" fmla="*/ 85704 h 123413"/>
                  <a:gd name="connsiteX1" fmla="*/ 11681 w 87988"/>
                  <a:gd name="connsiteY1" fmla="*/ 85704 h 123413"/>
                  <a:gd name="connsiteX2" fmla="*/ 45962 w 87988"/>
                  <a:gd name="connsiteY2" fmla="*/ 113129 h 123413"/>
                  <a:gd name="connsiteX3" fmla="*/ 76371 w 87988"/>
                  <a:gd name="connsiteY3" fmla="*/ 89576 h 123413"/>
                  <a:gd name="connsiteX4" fmla="*/ 45074 w 87988"/>
                  <a:gd name="connsiteY4" fmla="*/ 65389 h 123413"/>
                  <a:gd name="connsiteX5" fmla="*/ 3936 w 87988"/>
                  <a:gd name="connsiteY5" fmla="*/ 31996 h 123413"/>
                  <a:gd name="connsiteX6" fmla="*/ 43233 w 87988"/>
                  <a:gd name="connsiteY6" fmla="*/ 0 h 123413"/>
                  <a:gd name="connsiteX7" fmla="*/ 84815 w 87988"/>
                  <a:gd name="connsiteY7" fmla="*/ 32440 h 123413"/>
                  <a:gd name="connsiteX8" fmla="*/ 73133 w 87988"/>
                  <a:gd name="connsiteY8" fmla="*/ 32440 h 123413"/>
                  <a:gd name="connsiteX9" fmla="*/ 42978 w 87988"/>
                  <a:gd name="connsiteY9" fmla="*/ 10284 h 123413"/>
                  <a:gd name="connsiteX10" fmla="*/ 15109 w 87988"/>
                  <a:gd name="connsiteY10" fmla="*/ 31552 h 123413"/>
                  <a:gd name="connsiteX11" fmla="*/ 47803 w 87988"/>
                  <a:gd name="connsiteY11" fmla="*/ 54660 h 123413"/>
                  <a:gd name="connsiteX12" fmla="*/ 87989 w 87988"/>
                  <a:gd name="connsiteY12" fmla="*/ 88687 h 123413"/>
                  <a:gd name="connsiteX13" fmla="*/ 45962 w 87988"/>
                  <a:gd name="connsiteY13" fmla="*/ 123413 h 123413"/>
                  <a:gd name="connsiteX14" fmla="*/ 63 w 87988"/>
                  <a:gd name="connsiteY14" fmla="*/ 85704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988" h="123413">
                    <a:moveTo>
                      <a:pt x="0" y="85704"/>
                    </a:moveTo>
                    <a:lnTo>
                      <a:pt x="11681" y="85704"/>
                    </a:lnTo>
                    <a:cubicBezTo>
                      <a:pt x="13712" y="101955"/>
                      <a:pt x="23807" y="113129"/>
                      <a:pt x="45962" y="113129"/>
                    </a:cubicBezTo>
                    <a:cubicBezTo>
                      <a:pt x="66087" y="113129"/>
                      <a:pt x="76371" y="103987"/>
                      <a:pt x="76371" y="89576"/>
                    </a:cubicBezTo>
                    <a:cubicBezTo>
                      <a:pt x="76371" y="74276"/>
                      <a:pt x="67420" y="69452"/>
                      <a:pt x="45074" y="65389"/>
                    </a:cubicBezTo>
                    <a:cubicBezTo>
                      <a:pt x="15807" y="60119"/>
                      <a:pt x="3936" y="52565"/>
                      <a:pt x="3936" y="31996"/>
                    </a:cubicBezTo>
                    <a:cubicBezTo>
                      <a:pt x="3936" y="11427"/>
                      <a:pt x="23108" y="0"/>
                      <a:pt x="43233" y="0"/>
                    </a:cubicBezTo>
                    <a:cubicBezTo>
                      <a:pt x="64690" y="0"/>
                      <a:pt x="81640" y="8888"/>
                      <a:pt x="84815" y="32440"/>
                    </a:cubicBezTo>
                    <a:lnTo>
                      <a:pt x="73133" y="32440"/>
                    </a:lnTo>
                    <a:cubicBezTo>
                      <a:pt x="70150" y="17141"/>
                      <a:pt x="60373" y="10284"/>
                      <a:pt x="42978" y="10284"/>
                    </a:cubicBezTo>
                    <a:cubicBezTo>
                      <a:pt x="25584" y="10284"/>
                      <a:pt x="15109" y="18728"/>
                      <a:pt x="15109" y="31552"/>
                    </a:cubicBezTo>
                    <a:cubicBezTo>
                      <a:pt x="15109" y="45264"/>
                      <a:pt x="23362" y="50279"/>
                      <a:pt x="47803" y="54660"/>
                    </a:cubicBezTo>
                    <a:cubicBezTo>
                      <a:pt x="73388" y="59231"/>
                      <a:pt x="87989" y="65389"/>
                      <a:pt x="87989" y="88687"/>
                    </a:cubicBezTo>
                    <a:cubicBezTo>
                      <a:pt x="87989" y="108812"/>
                      <a:pt x="73133" y="123413"/>
                      <a:pt x="45962" y="123413"/>
                    </a:cubicBezTo>
                    <a:cubicBezTo>
                      <a:pt x="18791" y="123413"/>
                      <a:pt x="1650" y="108558"/>
                      <a:pt x="63" y="85704"/>
                    </a:cubicBezTo>
                    <a:close/>
                  </a:path>
                </a:pathLst>
              </a:custGeom>
              <a:solidFill>
                <a:srgbClr val="FFFFFF"/>
              </a:solidFill>
              <a:ln w="6345" cap="flat">
                <a:noFill/>
                <a:prstDash val="solid"/>
                <a:miter/>
              </a:ln>
            </p:spPr>
            <p:txBody>
              <a:bodyPr rtlCol="0" anchor="ctr"/>
              <a:lstStyle/>
              <a:p>
                <a:endParaRPr lang="en-US"/>
              </a:p>
            </p:txBody>
          </p:sp>
          <p:sp>
            <p:nvSpPr>
              <p:cNvPr id="1209" name="Freeform 1208">
                <a:extLst>
                  <a:ext uri="{FF2B5EF4-FFF2-40B4-BE49-F238E27FC236}">
                    <a16:creationId xmlns:a16="http://schemas.microsoft.com/office/drawing/2014/main" id="{74029CC2-324B-1C6A-9A6B-825661827BB4}"/>
                  </a:ext>
                </a:extLst>
              </p:cNvPr>
              <p:cNvSpPr/>
              <p:nvPr/>
            </p:nvSpPr>
            <p:spPr>
              <a:xfrm>
                <a:off x="4451062" y="2234767"/>
                <a:ext cx="96940" cy="176612"/>
              </a:xfrm>
              <a:custGeom>
                <a:avLst/>
                <a:gdLst>
                  <a:gd name="connsiteX0" fmla="*/ 0 w 96940"/>
                  <a:gd name="connsiteY0" fmla="*/ 0 h 176612"/>
                  <a:gd name="connsiteX1" fmla="*/ 12125 w 96940"/>
                  <a:gd name="connsiteY1" fmla="*/ 0 h 176612"/>
                  <a:gd name="connsiteX2" fmla="*/ 12125 w 96940"/>
                  <a:gd name="connsiteY2" fmla="*/ 80434 h 176612"/>
                  <a:gd name="connsiteX3" fmla="*/ 54406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7 h 176612"/>
                  <a:gd name="connsiteX8" fmla="*/ 51676 w 96940"/>
                  <a:gd name="connsiteY8" fmla="*/ 65770 h 176612"/>
                  <a:gd name="connsiteX9" fmla="*/ 12125 w 96940"/>
                  <a:gd name="connsiteY9" fmla="*/ 104177 h 176612"/>
                  <a:gd name="connsiteX10" fmla="*/ 12125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0" y="0"/>
                    </a:moveTo>
                    <a:lnTo>
                      <a:pt x="12125" y="0"/>
                    </a:lnTo>
                    <a:lnTo>
                      <a:pt x="12125" y="80434"/>
                    </a:lnTo>
                    <a:cubicBezTo>
                      <a:pt x="17585" y="67420"/>
                      <a:pt x="33139" y="55295"/>
                      <a:pt x="54406" y="55295"/>
                    </a:cubicBezTo>
                    <a:cubicBezTo>
                      <a:pt x="79800" y="55295"/>
                      <a:pt x="96940" y="69007"/>
                      <a:pt x="96940" y="103035"/>
                    </a:cubicBezTo>
                    <a:lnTo>
                      <a:pt x="96940" y="176613"/>
                    </a:lnTo>
                    <a:lnTo>
                      <a:pt x="84815" y="176613"/>
                    </a:lnTo>
                    <a:lnTo>
                      <a:pt x="84815" y="102337"/>
                    </a:lnTo>
                    <a:cubicBezTo>
                      <a:pt x="84815" y="77006"/>
                      <a:pt x="72943" y="65770"/>
                      <a:pt x="51676" y="65770"/>
                    </a:cubicBezTo>
                    <a:cubicBezTo>
                      <a:pt x="31806"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0" name="Freeform 1209">
                <a:extLst>
                  <a:ext uri="{FF2B5EF4-FFF2-40B4-BE49-F238E27FC236}">
                    <a16:creationId xmlns:a16="http://schemas.microsoft.com/office/drawing/2014/main" id="{E1BC1ABC-C7C0-76F0-6AB3-94AC1C7A784C}"/>
                  </a:ext>
                </a:extLst>
              </p:cNvPr>
              <p:cNvSpPr/>
              <p:nvPr/>
            </p:nvSpPr>
            <p:spPr>
              <a:xfrm>
                <a:off x="4573142"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11" name="Freeform 1210">
                <a:extLst>
                  <a:ext uri="{FF2B5EF4-FFF2-40B4-BE49-F238E27FC236}">
                    <a16:creationId xmlns:a16="http://schemas.microsoft.com/office/drawing/2014/main" id="{814F5530-00D0-4689-FE4F-9CA526C7F478}"/>
                  </a:ext>
                </a:extLst>
              </p:cNvPr>
              <p:cNvSpPr/>
              <p:nvPr/>
            </p:nvSpPr>
            <p:spPr>
              <a:xfrm>
                <a:off x="4697888"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536"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12" name="Freeform 1211">
                <a:extLst>
                  <a:ext uri="{FF2B5EF4-FFF2-40B4-BE49-F238E27FC236}">
                    <a16:creationId xmlns:a16="http://schemas.microsoft.com/office/drawing/2014/main" id="{4BB3B321-5C15-3BC4-9DAE-B8C4D7E88B2A}"/>
                  </a:ext>
                </a:extLst>
              </p:cNvPr>
              <p:cNvSpPr/>
              <p:nvPr/>
            </p:nvSpPr>
            <p:spPr>
              <a:xfrm>
                <a:off x="4824031" y="2234767"/>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3" name="Freeform 1212">
                <a:extLst>
                  <a:ext uri="{FF2B5EF4-FFF2-40B4-BE49-F238E27FC236}">
                    <a16:creationId xmlns:a16="http://schemas.microsoft.com/office/drawing/2014/main" id="{A6BA993A-AAB2-B705-4FD1-1A2F583BAFD7}"/>
                  </a:ext>
                </a:extLst>
              </p:cNvPr>
              <p:cNvSpPr/>
              <p:nvPr/>
            </p:nvSpPr>
            <p:spPr>
              <a:xfrm>
                <a:off x="4856726" y="2264732"/>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914 w 62658"/>
                  <a:gd name="connsiteY15" fmla="*/ 148235 h 148235"/>
                  <a:gd name="connsiteX16" fmla="*/ 17648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7" y="137951"/>
                      <a:pt x="58532" y="136808"/>
                      <a:pt x="62659" y="135412"/>
                    </a:cubicBezTo>
                    <a:lnTo>
                      <a:pt x="62659" y="145696"/>
                    </a:lnTo>
                    <a:cubicBezTo>
                      <a:pt x="58786" y="147093"/>
                      <a:pt x="54215" y="148235"/>
                      <a:pt x="46914" y="148235"/>
                    </a:cubicBezTo>
                    <a:cubicBezTo>
                      <a:pt x="27933" y="148235"/>
                      <a:pt x="17648" y="137062"/>
                      <a:pt x="17648" y="117827"/>
                    </a:cubicBezTo>
                    <a:close/>
                  </a:path>
                </a:pathLst>
              </a:custGeom>
              <a:solidFill>
                <a:srgbClr val="FFFFFF"/>
              </a:solidFill>
              <a:ln w="6345" cap="flat">
                <a:noFill/>
                <a:prstDash val="solid"/>
                <a:miter/>
              </a:ln>
            </p:spPr>
            <p:txBody>
              <a:bodyPr rtlCol="0" anchor="ctr"/>
              <a:lstStyle/>
              <a:p>
                <a:endParaRPr lang="en-US"/>
              </a:p>
            </p:txBody>
          </p:sp>
          <p:sp>
            <p:nvSpPr>
              <p:cNvPr id="1214" name="Freeform 1213">
                <a:extLst>
                  <a:ext uri="{FF2B5EF4-FFF2-40B4-BE49-F238E27FC236}">
                    <a16:creationId xmlns:a16="http://schemas.microsoft.com/office/drawing/2014/main" id="{8B24B911-223C-C316-61A1-5AD969140D57}"/>
                  </a:ext>
                </a:extLst>
              </p:cNvPr>
              <p:cNvSpPr/>
              <p:nvPr/>
            </p:nvSpPr>
            <p:spPr>
              <a:xfrm>
                <a:off x="4941223" y="2234767"/>
                <a:ext cx="96939" cy="176612"/>
              </a:xfrm>
              <a:custGeom>
                <a:avLst/>
                <a:gdLst>
                  <a:gd name="connsiteX0" fmla="*/ 0 w 96939"/>
                  <a:gd name="connsiteY0" fmla="*/ 0 h 176612"/>
                  <a:gd name="connsiteX1" fmla="*/ 12125 w 96939"/>
                  <a:gd name="connsiteY1" fmla="*/ 0 h 176612"/>
                  <a:gd name="connsiteX2" fmla="*/ 12125 w 96939"/>
                  <a:gd name="connsiteY2" fmla="*/ 80434 h 176612"/>
                  <a:gd name="connsiteX3" fmla="*/ 54406 w 96939"/>
                  <a:gd name="connsiteY3" fmla="*/ 55295 h 176612"/>
                  <a:gd name="connsiteX4" fmla="*/ 96940 w 96939"/>
                  <a:gd name="connsiteY4" fmla="*/ 103035 h 176612"/>
                  <a:gd name="connsiteX5" fmla="*/ 96940 w 96939"/>
                  <a:gd name="connsiteY5" fmla="*/ 176613 h 176612"/>
                  <a:gd name="connsiteX6" fmla="*/ 84815 w 96939"/>
                  <a:gd name="connsiteY6" fmla="*/ 176613 h 176612"/>
                  <a:gd name="connsiteX7" fmla="*/ 84815 w 96939"/>
                  <a:gd name="connsiteY7" fmla="*/ 102337 h 176612"/>
                  <a:gd name="connsiteX8" fmla="*/ 51676 w 96939"/>
                  <a:gd name="connsiteY8" fmla="*/ 65770 h 176612"/>
                  <a:gd name="connsiteX9" fmla="*/ 12125 w 96939"/>
                  <a:gd name="connsiteY9" fmla="*/ 104177 h 176612"/>
                  <a:gd name="connsiteX10" fmla="*/ 12125 w 96939"/>
                  <a:gd name="connsiteY10" fmla="*/ 176613 h 176612"/>
                  <a:gd name="connsiteX11" fmla="*/ 0 w 96939"/>
                  <a:gd name="connsiteY11" fmla="*/ 176613 h 176612"/>
                  <a:gd name="connsiteX12" fmla="*/ 0 w 96939"/>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76612">
                    <a:moveTo>
                      <a:pt x="0" y="0"/>
                    </a:moveTo>
                    <a:lnTo>
                      <a:pt x="12125" y="0"/>
                    </a:lnTo>
                    <a:lnTo>
                      <a:pt x="12125" y="80434"/>
                    </a:lnTo>
                    <a:cubicBezTo>
                      <a:pt x="17585" y="67420"/>
                      <a:pt x="33139" y="55295"/>
                      <a:pt x="54406" y="55295"/>
                    </a:cubicBezTo>
                    <a:cubicBezTo>
                      <a:pt x="79799" y="55295"/>
                      <a:pt x="96940" y="69007"/>
                      <a:pt x="96940" y="103035"/>
                    </a:cubicBezTo>
                    <a:lnTo>
                      <a:pt x="96940" y="176613"/>
                    </a:lnTo>
                    <a:lnTo>
                      <a:pt x="84815" y="176613"/>
                    </a:lnTo>
                    <a:lnTo>
                      <a:pt x="84815" y="102337"/>
                    </a:lnTo>
                    <a:cubicBezTo>
                      <a:pt x="84815" y="77006"/>
                      <a:pt x="72943" y="65770"/>
                      <a:pt x="51676" y="65770"/>
                    </a:cubicBezTo>
                    <a:cubicBezTo>
                      <a:pt x="31805" y="65770"/>
                      <a:pt x="12125" y="79038"/>
                      <a:pt x="12125" y="104177"/>
                    </a:cubicBezTo>
                    <a:lnTo>
                      <a:pt x="12125"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15" name="Freeform 1214">
                <a:extLst>
                  <a:ext uri="{FF2B5EF4-FFF2-40B4-BE49-F238E27FC236}">
                    <a16:creationId xmlns:a16="http://schemas.microsoft.com/office/drawing/2014/main" id="{70AB3DBC-1CD3-AC96-C932-64543F89DE3C}"/>
                  </a:ext>
                </a:extLst>
              </p:cNvPr>
              <p:cNvSpPr/>
              <p:nvPr/>
            </p:nvSpPr>
            <p:spPr>
              <a:xfrm>
                <a:off x="5062795" y="2290062"/>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4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8" y="0"/>
                      <a:pt x="57199" y="0"/>
                    </a:cubicBezTo>
                    <a:cubicBezTo>
                      <a:pt x="81450" y="0"/>
                      <a:pt x="103797" y="12760"/>
                      <a:pt x="107034" y="39741"/>
                    </a:cubicBezTo>
                    <a:lnTo>
                      <a:pt x="95163" y="39741"/>
                    </a:lnTo>
                    <a:cubicBezTo>
                      <a:pt x="92179" y="19617"/>
                      <a:pt x="75991" y="10284"/>
                      <a:pt x="57199" y="10284"/>
                    </a:cubicBezTo>
                    <a:cubicBezTo>
                      <a:pt x="32314" y="10284"/>
                      <a:pt x="12633" y="29457"/>
                      <a:pt x="12633" y="61008"/>
                    </a:cubicBezTo>
                    <a:lnTo>
                      <a:pt x="12633" y="62849"/>
                    </a:lnTo>
                    <a:cubicBezTo>
                      <a:pt x="12633" y="94401"/>
                      <a:pt x="32059" y="112875"/>
                      <a:pt x="57199" y="112875"/>
                    </a:cubicBezTo>
                    <a:cubicBezTo>
                      <a:pt x="77070" y="112875"/>
                      <a:pt x="94020" y="101448"/>
                      <a:pt x="96940" y="79990"/>
                    </a:cubicBezTo>
                    <a:lnTo>
                      <a:pt x="108114" y="79990"/>
                    </a:lnTo>
                    <a:cubicBezTo>
                      <a:pt x="104939" y="105574"/>
                      <a:pt x="84371"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16" name="Freeform 1215">
                <a:extLst>
                  <a:ext uri="{FF2B5EF4-FFF2-40B4-BE49-F238E27FC236}">
                    <a16:creationId xmlns:a16="http://schemas.microsoft.com/office/drawing/2014/main" id="{D628372E-D013-8AC3-3B9A-F1A4672C9321}"/>
                  </a:ext>
                </a:extLst>
              </p:cNvPr>
              <p:cNvSpPr/>
              <p:nvPr/>
            </p:nvSpPr>
            <p:spPr>
              <a:xfrm>
                <a:off x="5188684" y="2290062"/>
                <a:ext cx="93004" cy="123159"/>
              </a:xfrm>
              <a:custGeom>
                <a:avLst/>
                <a:gdLst>
                  <a:gd name="connsiteX0" fmla="*/ 0 w 93004"/>
                  <a:gd name="connsiteY0" fmla="*/ 89132 h 123159"/>
                  <a:gd name="connsiteX1" fmla="*/ 55993 w 93004"/>
                  <a:gd name="connsiteY1" fmla="*/ 53009 h 123159"/>
                  <a:gd name="connsiteX2" fmla="*/ 80879 w 93004"/>
                  <a:gd name="connsiteY2" fmla="*/ 53009 h 123159"/>
                  <a:gd name="connsiteX3" fmla="*/ 80879 w 93004"/>
                  <a:gd name="connsiteY3" fmla="*/ 42280 h 123159"/>
                  <a:gd name="connsiteX4" fmla="*/ 50724 w 93004"/>
                  <a:gd name="connsiteY4" fmla="*/ 10284 h 123159"/>
                  <a:gd name="connsiteX5" fmla="*/ 17141 w 93004"/>
                  <a:gd name="connsiteY5" fmla="*/ 35615 h 123159"/>
                  <a:gd name="connsiteX6" fmla="*/ 5269 w 93004"/>
                  <a:gd name="connsiteY6" fmla="*/ 35615 h 123159"/>
                  <a:gd name="connsiteX7" fmla="*/ 51168 w 93004"/>
                  <a:gd name="connsiteY7" fmla="*/ 0 h 123159"/>
                  <a:gd name="connsiteX8" fmla="*/ 93004 w 93004"/>
                  <a:gd name="connsiteY8" fmla="*/ 42280 h 123159"/>
                  <a:gd name="connsiteX9" fmla="*/ 93004 w 93004"/>
                  <a:gd name="connsiteY9" fmla="*/ 121318 h 123159"/>
                  <a:gd name="connsiteX10" fmla="*/ 80879 w 93004"/>
                  <a:gd name="connsiteY10" fmla="*/ 121318 h 123159"/>
                  <a:gd name="connsiteX11" fmla="*/ 80879 w 93004"/>
                  <a:gd name="connsiteY11" fmla="*/ 103035 h 123159"/>
                  <a:gd name="connsiteX12" fmla="*/ 40439 w 93004"/>
                  <a:gd name="connsiteY12" fmla="*/ 123159 h 123159"/>
                  <a:gd name="connsiteX13" fmla="*/ 0 w 93004"/>
                  <a:gd name="connsiteY13" fmla="*/ 89132 h 123159"/>
                  <a:gd name="connsiteX14" fmla="*/ 80879 w 93004"/>
                  <a:gd name="connsiteY14" fmla="*/ 82720 h 123159"/>
                  <a:gd name="connsiteX15" fmla="*/ 80879 w 93004"/>
                  <a:gd name="connsiteY15" fmla="*/ 62405 h 123159"/>
                  <a:gd name="connsiteX16" fmla="*/ 56437 w 93004"/>
                  <a:gd name="connsiteY16" fmla="*/ 62405 h 123159"/>
                  <a:gd name="connsiteX17" fmla="*/ 12125 w 93004"/>
                  <a:gd name="connsiteY17" fmla="*/ 89132 h 123159"/>
                  <a:gd name="connsiteX18" fmla="*/ 41392 w 93004"/>
                  <a:gd name="connsiteY18" fmla="*/ 113319 h 123159"/>
                  <a:gd name="connsiteX19" fmla="*/ 80942 w 93004"/>
                  <a:gd name="connsiteY19" fmla="*/ 82720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004" h="123159">
                    <a:moveTo>
                      <a:pt x="0" y="89132"/>
                    </a:moveTo>
                    <a:cubicBezTo>
                      <a:pt x="0" y="61453"/>
                      <a:pt x="26473" y="53009"/>
                      <a:pt x="55993" y="53009"/>
                    </a:cubicBezTo>
                    <a:lnTo>
                      <a:pt x="80879" y="53009"/>
                    </a:lnTo>
                    <a:lnTo>
                      <a:pt x="80879" y="42280"/>
                    </a:lnTo>
                    <a:cubicBezTo>
                      <a:pt x="80879" y="19870"/>
                      <a:pt x="71737" y="10284"/>
                      <a:pt x="50724" y="10284"/>
                    </a:cubicBezTo>
                    <a:cubicBezTo>
                      <a:pt x="32694" y="10284"/>
                      <a:pt x="19871" y="18029"/>
                      <a:pt x="17141" y="35615"/>
                    </a:cubicBezTo>
                    <a:lnTo>
                      <a:pt x="5269" y="35615"/>
                    </a:lnTo>
                    <a:cubicBezTo>
                      <a:pt x="7999" y="10475"/>
                      <a:pt x="28568" y="0"/>
                      <a:pt x="51168" y="0"/>
                    </a:cubicBezTo>
                    <a:cubicBezTo>
                      <a:pt x="76054" y="0"/>
                      <a:pt x="93004" y="11871"/>
                      <a:pt x="93004" y="42280"/>
                    </a:cubicBezTo>
                    <a:lnTo>
                      <a:pt x="93004" y="121318"/>
                    </a:lnTo>
                    <a:lnTo>
                      <a:pt x="80879" y="121318"/>
                    </a:lnTo>
                    <a:lnTo>
                      <a:pt x="80879" y="103035"/>
                    </a:lnTo>
                    <a:cubicBezTo>
                      <a:pt x="73324" y="114716"/>
                      <a:pt x="60564" y="123159"/>
                      <a:pt x="40439" y="123159"/>
                    </a:cubicBezTo>
                    <a:cubicBezTo>
                      <a:pt x="16887" y="123159"/>
                      <a:pt x="0" y="111732"/>
                      <a:pt x="0" y="89132"/>
                    </a:cubicBezTo>
                    <a:close/>
                    <a:moveTo>
                      <a:pt x="80879" y="82720"/>
                    </a:moveTo>
                    <a:lnTo>
                      <a:pt x="80879" y="62405"/>
                    </a:lnTo>
                    <a:lnTo>
                      <a:pt x="56437" y="62405"/>
                    </a:lnTo>
                    <a:cubicBezTo>
                      <a:pt x="31551" y="62405"/>
                      <a:pt x="12125" y="67674"/>
                      <a:pt x="12125" y="89132"/>
                    </a:cubicBezTo>
                    <a:cubicBezTo>
                      <a:pt x="12125" y="104431"/>
                      <a:pt x="21711" y="113319"/>
                      <a:pt x="41392" y="113319"/>
                    </a:cubicBezTo>
                    <a:cubicBezTo>
                      <a:pt x="63357" y="113319"/>
                      <a:pt x="80942" y="100495"/>
                      <a:pt x="80942" y="82720"/>
                    </a:cubicBezTo>
                    <a:close/>
                  </a:path>
                </a:pathLst>
              </a:custGeom>
              <a:solidFill>
                <a:srgbClr val="FFFFFF"/>
              </a:solidFill>
              <a:ln w="6345" cap="flat">
                <a:noFill/>
                <a:prstDash val="solid"/>
                <a:miter/>
              </a:ln>
            </p:spPr>
            <p:txBody>
              <a:bodyPr rtlCol="0" anchor="ctr"/>
              <a:lstStyle/>
              <a:p>
                <a:endParaRPr lang="en-US"/>
              </a:p>
            </p:txBody>
          </p:sp>
          <p:sp>
            <p:nvSpPr>
              <p:cNvPr id="1217" name="Freeform 1216">
                <a:extLst>
                  <a:ext uri="{FF2B5EF4-FFF2-40B4-BE49-F238E27FC236}">
                    <a16:creationId xmlns:a16="http://schemas.microsoft.com/office/drawing/2014/main" id="{75F2DEB8-9B08-F326-E494-A699228C9C2A}"/>
                  </a:ext>
                </a:extLst>
              </p:cNvPr>
              <p:cNvSpPr/>
              <p:nvPr/>
            </p:nvSpPr>
            <p:spPr>
              <a:xfrm>
                <a:off x="5314573" y="2290316"/>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18" name="Freeform 1217">
                <a:extLst>
                  <a:ext uri="{FF2B5EF4-FFF2-40B4-BE49-F238E27FC236}">
                    <a16:creationId xmlns:a16="http://schemas.microsoft.com/office/drawing/2014/main" id="{6A1C443E-B07D-0153-0508-C62A42AF6D7E}"/>
                  </a:ext>
                </a:extLst>
              </p:cNvPr>
              <p:cNvSpPr/>
              <p:nvPr/>
            </p:nvSpPr>
            <p:spPr>
              <a:xfrm>
                <a:off x="5375391" y="2290062"/>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8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8"/>
                    </a:cubicBezTo>
                    <a:lnTo>
                      <a:pt x="107161" y="62595"/>
                    </a:lnTo>
                    <a:lnTo>
                      <a:pt x="12570" y="62595"/>
                    </a:lnTo>
                    <a:cubicBezTo>
                      <a:pt x="13015" y="94591"/>
                      <a:pt x="28314" y="112875"/>
                      <a:pt x="56691" y="112875"/>
                    </a:cubicBezTo>
                    <a:cubicBezTo>
                      <a:pt x="76562" y="112875"/>
                      <a:pt x="90084"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19" name="Freeform 1218">
                <a:extLst>
                  <a:ext uri="{FF2B5EF4-FFF2-40B4-BE49-F238E27FC236}">
                    <a16:creationId xmlns:a16="http://schemas.microsoft.com/office/drawing/2014/main" id="{B01C6D33-E9C6-D663-3D2F-F2C433018950}"/>
                  </a:ext>
                </a:extLst>
              </p:cNvPr>
              <p:cNvSpPr/>
              <p:nvPr/>
            </p:nvSpPr>
            <p:spPr>
              <a:xfrm>
                <a:off x="3309363"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3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5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9" y="0"/>
                      <a:pt x="107161" y="18728"/>
                      <a:pt x="107161" y="58279"/>
                    </a:cubicBezTo>
                    <a:lnTo>
                      <a:pt x="107161" y="62595"/>
                    </a:lnTo>
                    <a:lnTo>
                      <a:pt x="12570" y="62595"/>
                    </a:lnTo>
                    <a:cubicBezTo>
                      <a:pt x="13015" y="94591"/>
                      <a:pt x="28314" y="112875"/>
                      <a:pt x="56691" y="112875"/>
                    </a:cubicBezTo>
                    <a:cubicBezTo>
                      <a:pt x="76562" y="112875"/>
                      <a:pt x="90020" y="104622"/>
                      <a:pt x="94147" y="87989"/>
                    </a:cubicBezTo>
                    <a:lnTo>
                      <a:pt x="106273"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5"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20" name="Freeform 1219">
                <a:extLst>
                  <a:ext uri="{FF2B5EF4-FFF2-40B4-BE49-F238E27FC236}">
                    <a16:creationId xmlns:a16="http://schemas.microsoft.com/office/drawing/2014/main" id="{2BC4BBC1-2C40-8F09-14CD-4101C01DED2A}"/>
                  </a:ext>
                </a:extLst>
              </p:cNvPr>
              <p:cNvSpPr/>
              <p:nvPr/>
            </p:nvSpPr>
            <p:spPr>
              <a:xfrm>
                <a:off x="3422492" y="2571170"/>
                <a:ext cx="103606" cy="119476"/>
              </a:xfrm>
              <a:custGeom>
                <a:avLst/>
                <a:gdLst>
                  <a:gd name="connsiteX0" fmla="*/ 44439 w 103606"/>
                  <a:gd name="connsiteY0" fmla="*/ 57770 h 119476"/>
                  <a:gd name="connsiteX1" fmla="*/ 2857 w 103606"/>
                  <a:gd name="connsiteY1" fmla="*/ 0 h 119476"/>
                  <a:gd name="connsiteX2" fmla="*/ 17268 w 103606"/>
                  <a:gd name="connsiteY2" fmla="*/ 0 h 119476"/>
                  <a:gd name="connsiteX3" fmla="*/ 51740 w 103606"/>
                  <a:gd name="connsiteY3" fmla="*/ 48692 h 119476"/>
                  <a:gd name="connsiteX4" fmla="*/ 85767 w 103606"/>
                  <a:gd name="connsiteY4" fmla="*/ 0 h 119476"/>
                  <a:gd name="connsiteX5" fmla="*/ 99226 w 103606"/>
                  <a:gd name="connsiteY5" fmla="*/ 0 h 119476"/>
                  <a:gd name="connsiteX6" fmla="*/ 58342 w 103606"/>
                  <a:gd name="connsiteY6" fmla="*/ 56882 h 119476"/>
                  <a:gd name="connsiteX7" fmla="*/ 103606 w 103606"/>
                  <a:gd name="connsiteY7" fmla="*/ 119477 h 119476"/>
                  <a:gd name="connsiteX8" fmla="*/ 89195 w 103606"/>
                  <a:gd name="connsiteY8" fmla="*/ 119477 h 119476"/>
                  <a:gd name="connsiteX9" fmla="*/ 51232 w 103606"/>
                  <a:gd name="connsiteY9" fmla="*/ 66023 h 119476"/>
                  <a:gd name="connsiteX10" fmla="*/ 13268 w 103606"/>
                  <a:gd name="connsiteY10" fmla="*/ 119477 h 119476"/>
                  <a:gd name="connsiteX11" fmla="*/ 0 w 103606"/>
                  <a:gd name="connsiteY11" fmla="*/ 119477 h 119476"/>
                  <a:gd name="connsiteX12" fmla="*/ 44312 w 103606"/>
                  <a:gd name="connsiteY12" fmla="*/ 57770 h 11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606" h="119476">
                    <a:moveTo>
                      <a:pt x="44439" y="57770"/>
                    </a:moveTo>
                    <a:lnTo>
                      <a:pt x="2857" y="0"/>
                    </a:lnTo>
                    <a:lnTo>
                      <a:pt x="17268" y="0"/>
                    </a:lnTo>
                    <a:lnTo>
                      <a:pt x="51740" y="48692"/>
                    </a:lnTo>
                    <a:lnTo>
                      <a:pt x="85767" y="0"/>
                    </a:lnTo>
                    <a:lnTo>
                      <a:pt x="99226" y="0"/>
                    </a:lnTo>
                    <a:lnTo>
                      <a:pt x="58342" y="56882"/>
                    </a:lnTo>
                    <a:lnTo>
                      <a:pt x="103606" y="119477"/>
                    </a:lnTo>
                    <a:lnTo>
                      <a:pt x="89195" y="119477"/>
                    </a:lnTo>
                    <a:lnTo>
                      <a:pt x="51232" y="66023"/>
                    </a:lnTo>
                    <a:lnTo>
                      <a:pt x="13268" y="119477"/>
                    </a:lnTo>
                    <a:lnTo>
                      <a:pt x="0" y="119477"/>
                    </a:lnTo>
                    <a:lnTo>
                      <a:pt x="44312" y="57770"/>
                    </a:lnTo>
                    <a:close/>
                  </a:path>
                </a:pathLst>
              </a:custGeom>
              <a:solidFill>
                <a:srgbClr val="FFFFFF"/>
              </a:solidFill>
              <a:ln w="6345" cap="flat">
                <a:noFill/>
                <a:prstDash val="solid"/>
                <a:miter/>
              </a:ln>
            </p:spPr>
            <p:txBody>
              <a:bodyPr rtlCol="0" anchor="ctr"/>
              <a:lstStyle/>
              <a:p>
                <a:endParaRPr lang="en-US"/>
              </a:p>
            </p:txBody>
          </p:sp>
          <p:sp>
            <p:nvSpPr>
              <p:cNvPr id="1221" name="Freeform 1220">
                <a:extLst>
                  <a:ext uri="{FF2B5EF4-FFF2-40B4-BE49-F238E27FC236}">
                    <a16:creationId xmlns:a16="http://schemas.microsoft.com/office/drawing/2014/main" id="{40F4FDD6-1840-2C07-C66D-3BB4B99F9135}"/>
                  </a:ext>
                </a:extLst>
              </p:cNvPr>
              <p:cNvSpPr/>
              <p:nvPr/>
            </p:nvSpPr>
            <p:spPr>
              <a:xfrm>
                <a:off x="3544255" y="2569265"/>
                <a:ext cx="111287" cy="162900"/>
              </a:xfrm>
              <a:custGeom>
                <a:avLst/>
                <a:gdLst>
                  <a:gd name="connsiteX0" fmla="*/ 0 w 111287"/>
                  <a:gd name="connsiteY0" fmla="*/ 1841 h 162900"/>
                  <a:gd name="connsiteX1" fmla="*/ 12126 w 111287"/>
                  <a:gd name="connsiteY1" fmla="*/ 1841 h 162900"/>
                  <a:gd name="connsiteX2" fmla="*/ 12126 w 111287"/>
                  <a:gd name="connsiteY2" fmla="*/ 29711 h 162900"/>
                  <a:gd name="connsiteX3" fmla="*/ 57580 w 111287"/>
                  <a:gd name="connsiteY3" fmla="*/ 0 h 162900"/>
                  <a:gd name="connsiteX4" fmla="*/ 111288 w 111287"/>
                  <a:gd name="connsiteY4" fmla="*/ 60310 h 162900"/>
                  <a:gd name="connsiteX5" fmla="*/ 111288 w 111287"/>
                  <a:gd name="connsiteY5" fmla="*/ 62151 h 162900"/>
                  <a:gd name="connsiteX6" fmla="*/ 57580 w 111287"/>
                  <a:gd name="connsiteY6" fmla="*/ 123159 h 162900"/>
                  <a:gd name="connsiteX7" fmla="*/ 12126 w 111287"/>
                  <a:gd name="connsiteY7" fmla="*/ 94147 h 162900"/>
                  <a:gd name="connsiteX8" fmla="*/ 12126 w 111287"/>
                  <a:gd name="connsiteY8" fmla="*/ 162900 h 162900"/>
                  <a:gd name="connsiteX9" fmla="*/ 0 w 111287"/>
                  <a:gd name="connsiteY9" fmla="*/ 162900 h 162900"/>
                  <a:gd name="connsiteX10" fmla="*/ 0 w 111287"/>
                  <a:gd name="connsiteY10" fmla="*/ 1841 h 162900"/>
                  <a:gd name="connsiteX11" fmla="*/ 98718 w 111287"/>
                  <a:gd name="connsiteY11" fmla="*/ 62595 h 162900"/>
                  <a:gd name="connsiteX12" fmla="*/ 98718 w 111287"/>
                  <a:gd name="connsiteY12" fmla="*/ 60754 h 162900"/>
                  <a:gd name="connsiteX13" fmla="*/ 56437 w 111287"/>
                  <a:gd name="connsiteY13" fmla="*/ 10284 h 162900"/>
                  <a:gd name="connsiteX14" fmla="*/ 11872 w 111287"/>
                  <a:gd name="connsiteY14" fmla="*/ 60754 h 162900"/>
                  <a:gd name="connsiteX15" fmla="*/ 11872 w 111287"/>
                  <a:gd name="connsiteY15" fmla="*/ 62595 h 162900"/>
                  <a:gd name="connsiteX16" fmla="*/ 56691 w 111287"/>
                  <a:gd name="connsiteY16" fmla="*/ 112875 h 162900"/>
                  <a:gd name="connsiteX17" fmla="*/ 98718 w 111287"/>
                  <a:gd name="connsiteY17" fmla="*/ 62595 h 16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287" h="162900">
                    <a:moveTo>
                      <a:pt x="0" y="1841"/>
                    </a:moveTo>
                    <a:lnTo>
                      <a:pt x="12126" y="1841"/>
                    </a:lnTo>
                    <a:lnTo>
                      <a:pt x="12126" y="29711"/>
                    </a:lnTo>
                    <a:cubicBezTo>
                      <a:pt x="18982" y="14157"/>
                      <a:pt x="36567" y="0"/>
                      <a:pt x="57580" y="0"/>
                    </a:cubicBezTo>
                    <a:cubicBezTo>
                      <a:pt x="87735" y="0"/>
                      <a:pt x="111288" y="23045"/>
                      <a:pt x="111288" y="60310"/>
                    </a:cubicBezTo>
                    <a:lnTo>
                      <a:pt x="111288" y="62151"/>
                    </a:lnTo>
                    <a:cubicBezTo>
                      <a:pt x="111288" y="99607"/>
                      <a:pt x="88433" y="123159"/>
                      <a:pt x="57580" y="123159"/>
                    </a:cubicBezTo>
                    <a:cubicBezTo>
                      <a:pt x="33837" y="123159"/>
                      <a:pt x="18538" y="108748"/>
                      <a:pt x="12126" y="94147"/>
                    </a:cubicBezTo>
                    <a:lnTo>
                      <a:pt x="12126" y="162900"/>
                    </a:lnTo>
                    <a:lnTo>
                      <a:pt x="0" y="162900"/>
                    </a:lnTo>
                    <a:lnTo>
                      <a:pt x="0" y="1841"/>
                    </a:lnTo>
                    <a:close/>
                    <a:moveTo>
                      <a:pt x="98718" y="62595"/>
                    </a:moveTo>
                    <a:lnTo>
                      <a:pt x="98718" y="60754"/>
                    </a:lnTo>
                    <a:cubicBezTo>
                      <a:pt x="98718" y="27870"/>
                      <a:pt x="79292" y="10284"/>
                      <a:pt x="56437" y="10284"/>
                    </a:cubicBezTo>
                    <a:cubicBezTo>
                      <a:pt x="33583" y="10284"/>
                      <a:pt x="11872" y="27870"/>
                      <a:pt x="11872" y="60754"/>
                    </a:cubicBezTo>
                    <a:lnTo>
                      <a:pt x="11872" y="62595"/>
                    </a:lnTo>
                    <a:cubicBezTo>
                      <a:pt x="11872" y="95290"/>
                      <a:pt x="31742" y="112875"/>
                      <a:pt x="56691" y="112875"/>
                    </a:cubicBezTo>
                    <a:cubicBezTo>
                      <a:pt x="81641" y="112875"/>
                      <a:pt x="98718" y="94591"/>
                      <a:pt x="98718" y="62595"/>
                    </a:cubicBezTo>
                    <a:close/>
                  </a:path>
                </a:pathLst>
              </a:custGeom>
              <a:solidFill>
                <a:srgbClr val="FFFFFF"/>
              </a:solidFill>
              <a:ln w="6345" cap="flat">
                <a:noFill/>
                <a:prstDash val="solid"/>
                <a:miter/>
              </a:ln>
            </p:spPr>
            <p:txBody>
              <a:bodyPr rtlCol="0" anchor="ctr"/>
              <a:lstStyle/>
              <a:p>
                <a:endParaRPr lang="en-US"/>
              </a:p>
            </p:txBody>
          </p:sp>
          <p:sp>
            <p:nvSpPr>
              <p:cNvPr id="1222" name="Freeform 1221">
                <a:extLst>
                  <a:ext uri="{FF2B5EF4-FFF2-40B4-BE49-F238E27FC236}">
                    <a16:creationId xmlns:a16="http://schemas.microsoft.com/office/drawing/2014/main" id="{B1125095-B5C9-3BD8-4495-B90AC342167E}"/>
                  </a:ext>
                </a:extLst>
              </p:cNvPr>
              <p:cNvSpPr/>
              <p:nvPr/>
            </p:nvSpPr>
            <p:spPr>
              <a:xfrm>
                <a:off x="3671541" y="2569265"/>
                <a:ext cx="107160" cy="123159"/>
              </a:xfrm>
              <a:custGeom>
                <a:avLst/>
                <a:gdLst>
                  <a:gd name="connsiteX0" fmla="*/ 0 w 107160"/>
                  <a:gd name="connsiteY0" fmla="*/ 62849 h 123159"/>
                  <a:gd name="connsiteX1" fmla="*/ 0 w 107160"/>
                  <a:gd name="connsiteY1" fmla="*/ 61008 h 123159"/>
                  <a:gd name="connsiteX2" fmla="*/ 54850 w 107160"/>
                  <a:gd name="connsiteY2" fmla="*/ 0 h 123159"/>
                  <a:gd name="connsiteX3" fmla="*/ 107161 w 107160"/>
                  <a:gd name="connsiteY3" fmla="*/ 58279 h 123159"/>
                  <a:gd name="connsiteX4" fmla="*/ 107161 w 107160"/>
                  <a:gd name="connsiteY4" fmla="*/ 62595 h 123159"/>
                  <a:gd name="connsiteX5" fmla="*/ 12570 w 107160"/>
                  <a:gd name="connsiteY5" fmla="*/ 62595 h 123159"/>
                  <a:gd name="connsiteX6" fmla="*/ 56691 w 107160"/>
                  <a:gd name="connsiteY6" fmla="*/ 112875 h 123159"/>
                  <a:gd name="connsiteX7" fmla="*/ 94147 w 107160"/>
                  <a:gd name="connsiteY7" fmla="*/ 87989 h 123159"/>
                  <a:gd name="connsiteX8" fmla="*/ 106272 w 107160"/>
                  <a:gd name="connsiteY8" fmla="*/ 87989 h 123159"/>
                  <a:gd name="connsiteX9" fmla="*/ 56691 w 107160"/>
                  <a:gd name="connsiteY9" fmla="*/ 123159 h 123159"/>
                  <a:gd name="connsiteX10" fmla="*/ 0 w 107160"/>
                  <a:gd name="connsiteY10" fmla="*/ 62849 h 123159"/>
                  <a:gd name="connsiteX11" fmla="*/ 94591 w 107160"/>
                  <a:gd name="connsiteY11" fmla="*/ 52819 h 123159"/>
                  <a:gd name="connsiteX12" fmla="*/ 54850 w 107160"/>
                  <a:gd name="connsiteY12" fmla="*/ 10348 h 123159"/>
                  <a:gd name="connsiteX13" fmla="*/ 13014 w 107160"/>
                  <a:gd name="connsiteY13" fmla="*/ 52819 h 123159"/>
                  <a:gd name="connsiteX14" fmla="*/ 94591 w 107160"/>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0"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84"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223" name="Freeform 1222">
                <a:extLst>
                  <a:ext uri="{FF2B5EF4-FFF2-40B4-BE49-F238E27FC236}">
                    <a16:creationId xmlns:a16="http://schemas.microsoft.com/office/drawing/2014/main" id="{96EA40D8-953F-7141-9739-822669606267}"/>
                  </a:ext>
                </a:extLst>
              </p:cNvPr>
              <p:cNvSpPr/>
              <p:nvPr/>
            </p:nvSpPr>
            <p:spPr>
              <a:xfrm>
                <a:off x="3802318" y="2569519"/>
                <a:ext cx="52564" cy="121127"/>
              </a:xfrm>
              <a:custGeom>
                <a:avLst/>
                <a:gdLst>
                  <a:gd name="connsiteX0" fmla="*/ 0 w 52564"/>
                  <a:gd name="connsiteY0" fmla="*/ 1587 h 121127"/>
                  <a:gd name="connsiteX1" fmla="*/ 12125 w 52564"/>
                  <a:gd name="connsiteY1" fmla="*/ 1587 h 121127"/>
                  <a:gd name="connsiteX2" fmla="*/ 12125 w 52564"/>
                  <a:gd name="connsiteY2" fmla="*/ 26727 h 121127"/>
                  <a:gd name="connsiteX3" fmla="*/ 52565 w 52564"/>
                  <a:gd name="connsiteY3" fmla="*/ 0 h 121127"/>
                  <a:gd name="connsiteX4" fmla="*/ 52565 w 52564"/>
                  <a:gd name="connsiteY4" fmla="*/ 11427 h 121127"/>
                  <a:gd name="connsiteX5" fmla="*/ 12125 w 52564"/>
                  <a:gd name="connsiteY5" fmla="*/ 54850 h 121127"/>
                  <a:gd name="connsiteX6" fmla="*/ 12125 w 52564"/>
                  <a:gd name="connsiteY6" fmla="*/ 121128 h 121127"/>
                  <a:gd name="connsiteX7" fmla="*/ 0 w 52564"/>
                  <a:gd name="connsiteY7" fmla="*/ 121128 h 121127"/>
                  <a:gd name="connsiteX8" fmla="*/ 0 w 52564"/>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4" h="121127">
                    <a:moveTo>
                      <a:pt x="0" y="1587"/>
                    </a:moveTo>
                    <a:lnTo>
                      <a:pt x="12125" y="1587"/>
                    </a:lnTo>
                    <a:lnTo>
                      <a:pt x="12125" y="26727"/>
                    </a:lnTo>
                    <a:cubicBezTo>
                      <a:pt x="18728" y="12125"/>
                      <a:pt x="30599" y="698"/>
                      <a:pt x="52565" y="0"/>
                    </a:cubicBezTo>
                    <a:lnTo>
                      <a:pt x="52565" y="11427"/>
                    </a:lnTo>
                    <a:cubicBezTo>
                      <a:pt x="29520" y="12316"/>
                      <a:pt x="12125" y="23108"/>
                      <a:pt x="12125" y="54850"/>
                    </a:cubicBezTo>
                    <a:lnTo>
                      <a:pt x="12125"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24" name="Freeform 1223">
                <a:extLst>
                  <a:ext uri="{FF2B5EF4-FFF2-40B4-BE49-F238E27FC236}">
                    <a16:creationId xmlns:a16="http://schemas.microsoft.com/office/drawing/2014/main" id="{43B2A80D-6A00-020A-010A-AE715BF5FF1D}"/>
                  </a:ext>
                </a:extLst>
              </p:cNvPr>
              <p:cNvSpPr/>
              <p:nvPr/>
            </p:nvSpPr>
            <p:spPr>
              <a:xfrm>
                <a:off x="3871198" y="2528381"/>
                <a:ext cx="17140" cy="162202"/>
              </a:xfrm>
              <a:custGeom>
                <a:avLst/>
                <a:gdLst>
                  <a:gd name="connsiteX0" fmla="*/ 0 w 17140"/>
                  <a:gd name="connsiteY0" fmla="*/ 8443 h 162202"/>
                  <a:gd name="connsiteX1" fmla="*/ 8697 w 17140"/>
                  <a:gd name="connsiteY1" fmla="*/ 0 h 162202"/>
                  <a:gd name="connsiteX2" fmla="*/ 17141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3" y="0"/>
                      <a:pt x="8697" y="0"/>
                    </a:cubicBezTo>
                    <a:cubicBezTo>
                      <a:pt x="13522" y="0"/>
                      <a:pt x="17141" y="3873"/>
                      <a:pt x="17141" y="8443"/>
                    </a:cubicBezTo>
                    <a:cubicBezTo>
                      <a:pt x="17141"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25" name="Freeform 1224">
                <a:extLst>
                  <a:ext uri="{FF2B5EF4-FFF2-40B4-BE49-F238E27FC236}">
                    <a16:creationId xmlns:a16="http://schemas.microsoft.com/office/drawing/2014/main" id="{96720256-CF25-AA67-02A6-6B2AB6ADA59E}"/>
                  </a:ext>
                </a:extLst>
              </p:cNvPr>
              <p:cNvSpPr/>
              <p:nvPr/>
            </p:nvSpPr>
            <p:spPr>
              <a:xfrm>
                <a:off x="390897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26" name="Freeform 1225">
                <a:extLst>
                  <a:ext uri="{FF2B5EF4-FFF2-40B4-BE49-F238E27FC236}">
                    <a16:creationId xmlns:a16="http://schemas.microsoft.com/office/drawing/2014/main" id="{CC021846-7478-A205-D8E4-D4AFF661A181}"/>
                  </a:ext>
                </a:extLst>
              </p:cNvPr>
              <p:cNvSpPr/>
              <p:nvPr/>
            </p:nvSpPr>
            <p:spPr>
              <a:xfrm>
                <a:off x="4039748"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799"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27" name="Freeform 1226">
                <a:extLst>
                  <a:ext uri="{FF2B5EF4-FFF2-40B4-BE49-F238E27FC236}">
                    <a16:creationId xmlns:a16="http://schemas.microsoft.com/office/drawing/2014/main" id="{2BBB5AE2-CA79-2CA5-337E-DDE5116AB0CA}"/>
                  </a:ext>
                </a:extLst>
              </p:cNvPr>
              <p:cNvSpPr/>
              <p:nvPr/>
            </p:nvSpPr>
            <p:spPr>
              <a:xfrm>
                <a:off x="4158654" y="2569265"/>
                <a:ext cx="108113" cy="123159"/>
              </a:xfrm>
              <a:custGeom>
                <a:avLst/>
                <a:gdLst>
                  <a:gd name="connsiteX0" fmla="*/ 64 w 108113"/>
                  <a:gd name="connsiteY0" fmla="*/ 62849 h 123159"/>
                  <a:gd name="connsiteX1" fmla="*/ 64 w 108113"/>
                  <a:gd name="connsiteY1" fmla="*/ 61008 h 123159"/>
                  <a:gd name="connsiteX2" fmla="*/ 57199 w 108113"/>
                  <a:gd name="connsiteY2" fmla="*/ 0 h 123159"/>
                  <a:gd name="connsiteX3" fmla="*/ 107034 w 108113"/>
                  <a:gd name="connsiteY3" fmla="*/ 39741 h 123159"/>
                  <a:gd name="connsiteX4" fmla="*/ 95163 w 108113"/>
                  <a:gd name="connsiteY4" fmla="*/ 39741 h 123159"/>
                  <a:gd name="connsiteX5" fmla="*/ 57199 w 108113"/>
                  <a:gd name="connsiteY5" fmla="*/ 10284 h 123159"/>
                  <a:gd name="connsiteX6" fmla="*/ 12633 w 108113"/>
                  <a:gd name="connsiteY6" fmla="*/ 61008 h 123159"/>
                  <a:gd name="connsiteX7" fmla="*/ 12633 w 108113"/>
                  <a:gd name="connsiteY7" fmla="*/ 62849 h 123159"/>
                  <a:gd name="connsiteX8" fmla="*/ 57199 w 108113"/>
                  <a:gd name="connsiteY8" fmla="*/ 112875 h 123159"/>
                  <a:gd name="connsiteX9" fmla="*/ 96940 w 108113"/>
                  <a:gd name="connsiteY9" fmla="*/ 79990 h 123159"/>
                  <a:gd name="connsiteX10" fmla="*/ 108113 w 108113"/>
                  <a:gd name="connsiteY10" fmla="*/ 79990 h 123159"/>
                  <a:gd name="connsiteX11" fmla="*/ 57136 w 108113"/>
                  <a:gd name="connsiteY11" fmla="*/ 123159 h 123159"/>
                  <a:gd name="connsiteX12" fmla="*/ 0 w 108113"/>
                  <a:gd name="connsiteY12" fmla="*/ 6284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113" h="123159">
                    <a:moveTo>
                      <a:pt x="64" y="62849"/>
                    </a:moveTo>
                    <a:lnTo>
                      <a:pt x="64" y="61008"/>
                    </a:lnTo>
                    <a:cubicBezTo>
                      <a:pt x="64" y="24441"/>
                      <a:pt x="25647" y="0"/>
                      <a:pt x="57199" y="0"/>
                    </a:cubicBezTo>
                    <a:cubicBezTo>
                      <a:pt x="81450" y="0"/>
                      <a:pt x="103796" y="12760"/>
                      <a:pt x="107034" y="39741"/>
                    </a:cubicBezTo>
                    <a:lnTo>
                      <a:pt x="95163" y="39741"/>
                    </a:lnTo>
                    <a:cubicBezTo>
                      <a:pt x="92179" y="19617"/>
                      <a:pt x="75990" y="10284"/>
                      <a:pt x="57199" y="10284"/>
                    </a:cubicBezTo>
                    <a:cubicBezTo>
                      <a:pt x="32313" y="10284"/>
                      <a:pt x="12633" y="29457"/>
                      <a:pt x="12633" y="61008"/>
                    </a:cubicBezTo>
                    <a:lnTo>
                      <a:pt x="12633" y="62849"/>
                    </a:lnTo>
                    <a:cubicBezTo>
                      <a:pt x="12633" y="94401"/>
                      <a:pt x="32059" y="112875"/>
                      <a:pt x="57199" y="112875"/>
                    </a:cubicBezTo>
                    <a:cubicBezTo>
                      <a:pt x="77070" y="112875"/>
                      <a:pt x="94020" y="101448"/>
                      <a:pt x="96940" y="79990"/>
                    </a:cubicBezTo>
                    <a:lnTo>
                      <a:pt x="108113" y="79990"/>
                    </a:lnTo>
                    <a:cubicBezTo>
                      <a:pt x="104939" y="105574"/>
                      <a:pt x="84370" y="123159"/>
                      <a:pt x="57136" y="123159"/>
                    </a:cubicBezTo>
                    <a:cubicBezTo>
                      <a:pt x="24949" y="123159"/>
                      <a:pt x="0" y="99162"/>
                      <a:pt x="0" y="62849"/>
                    </a:cubicBezTo>
                    <a:close/>
                  </a:path>
                </a:pathLst>
              </a:custGeom>
              <a:solidFill>
                <a:srgbClr val="FFFFFF"/>
              </a:solidFill>
              <a:ln w="6345" cap="flat">
                <a:noFill/>
                <a:prstDash val="solid"/>
                <a:miter/>
              </a:ln>
            </p:spPr>
            <p:txBody>
              <a:bodyPr rtlCol="0" anchor="ctr"/>
              <a:lstStyle/>
              <a:p>
                <a:endParaRPr lang="en-US"/>
              </a:p>
            </p:txBody>
          </p:sp>
          <p:sp>
            <p:nvSpPr>
              <p:cNvPr id="1228" name="Freeform 1227">
                <a:extLst>
                  <a:ext uri="{FF2B5EF4-FFF2-40B4-BE49-F238E27FC236}">
                    <a16:creationId xmlns:a16="http://schemas.microsoft.com/office/drawing/2014/main" id="{A6847332-5C4C-14C9-C22A-54AFB719EF83}"/>
                  </a:ext>
                </a:extLst>
              </p:cNvPr>
              <p:cNvSpPr/>
              <p:nvPr/>
            </p:nvSpPr>
            <p:spPr>
              <a:xfrm>
                <a:off x="4281305"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1 w 107161"/>
                  <a:gd name="connsiteY11" fmla="*/ 52819 h 123159"/>
                  <a:gd name="connsiteX12" fmla="*/ 54850 w 107161"/>
                  <a:gd name="connsiteY12" fmla="*/ 10348 h 123159"/>
                  <a:gd name="connsiteX13" fmla="*/ 13014 w 107161"/>
                  <a:gd name="connsiteY13" fmla="*/ 52819 h 123159"/>
                  <a:gd name="connsiteX14" fmla="*/ 94591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4"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5" y="123159"/>
                      <a:pt x="56691" y="123159"/>
                    </a:cubicBezTo>
                    <a:cubicBezTo>
                      <a:pt x="22219" y="123159"/>
                      <a:pt x="0" y="98718"/>
                      <a:pt x="0" y="62849"/>
                    </a:cubicBezTo>
                    <a:close/>
                    <a:moveTo>
                      <a:pt x="94591" y="52819"/>
                    </a:moveTo>
                    <a:cubicBezTo>
                      <a:pt x="93448" y="23807"/>
                      <a:pt x="78149" y="10348"/>
                      <a:pt x="54850" y="10348"/>
                    </a:cubicBezTo>
                    <a:cubicBezTo>
                      <a:pt x="31551" y="10348"/>
                      <a:pt x="15300" y="26790"/>
                      <a:pt x="13014" y="52819"/>
                    </a:cubicBezTo>
                    <a:lnTo>
                      <a:pt x="94591" y="52819"/>
                    </a:lnTo>
                    <a:close/>
                  </a:path>
                </a:pathLst>
              </a:custGeom>
              <a:solidFill>
                <a:srgbClr val="FFFFFF"/>
              </a:solidFill>
              <a:ln w="6345" cap="flat">
                <a:noFill/>
                <a:prstDash val="solid"/>
                <a:miter/>
              </a:ln>
            </p:spPr>
            <p:txBody>
              <a:bodyPr rtlCol="0" anchor="ctr"/>
              <a:lstStyle/>
              <a:p>
                <a:endParaRPr lang="en-US"/>
              </a:p>
            </p:txBody>
          </p:sp>
          <p:sp>
            <p:nvSpPr>
              <p:cNvPr id="1229" name="Freeform 1228">
                <a:extLst>
                  <a:ext uri="{FF2B5EF4-FFF2-40B4-BE49-F238E27FC236}">
                    <a16:creationId xmlns:a16="http://schemas.microsoft.com/office/drawing/2014/main" id="{63838744-5831-175A-2562-CC38BD60374F}"/>
                  </a:ext>
                </a:extLst>
              </p:cNvPr>
              <p:cNvSpPr/>
              <p:nvPr/>
            </p:nvSpPr>
            <p:spPr>
              <a:xfrm>
                <a:off x="4463124" y="2528381"/>
                <a:ext cx="17140" cy="162202"/>
              </a:xfrm>
              <a:custGeom>
                <a:avLst/>
                <a:gdLst>
                  <a:gd name="connsiteX0" fmla="*/ 0 w 17140"/>
                  <a:gd name="connsiteY0" fmla="*/ 8443 h 162202"/>
                  <a:gd name="connsiteX1" fmla="*/ 8697 w 17140"/>
                  <a:gd name="connsiteY1" fmla="*/ 0 h 162202"/>
                  <a:gd name="connsiteX2" fmla="*/ 17140 w 17140"/>
                  <a:gd name="connsiteY2" fmla="*/ 8443 h 162202"/>
                  <a:gd name="connsiteX3" fmla="*/ 8697 w 17140"/>
                  <a:gd name="connsiteY3" fmla="*/ 17141 h 162202"/>
                  <a:gd name="connsiteX4" fmla="*/ 0 w 17140"/>
                  <a:gd name="connsiteY4" fmla="*/ 8443 h 162202"/>
                  <a:gd name="connsiteX5" fmla="*/ 2730 w 17140"/>
                  <a:gd name="connsiteY5" fmla="*/ 42725 h 162202"/>
                  <a:gd name="connsiteX6" fmla="*/ 14855 w 17140"/>
                  <a:gd name="connsiteY6" fmla="*/ 42725 h 162202"/>
                  <a:gd name="connsiteX7" fmla="*/ 14855 w 17140"/>
                  <a:gd name="connsiteY7" fmla="*/ 162202 h 162202"/>
                  <a:gd name="connsiteX8" fmla="*/ 2730 w 17140"/>
                  <a:gd name="connsiteY8" fmla="*/ 162202 h 162202"/>
                  <a:gd name="connsiteX9" fmla="*/ 2730 w 17140"/>
                  <a:gd name="connsiteY9" fmla="*/ 42725 h 16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0" h="162202">
                    <a:moveTo>
                      <a:pt x="0" y="8443"/>
                    </a:moveTo>
                    <a:cubicBezTo>
                      <a:pt x="0" y="3873"/>
                      <a:pt x="3872" y="0"/>
                      <a:pt x="8697" y="0"/>
                    </a:cubicBezTo>
                    <a:cubicBezTo>
                      <a:pt x="13522" y="0"/>
                      <a:pt x="17140" y="3873"/>
                      <a:pt x="17140" y="8443"/>
                    </a:cubicBezTo>
                    <a:cubicBezTo>
                      <a:pt x="17140" y="13268"/>
                      <a:pt x="13459" y="17141"/>
                      <a:pt x="8697" y="17141"/>
                    </a:cubicBezTo>
                    <a:cubicBezTo>
                      <a:pt x="3936" y="17141"/>
                      <a:pt x="0" y="13268"/>
                      <a:pt x="0" y="8443"/>
                    </a:cubicBezTo>
                    <a:close/>
                    <a:moveTo>
                      <a:pt x="2730" y="42725"/>
                    </a:moveTo>
                    <a:lnTo>
                      <a:pt x="14855" y="42725"/>
                    </a:lnTo>
                    <a:lnTo>
                      <a:pt x="14855" y="162202"/>
                    </a:lnTo>
                    <a:lnTo>
                      <a:pt x="2730" y="162202"/>
                    </a:lnTo>
                    <a:lnTo>
                      <a:pt x="2730" y="42725"/>
                    </a:lnTo>
                    <a:close/>
                  </a:path>
                </a:pathLst>
              </a:custGeom>
              <a:solidFill>
                <a:srgbClr val="FFFFFF"/>
              </a:solidFill>
              <a:ln w="6345" cap="flat">
                <a:noFill/>
                <a:prstDash val="solid"/>
                <a:miter/>
              </a:ln>
            </p:spPr>
            <p:txBody>
              <a:bodyPr rtlCol="0" anchor="ctr"/>
              <a:lstStyle/>
              <a:p>
                <a:endParaRPr lang="en-US"/>
              </a:p>
            </p:txBody>
          </p:sp>
          <p:sp>
            <p:nvSpPr>
              <p:cNvPr id="1230" name="Freeform 1229">
                <a:extLst>
                  <a:ext uri="{FF2B5EF4-FFF2-40B4-BE49-F238E27FC236}">
                    <a16:creationId xmlns:a16="http://schemas.microsoft.com/office/drawing/2014/main" id="{94C6445E-A4E7-2581-8DCB-DA4DFFC8546C}"/>
                  </a:ext>
                </a:extLst>
              </p:cNvPr>
              <p:cNvSpPr/>
              <p:nvPr/>
            </p:nvSpPr>
            <p:spPr>
              <a:xfrm>
                <a:off x="4508706" y="2569265"/>
                <a:ext cx="96939" cy="121318"/>
              </a:xfrm>
              <a:custGeom>
                <a:avLst/>
                <a:gdLst>
                  <a:gd name="connsiteX0" fmla="*/ 63 w 96939"/>
                  <a:gd name="connsiteY0" fmla="*/ 1841 h 121318"/>
                  <a:gd name="connsiteX1" fmla="*/ 12189 w 96939"/>
                  <a:gd name="connsiteY1" fmla="*/ 1841 h 121318"/>
                  <a:gd name="connsiteX2" fmla="*/ 12189 w 96939"/>
                  <a:gd name="connsiteY2" fmla="*/ 25140 h 121318"/>
                  <a:gd name="connsiteX3" fmla="*/ 54469 w 96939"/>
                  <a:gd name="connsiteY3" fmla="*/ 0 h 121318"/>
                  <a:gd name="connsiteX4" fmla="*/ 96940 w 96939"/>
                  <a:gd name="connsiteY4" fmla="*/ 47740 h 121318"/>
                  <a:gd name="connsiteX5" fmla="*/ 96940 w 96939"/>
                  <a:gd name="connsiteY5" fmla="*/ 121318 h 121318"/>
                  <a:gd name="connsiteX6" fmla="*/ 84815 w 96939"/>
                  <a:gd name="connsiteY6" fmla="*/ 121318 h 121318"/>
                  <a:gd name="connsiteX7" fmla="*/ 84815 w 96939"/>
                  <a:gd name="connsiteY7" fmla="*/ 47042 h 121318"/>
                  <a:gd name="connsiteX8" fmla="*/ 51676 w 96939"/>
                  <a:gd name="connsiteY8" fmla="*/ 10475 h 121318"/>
                  <a:gd name="connsiteX9" fmla="*/ 12125 w 96939"/>
                  <a:gd name="connsiteY9" fmla="*/ 48883 h 121318"/>
                  <a:gd name="connsiteX10" fmla="*/ 12125 w 96939"/>
                  <a:gd name="connsiteY10" fmla="*/ 121318 h 121318"/>
                  <a:gd name="connsiteX11" fmla="*/ 0 w 96939"/>
                  <a:gd name="connsiteY11" fmla="*/ 121318 h 121318"/>
                  <a:gd name="connsiteX12" fmla="*/ 0 w 96939"/>
                  <a:gd name="connsiteY12" fmla="*/ 1841 h 12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39" h="121318">
                    <a:moveTo>
                      <a:pt x="63" y="1841"/>
                    </a:moveTo>
                    <a:lnTo>
                      <a:pt x="12189" y="1841"/>
                    </a:lnTo>
                    <a:lnTo>
                      <a:pt x="12189" y="25140"/>
                    </a:lnTo>
                    <a:cubicBezTo>
                      <a:pt x="17648" y="12125"/>
                      <a:pt x="33202" y="0"/>
                      <a:pt x="54469" y="0"/>
                    </a:cubicBezTo>
                    <a:cubicBezTo>
                      <a:pt x="79800" y="0"/>
                      <a:pt x="96940" y="13713"/>
                      <a:pt x="96940" y="47740"/>
                    </a:cubicBezTo>
                    <a:lnTo>
                      <a:pt x="96940" y="121318"/>
                    </a:lnTo>
                    <a:lnTo>
                      <a:pt x="84815" y="121318"/>
                    </a:lnTo>
                    <a:lnTo>
                      <a:pt x="84815" y="47042"/>
                    </a:lnTo>
                    <a:cubicBezTo>
                      <a:pt x="84815" y="21712"/>
                      <a:pt x="72943" y="10475"/>
                      <a:pt x="51676" y="10475"/>
                    </a:cubicBezTo>
                    <a:cubicBezTo>
                      <a:pt x="31805" y="10475"/>
                      <a:pt x="12125" y="23743"/>
                      <a:pt x="12125" y="48883"/>
                    </a:cubicBezTo>
                    <a:lnTo>
                      <a:pt x="12125" y="121318"/>
                    </a:lnTo>
                    <a:lnTo>
                      <a:pt x="0" y="121318"/>
                    </a:lnTo>
                    <a:lnTo>
                      <a:pt x="0" y="1841"/>
                    </a:lnTo>
                    <a:close/>
                  </a:path>
                </a:pathLst>
              </a:custGeom>
              <a:solidFill>
                <a:srgbClr val="FFFFFF"/>
              </a:solidFill>
              <a:ln w="6345" cap="flat">
                <a:noFill/>
                <a:prstDash val="solid"/>
                <a:miter/>
              </a:ln>
            </p:spPr>
            <p:txBody>
              <a:bodyPr rtlCol="0" anchor="ctr"/>
              <a:lstStyle/>
              <a:p>
                <a:endParaRPr lang="en-US"/>
              </a:p>
            </p:txBody>
          </p:sp>
          <p:sp>
            <p:nvSpPr>
              <p:cNvPr id="1231" name="Freeform 1230">
                <a:extLst>
                  <a:ext uri="{FF2B5EF4-FFF2-40B4-BE49-F238E27FC236}">
                    <a16:creationId xmlns:a16="http://schemas.microsoft.com/office/drawing/2014/main" id="{306E8E51-A225-AA4F-016C-D397963C7F35}"/>
                  </a:ext>
                </a:extLst>
              </p:cNvPr>
              <p:cNvSpPr/>
              <p:nvPr/>
            </p:nvSpPr>
            <p:spPr>
              <a:xfrm>
                <a:off x="4677573" y="2543935"/>
                <a:ext cx="62658" cy="148235"/>
              </a:xfrm>
              <a:custGeom>
                <a:avLst/>
                <a:gdLst>
                  <a:gd name="connsiteX0" fmla="*/ 17585 w 62658"/>
                  <a:gd name="connsiteY0" fmla="*/ 117890 h 148235"/>
                  <a:gd name="connsiteX1" fmla="*/ 17585 w 62658"/>
                  <a:gd name="connsiteY1" fmla="*/ 37456 h 148235"/>
                  <a:gd name="connsiteX2" fmla="*/ 0 w 62658"/>
                  <a:gd name="connsiteY2" fmla="*/ 37456 h 148235"/>
                  <a:gd name="connsiteX3" fmla="*/ 0 w 62658"/>
                  <a:gd name="connsiteY3" fmla="*/ 27171 h 148235"/>
                  <a:gd name="connsiteX4" fmla="*/ 17585 w 62658"/>
                  <a:gd name="connsiteY4" fmla="*/ 27171 h 148235"/>
                  <a:gd name="connsiteX5" fmla="*/ 17585 w 62658"/>
                  <a:gd name="connsiteY5" fmla="*/ 0 h 148235"/>
                  <a:gd name="connsiteX6" fmla="*/ 29711 w 62658"/>
                  <a:gd name="connsiteY6" fmla="*/ 0 h 148235"/>
                  <a:gd name="connsiteX7" fmla="*/ 29711 w 62658"/>
                  <a:gd name="connsiteY7" fmla="*/ 27171 h 148235"/>
                  <a:gd name="connsiteX8" fmla="*/ 61008 w 62658"/>
                  <a:gd name="connsiteY8" fmla="*/ 27171 h 148235"/>
                  <a:gd name="connsiteX9" fmla="*/ 61008 w 62658"/>
                  <a:gd name="connsiteY9" fmla="*/ 37456 h 148235"/>
                  <a:gd name="connsiteX10" fmla="*/ 29711 w 62658"/>
                  <a:gd name="connsiteY10" fmla="*/ 37456 h 148235"/>
                  <a:gd name="connsiteX11" fmla="*/ 29711 w 62658"/>
                  <a:gd name="connsiteY11" fmla="*/ 116938 h 148235"/>
                  <a:gd name="connsiteX12" fmla="*/ 47550 w 62658"/>
                  <a:gd name="connsiteY12" fmla="*/ 137951 h 148235"/>
                  <a:gd name="connsiteX13" fmla="*/ 62659 w 62658"/>
                  <a:gd name="connsiteY13" fmla="*/ 135412 h 148235"/>
                  <a:gd name="connsiteX14" fmla="*/ 62659 w 62658"/>
                  <a:gd name="connsiteY14" fmla="*/ 145696 h 148235"/>
                  <a:gd name="connsiteX15" fmla="*/ 46851 w 62658"/>
                  <a:gd name="connsiteY15" fmla="*/ 148235 h 148235"/>
                  <a:gd name="connsiteX16" fmla="*/ 17585 w 62658"/>
                  <a:gd name="connsiteY16" fmla="*/ 117827 h 14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58" h="148235">
                    <a:moveTo>
                      <a:pt x="17585" y="117890"/>
                    </a:moveTo>
                    <a:lnTo>
                      <a:pt x="17585" y="37456"/>
                    </a:lnTo>
                    <a:lnTo>
                      <a:pt x="0" y="37456"/>
                    </a:lnTo>
                    <a:lnTo>
                      <a:pt x="0" y="27171"/>
                    </a:lnTo>
                    <a:lnTo>
                      <a:pt x="17585" y="27171"/>
                    </a:lnTo>
                    <a:lnTo>
                      <a:pt x="17585" y="0"/>
                    </a:lnTo>
                    <a:lnTo>
                      <a:pt x="29711" y="0"/>
                    </a:lnTo>
                    <a:lnTo>
                      <a:pt x="29711" y="27171"/>
                    </a:lnTo>
                    <a:lnTo>
                      <a:pt x="61008" y="27171"/>
                    </a:lnTo>
                    <a:lnTo>
                      <a:pt x="61008" y="37456"/>
                    </a:lnTo>
                    <a:lnTo>
                      <a:pt x="29711" y="37456"/>
                    </a:lnTo>
                    <a:lnTo>
                      <a:pt x="29711" y="116938"/>
                    </a:lnTo>
                    <a:cubicBezTo>
                      <a:pt x="29711" y="131349"/>
                      <a:pt x="36567" y="137951"/>
                      <a:pt x="47550" y="137951"/>
                    </a:cubicBezTo>
                    <a:cubicBezTo>
                      <a:pt x="53708" y="137951"/>
                      <a:pt x="58533" y="136808"/>
                      <a:pt x="62659" y="135412"/>
                    </a:cubicBezTo>
                    <a:lnTo>
                      <a:pt x="62659" y="145696"/>
                    </a:lnTo>
                    <a:cubicBezTo>
                      <a:pt x="58786" y="147093"/>
                      <a:pt x="54215" y="148235"/>
                      <a:pt x="46851" y="148235"/>
                    </a:cubicBezTo>
                    <a:cubicBezTo>
                      <a:pt x="27870" y="148235"/>
                      <a:pt x="17585" y="137062"/>
                      <a:pt x="17585" y="117827"/>
                    </a:cubicBezTo>
                    <a:close/>
                  </a:path>
                </a:pathLst>
              </a:custGeom>
              <a:solidFill>
                <a:srgbClr val="FFFFFF"/>
              </a:solidFill>
              <a:ln w="6345" cap="flat">
                <a:noFill/>
                <a:prstDash val="solid"/>
                <a:miter/>
              </a:ln>
            </p:spPr>
            <p:txBody>
              <a:bodyPr rtlCol="0" anchor="ctr"/>
              <a:lstStyle/>
              <a:p>
                <a:endParaRPr lang="en-US"/>
              </a:p>
            </p:txBody>
          </p:sp>
          <p:sp>
            <p:nvSpPr>
              <p:cNvPr id="1232" name="Freeform 1231">
                <a:extLst>
                  <a:ext uri="{FF2B5EF4-FFF2-40B4-BE49-F238E27FC236}">
                    <a16:creationId xmlns:a16="http://schemas.microsoft.com/office/drawing/2014/main" id="{597B6FE8-433D-82FC-3BB6-2DF55A977520}"/>
                  </a:ext>
                </a:extLst>
              </p:cNvPr>
              <p:cNvSpPr/>
              <p:nvPr/>
            </p:nvSpPr>
            <p:spPr>
              <a:xfrm>
                <a:off x="4759277" y="2513971"/>
                <a:ext cx="96940" cy="176612"/>
              </a:xfrm>
              <a:custGeom>
                <a:avLst/>
                <a:gdLst>
                  <a:gd name="connsiteX0" fmla="*/ 64 w 96940"/>
                  <a:gd name="connsiteY0" fmla="*/ 0 h 176612"/>
                  <a:gd name="connsiteX1" fmla="*/ 12189 w 96940"/>
                  <a:gd name="connsiteY1" fmla="*/ 0 h 176612"/>
                  <a:gd name="connsiteX2" fmla="*/ 12189 w 96940"/>
                  <a:gd name="connsiteY2" fmla="*/ 80434 h 176612"/>
                  <a:gd name="connsiteX3" fmla="*/ 54469 w 96940"/>
                  <a:gd name="connsiteY3" fmla="*/ 55295 h 176612"/>
                  <a:gd name="connsiteX4" fmla="*/ 96940 w 96940"/>
                  <a:gd name="connsiteY4" fmla="*/ 103035 h 176612"/>
                  <a:gd name="connsiteX5" fmla="*/ 96940 w 96940"/>
                  <a:gd name="connsiteY5" fmla="*/ 176613 h 176612"/>
                  <a:gd name="connsiteX6" fmla="*/ 84815 w 96940"/>
                  <a:gd name="connsiteY6" fmla="*/ 176613 h 176612"/>
                  <a:gd name="connsiteX7" fmla="*/ 84815 w 96940"/>
                  <a:gd name="connsiteY7" fmla="*/ 102336 h 176612"/>
                  <a:gd name="connsiteX8" fmla="*/ 51676 w 96940"/>
                  <a:gd name="connsiteY8" fmla="*/ 65769 h 176612"/>
                  <a:gd name="connsiteX9" fmla="*/ 12126 w 96940"/>
                  <a:gd name="connsiteY9" fmla="*/ 104177 h 176612"/>
                  <a:gd name="connsiteX10" fmla="*/ 12126 w 96940"/>
                  <a:gd name="connsiteY10" fmla="*/ 176613 h 176612"/>
                  <a:gd name="connsiteX11" fmla="*/ 0 w 96940"/>
                  <a:gd name="connsiteY11" fmla="*/ 176613 h 176612"/>
                  <a:gd name="connsiteX12" fmla="*/ 0 w 96940"/>
                  <a:gd name="connsiteY12" fmla="*/ 0 h 17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940" h="176612">
                    <a:moveTo>
                      <a:pt x="64" y="0"/>
                    </a:moveTo>
                    <a:lnTo>
                      <a:pt x="12189" y="0"/>
                    </a:lnTo>
                    <a:lnTo>
                      <a:pt x="12189" y="80434"/>
                    </a:lnTo>
                    <a:cubicBezTo>
                      <a:pt x="17649" y="67420"/>
                      <a:pt x="33202" y="55295"/>
                      <a:pt x="54469" y="55295"/>
                    </a:cubicBezTo>
                    <a:cubicBezTo>
                      <a:pt x="79800" y="55295"/>
                      <a:pt x="96940" y="69007"/>
                      <a:pt x="96940" y="103035"/>
                    </a:cubicBezTo>
                    <a:lnTo>
                      <a:pt x="96940" y="176613"/>
                    </a:lnTo>
                    <a:lnTo>
                      <a:pt x="84815" y="176613"/>
                    </a:lnTo>
                    <a:lnTo>
                      <a:pt x="84815" y="102336"/>
                    </a:lnTo>
                    <a:cubicBezTo>
                      <a:pt x="84815" y="77006"/>
                      <a:pt x="72943" y="65769"/>
                      <a:pt x="51676" y="65769"/>
                    </a:cubicBezTo>
                    <a:cubicBezTo>
                      <a:pt x="31806" y="65769"/>
                      <a:pt x="12126" y="79038"/>
                      <a:pt x="12126" y="104177"/>
                    </a:cubicBezTo>
                    <a:lnTo>
                      <a:pt x="1212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33" name="Freeform 1232">
                <a:extLst>
                  <a:ext uri="{FF2B5EF4-FFF2-40B4-BE49-F238E27FC236}">
                    <a16:creationId xmlns:a16="http://schemas.microsoft.com/office/drawing/2014/main" id="{95199BA9-E057-7061-1769-16C471598857}"/>
                  </a:ext>
                </a:extLst>
              </p:cNvPr>
              <p:cNvSpPr/>
              <p:nvPr/>
            </p:nvSpPr>
            <p:spPr>
              <a:xfrm>
                <a:off x="4878691" y="2569265"/>
                <a:ext cx="107161" cy="123159"/>
              </a:xfrm>
              <a:custGeom>
                <a:avLst/>
                <a:gdLst>
                  <a:gd name="connsiteX0" fmla="*/ 0 w 107161"/>
                  <a:gd name="connsiteY0" fmla="*/ 62849 h 123159"/>
                  <a:gd name="connsiteX1" fmla="*/ 0 w 107161"/>
                  <a:gd name="connsiteY1" fmla="*/ 61008 h 123159"/>
                  <a:gd name="connsiteX2" fmla="*/ 54850 w 107161"/>
                  <a:gd name="connsiteY2" fmla="*/ 0 h 123159"/>
                  <a:gd name="connsiteX3" fmla="*/ 107161 w 107161"/>
                  <a:gd name="connsiteY3" fmla="*/ 58279 h 123159"/>
                  <a:gd name="connsiteX4" fmla="*/ 107161 w 107161"/>
                  <a:gd name="connsiteY4" fmla="*/ 62595 h 123159"/>
                  <a:gd name="connsiteX5" fmla="*/ 12570 w 107161"/>
                  <a:gd name="connsiteY5" fmla="*/ 62595 h 123159"/>
                  <a:gd name="connsiteX6" fmla="*/ 56691 w 107161"/>
                  <a:gd name="connsiteY6" fmla="*/ 112875 h 123159"/>
                  <a:gd name="connsiteX7" fmla="*/ 94147 w 107161"/>
                  <a:gd name="connsiteY7" fmla="*/ 87989 h 123159"/>
                  <a:gd name="connsiteX8" fmla="*/ 106272 w 107161"/>
                  <a:gd name="connsiteY8" fmla="*/ 87989 h 123159"/>
                  <a:gd name="connsiteX9" fmla="*/ 56691 w 107161"/>
                  <a:gd name="connsiteY9" fmla="*/ 123159 h 123159"/>
                  <a:gd name="connsiteX10" fmla="*/ 0 w 107161"/>
                  <a:gd name="connsiteY10" fmla="*/ 62849 h 123159"/>
                  <a:gd name="connsiteX11" fmla="*/ 94592 w 107161"/>
                  <a:gd name="connsiteY11" fmla="*/ 52819 h 123159"/>
                  <a:gd name="connsiteX12" fmla="*/ 54850 w 107161"/>
                  <a:gd name="connsiteY12" fmla="*/ 10348 h 123159"/>
                  <a:gd name="connsiteX13" fmla="*/ 13014 w 107161"/>
                  <a:gd name="connsiteY13" fmla="*/ 52819 h 123159"/>
                  <a:gd name="connsiteX14" fmla="*/ 94592 w 107161"/>
                  <a:gd name="connsiteY14" fmla="*/ 52819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61" h="123159">
                    <a:moveTo>
                      <a:pt x="0" y="62849"/>
                    </a:moveTo>
                    <a:lnTo>
                      <a:pt x="0" y="61008"/>
                    </a:lnTo>
                    <a:cubicBezTo>
                      <a:pt x="0" y="24886"/>
                      <a:pt x="22855" y="0"/>
                      <a:pt x="54850" y="0"/>
                    </a:cubicBezTo>
                    <a:cubicBezTo>
                      <a:pt x="83608" y="0"/>
                      <a:pt x="107161" y="18728"/>
                      <a:pt x="107161" y="58279"/>
                    </a:cubicBezTo>
                    <a:lnTo>
                      <a:pt x="107161" y="62595"/>
                    </a:lnTo>
                    <a:lnTo>
                      <a:pt x="12570" y="62595"/>
                    </a:lnTo>
                    <a:cubicBezTo>
                      <a:pt x="13014" y="94591"/>
                      <a:pt x="28314" y="112875"/>
                      <a:pt x="56691" y="112875"/>
                    </a:cubicBezTo>
                    <a:cubicBezTo>
                      <a:pt x="76562" y="112875"/>
                      <a:pt x="90020" y="104622"/>
                      <a:pt x="94147" y="87989"/>
                    </a:cubicBezTo>
                    <a:lnTo>
                      <a:pt x="106272" y="87989"/>
                    </a:lnTo>
                    <a:cubicBezTo>
                      <a:pt x="101257" y="110843"/>
                      <a:pt x="82276" y="123159"/>
                      <a:pt x="56691" y="123159"/>
                    </a:cubicBezTo>
                    <a:cubicBezTo>
                      <a:pt x="22219" y="123159"/>
                      <a:pt x="0" y="98718"/>
                      <a:pt x="0" y="62849"/>
                    </a:cubicBezTo>
                    <a:close/>
                    <a:moveTo>
                      <a:pt x="94592" y="52819"/>
                    </a:moveTo>
                    <a:cubicBezTo>
                      <a:pt x="93449" y="23807"/>
                      <a:pt x="78149" y="10348"/>
                      <a:pt x="54850" y="10348"/>
                    </a:cubicBezTo>
                    <a:cubicBezTo>
                      <a:pt x="31552" y="10348"/>
                      <a:pt x="15300" y="26790"/>
                      <a:pt x="13014" y="52819"/>
                    </a:cubicBezTo>
                    <a:lnTo>
                      <a:pt x="94592" y="52819"/>
                    </a:lnTo>
                    <a:close/>
                  </a:path>
                </a:pathLst>
              </a:custGeom>
              <a:solidFill>
                <a:srgbClr val="FFFFFF"/>
              </a:solidFill>
              <a:ln w="6345" cap="flat">
                <a:noFill/>
                <a:prstDash val="solid"/>
                <a:miter/>
              </a:ln>
            </p:spPr>
            <p:txBody>
              <a:bodyPr rtlCol="0" anchor="ctr"/>
              <a:lstStyle/>
              <a:p>
                <a:endParaRPr lang="en-US"/>
              </a:p>
            </p:txBody>
          </p:sp>
          <p:sp>
            <p:nvSpPr>
              <p:cNvPr id="1234" name="Freeform 1233">
                <a:extLst>
                  <a:ext uri="{FF2B5EF4-FFF2-40B4-BE49-F238E27FC236}">
                    <a16:creationId xmlns:a16="http://schemas.microsoft.com/office/drawing/2014/main" id="{9848532C-1418-E5BF-4F77-2378D09A7A62}"/>
                  </a:ext>
                </a:extLst>
              </p:cNvPr>
              <p:cNvSpPr/>
              <p:nvPr/>
            </p:nvSpPr>
            <p:spPr>
              <a:xfrm>
                <a:off x="5050670" y="2571106"/>
                <a:ext cx="164106" cy="119477"/>
              </a:xfrm>
              <a:custGeom>
                <a:avLst/>
                <a:gdLst>
                  <a:gd name="connsiteX0" fmla="*/ 0 w 164106"/>
                  <a:gd name="connsiteY0" fmla="*/ 0 h 119477"/>
                  <a:gd name="connsiteX1" fmla="*/ 13014 w 164106"/>
                  <a:gd name="connsiteY1" fmla="*/ 0 h 119477"/>
                  <a:gd name="connsiteX2" fmla="*/ 45010 w 164106"/>
                  <a:gd name="connsiteY2" fmla="*/ 104622 h 119477"/>
                  <a:gd name="connsiteX3" fmla="*/ 77705 w 164106"/>
                  <a:gd name="connsiteY3" fmla="*/ 0 h 119477"/>
                  <a:gd name="connsiteX4" fmla="*/ 87989 w 164106"/>
                  <a:gd name="connsiteY4" fmla="*/ 0 h 119477"/>
                  <a:gd name="connsiteX5" fmla="*/ 119540 w 164106"/>
                  <a:gd name="connsiteY5" fmla="*/ 104622 h 119477"/>
                  <a:gd name="connsiteX6" fmla="*/ 151790 w 164106"/>
                  <a:gd name="connsiteY6" fmla="*/ 0 h 119477"/>
                  <a:gd name="connsiteX7" fmla="*/ 164106 w 164106"/>
                  <a:gd name="connsiteY7" fmla="*/ 0 h 119477"/>
                  <a:gd name="connsiteX8" fmla="*/ 126397 w 164106"/>
                  <a:gd name="connsiteY8" fmla="*/ 119477 h 119477"/>
                  <a:gd name="connsiteX9" fmla="*/ 112494 w 164106"/>
                  <a:gd name="connsiteY9" fmla="*/ 119477 h 119477"/>
                  <a:gd name="connsiteX10" fmla="*/ 82783 w 164106"/>
                  <a:gd name="connsiteY10" fmla="*/ 19426 h 119477"/>
                  <a:gd name="connsiteX11" fmla="*/ 51041 w 164106"/>
                  <a:gd name="connsiteY11" fmla="*/ 119477 h 119477"/>
                  <a:gd name="connsiteX12" fmla="*/ 37329 w 164106"/>
                  <a:gd name="connsiteY12" fmla="*/ 119477 h 119477"/>
                  <a:gd name="connsiteX13" fmla="*/ 64 w 164106"/>
                  <a:gd name="connsiteY13" fmla="*/ 0 h 11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06" h="119477">
                    <a:moveTo>
                      <a:pt x="0" y="0"/>
                    </a:moveTo>
                    <a:lnTo>
                      <a:pt x="13014" y="0"/>
                    </a:lnTo>
                    <a:lnTo>
                      <a:pt x="45010" y="104622"/>
                    </a:lnTo>
                    <a:lnTo>
                      <a:pt x="77705" y="0"/>
                    </a:lnTo>
                    <a:lnTo>
                      <a:pt x="87989" y="0"/>
                    </a:lnTo>
                    <a:lnTo>
                      <a:pt x="119540" y="104622"/>
                    </a:lnTo>
                    <a:lnTo>
                      <a:pt x="151790" y="0"/>
                    </a:lnTo>
                    <a:lnTo>
                      <a:pt x="164106" y="0"/>
                    </a:lnTo>
                    <a:lnTo>
                      <a:pt x="126397" y="119477"/>
                    </a:lnTo>
                    <a:lnTo>
                      <a:pt x="112494" y="119477"/>
                    </a:lnTo>
                    <a:lnTo>
                      <a:pt x="82783" y="19426"/>
                    </a:lnTo>
                    <a:lnTo>
                      <a:pt x="51041" y="119477"/>
                    </a:lnTo>
                    <a:lnTo>
                      <a:pt x="37329" y="119477"/>
                    </a:lnTo>
                    <a:lnTo>
                      <a:pt x="64" y="0"/>
                    </a:lnTo>
                    <a:close/>
                  </a:path>
                </a:pathLst>
              </a:custGeom>
              <a:solidFill>
                <a:srgbClr val="FFFFFF"/>
              </a:solidFill>
              <a:ln w="6345" cap="flat">
                <a:noFill/>
                <a:prstDash val="solid"/>
                <a:miter/>
              </a:ln>
            </p:spPr>
            <p:txBody>
              <a:bodyPr rtlCol="0" anchor="ctr"/>
              <a:lstStyle/>
              <a:p>
                <a:endParaRPr lang="en-US"/>
              </a:p>
            </p:txBody>
          </p:sp>
          <p:sp>
            <p:nvSpPr>
              <p:cNvPr id="1235" name="Freeform 1234">
                <a:extLst>
                  <a:ext uri="{FF2B5EF4-FFF2-40B4-BE49-F238E27FC236}">
                    <a16:creationId xmlns:a16="http://schemas.microsoft.com/office/drawing/2014/main" id="{0D1AA04A-4DF8-BF9E-2E00-58793EE9E351}"/>
                  </a:ext>
                </a:extLst>
              </p:cNvPr>
              <p:cNvSpPr/>
              <p:nvPr/>
            </p:nvSpPr>
            <p:spPr>
              <a:xfrm>
                <a:off x="5221950" y="2569329"/>
                <a:ext cx="115414" cy="123159"/>
              </a:xfrm>
              <a:custGeom>
                <a:avLst/>
                <a:gdLst>
                  <a:gd name="connsiteX0" fmla="*/ 64 w 115414"/>
                  <a:gd name="connsiteY0" fmla="*/ 62595 h 123159"/>
                  <a:gd name="connsiteX1" fmla="*/ 64 w 115414"/>
                  <a:gd name="connsiteY1" fmla="*/ 60754 h 123159"/>
                  <a:gd name="connsiteX2" fmla="*/ 57834 w 115414"/>
                  <a:gd name="connsiteY2" fmla="*/ 0 h 123159"/>
                  <a:gd name="connsiteX3" fmla="*/ 115414 w 115414"/>
                  <a:gd name="connsiteY3" fmla="*/ 60564 h 123159"/>
                  <a:gd name="connsiteX4" fmla="*/ 115414 w 115414"/>
                  <a:gd name="connsiteY4" fmla="*/ 62405 h 123159"/>
                  <a:gd name="connsiteX5" fmla="*/ 57580 w 115414"/>
                  <a:gd name="connsiteY5" fmla="*/ 123159 h 123159"/>
                  <a:gd name="connsiteX6" fmla="*/ 0 w 115414"/>
                  <a:gd name="connsiteY6" fmla="*/ 62595 h 123159"/>
                  <a:gd name="connsiteX7" fmla="*/ 102908 w 115414"/>
                  <a:gd name="connsiteY7" fmla="*/ 62595 h 123159"/>
                  <a:gd name="connsiteX8" fmla="*/ 102908 w 115414"/>
                  <a:gd name="connsiteY8" fmla="*/ 60754 h 123159"/>
                  <a:gd name="connsiteX9" fmla="*/ 57897 w 115414"/>
                  <a:gd name="connsiteY9" fmla="*/ 10284 h 123159"/>
                  <a:gd name="connsiteX10" fmla="*/ 12633 w 115414"/>
                  <a:gd name="connsiteY10" fmla="*/ 60754 h 123159"/>
                  <a:gd name="connsiteX11" fmla="*/ 12633 w 115414"/>
                  <a:gd name="connsiteY11" fmla="*/ 62595 h 123159"/>
                  <a:gd name="connsiteX12" fmla="*/ 57897 w 115414"/>
                  <a:gd name="connsiteY12" fmla="*/ 112875 h 123159"/>
                  <a:gd name="connsiteX13" fmla="*/ 102908 w 115414"/>
                  <a:gd name="connsiteY13" fmla="*/ 62595 h 1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14" h="123159">
                    <a:moveTo>
                      <a:pt x="64" y="62595"/>
                    </a:moveTo>
                    <a:lnTo>
                      <a:pt x="64" y="60754"/>
                    </a:lnTo>
                    <a:cubicBezTo>
                      <a:pt x="64" y="24886"/>
                      <a:pt x="25902" y="0"/>
                      <a:pt x="57834" y="0"/>
                    </a:cubicBezTo>
                    <a:cubicBezTo>
                      <a:pt x="89767" y="0"/>
                      <a:pt x="115414" y="24187"/>
                      <a:pt x="115414" y="60564"/>
                    </a:cubicBezTo>
                    <a:lnTo>
                      <a:pt x="115414" y="62405"/>
                    </a:lnTo>
                    <a:cubicBezTo>
                      <a:pt x="115414" y="98527"/>
                      <a:pt x="89830" y="123159"/>
                      <a:pt x="57580" y="123159"/>
                    </a:cubicBezTo>
                    <a:cubicBezTo>
                      <a:pt x="25330" y="123159"/>
                      <a:pt x="0" y="97829"/>
                      <a:pt x="0" y="62595"/>
                    </a:cubicBezTo>
                    <a:close/>
                    <a:moveTo>
                      <a:pt x="102908" y="62595"/>
                    </a:moveTo>
                    <a:lnTo>
                      <a:pt x="102908" y="60754"/>
                    </a:lnTo>
                    <a:cubicBezTo>
                      <a:pt x="102908" y="29203"/>
                      <a:pt x="83291" y="10284"/>
                      <a:pt x="57897" y="10284"/>
                    </a:cubicBezTo>
                    <a:cubicBezTo>
                      <a:pt x="32504" y="10284"/>
                      <a:pt x="12633" y="29711"/>
                      <a:pt x="12633" y="60754"/>
                    </a:cubicBezTo>
                    <a:lnTo>
                      <a:pt x="12633" y="62595"/>
                    </a:lnTo>
                    <a:cubicBezTo>
                      <a:pt x="12633" y="93195"/>
                      <a:pt x="31806" y="112875"/>
                      <a:pt x="57897" y="112875"/>
                    </a:cubicBezTo>
                    <a:cubicBezTo>
                      <a:pt x="83989" y="112875"/>
                      <a:pt x="102908" y="93449"/>
                      <a:pt x="102908" y="62595"/>
                    </a:cubicBezTo>
                    <a:close/>
                  </a:path>
                </a:pathLst>
              </a:custGeom>
              <a:solidFill>
                <a:srgbClr val="FFFFFF"/>
              </a:solidFill>
              <a:ln w="6345" cap="flat">
                <a:noFill/>
                <a:prstDash val="solid"/>
                <a:miter/>
              </a:ln>
            </p:spPr>
            <p:txBody>
              <a:bodyPr rtlCol="0" anchor="ctr"/>
              <a:lstStyle/>
              <a:p>
                <a:endParaRPr lang="en-US"/>
              </a:p>
            </p:txBody>
          </p:sp>
          <p:sp>
            <p:nvSpPr>
              <p:cNvPr id="1236" name="Freeform 1235">
                <a:extLst>
                  <a:ext uri="{FF2B5EF4-FFF2-40B4-BE49-F238E27FC236}">
                    <a16:creationId xmlns:a16="http://schemas.microsoft.com/office/drawing/2014/main" id="{4B5033A2-1440-820E-0F71-8FE1FA5C9C1B}"/>
                  </a:ext>
                </a:extLst>
              </p:cNvPr>
              <p:cNvSpPr/>
              <p:nvPr/>
            </p:nvSpPr>
            <p:spPr>
              <a:xfrm>
                <a:off x="5360789" y="2569519"/>
                <a:ext cx="52565" cy="121127"/>
              </a:xfrm>
              <a:custGeom>
                <a:avLst/>
                <a:gdLst>
                  <a:gd name="connsiteX0" fmla="*/ 0 w 52565"/>
                  <a:gd name="connsiteY0" fmla="*/ 1587 h 121127"/>
                  <a:gd name="connsiteX1" fmla="*/ 12126 w 52565"/>
                  <a:gd name="connsiteY1" fmla="*/ 1587 h 121127"/>
                  <a:gd name="connsiteX2" fmla="*/ 12126 w 52565"/>
                  <a:gd name="connsiteY2" fmla="*/ 26727 h 121127"/>
                  <a:gd name="connsiteX3" fmla="*/ 52565 w 52565"/>
                  <a:gd name="connsiteY3" fmla="*/ 0 h 121127"/>
                  <a:gd name="connsiteX4" fmla="*/ 52565 w 52565"/>
                  <a:gd name="connsiteY4" fmla="*/ 11427 h 121127"/>
                  <a:gd name="connsiteX5" fmla="*/ 12126 w 52565"/>
                  <a:gd name="connsiteY5" fmla="*/ 54850 h 121127"/>
                  <a:gd name="connsiteX6" fmla="*/ 12126 w 52565"/>
                  <a:gd name="connsiteY6" fmla="*/ 121128 h 121127"/>
                  <a:gd name="connsiteX7" fmla="*/ 0 w 52565"/>
                  <a:gd name="connsiteY7" fmla="*/ 121128 h 121127"/>
                  <a:gd name="connsiteX8" fmla="*/ 0 w 52565"/>
                  <a:gd name="connsiteY8" fmla="*/ 1651 h 121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 h="121127">
                    <a:moveTo>
                      <a:pt x="0" y="1587"/>
                    </a:moveTo>
                    <a:lnTo>
                      <a:pt x="12126" y="1587"/>
                    </a:lnTo>
                    <a:lnTo>
                      <a:pt x="12126" y="26727"/>
                    </a:lnTo>
                    <a:cubicBezTo>
                      <a:pt x="18728" y="12125"/>
                      <a:pt x="30599" y="698"/>
                      <a:pt x="52565" y="0"/>
                    </a:cubicBezTo>
                    <a:lnTo>
                      <a:pt x="52565" y="11427"/>
                    </a:lnTo>
                    <a:cubicBezTo>
                      <a:pt x="29520" y="12316"/>
                      <a:pt x="12126" y="23108"/>
                      <a:pt x="12126" y="54850"/>
                    </a:cubicBezTo>
                    <a:lnTo>
                      <a:pt x="12126" y="121128"/>
                    </a:lnTo>
                    <a:lnTo>
                      <a:pt x="0" y="121128"/>
                    </a:lnTo>
                    <a:lnTo>
                      <a:pt x="0" y="1651"/>
                    </a:lnTo>
                    <a:close/>
                  </a:path>
                </a:pathLst>
              </a:custGeom>
              <a:solidFill>
                <a:srgbClr val="FFFFFF"/>
              </a:solidFill>
              <a:ln w="6345" cap="flat">
                <a:noFill/>
                <a:prstDash val="solid"/>
                <a:miter/>
              </a:ln>
            </p:spPr>
            <p:txBody>
              <a:bodyPr rtlCol="0" anchor="ctr"/>
              <a:lstStyle/>
              <a:p>
                <a:endParaRPr lang="en-US"/>
              </a:p>
            </p:txBody>
          </p:sp>
          <p:sp>
            <p:nvSpPr>
              <p:cNvPr id="1237" name="Freeform 1236">
                <a:extLst>
                  <a:ext uri="{FF2B5EF4-FFF2-40B4-BE49-F238E27FC236}">
                    <a16:creationId xmlns:a16="http://schemas.microsoft.com/office/drawing/2014/main" id="{81F41A3C-8AE2-69D3-6721-F9A0BB6B8DF6}"/>
                  </a:ext>
                </a:extLst>
              </p:cNvPr>
              <p:cNvSpPr/>
              <p:nvPr/>
            </p:nvSpPr>
            <p:spPr>
              <a:xfrm>
                <a:off x="5432400" y="2513971"/>
                <a:ext cx="12315" cy="176612"/>
              </a:xfrm>
              <a:custGeom>
                <a:avLst/>
                <a:gdLst>
                  <a:gd name="connsiteX0" fmla="*/ 0 w 12315"/>
                  <a:gd name="connsiteY0" fmla="*/ 0 h 176612"/>
                  <a:gd name="connsiteX1" fmla="*/ 12316 w 12315"/>
                  <a:gd name="connsiteY1" fmla="*/ 0 h 176612"/>
                  <a:gd name="connsiteX2" fmla="*/ 12316 w 12315"/>
                  <a:gd name="connsiteY2" fmla="*/ 176613 h 176612"/>
                  <a:gd name="connsiteX3" fmla="*/ 0 w 12315"/>
                  <a:gd name="connsiteY3" fmla="*/ 176613 h 176612"/>
                  <a:gd name="connsiteX4" fmla="*/ 0 w 12315"/>
                  <a:gd name="connsiteY4" fmla="*/ 0 h 17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5" h="176612">
                    <a:moveTo>
                      <a:pt x="0" y="0"/>
                    </a:moveTo>
                    <a:lnTo>
                      <a:pt x="12316" y="0"/>
                    </a:lnTo>
                    <a:lnTo>
                      <a:pt x="12316" y="176613"/>
                    </a:lnTo>
                    <a:lnTo>
                      <a:pt x="0" y="176613"/>
                    </a:lnTo>
                    <a:lnTo>
                      <a:pt x="0" y="0"/>
                    </a:lnTo>
                    <a:close/>
                  </a:path>
                </a:pathLst>
              </a:custGeom>
              <a:solidFill>
                <a:srgbClr val="FFFFFF"/>
              </a:solidFill>
              <a:ln w="6345" cap="flat">
                <a:noFill/>
                <a:prstDash val="solid"/>
                <a:miter/>
              </a:ln>
            </p:spPr>
            <p:txBody>
              <a:bodyPr rtlCol="0" anchor="ctr"/>
              <a:lstStyle/>
              <a:p>
                <a:endParaRPr lang="en-US"/>
              </a:p>
            </p:txBody>
          </p:sp>
          <p:sp>
            <p:nvSpPr>
              <p:cNvPr id="1238" name="Freeform 1237">
                <a:extLst>
                  <a:ext uri="{FF2B5EF4-FFF2-40B4-BE49-F238E27FC236}">
                    <a16:creationId xmlns:a16="http://schemas.microsoft.com/office/drawing/2014/main" id="{3FE07C48-B87A-9FDC-6DB0-A41FA7F8184E}"/>
                  </a:ext>
                </a:extLst>
              </p:cNvPr>
              <p:cNvSpPr/>
              <p:nvPr/>
            </p:nvSpPr>
            <p:spPr>
              <a:xfrm>
                <a:off x="5468268" y="2513971"/>
                <a:ext cx="111351" cy="178453"/>
              </a:xfrm>
              <a:custGeom>
                <a:avLst/>
                <a:gdLst>
                  <a:gd name="connsiteX0" fmla="*/ 0 w 111351"/>
                  <a:gd name="connsiteY0" fmla="*/ 118588 h 178453"/>
                  <a:gd name="connsiteX1" fmla="*/ 0 w 111351"/>
                  <a:gd name="connsiteY1" fmla="*/ 116747 h 178453"/>
                  <a:gd name="connsiteX2" fmla="*/ 55549 w 111351"/>
                  <a:gd name="connsiteY2" fmla="*/ 55295 h 178453"/>
                  <a:gd name="connsiteX3" fmla="*/ 99226 w 111351"/>
                  <a:gd name="connsiteY3" fmla="*/ 83609 h 178453"/>
                  <a:gd name="connsiteX4" fmla="*/ 99226 w 111351"/>
                  <a:gd name="connsiteY4" fmla="*/ 0 h 178453"/>
                  <a:gd name="connsiteX5" fmla="*/ 111351 w 111351"/>
                  <a:gd name="connsiteY5" fmla="*/ 0 h 178453"/>
                  <a:gd name="connsiteX6" fmla="*/ 111351 w 111351"/>
                  <a:gd name="connsiteY6" fmla="*/ 176613 h 178453"/>
                  <a:gd name="connsiteX7" fmla="*/ 99226 w 111351"/>
                  <a:gd name="connsiteY7" fmla="*/ 176613 h 178453"/>
                  <a:gd name="connsiteX8" fmla="*/ 99226 w 111351"/>
                  <a:gd name="connsiteY8" fmla="*/ 148997 h 178453"/>
                  <a:gd name="connsiteX9" fmla="*/ 53771 w 111351"/>
                  <a:gd name="connsiteY9" fmla="*/ 178454 h 178453"/>
                  <a:gd name="connsiteX10" fmla="*/ 64 w 111351"/>
                  <a:gd name="connsiteY10" fmla="*/ 118588 h 178453"/>
                  <a:gd name="connsiteX11" fmla="*/ 99416 w 111351"/>
                  <a:gd name="connsiteY11" fmla="*/ 117700 h 178453"/>
                  <a:gd name="connsiteX12" fmla="*/ 99416 w 111351"/>
                  <a:gd name="connsiteY12" fmla="*/ 115859 h 178453"/>
                  <a:gd name="connsiteX13" fmla="*/ 56691 w 111351"/>
                  <a:gd name="connsiteY13" fmla="*/ 65579 h 178453"/>
                  <a:gd name="connsiteX14" fmla="*/ 12570 w 111351"/>
                  <a:gd name="connsiteY14" fmla="*/ 116303 h 178453"/>
                  <a:gd name="connsiteX15" fmla="*/ 12570 w 111351"/>
                  <a:gd name="connsiteY15" fmla="*/ 118144 h 178453"/>
                  <a:gd name="connsiteX16" fmla="*/ 54850 w 111351"/>
                  <a:gd name="connsiteY16" fmla="*/ 168169 h 178453"/>
                  <a:gd name="connsiteX17" fmla="*/ 99416 w 111351"/>
                  <a:gd name="connsiteY17" fmla="*/ 117700 h 17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351" h="178453">
                    <a:moveTo>
                      <a:pt x="0" y="118588"/>
                    </a:moveTo>
                    <a:lnTo>
                      <a:pt x="0" y="116747"/>
                    </a:lnTo>
                    <a:cubicBezTo>
                      <a:pt x="0" y="79990"/>
                      <a:pt x="23997" y="55295"/>
                      <a:pt x="55549" y="55295"/>
                    </a:cubicBezTo>
                    <a:cubicBezTo>
                      <a:pt x="79101" y="55295"/>
                      <a:pt x="92369" y="68753"/>
                      <a:pt x="99226" y="83609"/>
                    </a:cubicBezTo>
                    <a:lnTo>
                      <a:pt x="99226" y="0"/>
                    </a:lnTo>
                    <a:lnTo>
                      <a:pt x="111351" y="0"/>
                    </a:lnTo>
                    <a:lnTo>
                      <a:pt x="111351" y="176613"/>
                    </a:lnTo>
                    <a:lnTo>
                      <a:pt x="99226" y="176613"/>
                    </a:lnTo>
                    <a:lnTo>
                      <a:pt x="99226" y="148997"/>
                    </a:lnTo>
                    <a:cubicBezTo>
                      <a:pt x="92814" y="163408"/>
                      <a:pt x="76181" y="178454"/>
                      <a:pt x="53771" y="178454"/>
                    </a:cubicBezTo>
                    <a:cubicBezTo>
                      <a:pt x="23362" y="178454"/>
                      <a:pt x="64" y="156488"/>
                      <a:pt x="64" y="118588"/>
                    </a:cubicBezTo>
                    <a:close/>
                    <a:moveTo>
                      <a:pt x="99416" y="117700"/>
                    </a:moveTo>
                    <a:lnTo>
                      <a:pt x="99416" y="115859"/>
                    </a:lnTo>
                    <a:cubicBezTo>
                      <a:pt x="99416" y="82974"/>
                      <a:pt x="81577" y="65579"/>
                      <a:pt x="56691" y="65579"/>
                    </a:cubicBezTo>
                    <a:cubicBezTo>
                      <a:pt x="31806" y="65579"/>
                      <a:pt x="12570" y="84116"/>
                      <a:pt x="12570" y="116303"/>
                    </a:cubicBezTo>
                    <a:lnTo>
                      <a:pt x="12570" y="118144"/>
                    </a:lnTo>
                    <a:cubicBezTo>
                      <a:pt x="12570" y="150838"/>
                      <a:pt x="31107" y="168169"/>
                      <a:pt x="54850" y="168169"/>
                    </a:cubicBezTo>
                    <a:cubicBezTo>
                      <a:pt x="78593" y="168169"/>
                      <a:pt x="99416" y="150584"/>
                      <a:pt x="99416" y="117700"/>
                    </a:cubicBezTo>
                    <a:close/>
                  </a:path>
                </a:pathLst>
              </a:custGeom>
              <a:solidFill>
                <a:srgbClr val="FFFFFF"/>
              </a:solidFill>
              <a:ln w="6345" cap="flat">
                <a:noFill/>
                <a:prstDash val="solid"/>
                <a:miter/>
              </a:ln>
            </p:spPr>
            <p:txBody>
              <a:bodyPr rtlCol="0" anchor="ctr"/>
              <a:lstStyle/>
              <a:p>
                <a:endParaRPr lang="en-US"/>
              </a:p>
            </p:txBody>
          </p:sp>
        </p:grpSp>
        <p:grpSp>
          <p:nvGrpSpPr>
            <p:cNvPr id="1239" name="Graphic 1049">
              <a:extLst>
                <a:ext uri="{FF2B5EF4-FFF2-40B4-BE49-F238E27FC236}">
                  <a16:creationId xmlns:a16="http://schemas.microsoft.com/office/drawing/2014/main" id="{5F822230-3319-8CAB-8785-7E13ACD4FFC9}"/>
                </a:ext>
              </a:extLst>
            </p:cNvPr>
            <p:cNvGrpSpPr/>
            <p:nvPr/>
          </p:nvGrpSpPr>
          <p:grpSpPr>
            <a:xfrm>
              <a:off x="3312284" y="454165"/>
              <a:ext cx="1818121" cy="481590"/>
              <a:chOff x="3312284" y="454165"/>
              <a:chExt cx="1818121" cy="481590"/>
            </a:xfrm>
            <a:solidFill>
              <a:srgbClr val="FFFFFF"/>
            </a:solidFill>
          </p:grpSpPr>
          <p:sp>
            <p:nvSpPr>
              <p:cNvPr id="1240" name="Freeform 1239">
                <a:extLst>
                  <a:ext uri="{FF2B5EF4-FFF2-40B4-BE49-F238E27FC236}">
                    <a16:creationId xmlns:a16="http://schemas.microsoft.com/office/drawing/2014/main" id="{04886C82-E223-0C0C-25EC-3770CB1EE0D2}"/>
                  </a:ext>
                </a:extLst>
              </p:cNvPr>
              <p:cNvSpPr/>
              <p:nvPr/>
            </p:nvSpPr>
            <p:spPr>
              <a:xfrm>
                <a:off x="3312284" y="472639"/>
                <a:ext cx="452832" cy="457276"/>
              </a:xfrm>
              <a:custGeom>
                <a:avLst/>
                <a:gdLst>
                  <a:gd name="connsiteX0" fmla="*/ 401728 w 452832"/>
                  <a:gd name="connsiteY0" fmla="*/ 43487 h 457276"/>
                  <a:gd name="connsiteX1" fmla="*/ 258444 w 452832"/>
                  <a:gd name="connsiteY1" fmla="*/ 457276 h 457276"/>
                  <a:gd name="connsiteX2" fmla="*/ 193817 w 452832"/>
                  <a:gd name="connsiteY2" fmla="*/ 457276 h 457276"/>
                  <a:gd name="connsiteX3" fmla="*/ 50534 w 452832"/>
                  <a:gd name="connsiteY3" fmla="*/ 43487 h 457276"/>
                  <a:gd name="connsiteX4" fmla="*/ 0 w 452832"/>
                  <a:gd name="connsiteY4" fmla="*/ 43487 h 457276"/>
                  <a:gd name="connsiteX5" fmla="*/ 0 w 452832"/>
                  <a:gd name="connsiteY5" fmla="*/ 0 h 457276"/>
                  <a:gd name="connsiteX6" fmla="*/ 164995 w 452832"/>
                  <a:gd name="connsiteY6" fmla="*/ 0 h 457276"/>
                  <a:gd name="connsiteX7" fmla="*/ 164995 w 452832"/>
                  <a:gd name="connsiteY7" fmla="*/ 43487 h 457276"/>
                  <a:gd name="connsiteX8" fmla="*/ 107415 w 452832"/>
                  <a:gd name="connsiteY8" fmla="*/ 43487 h 457276"/>
                  <a:gd name="connsiteX9" fmla="*/ 228924 w 452832"/>
                  <a:gd name="connsiteY9" fmla="*/ 401664 h 457276"/>
                  <a:gd name="connsiteX10" fmla="*/ 350432 w 452832"/>
                  <a:gd name="connsiteY10" fmla="*/ 43487 h 457276"/>
                  <a:gd name="connsiteX11" fmla="*/ 294186 w 452832"/>
                  <a:gd name="connsiteY11" fmla="*/ 43487 h 457276"/>
                  <a:gd name="connsiteX12" fmla="*/ 294186 w 452832"/>
                  <a:gd name="connsiteY12" fmla="*/ 0 h 457276"/>
                  <a:gd name="connsiteX13" fmla="*/ 452832 w 452832"/>
                  <a:gd name="connsiteY13" fmla="*/ 0 h 457276"/>
                  <a:gd name="connsiteX14" fmla="*/ 452832 w 452832"/>
                  <a:gd name="connsiteY14" fmla="*/ 43487 h 457276"/>
                  <a:gd name="connsiteX15" fmla="*/ 401664 w 452832"/>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2" h="457276">
                    <a:moveTo>
                      <a:pt x="401728" y="43487"/>
                    </a:moveTo>
                    <a:lnTo>
                      <a:pt x="258444" y="457276"/>
                    </a:lnTo>
                    <a:lnTo>
                      <a:pt x="193817" y="457276"/>
                    </a:lnTo>
                    <a:lnTo>
                      <a:pt x="50534" y="43487"/>
                    </a:lnTo>
                    <a:lnTo>
                      <a:pt x="0" y="43487"/>
                    </a:lnTo>
                    <a:lnTo>
                      <a:pt x="0" y="0"/>
                    </a:lnTo>
                    <a:lnTo>
                      <a:pt x="164995" y="0"/>
                    </a:lnTo>
                    <a:lnTo>
                      <a:pt x="164995" y="43487"/>
                    </a:lnTo>
                    <a:lnTo>
                      <a:pt x="107415" y="43487"/>
                    </a:lnTo>
                    <a:lnTo>
                      <a:pt x="228924" y="401664"/>
                    </a:lnTo>
                    <a:lnTo>
                      <a:pt x="350432" y="43487"/>
                    </a:lnTo>
                    <a:lnTo>
                      <a:pt x="294186" y="43487"/>
                    </a:lnTo>
                    <a:lnTo>
                      <a:pt x="294186"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41" name="Freeform 1240">
                <a:extLst>
                  <a:ext uri="{FF2B5EF4-FFF2-40B4-BE49-F238E27FC236}">
                    <a16:creationId xmlns:a16="http://schemas.microsoft.com/office/drawing/2014/main" id="{6DC3F353-1A4D-DEE7-0B79-12C50290C454}"/>
                  </a:ext>
                </a:extLst>
              </p:cNvPr>
              <p:cNvSpPr/>
              <p:nvPr/>
            </p:nvSpPr>
            <p:spPr>
              <a:xfrm>
                <a:off x="3779209" y="454165"/>
                <a:ext cx="149060" cy="475813"/>
              </a:xfrm>
              <a:custGeom>
                <a:avLst/>
                <a:gdLst>
                  <a:gd name="connsiteX0" fmla="*/ 1270 w 149060"/>
                  <a:gd name="connsiteY0" fmla="*/ 475814 h 475813"/>
                  <a:gd name="connsiteX1" fmla="*/ 1270 w 149060"/>
                  <a:gd name="connsiteY1" fmla="*/ 434231 h 475813"/>
                  <a:gd name="connsiteX2" fmla="*/ 47930 w 149060"/>
                  <a:gd name="connsiteY2" fmla="*/ 434231 h 475813"/>
                  <a:gd name="connsiteX3" fmla="*/ 47930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30" y="434231"/>
                    </a:lnTo>
                    <a:lnTo>
                      <a:pt x="47930"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242" name="Freeform 1241">
                <a:extLst>
                  <a:ext uri="{FF2B5EF4-FFF2-40B4-BE49-F238E27FC236}">
                    <a16:creationId xmlns:a16="http://schemas.microsoft.com/office/drawing/2014/main" id="{1B82C293-138E-E768-CB61-C78D1035CB71}"/>
                  </a:ext>
                </a:extLst>
              </p:cNvPr>
              <p:cNvSpPr/>
              <p:nvPr/>
            </p:nvSpPr>
            <p:spPr>
              <a:xfrm>
                <a:off x="3961980"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3062 w 251968"/>
                  <a:gd name="connsiteY5" fmla="*/ 303835 h 345988"/>
                  <a:gd name="connsiteX6" fmla="*/ 201499 w 251968"/>
                  <a:gd name="connsiteY6" fmla="*/ 248794 h 345988"/>
                  <a:gd name="connsiteX7" fmla="*/ 122842 w 251968"/>
                  <a:gd name="connsiteY7" fmla="*/ 191849 h 345988"/>
                  <a:gd name="connsiteX8" fmla="*/ 6412 w 251968"/>
                  <a:gd name="connsiteY8" fmla="*/ 89513 h 345988"/>
                  <a:gd name="connsiteX9" fmla="*/ 111922 w 251968"/>
                  <a:gd name="connsiteY9" fmla="*/ 0 h 345988"/>
                  <a:gd name="connsiteX10" fmla="*/ 195721 w 251968"/>
                  <a:gd name="connsiteY10" fmla="*/ 40947 h 345988"/>
                  <a:gd name="connsiteX11" fmla="*/ 195721 w 251968"/>
                  <a:gd name="connsiteY11" fmla="*/ 5777 h 345988"/>
                  <a:gd name="connsiteX12" fmla="*/ 240478 w 251968"/>
                  <a:gd name="connsiteY12" fmla="*/ 5777 h 345988"/>
                  <a:gd name="connsiteX13" fmla="*/ 240478 w 251968"/>
                  <a:gd name="connsiteY13" fmla="*/ 102336 h 345988"/>
                  <a:gd name="connsiteX14" fmla="*/ 196991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9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3062" y="303835"/>
                    </a:cubicBezTo>
                    <a:cubicBezTo>
                      <a:pt x="179088" y="303835"/>
                      <a:pt x="201499" y="284663"/>
                      <a:pt x="201499" y="248794"/>
                    </a:cubicBezTo>
                    <a:cubicBezTo>
                      <a:pt x="201499" y="212926"/>
                      <a:pt x="174645" y="201435"/>
                      <a:pt x="122842" y="191849"/>
                    </a:cubicBezTo>
                    <a:cubicBezTo>
                      <a:pt x="35868" y="175851"/>
                      <a:pt x="6412" y="145125"/>
                      <a:pt x="6412" y="89513"/>
                    </a:cubicBezTo>
                    <a:cubicBezTo>
                      <a:pt x="6412" y="33901"/>
                      <a:pt x="54406" y="0"/>
                      <a:pt x="111922" y="0"/>
                    </a:cubicBezTo>
                    <a:cubicBezTo>
                      <a:pt x="160551" y="0"/>
                      <a:pt x="184167" y="17268"/>
                      <a:pt x="195721" y="40947"/>
                    </a:cubicBezTo>
                    <a:lnTo>
                      <a:pt x="195721" y="5777"/>
                    </a:lnTo>
                    <a:lnTo>
                      <a:pt x="240478" y="5777"/>
                    </a:lnTo>
                    <a:lnTo>
                      <a:pt x="240478" y="102336"/>
                    </a:lnTo>
                    <a:lnTo>
                      <a:pt x="196991" y="102336"/>
                    </a:lnTo>
                    <a:cubicBezTo>
                      <a:pt x="189309" y="65262"/>
                      <a:pt x="159917" y="42217"/>
                      <a:pt x="117001" y="42217"/>
                    </a:cubicBezTo>
                    <a:cubicBezTo>
                      <a:pt x="79292" y="42217"/>
                      <a:pt x="55612" y="56945"/>
                      <a:pt x="55612" y="88243"/>
                    </a:cubicBezTo>
                    <a:cubicBezTo>
                      <a:pt x="55612" y="117636"/>
                      <a:pt x="72245" y="132364"/>
                      <a:pt x="133634" y="144490"/>
                    </a:cubicBezTo>
                    <a:cubicBezTo>
                      <a:pt x="202070" y="157948"/>
                      <a:pt x="251969" y="175216"/>
                      <a:pt x="251969" y="245557"/>
                    </a:cubicBezTo>
                    <a:cubicBezTo>
                      <a:pt x="251969"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sp>
            <p:nvSpPr>
              <p:cNvPr id="1243" name="Freeform 1242">
                <a:extLst>
                  <a:ext uri="{FF2B5EF4-FFF2-40B4-BE49-F238E27FC236}">
                    <a16:creationId xmlns:a16="http://schemas.microsoft.com/office/drawing/2014/main" id="{08331A44-1DA0-82DD-82E1-440FD18ACA49}"/>
                  </a:ext>
                </a:extLst>
              </p:cNvPr>
              <p:cNvSpPr/>
              <p:nvPr/>
            </p:nvSpPr>
            <p:spPr>
              <a:xfrm>
                <a:off x="4244992" y="454165"/>
                <a:ext cx="149060" cy="475813"/>
              </a:xfrm>
              <a:custGeom>
                <a:avLst/>
                <a:gdLst>
                  <a:gd name="connsiteX0" fmla="*/ 1270 w 149060"/>
                  <a:gd name="connsiteY0" fmla="*/ 475814 h 475813"/>
                  <a:gd name="connsiteX1" fmla="*/ 1270 w 149060"/>
                  <a:gd name="connsiteY1" fmla="*/ 434231 h 475813"/>
                  <a:gd name="connsiteX2" fmla="*/ 47994 w 149060"/>
                  <a:gd name="connsiteY2" fmla="*/ 434231 h 475813"/>
                  <a:gd name="connsiteX3" fmla="*/ 47994 w 149060"/>
                  <a:gd name="connsiteY3" fmla="*/ 184802 h 475813"/>
                  <a:gd name="connsiteX4" fmla="*/ 0 w 149060"/>
                  <a:gd name="connsiteY4" fmla="*/ 184802 h 475813"/>
                  <a:gd name="connsiteX5" fmla="*/ 0 w 149060"/>
                  <a:gd name="connsiteY5" fmla="*/ 141316 h 475813"/>
                  <a:gd name="connsiteX6" fmla="*/ 101067 w 149060"/>
                  <a:gd name="connsiteY6" fmla="*/ 141316 h 475813"/>
                  <a:gd name="connsiteX7" fmla="*/ 101067 w 149060"/>
                  <a:gd name="connsiteY7" fmla="*/ 434231 h 475813"/>
                  <a:gd name="connsiteX8" fmla="*/ 149061 w 149060"/>
                  <a:gd name="connsiteY8" fmla="*/ 434231 h 475813"/>
                  <a:gd name="connsiteX9" fmla="*/ 149061 w 149060"/>
                  <a:gd name="connsiteY9" fmla="*/ 475814 h 475813"/>
                  <a:gd name="connsiteX10" fmla="*/ 1333 w 149060"/>
                  <a:gd name="connsiteY10" fmla="*/ 475814 h 475813"/>
                  <a:gd name="connsiteX11" fmla="*/ 35170 w 149060"/>
                  <a:gd name="connsiteY11" fmla="*/ 35805 h 475813"/>
                  <a:gd name="connsiteX12" fmla="*/ 71610 w 149060"/>
                  <a:gd name="connsiteY12" fmla="*/ 0 h 475813"/>
                  <a:gd name="connsiteX13" fmla="*/ 108050 w 149060"/>
                  <a:gd name="connsiteY13" fmla="*/ 35805 h 475813"/>
                  <a:gd name="connsiteX14" fmla="*/ 71610 w 149060"/>
                  <a:gd name="connsiteY14" fmla="*/ 72245 h 475813"/>
                  <a:gd name="connsiteX15" fmla="*/ 35170 w 149060"/>
                  <a:gd name="connsiteY15" fmla="*/ 35805 h 47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060" h="475813">
                    <a:moveTo>
                      <a:pt x="1270" y="475814"/>
                    </a:moveTo>
                    <a:lnTo>
                      <a:pt x="1270" y="434231"/>
                    </a:lnTo>
                    <a:lnTo>
                      <a:pt x="47994" y="434231"/>
                    </a:lnTo>
                    <a:lnTo>
                      <a:pt x="47994" y="184802"/>
                    </a:lnTo>
                    <a:lnTo>
                      <a:pt x="0" y="184802"/>
                    </a:lnTo>
                    <a:lnTo>
                      <a:pt x="0" y="141316"/>
                    </a:lnTo>
                    <a:lnTo>
                      <a:pt x="101067" y="141316"/>
                    </a:lnTo>
                    <a:lnTo>
                      <a:pt x="101067" y="434231"/>
                    </a:lnTo>
                    <a:lnTo>
                      <a:pt x="149061" y="434231"/>
                    </a:lnTo>
                    <a:lnTo>
                      <a:pt x="149061" y="475814"/>
                    </a:lnTo>
                    <a:lnTo>
                      <a:pt x="1333" y="475814"/>
                    </a:lnTo>
                    <a:close/>
                    <a:moveTo>
                      <a:pt x="35170" y="35805"/>
                    </a:moveTo>
                    <a:cubicBezTo>
                      <a:pt x="35170" y="15363"/>
                      <a:pt x="51803" y="0"/>
                      <a:pt x="71610" y="0"/>
                    </a:cubicBezTo>
                    <a:cubicBezTo>
                      <a:pt x="91417" y="0"/>
                      <a:pt x="108050" y="15363"/>
                      <a:pt x="108050" y="35805"/>
                    </a:cubicBezTo>
                    <a:cubicBezTo>
                      <a:pt x="108050" y="56247"/>
                      <a:pt x="91417" y="72245"/>
                      <a:pt x="71610" y="72245"/>
                    </a:cubicBezTo>
                    <a:cubicBezTo>
                      <a:pt x="51803" y="72245"/>
                      <a:pt x="35170" y="56247"/>
                      <a:pt x="35170" y="35805"/>
                    </a:cubicBezTo>
                    <a:close/>
                  </a:path>
                </a:pathLst>
              </a:custGeom>
              <a:solidFill>
                <a:srgbClr val="FFFFFF"/>
              </a:solidFill>
              <a:ln w="6345" cap="flat">
                <a:noFill/>
                <a:prstDash val="solid"/>
                <a:miter/>
              </a:ln>
            </p:spPr>
            <p:txBody>
              <a:bodyPr rtlCol="0" anchor="ctr"/>
              <a:lstStyle/>
              <a:p>
                <a:endParaRPr lang="en-US"/>
              </a:p>
            </p:txBody>
          </p:sp>
          <p:sp>
            <p:nvSpPr>
              <p:cNvPr id="1244" name="Freeform 1243">
                <a:extLst>
                  <a:ext uri="{FF2B5EF4-FFF2-40B4-BE49-F238E27FC236}">
                    <a16:creationId xmlns:a16="http://schemas.microsoft.com/office/drawing/2014/main" id="{D493F7F8-AFFC-DF5A-40AD-0011CE066DF8}"/>
                  </a:ext>
                </a:extLst>
              </p:cNvPr>
              <p:cNvSpPr/>
              <p:nvPr/>
            </p:nvSpPr>
            <p:spPr>
              <a:xfrm>
                <a:off x="4409670" y="589703"/>
                <a:ext cx="328720" cy="346051"/>
              </a:xfrm>
              <a:custGeom>
                <a:avLst/>
                <a:gdLst>
                  <a:gd name="connsiteX0" fmla="*/ 0 w 328720"/>
                  <a:gd name="connsiteY0" fmla="*/ 175914 h 346051"/>
                  <a:gd name="connsiteX1" fmla="*/ 0 w 328720"/>
                  <a:gd name="connsiteY1" fmla="*/ 170772 h 346051"/>
                  <a:gd name="connsiteX2" fmla="*/ 164361 w 328720"/>
                  <a:gd name="connsiteY2" fmla="*/ 0 h 346051"/>
                  <a:gd name="connsiteX3" fmla="*/ 328721 w 328720"/>
                  <a:gd name="connsiteY3" fmla="*/ 170137 h 346051"/>
                  <a:gd name="connsiteX4" fmla="*/ 328721 w 328720"/>
                  <a:gd name="connsiteY4" fmla="*/ 175280 h 346051"/>
                  <a:gd name="connsiteX5" fmla="*/ 163726 w 328720"/>
                  <a:gd name="connsiteY5" fmla="*/ 346052 h 346051"/>
                  <a:gd name="connsiteX6" fmla="*/ 0 w 328720"/>
                  <a:gd name="connsiteY6" fmla="*/ 175914 h 346051"/>
                  <a:gd name="connsiteX7" fmla="*/ 273744 w 328720"/>
                  <a:gd name="connsiteY7" fmla="*/ 175914 h 346051"/>
                  <a:gd name="connsiteX8" fmla="*/ 273744 w 328720"/>
                  <a:gd name="connsiteY8" fmla="*/ 171407 h 346051"/>
                  <a:gd name="connsiteX9" fmla="*/ 164361 w 328720"/>
                  <a:gd name="connsiteY9" fmla="*/ 44121 h 346051"/>
                  <a:gd name="connsiteX10" fmla="*/ 54977 w 328720"/>
                  <a:gd name="connsiteY10" fmla="*/ 170772 h 346051"/>
                  <a:gd name="connsiteX11" fmla="*/ 54977 w 328720"/>
                  <a:gd name="connsiteY11" fmla="*/ 175914 h 346051"/>
                  <a:gd name="connsiteX12" fmla="*/ 164361 w 328720"/>
                  <a:gd name="connsiteY12" fmla="*/ 301930 h 346051"/>
                  <a:gd name="connsiteX13" fmla="*/ 273744 w 328720"/>
                  <a:gd name="connsiteY13" fmla="*/ 175914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720" h="346051">
                    <a:moveTo>
                      <a:pt x="0" y="175914"/>
                    </a:moveTo>
                    <a:lnTo>
                      <a:pt x="0" y="170772"/>
                    </a:lnTo>
                    <a:cubicBezTo>
                      <a:pt x="0" y="70340"/>
                      <a:pt x="69706" y="0"/>
                      <a:pt x="164361" y="0"/>
                    </a:cubicBezTo>
                    <a:cubicBezTo>
                      <a:pt x="259015" y="0"/>
                      <a:pt x="328721" y="69706"/>
                      <a:pt x="328721" y="170137"/>
                    </a:cubicBezTo>
                    <a:lnTo>
                      <a:pt x="328721" y="175280"/>
                    </a:lnTo>
                    <a:cubicBezTo>
                      <a:pt x="328721" y="276346"/>
                      <a:pt x="259015" y="346052"/>
                      <a:pt x="163726" y="346052"/>
                    </a:cubicBezTo>
                    <a:cubicBezTo>
                      <a:pt x="68436" y="346052"/>
                      <a:pt x="0" y="273807"/>
                      <a:pt x="0" y="175914"/>
                    </a:cubicBezTo>
                    <a:close/>
                    <a:moveTo>
                      <a:pt x="273744" y="175914"/>
                    </a:moveTo>
                    <a:lnTo>
                      <a:pt x="273744" y="171407"/>
                    </a:lnTo>
                    <a:cubicBezTo>
                      <a:pt x="273744" y="94020"/>
                      <a:pt x="230892" y="44121"/>
                      <a:pt x="164361" y="44121"/>
                    </a:cubicBezTo>
                    <a:cubicBezTo>
                      <a:pt x="97829" y="44121"/>
                      <a:pt x="54977" y="94020"/>
                      <a:pt x="54977" y="170772"/>
                    </a:cubicBezTo>
                    <a:lnTo>
                      <a:pt x="54977" y="175914"/>
                    </a:lnTo>
                    <a:cubicBezTo>
                      <a:pt x="54977" y="252032"/>
                      <a:pt x="96559" y="301930"/>
                      <a:pt x="164361" y="301930"/>
                    </a:cubicBezTo>
                    <a:cubicBezTo>
                      <a:pt x="232161" y="301930"/>
                      <a:pt x="273744" y="251397"/>
                      <a:pt x="273744" y="175914"/>
                    </a:cubicBezTo>
                    <a:close/>
                  </a:path>
                </a:pathLst>
              </a:custGeom>
              <a:solidFill>
                <a:srgbClr val="FFFFFF"/>
              </a:solidFill>
              <a:ln w="6345" cap="flat">
                <a:noFill/>
                <a:prstDash val="solid"/>
                <a:miter/>
              </a:ln>
            </p:spPr>
            <p:txBody>
              <a:bodyPr rtlCol="0" anchor="ctr"/>
              <a:lstStyle/>
              <a:p>
                <a:endParaRPr lang="en-US"/>
              </a:p>
            </p:txBody>
          </p:sp>
          <p:sp>
            <p:nvSpPr>
              <p:cNvPr id="1245" name="Freeform 1244">
                <a:extLst>
                  <a:ext uri="{FF2B5EF4-FFF2-40B4-BE49-F238E27FC236}">
                    <a16:creationId xmlns:a16="http://schemas.microsoft.com/office/drawing/2014/main" id="{8F422404-1B17-9D16-1889-CAFD790AF648}"/>
                  </a:ext>
                </a:extLst>
              </p:cNvPr>
              <p:cNvSpPr/>
              <p:nvPr/>
            </p:nvSpPr>
            <p:spPr>
              <a:xfrm>
                <a:off x="4761372" y="589703"/>
                <a:ext cx="369033" cy="340274"/>
              </a:xfrm>
              <a:custGeom>
                <a:avLst/>
                <a:gdLst>
                  <a:gd name="connsiteX0" fmla="*/ 1270 w 369033"/>
                  <a:gd name="connsiteY0" fmla="*/ 340275 h 340274"/>
                  <a:gd name="connsiteX1" fmla="*/ 1270 w 369033"/>
                  <a:gd name="connsiteY1" fmla="*/ 298693 h 340274"/>
                  <a:gd name="connsiteX2" fmla="*/ 47930 w 369033"/>
                  <a:gd name="connsiteY2" fmla="*/ 298693 h 340274"/>
                  <a:gd name="connsiteX3" fmla="*/ 47930 w 369033"/>
                  <a:gd name="connsiteY3" fmla="*/ 49264 h 340274"/>
                  <a:gd name="connsiteX4" fmla="*/ 0 w 369033"/>
                  <a:gd name="connsiteY4" fmla="*/ 49264 h 340274"/>
                  <a:gd name="connsiteX5" fmla="*/ 0 w 369033"/>
                  <a:gd name="connsiteY5" fmla="*/ 5777 h 340274"/>
                  <a:gd name="connsiteX6" fmla="*/ 101067 w 369033"/>
                  <a:gd name="connsiteY6" fmla="*/ 5777 h 340274"/>
                  <a:gd name="connsiteX7" fmla="*/ 101067 w 369033"/>
                  <a:gd name="connsiteY7" fmla="*/ 62024 h 340274"/>
                  <a:gd name="connsiteX8" fmla="*/ 205943 w 369033"/>
                  <a:gd name="connsiteY8" fmla="*/ 0 h 340274"/>
                  <a:gd name="connsiteX9" fmla="*/ 322372 w 369033"/>
                  <a:gd name="connsiteY9" fmla="*/ 132364 h 340274"/>
                  <a:gd name="connsiteX10" fmla="*/ 322372 w 369033"/>
                  <a:gd name="connsiteY10" fmla="*/ 298629 h 340274"/>
                  <a:gd name="connsiteX11" fmla="*/ 369033 w 369033"/>
                  <a:gd name="connsiteY11" fmla="*/ 298629 h 340274"/>
                  <a:gd name="connsiteX12" fmla="*/ 369033 w 369033"/>
                  <a:gd name="connsiteY12" fmla="*/ 340211 h 340274"/>
                  <a:gd name="connsiteX13" fmla="*/ 221306 w 369033"/>
                  <a:gd name="connsiteY13" fmla="*/ 340211 h 340274"/>
                  <a:gd name="connsiteX14" fmla="*/ 221306 w 369033"/>
                  <a:gd name="connsiteY14" fmla="*/ 298629 h 340274"/>
                  <a:gd name="connsiteX15" fmla="*/ 269300 w 369033"/>
                  <a:gd name="connsiteY15" fmla="*/ 298629 h 340274"/>
                  <a:gd name="connsiteX16" fmla="*/ 269300 w 369033"/>
                  <a:gd name="connsiteY16" fmla="*/ 128492 h 340274"/>
                  <a:gd name="connsiteX17" fmla="*/ 191912 w 369033"/>
                  <a:gd name="connsiteY17" fmla="*/ 45962 h 340274"/>
                  <a:gd name="connsiteX18" fmla="*/ 101067 w 369033"/>
                  <a:gd name="connsiteY18" fmla="*/ 136173 h 340274"/>
                  <a:gd name="connsiteX19" fmla="*/ 101067 w 369033"/>
                  <a:gd name="connsiteY19" fmla="*/ 298629 h 340274"/>
                  <a:gd name="connsiteX20" fmla="*/ 149061 w 369033"/>
                  <a:gd name="connsiteY20" fmla="*/ 298629 h 340274"/>
                  <a:gd name="connsiteX21" fmla="*/ 149061 w 369033"/>
                  <a:gd name="connsiteY21" fmla="*/ 340211 h 340274"/>
                  <a:gd name="connsiteX22" fmla="*/ 1333 w 369033"/>
                  <a:gd name="connsiteY22" fmla="*/ 340211 h 34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033" h="340274">
                    <a:moveTo>
                      <a:pt x="1270" y="340275"/>
                    </a:moveTo>
                    <a:lnTo>
                      <a:pt x="1270" y="298693"/>
                    </a:lnTo>
                    <a:lnTo>
                      <a:pt x="47930" y="298693"/>
                    </a:lnTo>
                    <a:lnTo>
                      <a:pt x="47930" y="49264"/>
                    </a:lnTo>
                    <a:lnTo>
                      <a:pt x="0" y="49264"/>
                    </a:lnTo>
                    <a:lnTo>
                      <a:pt x="0" y="5777"/>
                    </a:lnTo>
                    <a:lnTo>
                      <a:pt x="101067" y="5777"/>
                    </a:lnTo>
                    <a:lnTo>
                      <a:pt x="101067" y="62024"/>
                    </a:lnTo>
                    <a:cubicBezTo>
                      <a:pt x="116430" y="30663"/>
                      <a:pt x="152870" y="0"/>
                      <a:pt x="205943" y="0"/>
                    </a:cubicBezTo>
                    <a:cubicBezTo>
                      <a:pt x="273109" y="0"/>
                      <a:pt x="322372" y="35805"/>
                      <a:pt x="322372" y="132364"/>
                    </a:cubicBezTo>
                    <a:lnTo>
                      <a:pt x="322372" y="298629"/>
                    </a:lnTo>
                    <a:lnTo>
                      <a:pt x="369033" y="298629"/>
                    </a:lnTo>
                    <a:lnTo>
                      <a:pt x="369033" y="340211"/>
                    </a:lnTo>
                    <a:lnTo>
                      <a:pt x="221306" y="340211"/>
                    </a:lnTo>
                    <a:lnTo>
                      <a:pt x="221306" y="298629"/>
                    </a:lnTo>
                    <a:lnTo>
                      <a:pt x="269300" y="298629"/>
                    </a:lnTo>
                    <a:lnTo>
                      <a:pt x="269300" y="128492"/>
                    </a:lnTo>
                    <a:cubicBezTo>
                      <a:pt x="269300" y="72181"/>
                      <a:pt x="243716" y="45962"/>
                      <a:pt x="191912" y="45962"/>
                    </a:cubicBezTo>
                    <a:cubicBezTo>
                      <a:pt x="144553" y="45962"/>
                      <a:pt x="101067" y="77324"/>
                      <a:pt x="101067" y="136173"/>
                    </a:cubicBezTo>
                    <a:lnTo>
                      <a:pt x="101067" y="298629"/>
                    </a:lnTo>
                    <a:lnTo>
                      <a:pt x="149061" y="298629"/>
                    </a:lnTo>
                    <a:lnTo>
                      <a:pt x="149061" y="340211"/>
                    </a:lnTo>
                    <a:lnTo>
                      <a:pt x="1333" y="340211"/>
                    </a:lnTo>
                    <a:close/>
                  </a:path>
                </a:pathLst>
              </a:custGeom>
              <a:solidFill>
                <a:srgbClr val="FFFFFF"/>
              </a:solidFill>
              <a:ln w="6345" cap="flat">
                <a:noFill/>
                <a:prstDash val="solid"/>
                <a:miter/>
              </a:ln>
            </p:spPr>
            <p:txBody>
              <a:bodyPr rtlCol="0" anchor="ctr"/>
              <a:lstStyle/>
              <a:p>
                <a:endParaRPr lang="en-US"/>
              </a:p>
            </p:txBody>
          </p:sp>
        </p:grpSp>
        <p:grpSp>
          <p:nvGrpSpPr>
            <p:cNvPr id="1264" name="Graphic 1049">
              <a:extLst>
                <a:ext uri="{FF2B5EF4-FFF2-40B4-BE49-F238E27FC236}">
                  <a16:creationId xmlns:a16="http://schemas.microsoft.com/office/drawing/2014/main" id="{F53FA096-3414-6B63-3579-87D546BB7484}"/>
                </a:ext>
              </a:extLst>
            </p:cNvPr>
            <p:cNvGrpSpPr/>
            <p:nvPr/>
          </p:nvGrpSpPr>
          <p:grpSpPr>
            <a:xfrm>
              <a:off x="3316474" y="1180106"/>
              <a:ext cx="1685884" cy="127857"/>
              <a:chOff x="3316474" y="1180106"/>
              <a:chExt cx="1685884" cy="127857"/>
            </a:xfrm>
            <a:solidFill>
              <a:srgbClr val="FFFFFF"/>
            </a:solidFill>
          </p:grpSpPr>
          <p:sp>
            <p:nvSpPr>
              <p:cNvPr id="1265" name="Freeform 1264">
                <a:extLst>
                  <a:ext uri="{FF2B5EF4-FFF2-40B4-BE49-F238E27FC236}">
                    <a16:creationId xmlns:a16="http://schemas.microsoft.com/office/drawing/2014/main" id="{5F43727D-11FB-23DC-F133-1705FEAFC3BD}"/>
                  </a:ext>
                </a:extLst>
              </p:cNvPr>
              <p:cNvSpPr/>
              <p:nvPr/>
            </p:nvSpPr>
            <p:spPr>
              <a:xfrm>
                <a:off x="3316474" y="1188359"/>
                <a:ext cx="148997" cy="117953"/>
              </a:xfrm>
              <a:custGeom>
                <a:avLst/>
                <a:gdLst>
                  <a:gd name="connsiteX0" fmla="*/ 0 w 148997"/>
                  <a:gd name="connsiteY0" fmla="*/ 0 h 117953"/>
                  <a:gd name="connsiteX1" fmla="*/ 22474 w 148997"/>
                  <a:gd name="connsiteY1" fmla="*/ 0 h 117953"/>
                  <a:gd name="connsiteX2" fmla="*/ 42915 w 148997"/>
                  <a:gd name="connsiteY2" fmla="*/ 86592 h 117953"/>
                  <a:gd name="connsiteX3" fmla="*/ 65833 w 148997"/>
                  <a:gd name="connsiteY3" fmla="*/ 0 h 117953"/>
                  <a:gd name="connsiteX4" fmla="*/ 83990 w 148997"/>
                  <a:gd name="connsiteY4" fmla="*/ 0 h 117953"/>
                  <a:gd name="connsiteX5" fmla="*/ 107415 w 148997"/>
                  <a:gd name="connsiteY5" fmla="*/ 87100 h 117953"/>
                  <a:gd name="connsiteX6" fmla="*/ 128555 w 148997"/>
                  <a:gd name="connsiteY6" fmla="*/ 0 h 117953"/>
                  <a:gd name="connsiteX7" fmla="*/ 148997 w 148997"/>
                  <a:gd name="connsiteY7" fmla="*/ 0 h 117953"/>
                  <a:gd name="connsiteX8" fmla="*/ 119477 w 148997"/>
                  <a:gd name="connsiteY8" fmla="*/ 117954 h 117953"/>
                  <a:gd name="connsiteX9" fmla="*/ 97512 w 148997"/>
                  <a:gd name="connsiteY9" fmla="*/ 117954 h 117953"/>
                  <a:gd name="connsiteX10" fmla="*/ 74277 w 148997"/>
                  <a:gd name="connsiteY10" fmla="*/ 31996 h 117953"/>
                  <a:gd name="connsiteX11" fmla="*/ 50343 w 148997"/>
                  <a:gd name="connsiteY11" fmla="*/ 117954 h 117953"/>
                  <a:gd name="connsiteX12" fmla="*/ 29393 w 148997"/>
                  <a:gd name="connsiteY12" fmla="*/ 117954 h 117953"/>
                  <a:gd name="connsiteX13" fmla="*/ 0 w 148997"/>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997" h="117953">
                    <a:moveTo>
                      <a:pt x="0" y="0"/>
                    </a:moveTo>
                    <a:lnTo>
                      <a:pt x="22474" y="0"/>
                    </a:lnTo>
                    <a:lnTo>
                      <a:pt x="42915" y="86592"/>
                    </a:lnTo>
                    <a:lnTo>
                      <a:pt x="65833" y="0"/>
                    </a:lnTo>
                    <a:lnTo>
                      <a:pt x="83990" y="0"/>
                    </a:lnTo>
                    <a:lnTo>
                      <a:pt x="107415" y="87100"/>
                    </a:lnTo>
                    <a:lnTo>
                      <a:pt x="128555" y="0"/>
                    </a:lnTo>
                    <a:lnTo>
                      <a:pt x="148997" y="0"/>
                    </a:lnTo>
                    <a:lnTo>
                      <a:pt x="119477" y="117954"/>
                    </a:lnTo>
                    <a:lnTo>
                      <a:pt x="97512" y="117954"/>
                    </a:lnTo>
                    <a:lnTo>
                      <a:pt x="74277" y="31996"/>
                    </a:lnTo>
                    <a:lnTo>
                      <a:pt x="50343" y="117954"/>
                    </a:lnTo>
                    <a:lnTo>
                      <a:pt x="29393" y="117954"/>
                    </a:lnTo>
                    <a:lnTo>
                      <a:pt x="0" y="0"/>
                    </a:lnTo>
                    <a:close/>
                  </a:path>
                </a:pathLst>
              </a:custGeom>
              <a:solidFill>
                <a:srgbClr val="FFFFFF"/>
              </a:solidFill>
              <a:ln w="6345" cap="flat">
                <a:noFill/>
                <a:prstDash val="solid"/>
                <a:miter/>
              </a:ln>
            </p:spPr>
            <p:txBody>
              <a:bodyPr rtlCol="0" anchor="ctr"/>
              <a:lstStyle/>
              <a:p>
                <a:endParaRPr lang="en-US"/>
              </a:p>
            </p:txBody>
          </p:sp>
          <p:sp>
            <p:nvSpPr>
              <p:cNvPr id="1266" name="Freeform 1265">
                <a:extLst>
                  <a:ext uri="{FF2B5EF4-FFF2-40B4-BE49-F238E27FC236}">
                    <a16:creationId xmlns:a16="http://schemas.microsoft.com/office/drawing/2014/main" id="{341FE0AD-19DD-7E97-14F2-A2DAC8961D71}"/>
                  </a:ext>
                </a:extLst>
              </p:cNvPr>
              <p:cNvSpPr/>
              <p:nvPr/>
            </p:nvSpPr>
            <p:spPr>
              <a:xfrm>
                <a:off x="3481659"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4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4"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267" name="Freeform 1266">
                <a:extLst>
                  <a:ext uri="{FF2B5EF4-FFF2-40B4-BE49-F238E27FC236}">
                    <a16:creationId xmlns:a16="http://schemas.microsoft.com/office/drawing/2014/main" id="{129101BB-898E-EE61-A0D7-C7F0DD7AEA5A}"/>
                  </a:ext>
                </a:extLst>
              </p:cNvPr>
              <p:cNvSpPr/>
              <p:nvPr/>
            </p:nvSpPr>
            <p:spPr>
              <a:xfrm>
                <a:off x="3576187"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68" name="Freeform 1267">
                <a:extLst>
                  <a:ext uri="{FF2B5EF4-FFF2-40B4-BE49-F238E27FC236}">
                    <a16:creationId xmlns:a16="http://schemas.microsoft.com/office/drawing/2014/main" id="{9B38D2BB-837C-D042-05BE-1B4FA7194D33}"/>
                  </a:ext>
                </a:extLst>
              </p:cNvPr>
              <p:cNvSpPr/>
              <p:nvPr/>
            </p:nvSpPr>
            <p:spPr>
              <a:xfrm>
                <a:off x="3677635"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269" name="Freeform 1268">
                <a:extLst>
                  <a:ext uri="{FF2B5EF4-FFF2-40B4-BE49-F238E27FC236}">
                    <a16:creationId xmlns:a16="http://schemas.microsoft.com/office/drawing/2014/main" id="{3AC97A34-B598-7FCF-9718-39DB429AF6EC}"/>
                  </a:ext>
                </a:extLst>
              </p:cNvPr>
              <p:cNvSpPr/>
              <p:nvPr/>
            </p:nvSpPr>
            <p:spPr>
              <a:xfrm>
                <a:off x="373553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0" y="65643"/>
                      <a:pt x="29393" y="74911"/>
                      <a:pt x="44249" y="74911"/>
                    </a:cubicBezTo>
                    <a:cubicBezTo>
                      <a:pt x="56310" y="74911"/>
                      <a:pt x="62596"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0" name="Freeform 1269">
                <a:extLst>
                  <a:ext uri="{FF2B5EF4-FFF2-40B4-BE49-F238E27FC236}">
                    <a16:creationId xmlns:a16="http://schemas.microsoft.com/office/drawing/2014/main" id="{123681D5-F063-BECF-E3BC-446F3AC5E0B7}"/>
                  </a:ext>
                </a:extLst>
              </p:cNvPr>
              <p:cNvSpPr/>
              <p:nvPr/>
            </p:nvSpPr>
            <p:spPr>
              <a:xfrm>
                <a:off x="3867706"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388 w 127666"/>
                  <a:gd name="connsiteY4" fmla="*/ 0 h 86274"/>
                  <a:gd name="connsiteX5" fmla="*/ 90211 w 127666"/>
                  <a:gd name="connsiteY5" fmla="*/ 62341 h 86274"/>
                  <a:gd name="connsiteX6" fmla="*/ 108177 w 127666"/>
                  <a:gd name="connsiteY6" fmla="*/ 0 h 86274"/>
                  <a:gd name="connsiteX7" fmla="*/ 127666 w 127666"/>
                  <a:gd name="connsiteY7" fmla="*/ 0 h 86274"/>
                  <a:gd name="connsiteX8" fmla="*/ 100623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388" y="0"/>
                    </a:lnTo>
                    <a:lnTo>
                      <a:pt x="90211" y="62341"/>
                    </a:lnTo>
                    <a:lnTo>
                      <a:pt x="108177" y="0"/>
                    </a:lnTo>
                    <a:lnTo>
                      <a:pt x="127666"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271" name="Freeform 1270">
                <a:extLst>
                  <a:ext uri="{FF2B5EF4-FFF2-40B4-BE49-F238E27FC236}">
                    <a16:creationId xmlns:a16="http://schemas.microsoft.com/office/drawing/2014/main" id="{1D615A12-9537-C874-AB59-C7A1391FF8C9}"/>
                  </a:ext>
                </a:extLst>
              </p:cNvPr>
              <p:cNvSpPr/>
              <p:nvPr/>
            </p:nvSpPr>
            <p:spPr>
              <a:xfrm>
                <a:off x="4002293"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6" y="61707"/>
                    </a:cubicBezTo>
                    <a:lnTo>
                      <a:pt x="83355" y="61707"/>
                    </a:lnTo>
                    <a:cubicBezTo>
                      <a:pt x="80561"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2" name="Freeform 1271">
                <a:extLst>
                  <a:ext uri="{FF2B5EF4-FFF2-40B4-BE49-F238E27FC236}">
                    <a16:creationId xmlns:a16="http://schemas.microsoft.com/office/drawing/2014/main" id="{F73A11F6-D84D-F123-F1E7-93AE577A28B2}"/>
                  </a:ext>
                </a:extLst>
              </p:cNvPr>
              <p:cNvSpPr/>
              <p:nvPr/>
            </p:nvSpPr>
            <p:spPr>
              <a:xfrm>
                <a:off x="41367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5 w 74911"/>
                  <a:gd name="connsiteY10" fmla="*/ 88053 h 89703"/>
                  <a:gd name="connsiteX11" fmla="*/ 55295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9" y="0"/>
                      <a:pt x="74911" y="7936"/>
                      <a:pt x="74911" y="31488"/>
                    </a:cubicBezTo>
                    <a:lnTo>
                      <a:pt x="74911" y="88053"/>
                    </a:lnTo>
                    <a:lnTo>
                      <a:pt x="55295" y="88053"/>
                    </a:lnTo>
                    <a:lnTo>
                      <a:pt x="55295"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3"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273" name="Freeform 1272">
                <a:extLst>
                  <a:ext uri="{FF2B5EF4-FFF2-40B4-BE49-F238E27FC236}">
                    <a16:creationId xmlns:a16="http://schemas.microsoft.com/office/drawing/2014/main" id="{0206EA30-C910-AAAC-5EAB-65B0A1C22515}"/>
                  </a:ext>
                </a:extLst>
              </p:cNvPr>
              <p:cNvSpPr/>
              <p:nvPr/>
            </p:nvSpPr>
            <p:spPr>
              <a:xfrm>
                <a:off x="4234581" y="1218768"/>
                <a:ext cx="47993" cy="87608"/>
              </a:xfrm>
              <a:custGeom>
                <a:avLst/>
                <a:gdLst>
                  <a:gd name="connsiteX0" fmla="*/ 0 w 47993"/>
                  <a:gd name="connsiteY0" fmla="*/ 1270 h 87608"/>
                  <a:gd name="connsiteX1" fmla="*/ 19934 w 47993"/>
                  <a:gd name="connsiteY1" fmla="*/ 1270 h 87608"/>
                  <a:gd name="connsiteX2" fmla="*/ 19934 w 47993"/>
                  <a:gd name="connsiteY2" fmla="*/ 17458 h 87608"/>
                  <a:gd name="connsiteX3" fmla="*/ 47994 w 47993"/>
                  <a:gd name="connsiteY3" fmla="*/ 0 h 87608"/>
                  <a:gd name="connsiteX4" fmla="*/ 47994 w 47993"/>
                  <a:gd name="connsiteY4" fmla="*/ 18664 h 87608"/>
                  <a:gd name="connsiteX5" fmla="*/ 19934 w 47993"/>
                  <a:gd name="connsiteY5" fmla="*/ 42725 h 87608"/>
                  <a:gd name="connsiteX6" fmla="*/ 19934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274" name="Freeform 1273">
                <a:extLst>
                  <a:ext uri="{FF2B5EF4-FFF2-40B4-BE49-F238E27FC236}">
                    <a16:creationId xmlns:a16="http://schemas.microsoft.com/office/drawing/2014/main" id="{4ABFEFD2-61CD-C0A8-A4A2-A56668C4E404}"/>
                  </a:ext>
                </a:extLst>
              </p:cNvPr>
              <p:cNvSpPr/>
              <p:nvPr/>
            </p:nvSpPr>
            <p:spPr>
              <a:xfrm>
                <a:off x="4292479"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32"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5" name="Freeform 1274">
                <a:extLst>
                  <a:ext uri="{FF2B5EF4-FFF2-40B4-BE49-F238E27FC236}">
                    <a16:creationId xmlns:a16="http://schemas.microsoft.com/office/drawing/2014/main" id="{64DBC438-229A-830C-6994-1D2268C77F4A}"/>
                  </a:ext>
                </a:extLst>
              </p:cNvPr>
              <p:cNvSpPr/>
              <p:nvPr/>
            </p:nvSpPr>
            <p:spPr>
              <a:xfrm>
                <a:off x="4433223" y="1180106"/>
                <a:ext cx="77323" cy="126269"/>
              </a:xfrm>
              <a:custGeom>
                <a:avLst/>
                <a:gdLst>
                  <a:gd name="connsiteX0" fmla="*/ 0 w 77323"/>
                  <a:gd name="connsiteY0" fmla="*/ 0 h 126269"/>
                  <a:gd name="connsiteX1" fmla="*/ 19934 w 77323"/>
                  <a:gd name="connsiteY1" fmla="*/ 0 h 126269"/>
                  <a:gd name="connsiteX2" fmla="*/ 19934 w 77323"/>
                  <a:gd name="connsiteY2" fmla="*/ 53644 h 126269"/>
                  <a:gd name="connsiteX3" fmla="*/ 47803 w 77323"/>
                  <a:gd name="connsiteY3" fmla="*/ 38154 h 126269"/>
                  <a:gd name="connsiteX4" fmla="*/ 77324 w 77323"/>
                  <a:gd name="connsiteY4" fmla="*/ 71991 h 126269"/>
                  <a:gd name="connsiteX5" fmla="*/ 77324 w 77323"/>
                  <a:gd name="connsiteY5" fmla="*/ 126270 h 126269"/>
                  <a:gd name="connsiteX6" fmla="*/ 57390 w 77323"/>
                  <a:gd name="connsiteY6" fmla="*/ 126270 h 126269"/>
                  <a:gd name="connsiteX7" fmla="*/ 57390 w 77323"/>
                  <a:gd name="connsiteY7" fmla="*/ 73832 h 126269"/>
                  <a:gd name="connsiteX8" fmla="*/ 40249 w 77323"/>
                  <a:gd name="connsiteY8" fmla="*/ 54850 h 126269"/>
                  <a:gd name="connsiteX9" fmla="*/ 19934 w 77323"/>
                  <a:gd name="connsiteY9" fmla="*/ 75483 h 126269"/>
                  <a:gd name="connsiteX10" fmla="*/ 19934 w 77323"/>
                  <a:gd name="connsiteY10" fmla="*/ 126270 h 126269"/>
                  <a:gd name="connsiteX11" fmla="*/ 0 w 77323"/>
                  <a:gd name="connsiteY11" fmla="*/ 126270 h 126269"/>
                  <a:gd name="connsiteX12" fmla="*/ 0 w 77323"/>
                  <a:gd name="connsiteY12" fmla="*/ 63 h 12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3" h="126269">
                    <a:moveTo>
                      <a:pt x="0" y="0"/>
                    </a:moveTo>
                    <a:lnTo>
                      <a:pt x="19934" y="0"/>
                    </a:lnTo>
                    <a:lnTo>
                      <a:pt x="19934" y="53644"/>
                    </a:lnTo>
                    <a:cubicBezTo>
                      <a:pt x="24060" y="45201"/>
                      <a:pt x="33647" y="38154"/>
                      <a:pt x="47803" y="38154"/>
                    </a:cubicBezTo>
                    <a:cubicBezTo>
                      <a:pt x="65135" y="38154"/>
                      <a:pt x="77324" y="48248"/>
                      <a:pt x="77324" y="71991"/>
                    </a:cubicBezTo>
                    <a:lnTo>
                      <a:pt x="77324" y="126270"/>
                    </a:lnTo>
                    <a:lnTo>
                      <a:pt x="57390" y="126270"/>
                    </a:lnTo>
                    <a:lnTo>
                      <a:pt x="57390" y="73832"/>
                    </a:lnTo>
                    <a:cubicBezTo>
                      <a:pt x="57390" y="60818"/>
                      <a:pt x="52121" y="54850"/>
                      <a:pt x="40249" y="54850"/>
                    </a:cubicBezTo>
                    <a:cubicBezTo>
                      <a:pt x="29012" y="54850"/>
                      <a:pt x="19934" y="61770"/>
                      <a:pt x="19934" y="75483"/>
                    </a:cubicBezTo>
                    <a:lnTo>
                      <a:pt x="19934" y="126270"/>
                    </a:lnTo>
                    <a:lnTo>
                      <a:pt x="0" y="126270"/>
                    </a:lnTo>
                    <a:lnTo>
                      <a:pt x="0" y="63"/>
                    </a:lnTo>
                    <a:close/>
                  </a:path>
                </a:pathLst>
              </a:custGeom>
              <a:solidFill>
                <a:srgbClr val="FFFFFF"/>
              </a:solidFill>
              <a:ln w="6345" cap="flat">
                <a:noFill/>
                <a:prstDash val="solid"/>
                <a:miter/>
              </a:ln>
            </p:spPr>
            <p:txBody>
              <a:bodyPr rtlCol="0" anchor="ctr"/>
              <a:lstStyle/>
              <a:p>
                <a:endParaRPr lang="en-US"/>
              </a:p>
            </p:txBody>
          </p:sp>
          <p:sp>
            <p:nvSpPr>
              <p:cNvPr id="1276" name="Freeform 1275">
                <a:extLst>
                  <a:ext uri="{FF2B5EF4-FFF2-40B4-BE49-F238E27FC236}">
                    <a16:creationId xmlns:a16="http://schemas.microsoft.com/office/drawing/2014/main" id="{55591272-5CD8-B0DF-8D97-7843CBA3D205}"/>
                  </a:ext>
                </a:extLst>
              </p:cNvPr>
              <p:cNvSpPr/>
              <p:nvPr/>
            </p:nvSpPr>
            <p:spPr>
              <a:xfrm>
                <a:off x="4527751"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5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77" name="Freeform 1276">
                <a:extLst>
                  <a:ext uri="{FF2B5EF4-FFF2-40B4-BE49-F238E27FC236}">
                    <a16:creationId xmlns:a16="http://schemas.microsoft.com/office/drawing/2014/main" id="{CF0E72DD-D24E-BD86-6B58-7A67D32DBB67}"/>
                  </a:ext>
                </a:extLst>
              </p:cNvPr>
              <p:cNvSpPr/>
              <p:nvPr/>
            </p:nvSpPr>
            <p:spPr>
              <a:xfrm>
                <a:off x="4623739" y="1218260"/>
                <a:ext cx="74911" cy="89703"/>
              </a:xfrm>
              <a:custGeom>
                <a:avLst/>
                <a:gdLst>
                  <a:gd name="connsiteX0" fmla="*/ 0 w 74911"/>
                  <a:gd name="connsiteY0" fmla="*/ 64119 h 89703"/>
                  <a:gd name="connsiteX1" fmla="*/ 44248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1 w 74911"/>
                  <a:gd name="connsiteY8" fmla="*/ 31488 h 89703"/>
                  <a:gd name="connsiteX9" fmla="*/ 74911 w 74911"/>
                  <a:gd name="connsiteY9" fmla="*/ 88053 h 89703"/>
                  <a:gd name="connsiteX10" fmla="*/ 55294 w 74911"/>
                  <a:gd name="connsiteY10" fmla="*/ 88053 h 89703"/>
                  <a:gd name="connsiteX11" fmla="*/ 55294 w 74911"/>
                  <a:gd name="connsiteY11" fmla="*/ 77514 h 89703"/>
                  <a:gd name="connsiteX12" fmla="*/ 28885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743 w 74911"/>
                  <a:gd name="connsiteY17" fmla="*/ 63294 h 89703"/>
                  <a:gd name="connsiteX18" fmla="*/ 33583 w 74911"/>
                  <a:gd name="connsiteY18" fmla="*/ 75356 h 89703"/>
                  <a:gd name="connsiteX19" fmla="*/ 54850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8" y="36757"/>
                    </a:cubicBezTo>
                    <a:lnTo>
                      <a:pt x="54977" y="36757"/>
                    </a:lnTo>
                    <a:lnTo>
                      <a:pt x="54977" y="32313"/>
                    </a:lnTo>
                    <a:cubicBezTo>
                      <a:pt x="54977" y="20759"/>
                      <a:pt x="51041" y="14982"/>
                      <a:pt x="39297" y="14982"/>
                    </a:cubicBezTo>
                    <a:cubicBezTo>
                      <a:pt x="28885" y="14982"/>
                      <a:pt x="23807" y="19934"/>
                      <a:pt x="22791" y="28504"/>
                    </a:cubicBezTo>
                    <a:lnTo>
                      <a:pt x="3492"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8" y="89703"/>
                      <a:pt x="0" y="82085"/>
                      <a:pt x="0" y="64119"/>
                    </a:cubicBezTo>
                    <a:close/>
                    <a:moveTo>
                      <a:pt x="54914" y="57834"/>
                    </a:moveTo>
                    <a:lnTo>
                      <a:pt x="54914" y="49264"/>
                    </a:lnTo>
                    <a:lnTo>
                      <a:pt x="44693" y="49264"/>
                    </a:lnTo>
                    <a:cubicBezTo>
                      <a:pt x="29520" y="49264"/>
                      <a:pt x="19743" y="52755"/>
                      <a:pt x="19743" y="63294"/>
                    </a:cubicBezTo>
                    <a:cubicBezTo>
                      <a:pt x="19743" y="70531"/>
                      <a:pt x="23679" y="75356"/>
                      <a:pt x="33583" y="75356"/>
                    </a:cubicBezTo>
                    <a:cubicBezTo>
                      <a:pt x="45772" y="75356"/>
                      <a:pt x="54850" y="68880"/>
                      <a:pt x="54850" y="57834"/>
                    </a:cubicBezTo>
                    <a:close/>
                  </a:path>
                </a:pathLst>
              </a:custGeom>
              <a:solidFill>
                <a:srgbClr val="FFFFFF"/>
              </a:solidFill>
              <a:ln w="6345" cap="flat">
                <a:noFill/>
                <a:prstDash val="solid"/>
                <a:miter/>
              </a:ln>
            </p:spPr>
            <p:txBody>
              <a:bodyPr rtlCol="0" anchor="ctr"/>
              <a:lstStyle/>
              <a:p>
                <a:endParaRPr lang="en-US"/>
              </a:p>
            </p:txBody>
          </p:sp>
          <p:sp>
            <p:nvSpPr>
              <p:cNvPr id="1278" name="Freeform 1277">
                <a:extLst>
                  <a:ext uri="{FF2B5EF4-FFF2-40B4-BE49-F238E27FC236}">
                    <a16:creationId xmlns:a16="http://schemas.microsoft.com/office/drawing/2014/main" id="{8607F41C-B2FE-4675-2A5D-20806D09FCB5}"/>
                  </a:ext>
                </a:extLst>
              </p:cNvPr>
              <p:cNvSpPr/>
              <p:nvPr/>
            </p:nvSpPr>
            <p:spPr>
              <a:xfrm>
                <a:off x="4715981" y="1180106"/>
                <a:ext cx="86275" cy="127857"/>
              </a:xfrm>
              <a:custGeom>
                <a:avLst/>
                <a:gdLst>
                  <a:gd name="connsiteX0" fmla="*/ 0 w 86275"/>
                  <a:gd name="connsiteY0" fmla="*/ 84497 h 127857"/>
                  <a:gd name="connsiteX1" fmla="*/ 0 w 86275"/>
                  <a:gd name="connsiteY1" fmla="*/ 83164 h 127857"/>
                  <a:gd name="connsiteX2" fmla="*/ 38789 w 86275"/>
                  <a:gd name="connsiteY2" fmla="*/ 38154 h 127857"/>
                  <a:gd name="connsiteX3" fmla="*/ 66341 w 86275"/>
                  <a:gd name="connsiteY3" fmla="*/ 53136 h 127857"/>
                  <a:gd name="connsiteX4" fmla="*/ 66341 w 86275"/>
                  <a:gd name="connsiteY4" fmla="*/ 0 h 127857"/>
                  <a:gd name="connsiteX5" fmla="*/ 86275 w 86275"/>
                  <a:gd name="connsiteY5" fmla="*/ 0 h 127857"/>
                  <a:gd name="connsiteX6" fmla="*/ 86275 w 86275"/>
                  <a:gd name="connsiteY6" fmla="*/ 126206 h 127857"/>
                  <a:gd name="connsiteX7" fmla="*/ 66341 w 86275"/>
                  <a:gd name="connsiteY7" fmla="*/ 126206 h 127857"/>
                  <a:gd name="connsiteX8" fmla="*/ 66341 w 86275"/>
                  <a:gd name="connsiteY8" fmla="*/ 111669 h 127857"/>
                  <a:gd name="connsiteX9" fmla="*/ 37964 w 86275"/>
                  <a:gd name="connsiteY9" fmla="*/ 127857 h 127857"/>
                  <a:gd name="connsiteX10" fmla="*/ 0 w 86275"/>
                  <a:gd name="connsiteY10" fmla="*/ 84434 h 127857"/>
                  <a:gd name="connsiteX11" fmla="*/ 66976 w 86275"/>
                  <a:gd name="connsiteY11" fmla="*/ 83482 h 127857"/>
                  <a:gd name="connsiteX12" fmla="*/ 66976 w 86275"/>
                  <a:gd name="connsiteY12" fmla="*/ 82148 h 127857"/>
                  <a:gd name="connsiteX13" fmla="*/ 43741 w 86275"/>
                  <a:gd name="connsiteY13" fmla="*/ 53771 h 127857"/>
                  <a:gd name="connsiteX14" fmla="*/ 20506 w 86275"/>
                  <a:gd name="connsiteY14" fmla="*/ 82656 h 127857"/>
                  <a:gd name="connsiteX15" fmla="*/ 20506 w 86275"/>
                  <a:gd name="connsiteY15" fmla="*/ 83989 h 127857"/>
                  <a:gd name="connsiteX16" fmla="*/ 42915 w 86275"/>
                  <a:gd name="connsiteY16" fmla="*/ 112049 h 127857"/>
                  <a:gd name="connsiteX17" fmla="*/ 66976 w 86275"/>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5"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7" y="120239"/>
                      <a:pt x="50661" y="127857"/>
                      <a:pt x="37964"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6" y="63992"/>
                      <a:pt x="20506" y="82656"/>
                    </a:cubicBezTo>
                    <a:lnTo>
                      <a:pt x="20506" y="83989"/>
                    </a:lnTo>
                    <a:cubicBezTo>
                      <a:pt x="20506"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sp>
            <p:nvSpPr>
              <p:cNvPr id="1279" name="Freeform 1278">
                <a:extLst>
                  <a:ext uri="{FF2B5EF4-FFF2-40B4-BE49-F238E27FC236}">
                    <a16:creationId xmlns:a16="http://schemas.microsoft.com/office/drawing/2014/main" id="{47CB57D5-EB3F-8051-C6E8-304FD6189FE1}"/>
                  </a:ext>
                </a:extLst>
              </p:cNvPr>
              <p:cNvSpPr/>
              <p:nvPr/>
            </p:nvSpPr>
            <p:spPr>
              <a:xfrm>
                <a:off x="4820222"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8 w 83672"/>
                  <a:gd name="connsiteY6" fmla="*/ 74911 h 89766"/>
                  <a:gd name="connsiteX7" fmla="*/ 64055 w 83672"/>
                  <a:gd name="connsiteY7" fmla="*/ 61707 h 89766"/>
                  <a:gd name="connsiteX8" fmla="*/ 83354 w 83672"/>
                  <a:gd name="connsiteY8" fmla="*/ 61707 h 89766"/>
                  <a:gd name="connsiteX9" fmla="*/ 43740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4" y="61707"/>
                    </a:lnTo>
                    <a:cubicBezTo>
                      <a:pt x="80561" y="79863"/>
                      <a:pt x="65896" y="89767"/>
                      <a:pt x="43740" y="89767"/>
                    </a:cubicBezTo>
                    <a:cubicBezTo>
                      <a:pt x="18347" y="89767"/>
                      <a:pt x="0" y="73070"/>
                      <a:pt x="0" y="45899"/>
                    </a:cubicBezTo>
                    <a:close/>
                    <a:moveTo>
                      <a:pt x="63865" y="35995"/>
                    </a:moveTo>
                    <a:cubicBezTo>
                      <a:pt x="62849" y="21140"/>
                      <a:pt x="55294"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280" name="Freeform 1279">
                <a:extLst>
                  <a:ext uri="{FF2B5EF4-FFF2-40B4-BE49-F238E27FC236}">
                    <a16:creationId xmlns:a16="http://schemas.microsoft.com/office/drawing/2014/main" id="{F73E1951-56B1-68BE-B15D-5C250FAF2DA0}"/>
                  </a:ext>
                </a:extLst>
              </p:cNvPr>
              <p:cNvSpPr/>
              <p:nvPr/>
            </p:nvSpPr>
            <p:spPr>
              <a:xfrm>
                <a:off x="4916083"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6 w 86274"/>
                  <a:gd name="connsiteY11" fmla="*/ 83482 h 127857"/>
                  <a:gd name="connsiteX12" fmla="*/ 66976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6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9" y="38154"/>
                      <a:pt x="61580"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6" y="83482"/>
                    </a:moveTo>
                    <a:lnTo>
                      <a:pt x="66976" y="82148"/>
                    </a:lnTo>
                    <a:cubicBezTo>
                      <a:pt x="66976" y="63167"/>
                      <a:pt x="58215" y="53771"/>
                      <a:pt x="43741" y="53771"/>
                    </a:cubicBezTo>
                    <a:cubicBezTo>
                      <a:pt x="29266" y="53771"/>
                      <a:pt x="20505" y="63992"/>
                      <a:pt x="20505" y="82656"/>
                    </a:cubicBezTo>
                    <a:lnTo>
                      <a:pt x="20505" y="83989"/>
                    </a:lnTo>
                    <a:cubicBezTo>
                      <a:pt x="20505" y="102971"/>
                      <a:pt x="30091" y="112049"/>
                      <a:pt x="42915" y="112049"/>
                    </a:cubicBezTo>
                    <a:cubicBezTo>
                      <a:pt x="56755" y="112049"/>
                      <a:pt x="66976" y="102781"/>
                      <a:pt x="66976" y="83482"/>
                    </a:cubicBezTo>
                    <a:close/>
                  </a:path>
                </a:pathLst>
              </a:custGeom>
              <a:solidFill>
                <a:srgbClr val="FFFFFF"/>
              </a:solidFill>
              <a:ln w="6345" cap="flat">
                <a:noFill/>
                <a:prstDash val="solid"/>
                <a:miter/>
              </a:ln>
            </p:spPr>
            <p:txBody>
              <a:bodyPr rtlCol="0" anchor="ctr"/>
              <a:lstStyle/>
              <a:p>
                <a:endParaRPr lang="en-US"/>
              </a:p>
            </p:txBody>
          </p:sp>
        </p:grpSp>
      </p:grpSp>
      <p:grpSp>
        <p:nvGrpSpPr>
          <p:cNvPr id="1513" name="values">
            <a:extLst>
              <a:ext uri="{FF2B5EF4-FFF2-40B4-BE49-F238E27FC236}">
                <a16:creationId xmlns:a16="http://schemas.microsoft.com/office/drawing/2014/main" id="{CC8BBA85-89C8-1981-7784-2B32188CEBC3}"/>
              </a:ext>
            </a:extLst>
          </p:cNvPr>
          <p:cNvGrpSpPr/>
          <p:nvPr/>
        </p:nvGrpSpPr>
        <p:grpSpPr>
          <a:xfrm>
            <a:off x="6474492" y="435564"/>
            <a:ext cx="2390177" cy="872462"/>
            <a:chOff x="6573717" y="435564"/>
            <a:chExt cx="2390177" cy="872462"/>
          </a:xfrm>
        </p:grpSpPr>
        <p:grpSp>
          <p:nvGrpSpPr>
            <p:cNvPr id="1257" name="Graphic 1049">
              <a:extLst>
                <a:ext uri="{FF2B5EF4-FFF2-40B4-BE49-F238E27FC236}">
                  <a16:creationId xmlns:a16="http://schemas.microsoft.com/office/drawing/2014/main" id="{CF13FEF7-0B31-363F-8A95-D44DAEF02286}"/>
                </a:ext>
              </a:extLst>
            </p:cNvPr>
            <p:cNvGrpSpPr/>
            <p:nvPr/>
          </p:nvGrpSpPr>
          <p:grpSpPr>
            <a:xfrm>
              <a:off x="6573717" y="435564"/>
              <a:ext cx="1868718" cy="500127"/>
              <a:chOff x="6573717" y="435564"/>
              <a:chExt cx="1868718" cy="500127"/>
            </a:xfrm>
            <a:solidFill>
              <a:srgbClr val="FFFFFF"/>
            </a:solidFill>
          </p:grpSpPr>
          <p:sp>
            <p:nvSpPr>
              <p:cNvPr id="1258" name="Freeform 1257">
                <a:extLst>
                  <a:ext uri="{FF2B5EF4-FFF2-40B4-BE49-F238E27FC236}">
                    <a16:creationId xmlns:a16="http://schemas.microsoft.com/office/drawing/2014/main" id="{ECB7B4F0-C60F-1BA1-D302-AA3688995371}"/>
                  </a:ext>
                </a:extLst>
              </p:cNvPr>
              <p:cNvSpPr/>
              <p:nvPr/>
            </p:nvSpPr>
            <p:spPr>
              <a:xfrm>
                <a:off x="6573717" y="472639"/>
                <a:ext cx="452831" cy="457276"/>
              </a:xfrm>
              <a:custGeom>
                <a:avLst/>
                <a:gdLst>
                  <a:gd name="connsiteX0" fmla="*/ 401728 w 452831"/>
                  <a:gd name="connsiteY0" fmla="*/ 43487 h 457276"/>
                  <a:gd name="connsiteX1" fmla="*/ 258444 w 452831"/>
                  <a:gd name="connsiteY1" fmla="*/ 457276 h 457276"/>
                  <a:gd name="connsiteX2" fmla="*/ 193817 w 452831"/>
                  <a:gd name="connsiteY2" fmla="*/ 457276 h 457276"/>
                  <a:gd name="connsiteX3" fmla="*/ 50533 w 452831"/>
                  <a:gd name="connsiteY3" fmla="*/ 43487 h 457276"/>
                  <a:gd name="connsiteX4" fmla="*/ 0 w 452831"/>
                  <a:gd name="connsiteY4" fmla="*/ 43487 h 457276"/>
                  <a:gd name="connsiteX5" fmla="*/ 0 w 452831"/>
                  <a:gd name="connsiteY5" fmla="*/ 0 h 457276"/>
                  <a:gd name="connsiteX6" fmla="*/ 164995 w 452831"/>
                  <a:gd name="connsiteY6" fmla="*/ 0 h 457276"/>
                  <a:gd name="connsiteX7" fmla="*/ 164995 w 452831"/>
                  <a:gd name="connsiteY7" fmla="*/ 43487 h 457276"/>
                  <a:gd name="connsiteX8" fmla="*/ 107415 w 452831"/>
                  <a:gd name="connsiteY8" fmla="*/ 43487 h 457276"/>
                  <a:gd name="connsiteX9" fmla="*/ 228924 w 452831"/>
                  <a:gd name="connsiteY9" fmla="*/ 401664 h 457276"/>
                  <a:gd name="connsiteX10" fmla="*/ 350432 w 452831"/>
                  <a:gd name="connsiteY10" fmla="*/ 43487 h 457276"/>
                  <a:gd name="connsiteX11" fmla="*/ 294185 w 452831"/>
                  <a:gd name="connsiteY11" fmla="*/ 43487 h 457276"/>
                  <a:gd name="connsiteX12" fmla="*/ 294185 w 452831"/>
                  <a:gd name="connsiteY12" fmla="*/ 0 h 457276"/>
                  <a:gd name="connsiteX13" fmla="*/ 452832 w 452831"/>
                  <a:gd name="connsiteY13" fmla="*/ 0 h 457276"/>
                  <a:gd name="connsiteX14" fmla="*/ 452832 w 452831"/>
                  <a:gd name="connsiteY14" fmla="*/ 43487 h 457276"/>
                  <a:gd name="connsiteX15" fmla="*/ 401664 w 452831"/>
                  <a:gd name="connsiteY15" fmla="*/ 43487 h 45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831" h="457276">
                    <a:moveTo>
                      <a:pt x="401728" y="43487"/>
                    </a:moveTo>
                    <a:lnTo>
                      <a:pt x="258444" y="457276"/>
                    </a:lnTo>
                    <a:lnTo>
                      <a:pt x="193817" y="457276"/>
                    </a:lnTo>
                    <a:lnTo>
                      <a:pt x="50533" y="43487"/>
                    </a:lnTo>
                    <a:lnTo>
                      <a:pt x="0" y="43487"/>
                    </a:lnTo>
                    <a:lnTo>
                      <a:pt x="0" y="0"/>
                    </a:lnTo>
                    <a:lnTo>
                      <a:pt x="164995" y="0"/>
                    </a:lnTo>
                    <a:lnTo>
                      <a:pt x="164995" y="43487"/>
                    </a:lnTo>
                    <a:lnTo>
                      <a:pt x="107415" y="43487"/>
                    </a:lnTo>
                    <a:lnTo>
                      <a:pt x="228924" y="401664"/>
                    </a:lnTo>
                    <a:lnTo>
                      <a:pt x="350432" y="43487"/>
                    </a:lnTo>
                    <a:lnTo>
                      <a:pt x="294185" y="43487"/>
                    </a:lnTo>
                    <a:lnTo>
                      <a:pt x="294185" y="0"/>
                    </a:lnTo>
                    <a:lnTo>
                      <a:pt x="452832" y="0"/>
                    </a:lnTo>
                    <a:lnTo>
                      <a:pt x="452832" y="43487"/>
                    </a:lnTo>
                    <a:lnTo>
                      <a:pt x="401664" y="43487"/>
                    </a:lnTo>
                    <a:close/>
                  </a:path>
                </a:pathLst>
              </a:custGeom>
              <a:solidFill>
                <a:srgbClr val="FFFFFF"/>
              </a:solidFill>
              <a:ln w="6345" cap="flat">
                <a:noFill/>
                <a:prstDash val="solid"/>
                <a:miter/>
              </a:ln>
            </p:spPr>
            <p:txBody>
              <a:bodyPr rtlCol="0" anchor="ctr"/>
              <a:lstStyle/>
              <a:p>
                <a:endParaRPr lang="en-US"/>
              </a:p>
            </p:txBody>
          </p:sp>
          <p:sp>
            <p:nvSpPr>
              <p:cNvPr id="1259" name="Freeform 1258">
                <a:extLst>
                  <a:ext uri="{FF2B5EF4-FFF2-40B4-BE49-F238E27FC236}">
                    <a16:creationId xmlns:a16="http://schemas.microsoft.com/office/drawing/2014/main" id="{58C8986C-FB47-CA2D-2DBB-EC9F5A68F27A}"/>
                  </a:ext>
                </a:extLst>
              </p:cNvPr>
              <p:cNvSpPr/>
              <p:nvPr/>
            </p:nvSpPr>
            <p:spPr>
              <a:xfrm>
                <a:off x="6966430" y="589640"/>
                <a:ext cx="309485" cy="346051"/>
              </a:xfrm>
              <a:custGeom>
                <a:avLst/>
                <a:gdLst>
                  <a:gd name="connsiteX0" fmla="*/ 108748 w 309485"/>
                  <a:gd name="connsiteY0" fmla="*/ 346052 h 346051"/>
                  <a:gd name="connsiteX1" fmla="*/ 0 w 309485"/>
                  <a:gd name="connsiteY1" fmla="*/ 247525 h 346051"/>
                  <a:gd name="connsiteX2" fmla="*/ 164995 w 309485"/>
                  <a:gd name="connsiteY2" fmla="*/ 143919 h 346051"/>
                  <a:gd name="connsiteX3" fmla="*/ 211656 w 309485"/>
                  <a:gd name="connsiteY3" fmla="*/ 143919 h 346051"/>
                  <a:gd name="connsiteX4" fmla="*/ 211656 w 309485"/>
                  <a:gd name="connsiteY4" fmla="*/ 119604 h 346051"/>
                  <a:gd name="connsiteX5" fmla="*/ 141316 w 309485"/>
                  <a:gd name="connsiteY5" fmla="*/ 44121 h 346051"/>
                  <a:gd name="connsiteX6" fmla="*/ 67103 w 309485"/>
                  <a:gd name="connsiteY6" fmla="*/ 104241 h 346051"/>
                  <a:gd name="connsiteX7" fmla="*/ 14031 w 309485"/>
                  <a:gd name="connsiteY7" fmla="*/ 104241 h 346051"/>
                  <a:gd name="connsiteX8" fmla="*/ 143855 w 309485"/>
                  <a:gd name="connsiteY8" fmla="*/ 0 h 346051"/>
                  <a:gd name="connsiteX9" fmla="*/ 264729 w 309485"/>
                  <a:gd name="connsiteY9" fmla="*/ 119604 h 346051"/>
                  <a:gd name="connsiteX10" fmla="*/ 264729 w 309485"/>
                  <a:gd name="connsiteY10" fmla="*/ 298693 h 346051"/>
                  <a:gd name="connsiteX11" fmla="*/ 309485 w 309485"/>
                  <a:gd name="connsiteY11" fmla="*/ 298693 h 346051"/>
                  <a:gd name="connsiteX12" fmla="*/ 309485 w 309485"/>
                  <a:gd name="connsiteY12" fmla="*/ 340275 h 346051"/>
                  <a:gd name="connsiteX13" fmla="*/ 211656 w 309485"/>
                  <a:gd name="connsiteY13" fmla="*/ 340275 h 346051"/>
                  <a:gd name="connsiteX14" fmla="*/ 211656 w 309485"/>
                  <a:gd name="connsiteY14" fmla="*/ 294249 h 346051"/>
                  <a:gd name="connsiteX15" fmla="*/ 108685 w 309485"/>
                  <a:gd name="connsiteY15" fmla="*/ 346052 h 346051"/>
                  <a:gd name="connsiteX16" fmla="*/ 211719 w 309485"/>
                  <a:gd name="connsiteY16" fmla="*/ 223210 h 346051"/>
                  <a:gd name="connsiteX17" fmla="*/ 211719 w 309485"/>
                  <a:gd name="connsiteY17" fmla="*/ 181628 h 346051"/>
                  <a:gd name="connsiteX18" fmla="*/ 166964 w 309485"/>
                  <a:gd name="connsiteY18" fmla="*/ 181628 h 346051"/>
                  <a:gd name="connsiteX19" fmla="*/ 53136 w 309485"/>
                  <a:gd name="connsiteY19" fmla="*/ 247525 h 346051"/>
                  <a:gd name="connsiteX20" fmla="*/ 113891 w 309485"/>
                  <a:gd name="connsiteY20" fmla="*/ 303835 h 346051"/>
                  <a:gd name="connsiteX21" fmla="*/ 211719 w 309485"/>
                  <a:gd name="connsiteY21" fmla="*/ 223210 h 34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485" h="346051">
                    <a:moveTo>
                      <a:pt x="108748" y="346052"/>
                    </a:moveTo>
                    <a:cubicBezTo>
                      <a:pt x="47994" y="346052"/>
                      <a:pt x="0" y="315960"/>
                      <a:pt x="0" y="247525"/>
                    </a:cubicBezTo>
                    <a:cubicBezTo>
                      <a:pt x="0" y="169503"/>
                      <a:pt x="80562" y="143919"/>
                      <a:pt x="164995" y="143919"/>
                    </a:cubicBezTo>
                    <a:lnTo>
                      <a:pt x="211656" y="143919"/>
                    </a:lnTo>
                    <a:lnTo>
                      <a:pt x="211656" y="119604"/>
                    </a:lnTo>
                    <a:cubicBezTo>
                      <a:pt x="211656" y="63294"/>
                      <a:pt x="189247" y="44121"/>
                      <a:pt x="141316" y="44121"/>
                    </a:cubicBezTo>
                    <a:cubicBezTo>
                      <a:pt x="96560" y="44121"/>
                      <a:pt x="72245" y="60754"/>
                      <a:pt x="67103" y="104241"/>
                    </a:cubicBezTo>
                    <a:lnTo>
                      <a:pt x="14031" y="104241"/>
                    </a:lnTo>
                    <a:cubicBezTo>
                      <a:pt x="20442" y="25584"/>
                      <a:pt x="80562" y="0"/>
                      <a:pt x="143855" y="0"/>
                    </a:cubicBezTo>
                    <a:cubicBezTo>
                      <a:pt x="207149" y="0"/>
                      <a:pt x="264729" y="23045"/>
                      <a:pt x="264729" y="119604"/>
                    </a:cubicBezTo>
                    <a:lnTo>
                      <a:pt x="264729" y="298693"/>
                    </a:lnTo>
                    <a:lnTo>
                      <a:pt x="309485" y="298693"/>
                    </a:lnTo>
                    <a:lnTo>
                      <a:pt x="309485" y="340275"/>
                    </a:lnTo>
                    <a:lnTo>
                      <a:pt x="211656" y="340275"/>
                    </a:lnTo>
                    <a:lnTo>
                      <a:pt x="211656" y="294249"/>
                    </a:lnTo>
                    <a:cubicBezTo>
                      <a:pt x="189247" y="328784"/>
                      <a:pt x="156679" y="346052"/>
                      <a:pt x="108685" y="346052"/>
                    </a:cubicBezTo>
                    <a:close/>
                    <a:moveTo>
                      <a:pt x="211719" y="223210"/>
                    </a:moveTo>
                    <a:lnTo>
                      <a:pt x="211719" y="181628"/>
                    </a:lnTo>
                    <a:lnTo>
                      <a:pt x="166964" y="181628"/>
                    </a:lnTo>
                    <a:cubicBezTo>
                      <a:pt x="101067" y="181628"/>
                      <a:pt x="53136" y="198896"/>
                      <a:pt x="53136" y="247525"/>
                    </a:cubicBezTo>
                    <a:cubicBezTo>
                      <a:pt x="53136" y="277616"/>
                      <a:pt x="68500" y="303835"/>
                      <a:pt x="113891" y="303835"/>
                    </a:cubicBezTo>
                    <a:cubicBezTo>
                      <a:pt x="168868" y="303835"/>
                      <a:pt x="211719" y="275077"/>
                      <a:pt x="211719" y="223210"/>
                    </a:cubicBezTo>
                    <a:close/>
                  </a:path>
                </a:pathLst>
              </a:custGeom>
              <a:solidFill>
                <a:srgbClr val="FFFFFF"/>
              </a:solidFill>
              <a:ln w="6345" cap="flat">
                <a:noFill/>
                <a:prstDash val="solid"/>
                <a:miter/>
              </a:ln>
            </p:spPr>
            <p:txBody>
              <a:bodyPr rtlCol="0" anchor="ctr"/>
              <a:lstStyle/>
              <a:p>
                <a:endParaRPr lang="en-US"/>
              </a:p>
            </p:txBody>
          </p:sp>
          <p:sp>
            <p:nvSpPr>
              <p:cNvPr id="1260" name="Freeform 1259">
                <a:extLst>
                  <a:ext uri="{FF2B5EF4-FFF2-40B4-BE49-F238E27FC236}">
                    <a16:creationId xmlns:a16="http://schemas.microsoft.com/office/drawing/2014/main" id="{3D3BBE48-E67C-AF5F-8DF8-F71C75D07632}"/>
                  </a:ext>
                </a:extLst>
              </p:cNvPr>
              <p:cNvSpPr/>
              <p:nvPr/>
            </p:nvSpPr>
            <p:spPr>
              <a:xfrm>
                <a:off x="7306197" y="435564"/>
                <a:ext cx="148362" cy="494414"/>
              </a:xfrm>
              <a:custGeom>
                <a:avLst/>
                <a:gdLst>
                  <a:gd name="connsiteX0" fmla="*/ 1269 w 148362"/>
                  <a:gd name="connsiteY0" fmla="*/ 494414 h 494414"/>
                  <a:gd name="connsiteX1" fmla="*/ 1269 w 148362"/>
                  <a:gd name="connsiteY1" fmla="*/ 452832 h 494414"/>
                  <a:gd name="connsiteX2" fmla="*/ 47994 w 148362"/>
                  <a:gd name="connsiteY2" fmla="*/ 452832 h 494414"/>
                  <a:gd name="connsiteX3" fmla="*/ 47994 w 148362"/>
                  <a:gd name="connsiteY3" fmla="*/ 43487 h 494414"/>
                  <a:gd name="connsiteX4" fmla="*/ 0 w 148362"/>
                  <a:gd name="connsiteY4" fmla="*/ 43487 h 494414"/>
                  <a:gd name="connsiteX5" fmla="*/ 0 w 148362"/>
                  <a:gd name="connsiteY5" fmla="*/ 0 h 494414"/>
                  <a:gd name="connsiteX6" fmla="*/ 101702 w 148362"/>
                  <a:gd name="connsiteY6" fmla="*/ 0 h 494414"/>
                  <a:gd name="connsiteX7" fmla="*/ 101702 w 148362"/>
                  <a:gd name="connsiteY7" fmla="*/ 452832 h 494414"/>
                  <a:gd name="connsiteX8" fmla="*/ 148362 w 148362"/>
                  <a:gd name="connsiteY8" fmla="*/ 452832 h 494414"/>
                  <a:gd name="connsiteX9" fmla="*/ 148362 w 148362"/>
                  <a:gd name="connsiteY9" fmla="*/ 494414 h 494414"/>
                  <a:gd name="connsiteX10" fmla="*/ 1269 w 148362"/>
                  <a:gd name="connsiteY10" fmla="*/ 494414 h 4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362" h="494414">
                    <a:moveTo>
                      <a:pt x="1269" y="494414"/>
                    </a:moveTo>
                    <a:lnTo>
                      <a:pt x="1269" y="452832"/>
                    </a:lnTo>
                    <a:lnTo>
                      <a:pt x="47994" y="452832"/>
                    </a:lnTo>
                    <a:lnTo>
                      <a:pt x="47994" y="43487"/>
                    </a:lnTo>
                    <a:lnTo>
                      <a:pt x="0" y="43487"/>
                    </a:lnTo>
                    <a:lnTo>
                      <a:pt x="0" y="0"/>
                    </a:lnTo>
                    <a:lnTo>
                      <a:pt x="101702" y="0"/>
                    </a:lnTo>
                    <a:lnTo>
                      <a:pt x="101702" y="452832"/>
                    </a:lnTo>
                    <a:lnTo>
                      <a:pt x="148362" y="452832"/>
                    </a:lnTo>
                    <a:lnTo>
                      <a:pt x="148362" y="494414"/>
                    </a:lnTo>
                    <a:lnTo>
                      <a:pt x="1269" y="494414"/>
                    </a:lnTo>
                    <a:close/>
                  </a:path>
                </a:pathLst>
              </a:custGeom>
              <a:solidFill>
                <a:srgbClr val="FFFFFF"/>
              </a:solidFill>
              <a:ln w="6345" cap="flat">
                <a:noFill/>
                <a:prstDash val="solid"/>
                <a:miter/>
              </a:ln>
            </p:spPr>
            <p:txBody>
              <a:bodyPr rtlCol="0" anchor="ctr"/>
              <a:lstStyle/>
              <a:p>
                <a:endParaRPr lang="en-US"/>
              </a:p>
            </p:txBody>
          </p:sp>
          <p:sp>
            <p:nvSpPr>
              <p:cNvPr id="1261" name="Freeform 1260">
                <a:extLst>
                  <a:ext uri="{FF2B5EF4-FFF2-40B4-BE49-F238E27FC236}">
                    <a16:creationId xmlns:a16="http://schemas.microsoft.com/office/drawing/2014/main" id="{CB124B40-295B-461C-F9B8-A1BD7A53FC60}"/>
                  </a:ext>
                </a:extLst>
              </p:cNvPr>
              <p:cNvSpPr/>
              <p:nvPr/>
            </p:nvSpPr>
            <p:spPr>
              <a:xfrm>
                <a:off x="7457479" y="595354"/>
                <a:ext cx="365224" cy="340338"/>
              </a:xfrm>
              <a:custGeom>
                <a:avLst/>
                <a:gdLst>
                  <a:gd name="connsiteX0" fmla="*/ 161821 w 365224"/>
                  <a:gd name="connsiteY0" fmla="*/ 340338 h 340338"/>
                  <a:gd name="connsiteX1" fmla="*/ 46725 w 365224"/>
                  <a:gd name="connsiteY1" fmla="*/ 207911 h 340338"/>
                  <a:gd name="connsiteX2" fmla="*/ 46725 w 365224"/>
                  <a:gd name="connsiteY2" fmla="*/ 43550 h 340338"/>
                  <a:gd name="connsiteX3" fmla="*/ 0 w 365224"/>
                  <a:gd name="connsiteY3" fmla="*/ 43550 h 340338"/>
                  <a:gd name="connsiteX4" fmla="*/ 0 w 365224"/>
                  <a:gd name="connsiteY4" fmla="*/ 63 h 340338"/>
                  <a:gd name="connsiteX5" fmla="*/ 99798 w 365224"/>
                  <a:gd name="connsiteY5" fmla="*/ 63 h 340338"/>
                  <a:gd name="connsiteX6" fmla="*/ 99798 w 365224"/>
                  <a:gd name="connsiteY6" fmla="*/ 209815 h 340338"/>
                  <a:gd name="connsiteX7" fmla="*/ 175915 w 365224"/>
                  <a:gd name="connsiteY7" fmla="*/ 294249 h 340338"/>
                  <a:gd name="connsiteX8" fmla="*/ 265428 w 365224"/>
                  <a:gd name="connsiteY8" fmla="*/ 202133 h 340338"/>
                  <a:gd name="connsiteX9" fmla="*/ 265428 w 365224"/>
                  <a:gd name="connsiteY9" fmla="*/ 43487 h 340338"/>
                  <a:gd name="connsiteX10" fmla="*/ 218767 w 365224"/>
                  <a:gd name="connsiteY10" fmla="*/ 43487 h 340338"/>
                  <a:gd name="connsiteX11" fmla="*/ 218767 w 365224"/>
                  <a:gd name="connsiteY11" fmla="*/ 0 h 340338"/>
                  <a:gd name="connsiteX12" fmla="*/ 318564 w 365224"/>
                  <a:gd name="connsiteY12" fmla="*/ 0 h 340338"/>
                  <a:gd name="connsiteX13" fmla="*/ 318564 w 365224"/>
                  <a:gd name="connsiteY13" fmla="*/ 292916 h 340338"/>
                  <a:gd name="connsiteX14" fmla="*/ 365224 w 365224"/>
                  <a:gd name="connsiteY14" fmla="*/ 292916 h 340338"/>
                  <a:gd name="connsiteX15" fmla="*/ 365224 w 365224"/>
                  <a:gd name="connsiteY15" fmla="*/ 334498 h 340338"/>
                  <a:gd name="connsiteX16" fmla="*/ 265428 w 365224"/>
                  <a:gd name="connsiteY16" fmla="*/ 334498 h 340338"/>
                  <a:gd name="connsiteX17" fmla="*/ 265428 w 365224"/>
                  <a:gd name="connsiteY17" fmla="*/ 278251 h 340338"/>
                  <a:gd name="connsiteX18" fmla="*/ 161821 w 365224"/>
                  <a:gd name="connsiteY18" fmla="*/ 340275 h 34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224" h="340338">
                    <a:moveTo>
                      <a:pt x="161821" y="340338"/>
                    </a:moveTo>
                    <a:cubicBezTo>
                      <a:pt x="95925" y="340338"/>
                      <a:pt x="46725" y="304533"/>
                      <a:pt x="46725" y="207911"/>
                    </a:cubicBezTo>
                    <a:lnTo>
                      <a:pt x="46725" y="43550"/>
                    </a:lnTo>
                    <a:lnTo>
                      <a:pt x="0" y="43550"/>
                    </a:lnTo>
                    <a:lnTo>
                      <a:pt x="0" y="63"/>
                    </a:lnTo>
                    <a:lnTo>
                      <a:pt x="99798" y="63"/>
                    </a:lnTo>
                    <a:lnTo>
                      <a:pt x="99798" y="209815"/>
                    </a:lnTo>
                    <a:cubicBezTo>
                      <a:pt x="99798" y="268030"/>
                      <a:pt x="125381" y="294249"/>
                      <a:pt x="175915" y="294249"/>
                    </a:cubicBezTo>
                    <a:cubicBezTo>
                      <a:pt x="221941" y="294249"/>
                      <a:pt x="265428" y="262888"/>
                      <a:pt x="265428" y="202133"/>
                    </a:cubicBezTo>
                    <a:lnTo>
                      <a:pt x="265428" y="43487"/>
                    </a:lnTo>
                    <a:lnTo>
                      <a:pt x="218767" y="43487"/>
                    </a:lnTo>
                    <a:lnTo>
                      <a:pt x="218767" y="0"/>
                    </a:lnTo>
                    <a:lnTo>
                      <a:pt x="318564" y="0"/>
                    </a:lnTo>
                    <a:lnTo>
                      <a:pt x="318564" y="292916"/>
                    </a:lnTo>
                    <a:lnTo>
                      <a:pt x="365224" y="292916"/>
                    </a:lnTo>
                    <a:lnTo>
                      <a:pt x="365224" y="334498"/>
                    </a:lnTo>
                    <a:lnTo>
                      <a:pt x="265428" y="334498"/>
                    </a:lnTo>
                    <a:lnTo>
                      <a:pt x="265428" y="278251"/>
                    </a:lnTo>
                    <a:cubicBezTo>
                      <a:pt x="250064" y="309612"/>
                      <a:pt x="213624" y="340275"/>
                      <a:pt x="161821" y="340275"/>
                    </a:cubicBezTo>
                    <a:close/>
                  </a:path>
                </a:pathLst>
              </a:custGeom>
              <a:solidFill>
                <a:srgbClr val="FFFFFF"/>
              </a:solidFill>
              <a:ln w="6345" cap="flat">
                <a:noFill/>
                <a:prstDash val="solid"/>
                <a:miter/>
              </a:ln>
            </p:spPr>
            <p:txBody>
              <a:bodyPr rtlCol="0" anchor="ctr"/>
              <a:lstStyle/>
              <a:p>
                <a:endParaRPr lang="en-US"/>
              </a:p>
            </p:txBody>
          </p:sp>
          <p:sp>
            <p:nvSpPr>
              <p:cNvPr id="1262" name="Freeform 1261">
                <a:extLst>
                  <a:ext uri="{FF2B5EF4-FFF2-40B4-BE49-F238E27FC236}">
                    <a16:creationId xmlns:a16="http://schemas.microsoft.com/office/drawing/2014/main" id="{DF057756-D887-CB70-05F8-1DAAE12E8A49}"/>
                  </a:ext>
                </a:extLst>
              </p:cNvPr>
              <p:cNvSpPr/>
              <p:nvPr/>
            </p:nvSpPr>
            <p:spPr>
              <a:xfrm>
                <a:off x="7841558" y="589703"/>
                <a:ext cx="307009" cy="345988"/>
              </a:xfrm>
              <a:custGeom>
                <a:avLst/>
                <a:gdLst>
                  <a:gd name="connsiteX0" fmla="*/ 0 w 307009"/>
                  <a:gd name="connsiteY0" fmla="*/ 176549 h 345988"/>
                  <a:gd name="connsiteX1" fmla="*/ 0 w 307009"/>
                  <a:gd name="connsiteY1" fmla="*/ 171407 h 345988"/>
                  <a:gd name="connsiteX2" fmla="*/ 156679 w 307009"/>
                  <a:gd name="connsiteY2" fmla="*/ 0 h 345988"/>
                  <a:gd name="connsiteX3" fmla="*/ 307010 w 307009"/>
                  <a:gd name="connsiteY3" fmla="*/ 166265 h 345988"/>
                  <a:gd name="connsiteX4" fmla="*/ 307010 w 307009"/>
                  <a:gd name="connsiteY4" fmla="*/ 183533 h 345988"/>
                  <a:gd name="connsiteX5" fmla="*/ 55041 w 307009"/>
                  <a:gd name="connsiteY5" fmla="*/ 183533 h 345988"/>
                  <a:gd name="connsiteX6" fmla="*/ 162520 w 307009"/>
                  <a:gd name="connsiteY6" fmla="*/ 301867 h 345988"/>
                  <a:gd name="connsiteX7" fmla="*/ 251398 w 307009"/>
                  <a:gd name="connsiteY7" fmla="*/ 243652 h 345988"/>
                  <a:gd name="connsiteX8" fmla="*/ 304470 w 307009"/>
                  <a:gd name="connsiteY8" fmla="*/ 243652 h 345988"/>
                  <a:gd name="connsiteX9" fmla="*/ 161821 w 307009"/>
                  <a:gd name="connsiteY9" fmla="*/ 345988 h 345988"/>
                  <a:gd name="connsiteX10" fmla="*/ 0 w 307009"/>
                  <a:gd name="connsiteY10" fmla="*/ 176486 h 345988"/>
                  <a:gd name="connsiteX11" fmla="*/ 252667 w 307009"/>
                  <a:gd name="connsiteY11" fmla="*/ 140744 h 345988"/>
                  <a:gd name="connsiteX12" fmla="*/ 156743 w 307009"/>
                  <a:gd name="connsiteY12" fmla="*/ 44185 h 345988"/>
                  <a:gd name="connsiteX13" fmla="*/ 56946 w 307009"/>
                  <a:gd name="connsiteY13" fmla="*/ 140744 h 345988"/>
                  <a:gd name="connsiteX14" fmla="*/ 252667 w 307009"/>
                  <a:gd name="connsiteY14" fmla="*/ 14074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009" h="345988">
                    <a:moveTo>
                      <a:pt x="0" y="176549"/>
                    </a:moveTo>
                    <a:lnTo>
                      <a:pt x="0" y="171407"/>
                    </a:lnTo>
                    <a:cubicBezTo>
                      <a:pt x="0" y="70340"/>
                      <a:pt x="64564" y="0"/>
                      <a:pt x="156679" y="0"/>
                    </a:cubicBezTo>
                    <a:cubicBezTo>
                      <a:pt x="234066" y="0"/>
                      <a:pt x="307010" y="46661"/>
                      <a:pt x="307010" y="166265"/>
                    </a:cubicBezTo>
                    <a:lnTo>
                      <a:pt x="307010" y="183533"/>
                    </a:lnTo>
                    <a:lnTo>
                      <a:pt x="55041" y="183533"/>
                    </a:lnTo>
                    <a:cubicBezTo>
                      <a:pt x="57581" y="259650"/>
                      <a:pt x="94084" y="301867"/>
                      <a:pt x="162520" y="301867"/>
                    </a:cubicBezTo>
                    <a:cubicBezTo>
                      <a:pt x="214322" y="301867"/>
                      <a:pt x="244414" y="282695"/>
                      <a:pt x="251398" y="243652"/>
                    </a:cubicBezTo>
                    <a:lnTo>
                      <a:pt x="304470" y="243652"/>
                    </a:lnTo>
                    <a:cubicBezTo>
                      <a:pt x="292979" y="310818"/>
                      <a:pt x="237304" y="345988"/>
                      <a:pt x="161821" y="345988"/>
                    </a:cubicBezTo>
                    <a:cubicBezTo>
                      <a:pt x="67167" y="345988"/>
                      <a:pt x="0" y="279457"/>
                      <a:pt x="0" y="176486"/>
                    </a:cubicBezTo>
                    <a:close/>
                    <a:moveTo>
                      <a:pt x="252667" y="140744"/>
                    </a:moveTo>
                    <a:cubicBezTo>
                      <a:pt x="247525" y="71674"/>
                      <a:pt x="211720" y="44185"/>
                      <a:pt x="156743" y="44185"/>
                    </a:cubicBezTo>
                    <a:cubicBezTo>
                      <a:pt x="101765" y="44185"/>
                      <a:pt x="65897" y="81260"/>
                      <a:pt x="56946" y="140744"/>
                    </a:cubicBezTo>
                    <a:lnTo>
                      <a:pt x="252667" y="140744"/>
                    </a:lnTo>
                    <a:close/>
                  </a:path>
                </a:pathLst>
              </a:custGeom>
              <a:solidFill>
                <a:srgbClr val="FFFFFF"/>
              </a:solidFill>
              <a:ln w="6345" cap="flat">
                <a:noFill/>
                <a:prstDash val="solid"/>
                <a:miter/>
              </a:ln>
            </p:spPr>
            <p:txBody>
              <a:bodyPr rtlCol="0" anchor="ctr"/>
              <a:lstStyle/>
              <a:p>
                <a:endParaRPr lang="en-US"/>
              </a:p>
            </p:txBody>
          </p:sp>
          <p:sp>
            <p:nvSpPr>
              <p:cNvPr id="1263" name="Freeform 1262">
                <a:extLst>
                  <a:ext uri="{FF2B5EF4-FFF2-40B4-BE49-F238E27FC236}">
                    <a16:creationId xmlns:a16="http://schemas.microsoft.com/office/drawing/2014/main" id="{6DD0EB23-D79F-4E9C-721A-020BC5CE0BAF}"/>
                  </a:ext>
                </a:extLst>
              </p:cNvPr>
              <p:cNvSpPr/>
              <p:nvPr/>
            </p:nvSpPr>
            <p:spPr>
              <a:xfrm>
                <a:off x="8190468" y="589703"/>
                <a:ext cx="251968" cy="345988"/>
              </a:xfrm>
              <a:custGeom>
                <a:avLst/>
                <a:gdLst>
                  <a:gd name="connsiteX0" fmla="*/ 44756 w 251968"/>
                  <a:gd name="connsiteY0" fmla="*/ 299328 h 345988"/>
                  <a:gd name="connsiteX1" fmla="*/ 44756 w 251968"/>
                  <a:gd name="connsiteY1" fmla="*/ 340275 h 345988"/>
                  <a:gd name="connsiteX2" fmla="*/ 0 w 251968"/>
                  <a:gd name="connsiteY2" fmla="*/ 340275 h 345988"/>
                  <a:gd name="connsiteX3" fmla="*/ 0 w 251968"/>
                  <a:gd name="connsiteY3" fmla="*/ 228987 h 345988"/>
                  <a:gd name="connsiteX4" fmla="*/ 43486 w 251968"/>
                  <a:gd name="connsiteY4" fmla="*/ 228987 h 345988"/>
                  <a:gd name="connsiteX5" fmla="*/ 132999 w 251968"/>
                  <a:gd name="connsiteY5" fmla="*/ 303835 h 345988"/>
                  <a:gd name="connsiteX6" fmla="*/ 201435 w 251968"/>
                  <a:gd name="connsiteY6" fmla="*/ 248794 h 345988"/>
                  <a:gd name="connsiteX7" fmla="*/ 122778 w 251968"/>
                  <a:gd name="connsiteY7" fmla="*/ 191849 h 345988"/>
                  <a:gd name="connsiteX8" fmla="*/ 6348 w 251968"/>
                  <a:gd name="connsiteY8" fmla="*/ 89513 h 345988"/>
                  <a:gd name="connsiteX9" fmla="*/ 111859 w 251968"/>
                  <a:gd name="connsiteY9" fmla="*/ 0 h 345988"/>
                  <a:gd name="connsiteX10" fmla="*/ 195658 w 251968"/>
                  <a:gd name="connsiteY10" fmla="*/ 40947 h 345988"/>
                  <a:gd name="connsiteX11" fmla="*/ 195658 w 251968"/>
                  <a:gd name="connsiteY11" fmla="*/ 5777 h 345988"/>
                  <a:gd name="connsiteX12" fmla="*/ 240414 w 251968"/>
                  <a:gd name="connsiteY12" fmla="*/ 5777 h 345988"/>
                  <a:gd name="connsiteX13" fmla="*/ 240414 w 251968"/>
                  <a:gd name="connsiteY13" fmla="*/ 102336 h 345988"/>
                  <a:gd name="connsiteX14" fmla="*/ 196928 w 251968"/>
                  <a:gd name="connsiteY14" fmla="*/ 102336 h 345988"/>
                  <a:gd name="connsiteX15" fmla="*/ 117001 w 251968"/>
                  <a:gd name="connsiteY15" fmla="*/ 42217 h 345988"/>
                  <a:gd name="connsiteX16" fmla="*/ 55612 w 251968"/>
                  <a:gd name="connsiteY16" fmla="*/ 88243 h 345988"/>
                  <a:gd name="connsiteX17" fmla="*/ 133634 w 251968"/>
                  <a:gd name="connsiteY17" fmla="*/ 144490 h 345988"/>
                  <a:gd name="connsiteX18" fmla="*/ 251968 w 251968"/>
                  <a:gd name="connsiteY18" fmla="*/ 245557 h 345988"/>
                  <a:gd name="connsiteX19" fmla="*/ 131730 w 251968"/>
                  <a:gd name="connsiteY19" fmla="*/ 345988 h 345988"/>
                  <a:gd name="connsiteX20" fmla="*/ 44756 w 251968"/>
                  <a:gd name="connsiteY20" fmla="*/ 299264 h 34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1968" h="345988">
                    <a:moveTo>
                      <a:pt x="44756" y="299328"/>
                    </a:moveTo>
                    <a:lnTo>
                      <a:pt x="44756" y="340275"/>
                    </a:lnTo>
                    <a:lnTo>
                      <a:pt x="0" y="340275"/>
                    </a:lnTo>
                    <a:lnTo>
                      <a:pt x="0" y="228987"/>
                    </a:lnTo>
                    <a:lnTo>
                      <a:pt x="43486" y="228987"/>
                    </a:lnTo>
                    <a:cubicBezTo>
                      <a:pt x="51168" y="268030"/>
                      <a:pt x="81196" y="303835"/>
                      <a:pt x="132999" y="303835"/>
                    </a:cubicBezTo>
                    <a:cubicBezTo>
                      <a:pt x="179025" y="303835"/>
                      <a:pt x="201435" y="284663"/>
                      <a:pt x="201435" y="248794"/>
                    </a:cubicBezTo>
                    <a:cubicBezTo>
                      <a:pt x="201435" y="212926"/>
                      <a:pt x="174581" y="201435"/>
                      <a:pt x="122778" y="191849"/>
                    </a:cubicBezTo>
                    <a:cubicBezTo>
                      <a:pt x="35805" y="175851"/>
                      <a:pt x="6348" y="145125"/>
                      <a:pt x="6348" y="89513"/>
                    </a:cubicBezTo>
                    <a:cubicBezTo>
                      <a:pt x="6348" y="33901"/>
                      <a:pt x="54342" y="0"/>
                      <a:pt x="111859" y="0"/>
                    </a:cubicBezTo>
                    <a:cubicBezTo>
                      <a:pt x="160487" y="0"/>
                      <a:pt x="184104" y="17268"/>
                      <a:pt x="195658" y="40947"/>
                    </a:cubicBezTo>
                    <a:lnTo>
                      <a:pt x="195658" y="5777"/>
                    </a:lnTo>
                    <a:lnTo>
                      <a:pt x="240414" y="5777"/>
                    </a:lnTo>
                    <a:lnTo>
                      <a:pt x="240414" y="102336"/>
                    </a:lnTo>
                    <a:lnTo>
                      <a:pt x="196928" y="102336"/>
                    </a:lnTo>
                    <a:cubicBezTo>
                      <a:pt x="189246" y="65262"/>
                      <a:pt x="159853" y="42217"/>
                      <a:pt x="117001" y="42217"/>
                    </a:cubicBezTo>
                    <a:cubicBezTo>
                      <a:pt x="79292" y="42217"/>
                      <a:pt x="55612" y="56945"/>
                      <a:pt x="55612" y="88243"/>
                    </a:cubicBezTo>
                    <a:cubicBezTo>
                      <a:pt x="55612" y="117636"/>
                      <a:pt x="72245" y="132364"/>
                      <a:pt x="133634" y="144490"/>
                    </a:cubicBezTo>
                    <a:cubicBezTo>
                      <a:pt x="202070" y="157948"/>
                      <a:pt x="251968" y="175216"/>
                      <a:pt x="251968" y="245557"/>
                    </a:cubicBezTo>
                    <a:cubicBezTo>
                      <a:pt x="251968" y="305041"/>
                      <a:pt x="211021" y="345988"/>
                      <a:pt x="131730" y="345988"/>
                    </a:cubicBezTo>
                    <a:cubicBezTo>
                      <a:pt x="79926" y="345988"/>
                      <a:pt x="53707" y="319769"/>
                      <a:pt x="44756" y="299264"/>
                    </a:cubicBezTo>
                    <a:close/>
                  </a:path>
                </a:pathLst>
              </a:custGeom>
              <a:solidFill>
                <a:srgbClr val="FFFFFF"/>
              </a:solidFill>
              <a:ln w="6345" cap="flat">
                <a:noFill/>
                <a:prstDash val="solid"/>
                <a:miter/>
              </a:ln>
            </p:spPr>
            <p:txBody>
              <a:bodyPr rtlCol="0" anchor="ctr"/>
              <a:lstStyle/>
              <a:p>
                <a:endParaRPr lang="en-US"/>
              </a:p>
            </p:txBody>
          </p:sp>
        </p:grpSp>
        <p:grpSp>
          <p:nvGrpSpPr>
            <p:cNvPr id="1487" name="Graphic 1049">
              <a:extLst>
                <a:ext uri="{FF2B5EF4-FFF2-40B4-BE49-F238E27FC236}">
                  <a16:creationId xmlns:a16="http://schemas.microsoft.com/office/drawing/2014/main" id="{0FC6C57A-7D37-6EFF-B7FC-C448DF952F8E}"/>
                </a:ext>
              </a:extLst>
            </p:cNvPr>
            <p:cNvGrpSpPr/>
            <p:nvPr/>
          </p:nvGrpSpPr>
          <p:grpSpPr>
            <a:xfrm>
              <a:off x="6593524" y="1180106"/>
              <a:ext cx="2370370" cy="127920"/>
              <a:chOff x="6593524" y="1180106"/>
              <a:chExt cx="2370370" cy="127920"/>
            </a:xfrm>
            <a:solidFill>
              <a:srgbClr val="FFFFFF"/>
            </a:solidFill>
          </p:grpSpPr>
          <p:sp>
            <p:nvSpPr>
              <p:cNvPr id="1488" name="Freeform 1487">
                <a:extLst>
                  <a:ext uri="{FF2B5EF4-FFF2-40B4-BE49-F238E27FC236}">
                    <a16:creationId xmlns:a16="http://schemas.microsoft.com/office/drawing/2014/main" id="{3A281758-8482-E859-174E-388BB1085D7F}"/>
                  </a:ext>
                </a:extLst>
              </p:cNvPr>
              <p:cNvSpPr/>
              <p:nvPr/>
            </p:nvSpPr>
            <p:spPr>
              <a:xfrm>
                <a:off x="6593524" y="1188359"/>
                <a:ext cx="97003" cy="117953"/>
              </a:xfrm>
              <a:custGeom>
                <a:avLst/>
                <a:gdLst>
                  <a:gd name="connsiteX0" fmla="*/ 0 w 97003"/>
                  <a:gd name="connsiteY0" fmla="*/ 0 h 117953"/>
                  <a:gd name="connsiteX1" fmla="*/ 21965 w 97003"/>
                  <a:gd name="connsiteY1" fmla="*/ 0 h 117953"/>
                  <a:gd name="connsiteX2" fmla="*/ 21965 w 97003"/>
                  <a:gd name="connsiteY2" fmla="*/ 50152 h 117953"/>
                  <a:gd name="connsiteX3" fmla="*/ 74912 w 97003"/>
                  <a:gd name="connsiteY3" fmla="*/ 50152 h 117953"/>
                  <a:gd name="connsiteX4" fmla="*/ 74912 w 97003"/>
                  <a:gd name="connsiteY4" fmla="*/ 0 h 117953"/>
                  <a:gd name="connsiteX5" fmla="*/ 97004 w 97003"/>
                  <a:gd name="connsiteY5" fmla="*/ 0 h 117953"/>
                  <a:gd name="connsiteX6" fmla="*/ 97004 w 97003"/>
                  <a:gd name="connsiteY6" fmla="*/ 117954 h 117953"/>
                  <a:gd name="connsiteX7" fmla="*/ 74912 w 97003"/>
                  <a:gd name="connsiteY7" fmla="*/ 117954 h 117953"/>
                  <a:gd name="connsiteX8" fmla="*/ 74912 w 97003"/>
                  <a:gd name="connsiteY8" fmla="*/ 67801 h 117953"/>
                  <a:gd name="connsiteX9" fmla="*/ 21965 w 97003"/>
                  <a:gd name="connsiteY9" fmla="*/ 67801 h 117953"/>
                  <a:gd name="connsiteX10" fmla="*/ 21965 w 97003"/>
                  <a:gd name="connsiteY10" fmla="*/ 117954 h 117953"/>
                  <a:gd name="connsiteX11" fmla="*/ 0 w 97003"/>
                  <a:gd name="connsiteY11" fmla="*/ 117954 h 117953"/>
                  <a:gd name="connsiteX12" fmla="*/ 0 w 97003"/>
                  <a:gd name="connsiteY12"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03" h="117953">
                    <a:moveTo>
                      <a:pt x="0" y="0"/>
                    </a:moveTo>
                    <a:lnTo>
                      <a:pt x="21965" y="0"/>
                    </a:lnTo>
                    <a:lnTo>
                      <a:pt x="21965" y="50152"/>
                    </a:lnTo>
                    <a:lnTo>
                      <a:pt x="74912" y="50152"/>
                    </a:lnTo>
                    <a:lnTo>
                      <a:pt x="74912" y="0"/>
                    </a:lnTo>
                    <a:lnTo>
                      <a:pt x="97004" y="0"/>
                    </a:lnTo>
                    <a:lnTo>
                      <a:pt x="97004" y="117954"/>
                    </a:lnTo>
                    <a:lnTo>
                      <a:pt x="74912" y="117954"/>
                    </a:lnTo>
                    <a:lnTo>
                      <a:pt x="74912" y="67801"/>
                    </a:lnTo>
                    <a:lnTo>
                      <a:pt x="21965" y="67801"/>
                    </a:lnTo>
                    <a:lnTo>
                      <a:pt x="21965" y="117954"/>
                    </a:lnTo>
                    <a:lnTo>
                      <a:pt x="0" y="117954"/>
                    </a:lnTo>
                    <a:lnTo>
                      <a:pt x="0" y="0"/>
                    </a:lnTo>
                    <a:close/>
                  </a:path>
                </a:pathLst>
              </a:custGeom>
              <a:solidFill>
                <a:srgbClr val="FFFFFF"/>
              </a:solidFill>
              <a:ln w="6345" cap="flat">
                <a:noFill/>
                <a:prstDash val="solid"/>
                <a:miter/>
              </a:ln>
            </p:spPr>
            <p:txBody>
              <a:bodyPr rtlCol="0" anchor="ctr"/>
              <a:lstStyle/>
              <a:p>
                <a:endParaRPr lang="en-US"/>
              </a:p>
            </p:txBody>
          </p:sp>
          <p:sp>
            <p:nvSpPr>
              <p:cNvPr id="1489" name="Freeform 1488">
                <a:extLst>
                  <a:ext uri="{FF2B5EF4-FFF2-40B4-BE49-F238E27FC236}">
                    <a16:creationId xmlns:a16="http://schemas.microsoft.com/office/drawing/2014/main" id="{5F7D104A-5FCA-5753-9976-31F134F2090F}"/>
                  </a:ext>
                </a:extLst>
              </p:cNvPr>
              <p:cNvSpPr/>
              <p:nvPr/>
            </p:nvSpPr>
            <p:spPr>
              <a:xfrm>
                <a:off x="6709510" y="1218196"/>
                <a:ext cx="88623" cy="89766"/>
              </a:xfrm>
              <a:custGeom>
                <a:avLst/>
                <a:gdLst>
                  <a:gd name="connsiteX0" fmla="*/ 0 w 88623"/>
                  <a:gd name="connsiteY0" fmla="*/ 45899 h 89766"/>
                  <a:gd name="connsiteX1" fmla="*/ 0 w 88623"/>
                  <a:gd name="connsiteY1" fmla="*/ 44566 h 89766"/>
                  <a:gd name="connsiteX2" fmla="*/ 44375 w 88623"/>
                  <a:gd name="connsiteY2" fmla="*/ 0 h 89766"/>
                  <a:gd name="connsiteX3" fmla="*/ 88624 w 88623"/>
                  <a:gd name="connsiteY3" fmla="*/ 44058 h 89766"/>
                  <a:gd name="connsiteX4" fmla="*/ 88624 w 88623"/>
                  <a:gd name="connsiteY4" fmla="*/ 45391 h 89766"/>
                  <a:gd name="connsiteX5" fmla="*/ 44248 w 88623"/>
                  <a:gd name="connsiteY5" fmla="*/ 89767 h 89766"/>
                  <a:gd name="connsiteX6" fmla="*/ 0 w 88623"/>
                  <a:gd name="connsiteY6" fmla="*/ 45899 h 89766"/>
                  <a:gd name="connsiteX7" fmla="*/ 68118 w 88623"/>
                  <a:gd name="connsiteY7" fmla="*/ 45582 h 89766"/>
                  <a:gd name="connsiteX8" fmla="*/ 68118 w 88623"/>
                  <a:gd name="connsiteY8" fmla="*/ 44439 h 89766"/>
                  <a:gd name="connsiteX9" fmla="*/ 44375 w 88623"/>
                  <a:gd name="connsiteY9" fmla="*/ 15744 h 89766"/>
                  <a:gd name="connsiteX10" fmla="*/ 20442 w 88623"/>
                  <a:gd name="connsiteY10" fmla="*/ 44312 h 89766"/>
                  <a:gd name="connsiteX11" fmla="*/ 20442 w 88623"/>
                  <a:gd name="connsiteY11" fmla="*/ 45645 h 89766"/>
                  <a:gd name="connsiteX12" fmla="*/ 44375 w 88623"/>
                  <a:gd name="connsiteY12" fmla="*/ 74340 h 89766"/>
                  <a:gd name="connsiteX13" fmla="*/ 68118 w 88623"/>
                  <a:gd name="connsiteY13" fmla="*/ 4564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8623" h="89766">
                    <a:moveTo>
                      <a:pt x="0" y="45899"/>
                    </a:moveTo>
                    <a:lnTo>
                      <a:pt x="0" y="44566"/>
                    </a:lnTo>
                    <a:cubicBezTo>
                      <a:pt x="0" y="17839"/>
                      <a:pt x="18982" y="0"/>
                      <a:pt x="44375" y="0"/>
                    </a:cubicBezTo>
                    <a:cubicBezTo>
                      <a:pt x="69769" y="0"/>
                      <a:pt x="88624" y="17649"/>
                      <a:pt x="88624" y="44058"/>
                    </a:cubicBezTo>
                    <a:lnTo>
                      <a:pt x="88624" y="45391"/>
                    </a:lnTo>
                    <a:cubicBezTo>
                      <a:pt x="88624" y="72308"/>
                      <a:pt x="69642" y="89767"/>
                      <a:pt x="44248" y="89767"/>
                    </a:cubicBezTo>
                    <a:cubicBezTo>
                      <a:pt x="18855" y="89767"/>
                      <a:pt x="0" y="72118"/>
                      <a:pt x="0" y="45899"/>
                    </a:cubicBezTo>
                    <a:close/>
                    <a:moveTo>
                      <a:pt x="68118" y="45582"/>
                    </a:moveTo>
                    <a:lnTo>
                      <a:pt x="68118" y="44439"/>
                    </a:lnTo>
                    <a:cubicBezTo>
                      <a:pt x="68118" y="26600"/>
                      <a:pt x="59230" y="15744"/>
                      <a:pt x="44375" y="15744"/>
                    </a:cubicBezTo>
                    <a:cubicBezTo>
                      <a:pt x="29520" y="15744"/>
                      <a:pt x="20442" y="26473"/>
                      <a:pt x="20442" y="44312"/>
                    </a:cubicBezTo>
                    <a:lnTo>
                      <a:pt x="20442" y="45645"/>
                    </a:lnTo>
                    <a:cubicBezTo>
                      <a:pt x="20442" y="63294"/>
                      <a:pt x="29203" y="74340"/>
                      <a:pt x="44375" y="74340"/>
                    </a:cubicBezTo>
                    <a:cubicBezTo>
                      <a:pt x="59548" y="74340"/>
                      <a:pt x="68118" y="63294"/>
                      <a:pt x="68118" y="45645"/>
                    </a:cubicBezTo>
                    <a:close/>
                  </a:path>
                </a:pathLst>
              </a:custGeom>
              <a:solidFill>
                <a:srgbClr val="FFFFFF"/>
              </a:solidFill>
              <a:ln w="6345" cap="flat">
                <a:noFill/>
                <a:prstDash val="solid"/>
                <a:miter/>
              </a:ln>
            </p:spPr>
            <p:txBody>
              <a:bodyPr rtlCol="0" anchor="ctr"/>
              <a:lstStyle/>
              <a:p>
                <a:endParaRPr lang="en-US"/>
              </a:p>
            </p:txBody>
          </p:sp>
          <p:sp>
            <p:nvSpPr>
              <p:cNvPr id="1490" name="Freeform 1489">
                <a:extLst>
                  <a:ext uri="{FF2B5EF4-FFF2-40B4-BE49-F238E27FC236}">
                    <a16:creationId xmlns:a16="http://schemas.microsoft.com/office/drawing/2014/main" id="{84625832-C9E5-599C-2D89-E78BA1AED5C5}"/>
                  </a:ext>
                </a:extLst>
              </p:cNvPr>
              <p:cNvSpPr/>
              <p:nvPr/>
            </p:nvSpPr>
            <p:spPr>
              <a:xfrm>
                <a:off x="6805371" y="1220037"/>
                <a:ext cx="127666" cy="86274"/>
              </a:xfrm>
              <a:custGeom>
                <a:avLst/>
                <a:gdLst>
                  <a:gd name="connsiteX0" fmla="*/ 0 w 127666"/>
                  <a:gd name="connsiteY0" fmla="*/ 0 h 86274"/>
                  <a:gd name="connsiteX1" fmla="*/ 21267 w 127666"/>
                  <a:gd name="connsiteY1" fmla="*/ 0 h 86274"/>
                  <a:gd name="connsiteX2" fmla="*/ 38408 w 127666"/>
                  <a:gd name="connsiteY2" fmla="*/ 62341 h 86274"/>
                  <a:gd name="connsiteX3" fmla="*/ 56755 w 127666"/>
                  <a:gd name="connsiteY3" fmla="*/ 0 h 86274"/>
                  <a:gd name="connsiteX4" fmla="*/ 73452 w 127666"/>
                  <a:gd name="connsiteY4" fmla="*/ 0 h 86274"/>
                  <a:gd name="connsiteX5" fmla="*/ 90274 w 127666"/>
                  <a:gd name="connsiteY5" fmla="*/ 62341 h 86274"/>
                  <a:gd name="connsiteX6" fmla="*/ 108241 w 127666"/>
                  <a:gd name="connsiteY6" fmla="*/ 0 h 86274"/>
                  <a:gd name="connsiteX7" fmla="*/ 127666 w 127666"/>
                  <a:gd name="connsiteY7" fmla="*/ 0 h 86274"/>
                  <a:gd name="connsiteX8" fmla="*/ 100622 w 127666"/>
                  <a:gd name="connsiteY8" fmla="*/ 86275 h 86274"/>
                  <a:gd name="connsiteX9" fmla="*/ 80308 w 127666"/>
                  <a:gd name="connsiteY9" fmla="*/ 86275 h 86274"/>
                  <a:gd name="connsiteX10" fmla="*/ 64309 w 127666"/>
                  <a:gd name="connsiteY10" fmla="*/ 28187 h 86274"/>
                  <a:gd name="connsiteX11" fmla="*/ 46851 w 127666"/>
                  <a:gd name="connsiteY11" fmla="*/ 86275 h 86274"/>
                  <a:gd name="connsiteX12" fmla="*/ 26410 w 127666"/>
                  <a:gd name="connsiteY12" fmla="*/ 86275 h 86274"/>
                  <a:gd name="connsiteX13" fmla="*/ 0 w 127666"/>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6" h="86274">
                    <a:moveTo>
                      <a:pt x="0" y="0"/>
                    </a:moveTo>
                    <a:lnTo>
                      <a:pt x="21267" y="0"/>
                    </a:lnTo>
                    <a:lnTo>
                      <a:pt x="38408" y="62341"/>
                    </a:lnTo>
                    <a:lnTo>
                      <a:pt x="56755" y="0"/>
                    </a:lnTo>
                    <a:lnTo>
                      <a:pt x="73452" y="0"/>
                    </a:lnTo>
                    <a:lnTo>
                      <a:pt x="90274" y="62341"/>
                    </a:lnTo>
                    <a:lnTo>
                      <a:pt x="108241" y="0"/>
                    </a:lnTo>
                    <a:lnTo>
                      <a:pt x="127666" y="0"/>
                    </a:lnTo>
                    <a:lnTo>
                      <a:pt x="100622"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1" name="Freeform 1490">
                <a:extLst>
                  <a:ext uri="{FF2B5EF4-FFF2-40B4-BE49-F238E27FC236}">
                    <a16:creationId xmlns:a16="http://schemas.microsoft.com/office/drawing/2014/main" id="{758F7F98-D903-BD57-508D-706FB26980B5}"/>
                  </a:ext>
                </a:extLst>
              </p:cNvPr>
              <p:cNvSpPr/>
              <p:nvPr/>
            </p:nvSpPr>
            <p:spPr>
              <a:xfrm>
                <a:off x="6978936" y="1220037"/>
                <a:ext cx="127667" cy="86274"/>
              </a:xfrm>
              <a:custGeom>
                <a:avLst/>
                <a:gdLst>
                  <a:gd name="connsiteX0" fmla="*/ 0 w 127667"/>
                  <a:gd name="connsiteY0" fmla="*/ 0 h 86274"/>
                  <a:gd name="connsiteX1" fmla="*/ 21268 w 127667"/>
                  <a:gd name="connsiteY1" fmla="*/ 0 h 86274"/>
                  <a:gd name="connsiteX2" fmla="*/ 38408 w 127667"/>
                  <a:gd name="connsiteY2" fmla="*/ 62341 h 86274"/>
                  <a:gd name="connsiteX3" fmla="*/ 56755 w 127667"/>
                  <a:gd name="connsiteY3" fmla="*/ 0 h 86274"/>
                  <a:gd name="connsiteX4" fmla="*/ 73452 w 127667"/>
                  <a:gd name="connsiteY4" fmla="*/ 0 h 86274"/>
                  <a:gd name="connsiteX5" fmla="*/ 90275 w 127667"/>
                  <a:gd name="connsiteY5" fmla="*/ 62341 h 86274"/>
                  <a:gd name="connsiteX6" fmla="*/ 108241 w 127667"/>
                  <a:gd name="connsiteY6" fmla="*/ 0 h 86274"/>
                  <a:gd name="connsiteX7" fmla="*/ 127667 w 127667"/>
                  <a:gd name="connsiteY7" fmla="*/ 0 h 86274"/>
                  <a:gd name="connsiteX8" fmla="*/ 100623 w 127667"/>
                  <a:gd name="connsiteY8" fmla="*/ 86275 h 86274"/>
                  <a:gd name="connsiteX9" fmla="*/ 80308 w 127667"/>
                  <a:gd name="connsiteY9" fmla="*/ 86275 h 86274"/>
                  <a:gd name="connsiteX10" fmla="*/ 64309 w 127667"/>
                  <a:gd name="connsiteY10" fmla="*/ 28187 h 86274"/>
                  <a:gd name="connsiteX11" fmla="*/ 46851 w 127667"/>
                  <a:gd name="connsiteY11" fmla="*/ 86275 h 86274"/>
                  <a:gd name="connsiteX12" fmla="*/ 26410 w 127667"/>
                  <a:gd name="connsiteY12" fmla="*/ 86275 h 86274"/>
                  <a:gd name="connsiteX13" fmla="*/ 0 w 127667"/>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667" h="86274">
                    <a:moveTo>
                      <a:pt x="0" y="0"/>
                    </a:moveTo>
                    <a:lnTo>
                      <a:pt x="21268" y="0"/>
                    </a:lnTo>
                    <a:lnTo>
                      <a:pt x="38408" y="62341"/>
                    </a:lnTo>
                    <a:lnTo>
                      <a:pt x="56755" y="0"/>
                    </a:lnTo>
                    <a:lnTo>
                      <a:pt x="73452" y="0"/>
                    </a:lnTo>
                    <a:lnTo>
                      <a:pt x="90275" y="62341"/>
                    </a:lnTo>
                    <a:lnTo>
                      <a:pt x="108241" y="0"/>
                    </a:lnTo>
                    <a:lnTo>
                      <a:pt x="127667" y="0"/>
                    </a:lnTo>
                    <a:lnTo>
                      <a:pt x="100623" y="86275"/>
                    </a:lnTo>
                    <a:lnTo>
                      <a:pt x="80308" y="86275"/>
                    </a:lnTo>
                    <a:lnTo>
                      <a:pt x="64309" y="28187"/>
                    </a:lnTo>
                    <a:lnTo>
                      <a:pt x="46851" y="86275"/>
                    </a:lnTo>
                    <a:lnTo>
                      <a:pt x="26410" y="86275"/>
                    </a:lnTo>
                    <a:lnTo>
                      <a:pt x="0" y="0"/>
                    </a:lnTo>
                    <a:close/>
                  </a:path>
                </a:pathLst>
              </a:custGeom>
              <a:solidFill>
                <a:srgbClr val="FFFFFF"/>
              </a:solidFill>
              <a:ln w="6345" cap="flat">
                <a:noFill/>
                <a:prstDash val="solid"/>
                <a:miter/>
              </a:ln>
            </p:spPr>
            <p:txBody>
              <a:bodyPr rtlCol="0" anchor="ctr"/>
              <a:lstStyle/>
              <a:p>
                <a:endParaRPr lang="en-US"/>
              </a:p>
            </p:txBody>
          </p:sp>
          <p:sp>
            <p:nvSpPr>
              <p:cNvPr id="1492" name="Freeform 1491">
                <a:extLst>
                  <a:ext uri="{FF2B5EF4-FFF2-40B4-BE49-F238E27FC236}">
                    <a16:creationId xmlns:a16="http://schemas.microsoft.com/office/drawing/2014/main" id="{EBF12817-D152-7AAF-D59C-EC88AF97E67F}"/>
                  </a:ext>
                </a:extLst>
              </p:cNvPr>
              <p:cNvSpPr/>
              <p:nvPr/>
            </p:nvSpPr>
            <p:spPr>
              <a:xfrm>
                <a:off x="71135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3" name="Freeform 1492">
                <a:extLst>
                  <a:ext uri="{FF2B5EF4-FFF2-40B4-BE49-F238E27FC236}">
                    <a16:creationId xmlns:a16="http://schemas.microsoft.com/office/drawing/2014/main" id="{C7DC1F29-A22A-5E8D-356F-D70418DF84CF}"/>
                  </a:ext>
                </a:extLst>
              </p:cNvPr>
              <p:cNvSpPr/>
              <p:nvPr/>
            </p:nvSpPr>
            <p:spPr>
              <a:xfrm>
                <a:off x="7247665" y="1218196"/>
                <a:ext cx="70594" cy="89766"/>
              </a:xfrm>
              <a:custGeom>
                <a:avLst/>
                <a:gdLst>
                  <a:gd name="connsiteX0" fmla="*/ 0 w 70594"/>
                  <a:gd name="connsiteY0" fmla="*/ 61199 h 89766"/>
                  <a:gd name="connsiteX1" fmla="*/ 18791 w 70594"/>
                  <a:gd name="connsiteY1" fmla="*/ 61199 h 89766"/>
                  <a:gd name="connsiteX2" fmla="*/ 35932 w 70594"/>
                  <a:gd name="connsiteY2" fmla="*/ 75038 h 89766"/>
                  <a:gd name="connsiteX3" fmla="*/ 51422 w 70594"/>
                  <a:gd name="connsiteY3" fmla="*/ 63992 h 89766"/>
                  <a:gd name="connsiteX4" fmla="*/ 32948 w 70594"/>
                  <a:gd name="connsiteY4" fmla="*/ 52121 h 89766"/>
                  <a:gd name="connsiteX5" fmla="*/ 1778 w 70594"/>
                  <a:gd name="connsiteY5" fmla="*/ 25902 h 89766"/>
                  <a:gd name="connsiteX6" fmla="*/ 34091 w 70594"/>
                  <a:gd name="connsiteY6" fmla="*/ 0 h 89766"/>
                  <a:gd name="connsiteX7" fmla="*/ 67928 w 70594"/>
                  <a:gd name="connsiteY7" fmla="*/ 26092 h 89766"/>
                  <a:gd name="connsiteX8" fmla="*/ 49454 w 70594"/>
                  <a:gd name="connsiteY8" fmla="*/ 26092 h 89766"/>
                  <a:gd name="connsiteX9" fmla="*/ 34091 w 70594"/>
                  <a:gd name="connsiteY9" fmla="*/ 14538 h 89766"/>
                  <a:gd name="connsiteX10" fmla="*/ 20378 w 70594"/>
                  <a:gd name="connsiteY10" fmla="*/ 24759 h 89766"/>
                  <a:gd name="connsiteX11" fmla="*/ 38218 w 70594"/>
                  <a:gd name="connsiteY11" fmla="*/ 35805 h 89766"/>
                  <a:gd name="connsiteX12" fmla="*/ 70594 w 70594"/>
                  <a:gd name="connsiteY12" fmla="*/ 62214 h 89766"/>
                  <a:gd name="connsiteX13" fmla="*/ 36122 w 70594"/>
                  <a:gd name="connsiteY13" fmla="*/ 89767 h 89766"/>
                  <a:gd name="connsiteX14" fmla="*/ 0 w 70594"/>
                  <a:gd name="connsiteY14" fmla="*/ 61199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594" h="89766">
                    <a:moveTo>
                      <a:pt x="0" y="61199"/>
                    </a:moveTo>
                    <a:lnTo>
                      <a:pt x="18791" y="61199"/>
                    </a:lnTo>
                    <a:cubicBezTo>
                      <a:pt x="19807" y="69960"/>
                      <a:pt x="24251" y="75038"/>
                      <a:pt x="35932" y="75038"/>
                    </a:cubicBezTo>
                    <a:cubicBezTo>
                      <a:pt x="46661" y="75038"/>
                      <a:pt x="51422" y="71229"/>
                      <a:pt x="51422" y="63992"/>
                    </a:cubicBezTo>
                    <a:cubicBezTo>
                      <a:pt x="51422" y="56755"/>
                      <a:pt x="45645" y="54279"/>
                      <a:pt x="32948" y="52121"/>
                    </a:cubicBezTo>
                    <a:cubicBezTo>
                      <a:pt x="10157" y="48502"/>
                      <a:pt x="1778" y="42026"/>
                      <a:pt x="1778" y="25902"/>
                    </a:cubicBezTo>
                    <a:cubicBezTo>
                      <a:pt x="1778" y="8570"/>
                      <a:pt x="17966" y="0"/>
                      <a:pt x="34091" y="0"/>
                    </a:cubicBezTo>
                    <a:cubicBezTo>
                      <a:pt x="51740" y="0"/>
                      <a:pt x="65769" y="6602"/>
                      <a:pt x="67928" y="26092"/>
                    </a:cubicBezTo>
                    <a:lnTo>
                      <a:pt x="49454" y="26092"/>
                    </a:lnTo>
                    <a:cubicBezTo>
                      <a:pt x="47804" y="18156"/>
                      <a:pt x="43359" y="14538"/>
                      <a:pt x="34091" y="14538"/>
                    </a:cubicBezTo>
                    <a:cubicBezTo>
                      <a:pt x="25521" y="14538"/>
                      <a:pt x="20378" y="18664"/>
                      <a:pt x="20378" y="24759"/>
                    </a:cubicBezTo>
                    <a:cubicBezTo>
                      <a:pt x="20378" y="30853"/>
                      <a:pt x="24505" y="33520"/>
                      <a:pt x="38218" y="35805"/>
                    </a:cubicBezTo>
                    <a:cubicBezTo>
                      <a:pt x="58532" y="38979"/>
                      <a:pt x="70594" y="43868"/>
                      <a:pt x="70594" y="62214"/>
                    </a:cubicBezTo>
                    <a:cubicBezTo>
                      <a:pt x="70594" y="80561"/>
                      <a:pt x="58214" y="89767"/>
                      <a:pt x="36122" y="89767"/>
                    </a:cubicBezTo>
                    <a:cubicBezTo>
                      <a:pt x="14030" y="89767"/>
                      <a:pt x="825" y="79546"/>
                      <a:pt x="0" y="61199"/>
                    </a:cubicBezTo>
                    <a:close/>
                  </a:path>
                </a:pathLst>
              </a:custGeom>
              <a:solidFill>
                <a:srgbClr val="FFFFFF"/>
              </a:solidFill>
              <a:ln w="6345" cap="flat">
                <a:noFill/>
                <a:prstDash val="solid"/>
                <a:miter/>
              </a:ln>
            </p:spPr>
            <p:txBody>
              <a:bodyPr rtlCol="0" anchor="ctr"/>
              <a:lstStyle/>
              <a:p>
                <a:endParaRPr lang="en-US"/>
              </a:p>
            </p:txBody>
          </p:sp>
          <p:sp>
            <p:nvSpPr>
              <p:cNvPr id="1494" name="Freeform 1493">
                <a:extLst>
                  <a:ext uri="{FF2B5EF4-FFF2-40B4-BE49-F238E27FC236}">
                    <a16:creationId xmlns:a16="http://schemas.microsoft.com/office/drawing/2014/main" id="{FAC2F0CC-0422-EF0C-673B-5030EE489E04}"/>
                  </a:ext>
                </a:extLst>
              </p:cNvPr>
              <p:cNvSpPr/>
              <p:nvPr/>
            </p:nvSpPr>
            <p:spPr>
              <a:xfrm>
                <a:off x="7330131"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5" name="Freeform 1494">
                <a:extLst>
                  <a:ext uri="{FF2B5EF4-FFF2-40B4-BE49-F238E27FC236}">
                    <a16:creationId xmlns:a16="http://schemas.microsoft.com/office/drawing/2014/main" id="{2DF4103F-B099-C434-5D59-4CA32DB9C6FF}"/>
                  </a:ext>
                </a:extLst>
              </p:cNvPr>
              <p:cNvSpPr/>
              <p:nvPr/>
            </p:nvSpPr>
            <p:spPr>
              <a:xfrm>
                <a:off x="7431578"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496" name="Freeform 1495">
                <a:extLst>
                  <a:ext uri="{FF2B5EF4-FFF2-40B4-BE49-F238E27FC236}">
                    <a16:creationId xmlns:a16="http://schemas.microsoft.com/office/drawing/2014/main" id="{5E7C4F88-C74B-08E0-0C0E-93EFCCCAEAD2}"/>
                  </a:ext>
                </a:extLst>
              </p:cNvPr>
              <p:cNvSpPr/>
              <p:nvPr/>
            </p:nvSpPr>
            <p:spPr>
              <a:xfrm>
                <a:off x="7489158"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2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2" y="86275"/>
                    </a:lnTo>
                    <a:lnTo>
                      <a:pt x="64" y="0"/>
                    </a:lnTo>
                    <a:close/>
                  </a:path>
                </a:pathLst>
              </a:custGeom>
              <a:solidFill>
                <a:srgbClr val="FFFFFF"/>
              </a:solidFill>
              <a:ln w="6345" cap="flat">
                <a:noFill/>
                <a:prstDash val="solid"/>
                <a:miter/>
              </a:ln>
            </p:spPr>
            <p:txBody>
              <a:bodyPr rtlCol="0" anchor="ctr"/>
              <a:lstStyle/>
              <a:p>
                <a:endParaRPr lang="en-US"/>
              </a:p>
            </p:txBody>
          </p:sp>
          <p:sp>
            <p:nvSpPr>
              <p:cNvPr id="1497" name="Freeform 1496">
                <a:extLst>
                  <a:ext uri="{FF2B5EF4-FFF2-40B4-BE49-F238E27FC236}">
                    <a16:creationId xmlns:a16="http://schemas.microsoft.com/office/drawing/2014/main" id="{BAF5902F-53CF-5525-526A-F79873933976}"/>
                  </a:ext>
                </a:extLst>
              </p:cNvPr>
              <p:cNvSpPr/>
              <p:nvPr/>
            </p:nvSpPr>
            <p:spPr>
              <a:xfrm>
                <a:off x="758089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5 w 83671"/>
                  <a:gd name="connsiteY8" fmla="*/ 61707 h 89766"/>
                  <a:gd name="connsiteX9" fmla="*/ 43741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3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0" y="65643"/>
                      <a:pt x="29393" y="74911"/>
                      <a:pt x="44248" y="74911"/>
                    </a:cubicBezTo>
                    <a:cubicBezTo>
                      <a:pt x="56310" y="74911"/>
                      <a:pt x="62595" y="70150"/>
                      <a:pt x="64055" y="61707"/>
                    </a:cubicBezTo>
                    <a:lnTo>
                      <a:pt x="83355" y="61707"/>
                    </a:lnTo>
                    <a:cubicBezTo>
                      <a:pt x="80561" y="79863"/>
                      <a:pt x="65897" y="89767"/>
                      <a:pt x="43741" y="89767"/>
                    </a:cubicBezTo>
                    <a:cubicBezTo>
                      <a:pt x="18347" y="89767"/>
                      <a:pt x="0" y="73070"/>
                      <a:pt x="0" y="45899"/>
                    </a:cubicBezTo>
                    <a:close/>
                    <a:moveTo>
                      <a:pt x="63865" y="35995"/>
                    </a:moveTo>
                    <a:cubicBezTo>
                      <a:pt x="62849" y="21140"/>
                      <a:pt x="55294" y="14538"/>
                      <a:pt x="42915" y="14538"/>
                    </a:cubicBezTo>
                    <a:cubicBezTo>
                      <a:pt x="30535"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498" name="Freeform 1497">
                <a:extLst>
                  <a:ext uri="{FF2B5EF4-FFF2-40B4-BE49-F238E27FC236}">
                    <a16:creationId xmlns:a16="http://schemas.microsoft.com/office/drawing/2014/main" id="{FB0A996F-EDBD-C900-618C-55099F729414}"/>
                  </a:ext>
                </a:extLst>
              </p:cNvPr>
              <p:cNvSpPr/>
              <p:nvPr/>
            </p:nvSpPr>
            <p:spPr>
              <a:xfrm>
                <a:off x="7715352" y="1218260"/>
                <a:ext cx="74911" cy="89703"/>
              </a:xfrm>
              <a:custGeom>
                <a:avLst/>
                <a:gdLst>
                  <a:gd name="connsiteX0" fmla="*/ 0 w 74911"/>
                  <a:gd name="connsiteY0" fmla="*/ 64119 h 89703"/>
                  <a:gd name="connsiteX1" fmla="*/ 44249 w 74911"/>
                  <a:gd name="connsiteY1" fmla="*/ 36757 h 89703"/>
                  <a:gd name="connsiteX2" fmla="*/ 54977 w 74911"/>
                  <a:gd name="connsiteY2" fmla="*/ 36757 h 89703"/>
                  <a:gd name="connsiteX3" fmla="*/ 54977 w 74911"/>
                  <a:gd name="connsiteY3" fmla="*/ 32313 h 89703"/>
                  <a:gd name="connsiteX4" fmla="*/ 39297 w 74911"/>
                  <a:gd name="connsiteY4" fmla="*/ 14982 h 89703"/>
                  <a:gd name="connsiteX5" fmla="*/ 22791 w 74911"/>
                  <a:gd name="connsiteY5" fmla="*/ 28504 h 89703"/>
                  <a:gd name="connsiteX6" fmla="*/ 3492 w 74911"/>
                  <a:gd name="connsiteY6" fmla="*/ 28504 h 89703"/>
                  <a:gd name="connsiteX7" fmla="*/ 40439 w 74911"/>
                  <a:gd name="connsiteY7" fmla="*/ 0 h 89703"/>
                  <a:gd name="connsiteX8" fmla="*/ 74912 w 74911"/>
                  <a:gd name="connsiteY8" fmla="*/ 31488 h 89703"/>
                  <a:gd name="connsiteX9" fmla="*/ 74912 w 74911"/>
                  <a:gd name="connsiteY9" fmla="*/ 88053 h 89703"/>
                  <a:gd name="connsiteX10" fmla="*/ 55295 w 74911"/>
                  <a:gd name="connsiteY10" fmla="*/ 88053 h 89703"/>
                  <a:gd name="connsiteX11" fmla="*/ 55295 w 74911"/>
                  <a:gd name="connsiteY11" fmla="*/ 77514 h 89703"/>
                  <a:gd name="connsiteX12" fmla="*/ 28886 w 74911"/>
                  <a:gd name="connsiteY12" fmla="*/ 89703 h 89703"/>
                  <a:gd name="connsiteX13" fmla="*/ 0 w 74911"/>
                  <a:gd name="connsiteY13" fmla="*/ 64119 h 89703"/>
                  <a:gd name="connsiteX14" fmla="*/ 54914 w 74911"/>
                  <a:gd name="connsiteY14" fmla="*/ 57834 h 89703"/>
                  <a:gd name="connsiteX15" fmla="*/ 54914 w 74911"/>
                  <a:gd name="connsiteY15" fmla="*/ 49264 h 89703"/>
                  <a:gd name="connsiteX16" fmla="*/ 44693 w 74911"/>
                  <a:gd name="connsiteY16" fmla="*/ 49264 h 89703"/>
                  <a:gd name="connsiteX17" fmla="*/ 19807 w 74911"/>
                  <a:gd name="connsiteY17" fmla="*/ 63294 h 89703"/>
                  <a:gd name="connsiteX18" fmla="*/ 33647 w 74911"/>
                  <a:gd name="connsiteY18" fmla="*/ 75356 h 89703"/>
                  <a:gd name="connsiteX19" fmla="*/ 54914 w 74911"/>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1" h="89703">
                    <a:moveTo>
                      <a:pt x="0" y="64119"/>
                    </a:moveTo>
                    <a:cubicBezTo>
                      <a:pt x="0" y="43995"/>
                      <a:pt x="19490" y="36757"/>
                      <a:pt x="44249" y="36757"/>
                    </a:cubicBezTo>
                    <a:lnTo>
                      <a:pt x="54977" y="36757"/>
                    </a:lnTo>
                    <a:lnTo>
                      <a:pt x="54977" y="32313"/>
                    </a:lnTo>
                    <a:cubicBezTo>
                      <a:pt x="54977" y="20759"/>
                      <a:pt x="51041" y="14982"/>
                      <a:pt x="39297" y="14982"/>
                    </a:cubicBezTo>
                    <a:cubicBezTo>
                      <a:pt x="28886" y="14982"/>
                      <a:pt x="23807" y="19934"/>
                      <a:pt x="22791" y="28504"/>
                    </a:cubicBezTo>
                    <a:lnTo>
                      <a:pt x="3492" y="28504"/>
                    </a:lnTo>
                    <a:cubicBezTo>
                      <a:pt x="5143" y="8380"/>
                      <a:pt x="21141" y="0"/>
                      <a:pt x="40439" y="0"/>
                    </a:cubicBezTo>
                    <a:cubicBezTo>
                      <a:pt x="59739" y="0"/>
                      <a:pt x="74912" y="7936"/>
                      <a:pt x="74912" y="31488"/>
                    </a:cubicBezTo>
                    <a:lnTo>
                      <a:pt x="74912" y="88053"/>
                    </a:lnTo>
                    <a:lnTo>
                      <a:pt x="55295" y="88053"/>
                    </a:lnTo>
                    <a:lnTo>
                      <a:pt x="55295" y="77514"/>
                    </a:lnTo>
                    <a:cubicBezTo>
                      <a:pt x="49709" y="84942"/>
                      <a:pt x="42090" y="89703"/>
                      <a:pt x="28886" y="89703"/>
                    </a:cubicBezTo>
                    <a:cubicBezTo>
                      <a:pt x="13078" y="89703"/>
                      <a:pt x="0" y="82085"/>
                      <a:pt x="0" y="64119"/>
                    </a:cubicBezTo>
                    <a:close/>
                    <a:moveTo>
                      <a:pt x="54914" y="57834"/>
                    </a:moveTo>
                    <a:lnTo>
                      <a:pt x="54914" y="49264"/>
                    </a:lnTo>
                    <a:lnTo>
                      <a:pt x="44693" y="49264"/>
                    </a:lnTo>
                    <a:cubicBezTo>
                      <a:pt x="29520" y="49264"/>
                      <a:pt x="19807" y="52755"/>
                      <a:pt x="19807" y="63294"/>
                    </a:cubicBezTo>
                    <a:cubicBezTo>
                      <a:pt x="19807" y="70531"/>
                      <a:pt x="23744" y="75356"/>
                      <a:pt x="33647" y="75356"/>
                    </a:cubicBezTo>
                    <a:cubicBezTo>
                      <a:pt x="45836"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499" name="Freeform 1498">
                <a:extLst>
                  <a:ext uri="{FF2B5EF4-FFF2-40B4-BE49-F238E27FC236}">
                    <a16:creationId xmlns:a16="http://schemas.microsoft.com/office/drawing/2014/main" id="{7CA3AC0D-D31A-FC2A-036C-AE15BAE47F5A}"/>
                  </a:ext>
                </a:extLst>
              </p:cNvPr>
              <p:cNvSpPr/>
              <p:nvPr/>
            </p:nvSpPr>
            <p:spPr>
              <a:xfrm>
                <a:off x="7813181" y="1218260"/>
                <a:ext cx="77324" cy="88115"/>
              </a:xfrm>
              <a:custGeom>
                <a:avLst/>
                <a:gdLst>
                  <a:gd name="connsiteX0" fmla="*/ 0 w 77324"/>
                  <a:gd name="connsiteY0" fmla="*/ 1778 h 88115"/>
                  <a:gd name="connsiteX1" fmla="*/ 19934 w 77324"/>
                  <a:gd name="connsiteY1" fmla="*/ 1778 h 88115"/>
                  <a:gd name="connsiteX2" fmla="*/ 19934 w 77324"/>
                  <a:gd name="connsiteY2" fmla="*/ 15490 h 88115"/>
                  <a:gd name="connsiteX3" fmla="*/ 47804 w 77324"/>
                  <a:gd name="connsiteY3" fmla="*/ 0 h 88115"/>
                  <a:gd name="connsiteX4" fmla="*/ 77324 w 77324"/>
                  <a:gd name="connsiteY4" fmla="*/ 33837 h 88115"/>
                  <a:gd name="connsiteX5" fmla="*/ 77324 w 77324"/>
                  <a:gd name="connsiteY5" fmla="*/ 88116 h 88115"/>
                  <a:gd name="connsiteX6" fmla="*/ 57390 w 77324"/>
                  <a:gd name="connsiteY6" fmla="*/ 88116 h 88115"/>
                  <a:gd name="connsiteX7" fmla="*/ 57390 w 77324"/>
                  <a:gd name="connsiteY7" fmla="*/ 35678 h 88115"/>
                  <a:gd name="connsiteX8" fmla="*/ 40249 w 77324"/>
                  <a:gd name="connsiteY8" fmla="*/ 16696 h 88115"/>
                  <a:gd name="connsiteX9" fmla="*/ 19934 w 77324"/>
                  <a:gd name="connsiteY9" fmla="*/ 37329 h 88115"/>
                  <a:gd name="connsiteX10" fmla="*/ 19934 w 77324"/>
                  <a:gd name="connsiteY10" fmla="*/ 88116 h 88115"/>
                  <a:gd name="connsiteX11" fmla="*/ 0 w 77324"/>
                  <a:gd name="connsiteY11" fmla="*/ 88116 h 88115"/>
                  <a:gd name="connsiteX12" fmla="*/ 0 w 77324"/>
                  <a:gd name="connsiteY12" fmla="*/ 1841 h 8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24" h="88115">
                    <a:moveTo>
                      <a:pt x="0" y="1778"/>
                    </a:moveTo>
                    <a:lnTo>
                      <a:pt x="19934" y="1778"/>
                    </a:lnTo>
                    <a:lnTo>
                      <a:pt x="19934" y="15490"/>
                    </a:lnTo>
                    <a:cubicBezTo>
                      <a:pt x="24061" y="7047"/>
                      <a:pt x="33647" y="0"/>
                      <a:pt x="47804" y="0"/>
                    </a:cubicBezTo>
                    <a:cubicBezTo>
                      <a:pt x="65135" y="0"/>
                      <a:pt x="77324" y="10094"/>
                      <a:pt x="77324" y="33837"/>
                    </a:cubicBezTo>
                    <a:lnTo>
                      <a:pt x="77324" y="88116"/>
                    </a:lnTo>
                    <a:lnTo>
                      <a:pt x="57390" y="88116"/>
                    </a:lnTo>
                    <a:lnTo>
                      <a:pt x="57390" y="35678"/>
                    </a:lnTo>
                    <a:cubicBezTo>
                      <a:pt x="57390" y="22664"/>
                      <a:pt x="52120" y="16696"/>
                      <a:pt x="40249" y="16696"/>
                    </a:cubicBezTo>
                    <a:cubicBezTo>
                      <a:pt x="29013" y="16696"/>
                      <a:pt x="19934" y="23616"/>
                      <a:pt x="19934" y="37329"/>
                    </a:cubicBezTo>
                    <a:lnTo>
                      <a:pt x="19934" y="88116"/>
                    </a:lnTo>
                    <a:lnTo>
                      <a:pt x="0" y="88116"/>
                    </a:lnTo>
                    <a:lnTo>
                      <a:pt x="0" y="1841"/>
                    </a:lnTo>
                    <a:close/>
                  </a:path>
                </a:pathLst>
              </a:custGeom>
              <a:solidFill>
                <a:srgbClr val="FFFFFF"/>
              </a:solidFill>
              <a:ln w="6345" cap="flat">
                <a:noFill/>
                <a:prstDash val="solid"/>
                <a:miter/>
              </a:ln>
            </p:spPr>
            <p:txBody>
              <a:bodyPr rtlCol="0" anchor="ctr"/>
              <a:lstStyle/>
              <a:p>
                <a:endParaRPr lang="en-US"/>
              </a:p>
            </p:txBody>
          </p:sp>
          <p:sp>
            <p:nvSpPr>
              <p:cNvPr id="1500" name="Freeform 1499">
                <a:extLst>
                  <a:ext uri="{FF2B5EF4-FFF2-40B4-BE49-F238E27FC236}">
                    <a16:creationId xmlns:a16="http://schemas.microsoft.com/office/drawing/2014/main" id="{A6428E6B-80FD-2790-208B-FD04F6A16273}"/>
                  </a:ext>
                </a:extLst>
              </p:cNvPr>
              <p:cNvSpPr/>
              <p:nvPr/>
            </p:nvSpPr>
            <p:spPr>
              <a:xfrm>
                <a:off x="7907900"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741 w 86274"/>
                  <a:gd name="connsiteY13" fmla="*/ 53771 h 127857"/>
                  <a:gd name="connsiteX14" fmla="*/ 20505 w 86274"/>
                  <a:gd name="connsiteY14" fmla="*/ 82656 h 127857"/>
                  <a:gd name="connsiteX15" fmla="*/ 20505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741" y="53771"/>
                    </a:cubicBezTo>
                    <a:cubicBezTo>
                      <a:pt x="29266" y="53771"/>
                      <a:pt x="20505" y="63992"/>
                      <a:pt x="20505" y="82656"/>
                    </a:cubicBezTo>
                    <a:lnTo>
                      <a:pt x="20505" y="83989"/>
                    </a:lnTo>
                    <a:cubicBezTo>
                      <a:pt x="20505" y="102971"/>
                      <a:pt x="30091"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1" name="Freeform 1500">
                <a:extLst>
                  <a:ext uri="{FF2B5EF4-FFF2-40B4-BE49-F238E27FC236}">
                    <a16:creationId xmlns:a16="http://schemas.microsoft.com/office/drawing/2014/main" id="{CEDB7A58-990C-E4C9-6495-42A8A4DC2BC1}"/>
                  </a:ext>
                </a:extLst>
              </p:cNvPr>
              <p:cNvSpPr/>
              <p:nvPr/>
            </p:nvSpPr>
            <p:spPr>
              <a:xfrm>
                <a:off x="8051564" y="1180106"/>
                <a:ext cx="86274" cy="127857"/>
              </a:xfrm>
              <a:custGeom>
                <a:avLst/>
                <a:gdLst>
                  <a:gd name="connsiteX0" fmla="*/ 0 w 86274"/>
                  <a:gd name="connsiteY0" fmla="*/ 84497 h 127857"/>
                  <a:gd name="connsiteX1" fmla="*/ 0 w 86274"/>
                  <a:gd name="connsiteY1" fmla="*/ 83164 h 127857"/>
                  <a:gd name="connsiteX2" fmla="*/ 38789 w 86274"/>
                  <a:gd name="connsiteY2" fmla="*/ 38154 h 127857"/>
                  <a:gd name="connsiteX3" fmla="*/ 66341 w 86274"/>
                  <a:gd name="connsiteY3" fmla="*/ 53136 h 127857"/>
                  <a:gd name="connsiteX4" fmla="*/ 66341 w 86274"/>
                  <a:gd name="connsiteY4" fmla="*/ 0 h 127857"/>
                  <a:gd name="connsiteX5" fmla="*/ 86275 w 86274"/>
                  <a:gd name="connsiteY5" fmla="*/ 0 h 127857"/>
                  <a:gd name="connsiteX6" fmla="*/ 86275 w 86274"/>
                  <a:gd name="connsiteY6" fmla="*/ 126206 h 127857"/>
                  <a:gd name="connsiteX7" fmla="*/ 66341 w 86274"/>
                  <a:gd name="connsiteY7" fmla="*/ 126206 h 127857"/>
                  <a:gd name="connsiteX8" fmla="*/ 66341 w 86274"/>
                  <a:gd name="connsiteY8" fmla="*/ 111669 h 127857"/>
                  <a:gd name="connsiteX9" fmla="*/ 37963 w 86274"/>
                  <a:gd name="connsiteY9" fmla="*/ 127857 h 127857"/>
                  <a:gd name="connsiteX10" fmla="*/ 0 w 86274"/>
                  <a:gd name="connsiteY10" fmla="*/ 84434 h 127857"/>
                  <a:gd name="connsiteX11" fmla="*/ 66975 w 86274"/>
                  <a:gd name="connsiteY11" fmla="*/ 83482 h 127857"/>
                  <a:gd name="connsiteX12" fmla="*/ 66975 w 86274"/>
                  <a:gd name="connsiteY12" fmla="*/ 82148 h 127857"/>
                  <a:gd name="connsiteX13" fmla="*/ 43677 w 86274"/>
                  <a:gd name="connsiteY13" fmla="*/ 53771 h 127857"/>
                  <a:gd name="connsiteX14" fmla="*/ 20442 w 86274"/>
                  <a:gd name="connsiteY14" fmla="*/ 82656 h 127857"/>
                  <a:gd name="connsiteX15" fmla="*/ 20442 w 86274"/>
                  <a:gd name="connsiteY15" fmla="*/ 83989 h 127857"/>
                  <a:gd name="connsiteX16" fmla="*/ 42915 w 86274"/>
                  <a:gd name="connsiteY16" fmla="*/ 112049 h 127857"/>
                  <a:gd name="connsiteX17" fmla="*/ 66975 w 86274"/>
                  <a:gd name="connsiteY17" fmla="*/ 83482 h 12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274" h="127857">
                    <a:moveTo>
                      <a:pt x="0" y="84497"/>
                    </a:moveTo>
                    <a:lnTo>
                      <a:pt x="0" y="83164"/>
                    </a:lnTo>
                    <a:cubicBezTo>
                      <a:pt x="0" y="55612"/>
                      <a:pt x="16315" y="38154"/>
                      <a:pt x="38789" y="38154"/>
                    </a:cubicBezTo>
                    <a:cubicBezTo>
                      <a:pt x="52818" y="38154"/>
                      <a:pt x="61579" y="44566"/>
                      <a:pt x="66341" y="53136"/>
                    </a:cubicBezTo>
                    <a:lnTo>
                      <a:pt x="66341" y="0"/>
                    </a:lnTo>
                    <a:lnTo>
                      <a:pt x="86275" y="0"/>
                    </a:lnTo>
                    <a:lnTo>
                      <a:pt x="86275" y="126206"/>
                    </a:lnTo>
                    <a:lnTo>
                      <a:pt x="66341" y="126206"/>
                    </a:lnTo>
                    <a:lnTo>
                      <a:pt x="66341" y="111669"/>
                    </a:lnTo>
                    <a:cubicBezTo>
                      <a:pt x="61706" y="120239"/>
                      <a:pt x="50660" y="127857"/>
                      <a:pt x="37963" y="127857"/>
                    </a:cubicBezTo>
                    <a:cubicBezTo>
                      <a:pt x="16379" y="127857"/>
                      <a:pt x="0" y="112494"/>
                      <a:pt x="0" y="84434"/>
                    </a:cubicBezTo>
                    <a:close/>
                    <a:moveTo>
                      <a:pt x="66975" y="83482"/>
                    </a:moveTo>
                    <a:lnTo>
                      <a:pt x="66975" y="82148"/>
                    </a:lnTo>
                    <a:cubicBezTo>
                      <a:pt x="66975" y="63167"/>
                      <a:pt x="58214" y="53771"/>
                      <a:pt x="43677" y="53771"/>
                    </a:cubicBezTo>
                    <a:cubicBezTo>
                      <a:pt x="29139" y="53771"/>
                      <a:pt x="20442" y="63992"/>
                      <a:pt x="20442" y="82656"/>
                    </a:cubicBezTo>
                    <a:lnTo>
                      <a:pt x="20442" y="83989"/>
                    </a:lnTo>
                    <a:cubicBezTo>
                      <a:pt x="20442" y="102971"/>
                      <a:pt x="30028" y="112049"/>
                      <a:pt x="42915" y="112049"/>
                    </a:cubicBezTo>
                    <a:cubicBezTo>
                      <a:pt x="56754" y="112049"/>
                      <a:pt x="66975" y="102781"/>
                      <a:pt x="66975" y="83482"/>
                    </a:cubicBezTo>
                    <a:close/>
                  </a:path>
                </a:pathLst>
              </a:custGeom>
              <a:solidFill>
                <a:srgbClr val="FFFFFF"/>
              </a:solidFill>
              <a:ln w="6345" cap="flat">
                <a:noFill/>
                <a:prstDash val="solid"/>
                <a:miter/>
              </a:ln>
            </p:spPr>
            <p:txBody>
              <a:bodyPr rtlCol="0" anchor="ctr"/>
              <a:lstStyle/>
              <a:p>
                <a:endParaRPr lang="en-US"/>
              </a:p>
            </p:txBody>
          </p:sp>
          <p:sp>
            <p:nvSpPr>
              <p:cNvPr id="1502" name="Freeform 1501">
                <a:extLst>
                  <a:ext uri="{FF2B5EF4-FFF2-40B4-BE49-F238E27FC236}">
                    <a16:creationId xmlns:a16="http://schemas.microsoft.com/office/drawing/2014/main" id="{3446B620-288C-39F4-22DC-39B9073CF7D3}"/>
                  </a:ext>
                </a:extLst>
              </p:cNvPr>
              <p:cNvSpPr/>
              <p:nvPr/>
            </p:nvSpPr>
            <p:spPr>
              <a:xfrm>
                <a:off x="815586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5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5"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3" name="Freeform 1502">
                <a:extLst>
                  <a:ext uri="{FF2B5EF4-FFF2-40B4-BE49-F238E27FC236}">
                    <a16:creationId xmlns:a16="http://schemas.microsoft.com/office/drawing/2014/main" id="{C8F8FCFC-480A-E5AF-622E-B519183B91CB}"/>
                  </a:ext>
                </a:extLst>
              </p:cNvPr>
              <p:cNvSpPr/>
              <p:nvPr/>
            </p:nvSpPr>
            <p:spPr>
              <a:xfrm>
                <a:off x="8257824" y="1180106"/>
                <a:ext cx="19934" cy="126206"/>
              </a:xfrm>
              <a:custGeom>
                <a:avLst/>
                <a:gdLst>
                  <a:gd name="connsiteX0" fmla="*/ 0 w 19934"/>
                  <a:gd name="connsiteY0" fmla="*/ 0 h 126206"/>
                  <a:gd name="connsiteX1" fmla="*/ 19934 w 19934"/>
                  <a:gd name="connsiteY1" fmla="*/ 0 h 126206"/>
                  <a:gd name="connsiteX2" fmla="*/ 19934 w 19934"/>
                  <a:gd name="connsiteY2" fmla="*/ 126206 h 126206"/>
                  <a:gd name="connsiteX3" fmla="*/ 0 w 19934"/>
                  <a:gd name="connsiteY3" fmla="*/ 126206 h 126206"/>
                  <a:gd name="connsiteX4" fmla="*/ 0 w 19934"/>
                  <a:gd name="connsiteY4" fmla="*/ 0 h 126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4" h="126206">
                    <a:moveTo>
                      <a:pt x="0" y="0"/>
                    </a:moveTo>
                    <a:lnTo>
                      <a:pt x="19934" y="0"/>
                    </a:lnTo>
                    <a:lnTo>
                      <a:pt x="19934" y="126206"/>
                    </a:lnTo>
                    <a:lnTo>
                      <a:pt x="0" y="126206"/>
                    </a:lnTo>
                    <a:lnTo>
                      <a:pt x="0" y="0"/>
                    </a:lnTo>
                    <a:close/>
                  </a:path>
                </a:pathLst>
              </a:custGeom>
              <a:solidFill>
                <a:srgbClr val="FFFFFF"/>
              </a:solidFill>
              <a:ln w="6345" cap="flat">
                <a:noFill/>
                <a:prstDash val="solid"/>
                <a:miter/>
              </a:ln>
            </p:spPr>
            <p:txBody>
              <a:bodyPr rtlCol="0" anchor="ctr"/>
              <a:lstStyle/>
              <a:p>
                <a:endParaRPr lang="en-US"/>
              </a:p>
            </p:txBody>
          </p:sp>
          <p:sp>
            <p:nvSpPr>
              <p:cNvPr id="1504" name="Freeform 1503">
                <a:extLst>
                  <a:ext uri="{FF2B5EF4-FFF2-40B4-BE49-F238E27FC236}">
                    <a16:creationId xmlns:a16="http://schemas.microsoft.com/office/drawing/2014/main" id="{6F8881D5-6D32-8868-60EA-DD5683011B66}"/>
                  </a:ext>
                </a:extLst>
              </p:cNvPr>
              <p:cNvSpPr/>
              <p:nvPr/>
            </p:nvSpPr>
            <p:spPr>
              <a:xfrm>
                <a:off x="8300358" y="1182899"/>
                <a:ext cx="23743" cy="123413"/>
              </a:xfrm>
              <a:custGeom>
                <a:avLst/>
                <a:gdLst>
                  <a:gd name="connsiteX0" fmla="*/ 0 w 23743"/>
                  <a:gd name="connsiteY0" fmla="*/ 11554 h 123413"/>
                  <a:gd name="connsiteX1" fmla="*/ 11872 w 23743"/>
                  <a:gd name="connsiteY1" fmla="*/ 0 h 123413"/>
                  <a:gd name="connsiteX2" fmla="*/ 23743 w 23743"/>
                  <a:gd name="connsiteY2" fmla="*/ 11554 h 123413"/>
                  <a:gd name="connsiteX3" fmla="*/ 11872 w 23743"/>
                  <a:gd name="connsiteY3" fmla="*/ 22918 h 123413"/>
                  <a:gd name="connsiteX4" fmla="*/ 0 w 23743"/>
                  <a:gd name="connsiteY4" fmla="*/ 11554 h 123413"/>
                  <a:gd name="connsiteX5" fmla="*/ 2159 w 23743"/>
                  <a:gd name="connsiteY5" fmla="*/ 37138 h 123413"/>
                  <a:gd name="connsiteX6" fmla="*/ 22092 w 23743"/>
                  <a:gd name="connsiteY6" fmla="*/ 37138 h 123413"/>
                  <a:gd name="connsiteX7" fmla="*/ 22092 w 23743"/>
                  <a:gd name="connsiteY7" fmla="*/ 123413 h 123413"/>
                  <a:gd name="connsiteX8" fmla="*/ 2159 w 23743"/>
                  <a:gd name="connsiteY8" fmla="*/ 123413 h 123413"/>
                  <a:gd name="connsiteX9" fmla="*/ 2159 w 23743"/>
                  <a:gd name="connsiteY9" fmla="*/ 37138 h 12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43" h="123413">
                    <a:moveTo>
                      <a:pt x="0" y="11554"/>
                    </a:moveTo>
                    <a:cubicBezTo>
                      <a:pt x="0" y="4952"/>
                      <a:pt x="5270" y="0"/>
                      <a:pt x="11872" y="0"/>
                    </a:cubicBezTo>
                    <a:cubicBezTo>
                      <a:pt x="18474" y="0"/>
                      <a:pt x="23743" y="4952"/>
                      <a:pt x="23743" y="11554"/>
                    </a:cubicBezTo>
                    <a:cubicBezTo>
                      <a:pt x="23743" y="18156"/>
                      <a:pt x="18474" y="22918"/>
                      <a:pt x="11872" y="22918"/>
                    </a:cubicBezTo>
                    <a:cubicBezTo>
                      <a:pt x="5270" y="22918"/>
                      <a:pt x="0" y="17966"/>
                      <a:pt x="0" y="11554"/>
                    </a:cubicBezTo>
                    <a:close/>
                    <a:moveTo>
                      <a:pt x="2159" y="37138"/>
                    </a:moveTo>
                    <a:lnTo>
                      <a:pt x="22092" y="37138"/>
                    </a:lnTo>
                    <a:lnTo>
                      <a:pt x="22092" y="123413"/>
                    </a:lnTo>
                    <a:lnTo>
                      <a:pt x="2159" y="123413"/>
                    </a:lnTo>
                    <a:lnTo>
                      <a:pt x="2159" y="37138"/>
                    </a:lnTo>
                    <a:close/>
                  </a:path>
                </a:pathLst>
              </a:custGeom>
              <a:solidFill>
                <a:srgbClr val="FFFFFF"/>
              </a:solidFill>
              <a:ln w="6345" cap="flat">
                <a:noFill/>
                <a:prstDash val="solid"/>
                <a:miter/>
              </a:ln>
            </p:spPr>
            <p:txBody>
              <a:bodyPr rtlCol="0" anchor="ctr"/>
              <a:lstStyle/>
              <a:p>
                <a:endParaRPr lang="en-US"/>
              </a:p>
            </p:txBody>
          </p:sp>
          <p:sp>
            <p:nvSpPr>
              <p:cNvPr id="1505" name="Freeform 1504">
                <a:extLst>
                  <a:ext uri="{FF2B5EF4-FFF2-40B4-BE49-F238E27FC236}">
                    <a16:creationId xmlns:a16="http://schemas.microsoft.com/office/drawing/2014/main" id="{51740E00-34FD-E4D2-B054-E69F4037EBE2}"/>
                  </a:ext>
                </a:extLst>
              </p:cNvPr>
              <p:cNvSpPr/>
              <p:nvPr/>
            </p:nvSpPr>
            <p:spPr>
              <a:xfrm>
                <a:off x="8337814" y="1220037"/>
                <a:ext cx="85957" cy="86274"/>
              </a:xfrm>
              <a:custGeom>
                <a:avLst/>
                <a:gdLst>
                  <a:gd name="connsiteX0" fmla="*/ 0 w 85957"/>
                  <a:gd name="connsiteY0" fmla="*/ 0 h 86274"/>
                  <a:gd name="connsiteX1" fmla="*/ 21458 w 85957"/>
                  <a:gd name="connsiteY1" fmla="*/ 0 h 86274"/>
                  <a:gd name="connsiteX2" fmla="*/ 44058 w 85957"/>
                  <a:gd name="connsiteY2" fmla="*/ 65833 h 86274"/>
                  <a:gd name="connsiteX3" fmla="*/ 66341 w 85957"/>
                  <a:gd name="connsiteY3" fmla="*/ 0 h 86274"/>
                  <a:gd name="connsiteX4" fmla="*/ 85958 w 85957"/>
                  <a:gd name="connsiteY4" fmla="*/ 0 h 86274"/>
                  <a:gd name="connsiteX5" fmla="*/ 54787 w 85957"/>
                  <a:gd name="connsiteY5" fmla="*/ 86275 h 86274"/>
                  <a:gd name="connsiteX6" fmla="*/ 31551 w 85957"/>
                  <a:gd name="connsiteY6" fmla="*/ 86275 h 86274"/>
                  <a:gd name="connsiteX7" fmla="*/ 64 w 85957"/>
                  <a:gd name="connsiteY7"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957" h="86274">
                    <a:moveTo>
                      <a:pt x="0" y="0"/>
                    </a:moveTo>
                    <a:lnTo>
                      <a:pt x="21458" y="0"/>
                    </a:lnTo>
                    <a:lnTo>
                      <a:pt x="44058" y="65833"/>
                    </a:lnTo>
                    <a:lnTo>
                      <a:pt x="66341" y="0"/>
                    </a:lnTo>
                    <a:lnTo>
                      <a:pt x="85958" y="0"/>
                    </a:lnTo>
                    <a:lnTo>
                      <a:pt x="54787" y="86275"/>
                    </a:lnTo>
                    <a:lnTo>
                      <a:pt x="31551" y="86275"/>
                    </a:lnTo>
                    <a:lnTo>
                      <a:pt x="64" y="0"/>
                    </a:lnTo>
                    <a:close/>
                  </a:path>
                </a:pathLst>
              </a:custGeom>
              <a:solidFill>
                <a:srgbClr val="FFFFFF"/>
              </a:solidFill>
              <a:ln w="6345" cap="flat">
                <a:noFill/>
                <a:prstDash val="solid"/>
                <a:miter/>
              </a:ln>
            </p:spPr>
            <p:txBody>
              <a:bodyPr rtlCol="0" anchor="ctr"/>
              <a:lstStyle/>
              <a:p>
                <a:endParaRPr lang="en-US"/>
              </a:p>
            </p:txBody>
          </p:sp>
          <p:sp>
            <p:nvSpPr>
              <p:cNvPr id="1506" name="Freeform 1505">
                <a:extLst>
                  <a:ext uri="{FF2B5EF4-FFF2-40B4-BE49-F238E27FC236}">
                    <a16:creationId xmlns:a16="http://schemas.microsoft.com/office/drawing/2014/main" id="{504DB7F0-BA6B-D5C5-DB51-C00E62F0E3F6}"/>
                  </a:ext>
                </a:extLst>
              </p:cNvPr>
              <p:cNvSpPr/>
              <p:nvPr/>
            </p:nvSpPr>
            <p:spPr>
              <a:xfrm>
                <a:off x="8429548" y="1218196"/>
                <a:ext cx="83672" cy="89766"/>
              </a:xfrm>
              <a:custGeom>
                <a:avLst/>
                <a:gdLst>
                  <a:gd name="connsiteX0" fmla="*/ 0 w 83672"/>
                  <a:gd name="connsiteY0" fmla="*/ 45899 h 89766"/>
                  <a:gd name="connsiteX1" fmla="*/ 0 w 83672"/>
                  <a:gd name="connsiteY1" fmla="*/ 44566 h 89766"/>
                  <a:gd name="connsiteX2" fmla="*/ 42915 w 83672"/>
                  <a:gd name="connsiteY2" fmla="*/ 0 h 89766"/>
                  <a:gd name="connsiteX3" fmla="*/ 83672 w 83672"/>
                  <a:gd name="connsiteY3" fmla="*/ 43550 h 89766"/>
                  <a:gd name="connsiteX4" fmla="*/ 83672 w 83672"/>
                  <a:gd name="connsiteY4" fmla="*/ 49327 h 89766"/>
                  <a:gd name="connsiteX5" fmla="*/ 20506 w 83672"/>
                  <a:gd name="connsiteY5" fmla="*/ 49327 h 89766"/>
                  <a:gd name="connsiteX6" fmla="*/ 44249 w 83672"/>
                  <a:gd name="connsiteY6" fmla="*/ 74911 h 89766"/>
                  <a:gd name="connsiteX7" fmla="*/ 64056 w 83672"/>
                  <a:gd name="connsiteY7" fmla="*/ 61707 h 89766"/>
                  <a:gd name="connsiteX8" fmla="*/ 83355 w 83672"/>
                  <a:gd name="connsiteY8" fmla="*/ 61707 h 89766"/>
                  <a:gd name="connsiteX9" fmla="*/ 43741 w 83672"/>
                  <a:gd name="connsiteY9" fmla="*/ 89767 h 89766"/>
                  <a:gd name="connsiteX10" fmla="*/ 0 w 83672"/>
                  <a:gd name="connsiteY10" fmla="*/ 45899 h 89766"/>
                  <a:gd name="connsiteX11" fmla="*/ 63865 w 83672"/>
                  <a:gd name="connsiteY11" fmla="*/ 35995 h 89766"/>
                  <a:gd name="connsiteX12" fmla="*/ 42915 w 83672"/>
                  <a:gd name="connsiteY12" fmla="*/ 14538 h 89766"/>
                  <a:gd name="connsiteX13" fmla="*/ 20823 w 83672"/>
                  <a:gd name="connsiteY13" fmla="*/ 35995 h 89766"/>
                  <a:gd name="connsiteX14" fmla="*/ 63865 w 83672"/>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2" h="89766">
                    <a:moveTo>
                      <a:pt x="0" y="45899"/>
                    </a:moveTo>
                    <a:lnTo>
                      <a:pt x="0" y="44566"/>
                    </a:lnTo>
                    <a:cubicBezTo>
                      <a:pt x="0" y="17839"/>
                      <a:pt x="18347" y="0"/>
                      <a:pt x="42915" y="0"/>
                    </a:cubicBezTo>
                    <a:cubicBezTo>
                      <a:pt x="64373" y="0"/>
                      <a:pt x="83672" y="12697"/>
                      <a:pt x="83672" y="43550"/>
                    </a:cubicBezTo>
                    <a:lnTo>
                      <a:pt x="83672" y="49327"/>
                    </a:lnTo>
                    <a:lnTo>
                      <a:pt x="20506" y="49327"/>
                    </a:lnTo>
                    <a:cubicBezTo>
                      <a:pt x="21141" y="65643"/>
                      <a:pt x="29393" y="74911"/>
                      <a:pt x="44249" y="74911"/>
                    </a:cubicBezTo>
                    <a:cubicBezTo>
                      <a:pt x="56310" y="74911"/>
                      <a:pt x="62532" y="70150"/>
                      <a:pt x="64056" y="61707"/>
                    </a:cubicBezTo>
                    <a:lnTo>
                      <a:pt x="83355" y="61707"/>
                    </a:lnTo>
                    <a:cubicBezTo>
                      <a:pt x="80562" y="79863"/>
                      <a:pt x="65897" y="89767"/>
                      <a:pt x="43741" y="89767"/>
                    </a:cubicBezTo>
                    <a:cubicBezTo>
                      <a:pt x="18347" y="89767"/>
                      <a:pt x="0" y="73070"/>
                      <a:pt x="0" y="45899"/>
                    </a:cubicBezTo>
                    <a:close/>
                    <a:moveTo>
                      <a:pt x="63865" y="35995"/>
                    </a:moveTo>
                    <a:cubicBezTo>
                      <a:pt x="62849" y="21140"/>
                      <a:pt x="55295" y="14538"/>
                      <a:pt x="42915" y="14538"/>
                    </a:cubicBezTo>
                    <a:cubicBezTo>
                      <a:pt x="30536" y="14538"/>
                      <a:pt x="22791" y="22600"/>
                      <a:pt x="20823" y="35995"/>
                    </a:cubicBezTo>
                    <a:lnTo>
                      <a:pt x="63865" y="35995"/>
                    </a:lnTo>
                    <a:close/>
                  </a:path>
                </a:pathLst>
              </a:custGeom>
              <a:solidFill>
                <a:srgbClr val="FFFFFF"/>
              </a:solidFill>
              <a:ln w="6345" cap="flat">
                <a:noFill/>
                <a:prstDash val="solid"/>
                <a:miter/>
              </a:ln>
            </p:spPr>
            <p:txBody>
              <a:bodyPr rtlCol="0" anchor="ctr"/>
              <a:lstStyle/>
              <a:p>
                <a:endParaRPr lang="en-US"/>
              </a:p>
            </p:txBody>
          </p:sp>
          <p:sp>
            <p:nvSpPr>
              <p:cNvPr id="1507" name="Freeform 1506">
                <a:extLst>
                  <a:ext uri="{FF2B5EF4-FFF2-40B4-BE49-F238E27FC236}">
                    <a16:creationId xmlns:a16="http://schemas.microsoft.com/office/drawing/2014/main" id="{BFCA218D-8C18-C9E1-79D6-710EB17E53B8}"/>
                  </a:ext>
                </a:extLst>
              </p:cNvPr>
              <p:cNvSpPr/>
              <p:nvPr/>
            </p:nvSpPr>
            <p:spPr>
              <a:xfrm>
                <a:off x="8530997" y="1218768"/>
                <a:ext cx="47993" cy="87608"/>
              </a:xfrm>
              <a:custGeom>
                <a:avLst/>
                <a:gdLst>
                  <a:gd name="connsiteX0" fmla="*/ 0 w 47993"/>
                  <a:gd name="connsiteY0" fmla="*/ 1270 h 87608"/>
                  <a:gd name="connsiteX1" fmla="*/ 19933 w 47993"/>
                  <a:gd name="connsiteY1" fmla="*/ 1270 h 87608"/>
                  <a:gd name="connsiteX2" fmla="*/ 19933 w 47993"/>
                  <a:gd name="connsiteY2" fmla="*/ 17458 h 87608"/>
                  <a:gd name="connsiteX3" fmla="*/ 47994 w 47993"/>
                  <a:gd name="connsiteY3" fmla="*/ 0 h 87608"/>
                  <a:gd name="connsiteX4" fmla="*/ 47994 w 47993"/>
                  <a:gd name="connsiteY4" fmla="*/ 18664 h 87608"/>
                  <a:gd name="connsiteX5" fmla="*/ 19933 w 47993"/>
                  <a:gd name="connsiteY5" fmla="*/ 42725 h 87608"/>
                  <a:gd name="connsiteX6" fmla="*/ 19933 w 47993"/>
                  <a:gd name="connsiteY6" fmla="*/ 87608 h 87608"/>
                  <a:gd name="connsiteX7" fmla="*/ 0 w 47993"/>
                  <a:gd name="connsiteY7" fmla="*/ 87608 h 87608"/>
                  <a:gd name="connsiteX8" fmla="*/ 0 w 47993"/>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3" h="87608">
                    <a:moveTo>
                      <a:pt x="0" y="1270"/>
                    </a:moveTo>
                    <a:lnTo>
                      <a:pt x="19933" y="1270"/>
                    </a:lnTo>
                    <a:lnTo>
                      <a:pt x="19933" y="17458"/>
                    </a:lnTo>
                    <a:cubicBezTo>
                      <a:pt x="25394" y="6602"/>
                      <a:pt x="33455" y="127"/>
                      <a:pt x="47994" y="0"/>
                    </a:cubicBezTo>
                    <a:lnTo>
                      <a:pt x="47994" y="18664"/>
                    </a:lnTo>
                    <a:cubicBezTo>
                      <a:pt x="30535" y="18855"/>
                      <a:pt x="19933" y="24441"/>
                      <a:pt x="19933" y="42725"/>
                    </a:cubicBezTo>
                    <a:lnTo>
                      <a:pt x="19933"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08" name="Freeform 1507">
                <a:extLst>
                  <a:ext uri="{FF2B5EF4-FFF2-40B4-BE49-F238E27FC236}">
                    <a16:creationId xmlns:a16="http://schemas.microsoft.com/office/drawing/2014/main" id="{15BAC537-487B-0E95-FBAA-9AFD7E90700D}"/>
                  </a:ext>
                </a:extLst>
              </p:cNvPr>
              <p:cNvSpPr/>
              <p:nvPr/>
            </p:nvSpPr>
            <p:spPr>
              <a:xfrm>
                <a:off x="8629968" y="1218260"/>
                <a:ext cx="83481" cy="89766"/>
              </a:xfrm>
              <a:custGeom>
                <a:avLst/>
                <a:gdLst>
                  <a:gd name="connsiteX0" fmla="*/ 0 w 83481"/>
                  <a:gd name="connsiteY0" fmla="*/ 46026 h 89766"/>
                  <a:gd name="connsiteX1" fmla="*/ 0 w 83481"/>
                  <a:gd name="connsiteY1" fmla="*/ 44693 h 89766"/>
                  <a:gd name="connsiteX2" fmla="*/ 43550 w 83481"/>
                  <a:gd name="connsiteY2" fmla="*/ 0 h 89766"/>
                  <a:gd name="connsiteX3" fmla="*/ 82973 w 83481"/>
                  <a:gd name="connsiteY3" fmla="*/ 32313 h 89766"/>
                  <a:gd name="connsiteX4" fmla="*/ 63675 w 83481"/>
                  <a:gd name="connsiteY4" fmla="*/ 32313 h 89766"/>
                  <a:gd name="connsiteX5" fmla="*/ 43868 w 83481"/>
                  <a:gd name="connsiteY5" fmla="*/ 15998 h 89766"/>
                  <a:gd name="connsiteX6" fmla="*/ 20442 w 83481"/>
                  <a:gd name="connsiteY6" fmla="*/ 44375 h 89766"/>
                  <a:gd name="connsiteX7" fmla="*/ 20442 w 83481"/>
                  <a:gd name="connsiteY7" fmla="*/ 45709 h 89766"/>
                  <a:gd name="connsiteX8" fmla="*/ 44375 w 83481"/>
                  <a:gd name="connsiteY8" fmla="*/ 74403 h 89766"/>
                  <a:gd name="connsiteX9" fmla="*/ 65135 w 83481"/>
                  <a:gd name="connsiteY9" fmla="*/ 55930 h 89766"/>
                  <a:gd name="connsiteX10" fmla="*/ 83482 w 83481"/>
                  <a:gd name="connsiteY10" fmla="*/ 55930 h 89766"/>
                  <a:gd name="connsiteX11" fmla="*/ 43550 w 83481"/>
                  <a:gd name="connsiteY11" fmla="*/ 89767 h 89766"/>
                  <a:gd name="connsiteX12" fmla="*/ 0 w 83481"/>
                  <a:gd name="connsiteY12" fmla="*/ 46026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481" h="89766">
                    <a:moveTo>
                      <a:pt x="0" y="46026"/>
                    </a:moveTo>
                    <a:lnTo>
                      <a:pt x="0" y="44693"/>
                    </a:lnTo>
                    <a:cubicBezTo>
                      <a:pt x="0" y="17331"/>
                      <a:pt x="19489" y="0"/>
                      <a:pt x="43550" y="0"/>
                    </a:cubicBezTo>
                    <a:cubicBezTo>
                      <a:pt x="62722" y="0"/>
                      <a:pt x="80688" y="8570"/>
                      <a:pt x="82973" y="32313"/>
                    </a:cubicBezTo>
                    <a:lnTo>
                      <a:pt x="63675" y="32313"/>
                    </a:lnTo>
                    <a:cubicBezTo>
                      <a:pt x="62024" y="20759"/>
                      <a:pt x="54469" y="15998"/>
                      <a:pt x="43868" y="15998"/>
                    </a:cubicBezTo>
                    <a:cubicBezTo>
                      <a:pt x="30155" y="15998"/>
                      <a:pt x="20442" y="26536"/>
                      <a:pt x="20442" y="44375"/>
                    </a:cubicBezTo>
                    <a:lnTo>
                      <a:pt x="20442" y="45709"/>
                    </a:lnTo>
                    <a:cubicBezTo>
                      <a:pt x="20442" y="64500"/>
                      <a:pt x="29647" y="74403"/>
                      <a:pt x="44375" y="74403"/>
                    </a:cubicBezTo>
                    <a:cubicBezTo>
                      <a:pt x="54914" y="74403"/>
                      <a:pt x="63992" y="68119"/>
                      <a:pt x="65135" y="55930"/>
                    </a:cubicBezTo>
                    <a:lnTo>
                      <a:pt x="83482" y="55930"/>
                    </a:lnTo>
                    <a:cubicBezTo>
                      <a:pt x="82022" y="75737"/>
                      <a:pt x="66975" y="89767"/>
                      <a:pt x="43550" y="89767"/>
                    </a:cubicBezTo>
                    <a:cubicBezTo>
                      <a:pt x="18791" y="89767"/>
                      <a:pt x="0" y="73578"/>
                      <a:pt x="0" y="46026"/>
                    </a:cubicBezTo>
                    <a:close/>
                  </a:path>
                </a:pathLst>
              </a:custGeom>
              <a:solidFill>
                <a:srgbClr val="FFFFFF"/>
              </a:solidFill>
              <a:ln w="6345" cap="flat">
                <a:noFill/>
                <a:prstDash val="solid"/>
                <a:miter/>
              </a:ln>
            </p:spPr>
            <p:txBody>
              <a:bodyPr rtlCol="0" anchor="ctr"/>
              <a:lstStyle/>
              <a:p>
                <a:endParaRPr lang="en-US"/>
              </a:p>
            </p:txBody>
          </p:sp>
          <p:sp>
            <p:nvSpPr>
              <p:cNvPr id="1509" name="Freeform 1508">
                <a:extLst>
                  <a:ext uri="{FF2B5EF4-FFF2-40B4-BE49-F238E27FC236}">
                    <a16:creationId xmlns:a16="http://schemas.microsoft.com/office/drawing/2014/main" id="{134F946A-0685-E41E-4FA0-39F2E16E15AE}"/>
                  </a:ext>
                </a:extLst>
              </p:cNvPr>
              <p:cNvSpPr/>
              <p:nvPr/>
            </p:nvSpPr>
            <p:spPr>
              <a:xfrm>
                <a:off x="8724496" y="1218260"/>
                <a:ext cx="74910" cy="89703"/>
              </a:xfrm>
              <a:custGeom>
                <a:avLst/>
                <a:gdLst>
                  <a:gd name="connsiteX0" fmla="*/ 0 w 74910"/>
                  <a:gd name="connsiteY0" fmla="*/ 64119 h 89703"/>
                  <a:gd name="connsiteX1" fmla="*/ 44248 w 74910"/>
                  <a:gd name="connsiteY1" fmla="*/ 36757 h 89703"/>
                  <a:gd name="connsiteX2" fmla="*/ 54977 w 74910"/>
                  <a:gd name="connsiteY2" fmla="*/ 36757 h 89703"/>
                  <a:gd name="connsiteX3" fmla="*/ 54977 w 74910"/>
                  <a:gd name="connsiteY3" fmla="*/ 32313 h 89703"/>
                  <a:gd name="connsiteX4" fmla="*/ 39296 w 74910"/>
                  <a:gd name="connsiteY4" fmla="*/ 14982 h 89703"/>
                  <a:gd name="connsiteX5" fmla="*/ 22791 w 74910"/>
                  <a:gd name="connsiteY5" fmla="*/ 28504 h 89703"/>
                  <a:gd name="connsiteX6" fmla="*/ 3491 w 74910"/>
                  <a:gd name="connsiteY6" fmla="*/ 28504 h 89703"/>
                  <a:gd name="connsiteX7" fmla="*/ 40439 w 74910"/>
                  <a:gd name="connsiteY7" fmla="*/ 0 h 89703"/>
                  <a:gd name="connsiteX8" fmla="*/ 74911 w 74910"/>
                  <a:gd name="connsiteY8" fmla="*/ 31488 h 89703"/>
                  <a:gd name="connsiteX9" fmla="*/ 74911 w 74910"/>
                  <a:gd name="connsiteY9" fmla="*/ 88053 h 89703"/>
                  <a:gd name="connsiteX10" fmla="*/ 55294 w 74910"/>
                  <a:gd name="connsiteY10" fmla="*/ 88053 h 89703"/>
                  <a:gd name="connsiteX11" fmla="*/ 55294 w 74910"/>
                  <a:gd name="connsiteY11" fmla="*/ 77514 h 89703"/>
                  <a:gd name="connsiteX12" fmla="*/ 28885 w 74910"/>
                  <a:gd name="connsiteY12" fmla="*/ 89703 h 89703"/>
                  <a:gd name="connsiteX13" fmla="*/ 0 w 74910"/>
                  <a:gd name="connsiteY13" fmla="*/ 64119 h 89703"/>
                  <a:gd name="connsiteX14" fmla="*/ 54914 w 74910"/>
                  <a:gd name="connsiteY14" fmla="*/ 57834 h 89703"/>
                  <a:gd name="connsiteX15" fmla="*/ 54914 w 74910"/>
                  <a:gd name="connsiteY15" fmla="*/ 49264 h 89703"/>
                  <a:gd name="connsiteX16" fmla="*/ 44692 w 74910"/>
                  <a:gd name="connsiteY16" fmla="*/ 49264 h 89703"/>
                  <a:gd name="connsiteX17" fmla="*/ 19807 w 74910"/>
                  <a:gd name="connsiteY17" fmla="*/ 63294 h 89703"/>
                  <a:gd name="connsiteX18" fmla="*/ 33646 w 74910"/>
                  <a:gd name="connsiteY18" fmla="*/ 75356 h 89703"/>
                  <a:gd name="connsiteX19" fmla="*/ 54914 w 74910"/>
                  <a:gd name="connsiteY19" fmla="*/ 57834 h 8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4910" h="89703">
                    <a:moveTo>
                      <a:pt x="0" y="64119"/>
                    </a:moveTo>
                    <a:cubicBezTo>
                      <a:pt x="0" y="43995"/>
                      <a:pt x="19489" y="36757"/>
                      <a:pt x="44248" y="36757"/>
                    </a:cubicBezTo>
                    <a:lnTo>
                      <a:pt x="54977" y="36757"/>
                    </a:lnTo>
                    <a:lnTo>
                      <a:pt x="54977" y="32313"/>
                    </a:lnTo>
                    <a:cubicBezTo>
                      <a:pt x="54977" y="20759"/>
                      <a:pt x="51041" y="14982"/>
                      <a:pt x="39296" y="14982"/>
                    </a:cubicBezTo>
                    <a:cubicBezTo>
                      <a:pt x="28885" y="14982"/>
                      <a:pt x="23807" y="19934"/>
                      <a:pt x="22791" y="28504"/>
                    </a:cubicBezTo>
                    <a:lnTo>
                      <a:pt x="3491" y="28504"/>
                    </a:lnTo>
                    <a:cubicBezTo>
                      <a:pt x="5142" y="8380"/>
                      <a:pt x="21140" y="0"/>
                      <a:pt x="40439" y="0"/>
                    </a:cubicBezTo>
                    <a:cubicBezTo>
                      <a:pt x="59738" y="0"/>
                      <a:pt x="74911" y="7936"/>
                      <a:pt x="74911" y="31488"/>
                    </a:cubicBezTo>
                    <a:lnTo>
                      <a:pt x="74911" y="88053"/>
                    </a:lnTo>
                    <a:lnTo>
                      <a:pt x="55294" y="88053"/>
                    </a:lnTo>
                    <a:lnTo>
                      <a:pt x="55294" y="77514"/>
                    </a:lnTo>
                    <a:cubicBezTo>
                      <a:pt x="49708" y="84942"/>
                      <a:pt x="42090" y="89703"/>
                      <a:pt x="28885" y="89703"/>
                    </a:cubicBezTo>
                    <a:cubicBezTo>
                      <a:pt x="13077" y="89703"/>
                      <a:pt x="0" y="82085"/>
                      <a:pt x="0" y="64119"/>
                    </a:cubicBezTo>
                    <a:close/>
                    <a:moveTo>
                      <a:pt x="54914" y="57834"/>
                    </a:moveTo>
                    <a:lnTo>
                      <a:pt x="54914" y="49264"/>
                    </a:lnTo>
                    <a:lnTo>
                      <a:pt x="44692" y="49264"/>
                    </a:lnTo>
                    <a:cubicBezTo>
                      <a:pt x="29520" y="49264"/>
                      <a:pt x="19807" y="52755"/>
                      <a:pt x="19807" y="63294"/>
                    </a:cubicBezTo>
                    <a:cubicBezTo>
                      <a:pt x="19807" y="70531"/>
                      <a:pt x="23743" y="75356"/>
                      <a:pt x="33646" y="75356"/>
                    </a:cubicBezTo>
                    <a:cubicBezTo>
                      <a:pt x="45835" y="75356"/>
                      <a:pt x="54914" y="68880"/>
                      <a:pt x="54914" y="57834"/>
                    </a:cubicBezTo>
                    <a:close/>
                  </a:path>
                </a:pathLst>
              </a:custGeom>
              <a:solidFill>
                <a:srgbClr val="FFFFFF"/>
              </a:solidFill>
              <a:ln w="6345" cap="flat">
                <a:noFill/>
                <a:prstDash val="solid"/>
                <a:miter/>
              </a:ln>
            </p:spPr>
            <p:txBody>
              <a:bodyPr rtlCol="0" anchor="ctr"/>
              <a:lstStyle/>
              <a:p>
                <a:endParaRPr lang="en-US"/>
              </a:p>
            </p:txBody>
          </p:sp>
          <p:sp>
            <p:nvSpPr>
              <p:cNvPr id="1510" name="Freeform 1509">
                <a:extLst>
                  <a:ext uri="{FF2B5EF4-FFF2-40B4-BE49-F238E27FC236}">
                    <a16:creationId xmlns:a16="http://schemas.microsoft.com/office/drawing/2014/main" id="{593EC079-115E-27D0-CE8C-9D6C94358E7A}"/>
                  </a:ext>
                </a:extLst>
              </p:cNvPr>
              <p:cNvSpPr/>
              <p:nvPr/>
            </p:nvSpPr>
            <p:spPr>
              <a:xfrm>
                <a:off x="8822324" y="1218768"/>
                <a:ext cx="47994" cy="87608"/>
              </a:xfrm>
              <a:custGeom>
                <a:avLst/>
                <a:gdLst>
                  <a:gd name="connsiteX0" fmla="*/ 0 w 47994"/>
                  <a:gd name="connsiteY0" fmla="*/ 1270 h 87608"/>
                  <a:gd name="connsiteX1" fmla="*/ 19934 w 47994"/>
                  <a:gd name="connsiteY1" fmla="*/ 1270 h 87608"/>
                  <a:gd name="connsiteX2" fmla="*/ 19934 w 47994"/>
                  <a:gd name="connsiteY2" fmla="*/ 17458 h 87608"/>
                  <a:gd name="connsiteX3" fmla="*/ 47994 w 47994"/>
                  <a:gd name="connsiteY3" fmla="*/ 0 h 87608"/>
                  <a:gd name="connsiteX4" fmla="*/ 47994 w 47994"/>
                  <a:gd name="connsiteY4" fmla="*/ 18664 h 87608"/>
                  <a:gd name="connsiteX5" fmla="*/ 19934 w 47994"/>
                  <a:gd name="connsiteY5" fmla="*/ 42725 h 87608"/>
                  <a:gd name="connsiteX6" fmla="*/ 19934 w 47994"/>
                  <a:gd name="connsiteY6" fmla="*/ 87608 h 87608"/>
                  <a:gd name="connsiteX7" fmla="*/ 0 w 47994"/>
                  <a:gd name="connsiteY7" fmla="*/ 87608 h 87608"/>
                  <a:gd name="connsiteX8" fmla="*/ 0 w 47994"/>
                  <a:gd name="connsiteY8"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994" h="87608">
                    <a:moveTo>
                      <a:pt x="0" y="1270"/>
                    </a:moveTo>
                    <a:lnTo>
                      <a:pt x="19934" y="1270"/>
                    </a:lnTo>
                    <a:lnTo>
                      <a:pt x="19934" y="17458"/>
                    </a:lnTo>
                    <a:cubicBezTo>
                      <a:pt x="25394" y="6602"/>
                      <a:pt x="33456" y="127"/>
                      <a:pt x="47994" y="0"/>
                    </a:cubicBezTo>
                    <a:lnTo>
                      <a:pt x="47994" y="18664"/>
                    </a:lnTo>
                    <a:cubicBezTo>
                      <a:pt x="30536" y="18855"/>
                      <a:pt x="19934" y="24441"/>
                      <a:pt x="19934" y="42725"/>
                    </a:cubicBezTo>
                    <a:lnTo>
                      <a:pt x="19934"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511" name="Freeform 1510">
                <a:extLst>
                  <a:ext uri="{FF2B5EF4-FFF2-40B4-BE49-F238E27FC236}">
                    <a16:creationId xmlns:a16="http://schemas.microsoft.com/office/drawing/2014/main" id="{DB6DBB5E-EDC0-0C74-10BB-566EA34B5678}"/>
                  </a:ext>
                </a:extLst>
              </p:cNvPr>
              <p:cNvSpPr/>
              <p:nvPr/>
            </p:nvSpPr>
            <p:spPr>
              <a:xfrm>
                <a:off x="8880223" y="1218196"/>
                <a:ext cx="83671" cy="89766"/>
              </a:xfrm>
              <a:custGeom>
                <a:avLst/>
                <a:gdLst>
                  <a:gd name="connsiteX0" fmla="*/ 0 w 83671"/>
                  <a:gd name="connsiteY0" fmla="*/ 45899 h 89766"/>
                  <a:gd name="connsiteX1" fmla="*/ 0 w 83671"/>
                  <a:gd name="connsiteY1" fmla="*/ 44566 h 89766"/>
                  <a:gd name="connsiteX2" fmla="*/ 42915 w 83671"/>
                  <a:gd name="connsiteY2" fmla="*/ 0 h 89766"/>
                  <a:gd name="connsiteX3" fmla="*/ 83672 w 83671"/>
                  <a:gd name="connsiteY3" fmla="*/ 43550 h 89766"/>
                  <a:gd name="connsiteX4" fmla="*/ 83672 w 83671"/>
                  <a:gd name="connsiteY4" fmla="*/ 49327 h 89766"/>
                  <a:gd name="connsiteX5" fmla="*/ 20505 w 83671"/>
                  <a:gd name="connsiteY5" fmla="*/ 49327 h 89766"/>
                  <a:gd name="connsiteX6" fmla="*/ 44248 w 83671"/>
                  <a:gd name="connsiteY6" fmla="*/ 74911 h 89766"/>
                  <a:gd name="connsiteX7" fmla="*/ 64055 w 83671"/>
                  <a:gd name="connsiteY7" fmla="*/ 61707 h 89766"/>
                  <a:gd name="connsiteX8" fmla="*/ 83354 w 83671"/>
                  <a:gd name="connsiteY8" fmla="*/ 61707 h 89766"/>
                  <a:gd name="connsiteX9" fmla="*/ 43740 w 83671"/>
                  <a:gd name="connsiteY9" fmla="*/ 89767 h 89766"/>
                  <a:gd name="connsiteX10" fmla="*/ 0 w 83671"/>
                  <a:gd name="connsiteY10" fmla="*/ 45899 h 89766"/>
                  <a:gd name="connsiteX11" fmla="*/ 63865 w 83671"/>
                  <a:gd name="connsiteY11" fmla="*/ 35995 h 89766"/>
                  <a:gd name="connsiteX12" fmla="*/ 42915 w 83671"/>
                  <a:gd name="connsiteY12" fmla="*/ 14538 h 89766"/>
                  <a:gd name="connsiteX13" fmla="*/ 20822 w 83671"/>
                  <a:gd name="connsiteY13" fmla="*/ 35995 h 89766"/>
                  <a:gd name="connsiteX14" fmla="*/ 63865 w 83671"/>
                  <a:gd name="connsiteY14" fmla="*/ 35995 h 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71" h="89766">
                    <a:moveTo>
                      <a:pt x="0" y="45899"/>
                    </a:moveTo>
                    <a:lnTo>
                      <a:pt x="0" y="44566"/>
                    </a:lnTo>
                    <a:cubicBezTo>
                      <a:pt x="0" y="17839"/>
                      <a:pt x="18346" y="0"/>
                      <a:pt x="42915" y="0"/>
                    </a:cubicBezTo>
                    <a:cubicBezTo>
                      <a:pt x="64372" y="0"/>
                      <a:pt x="83672" y="12697"/>
                      <a:pt x="83672" y="43550"/>
                    </a:cubicBezTo>
                    <a:lnTo>
                      <a:pt x="83672" y="49327"/>
                    </a:lnTo>
                    <a:lnTo>
                      <a:pt x="20505" y="49327"/>
                    </a:lnTo>
                    <a:cubicBezTo>
                      <a:pt x="21140" y="65643"/>
                      <a:pt x="29392" y="74911"/>
                      <a:pt x="44248" y="74911"/>
                    </a:cubicBezTo>
                    <a:cubicBezTo>
                      <a:pt x="56310" y="74911"/>
                      <a:pt x="62532" y="70150"/>
                      <a:pt x="64055" y="61707"/>
                    </a:cubicBezTo>
                    <a:lnTo>
                      <a:pt x="83354" y="61707"/>
                    </a:lnTo>
                    <a:cubicBezTo>
                      <a:pt x="80561" y="79863"/>
                      <a:pt x="65896" y="89767"/>
                      <a:pt x="43740" y="89767"/>
                    </a:cubicBezTo>
                    <a:cubicBezTo>
                      <a:pt x="18346" y="89767"/>
                      <a:pt x="0" y="73070"/>
                      <a:pt x="0" y="45899"/>
                    </a:cubicBezTo>
                    <a:close/>
                    <a:moveTo>
                      <a:pt x="63865" y="35995"/>
                    </a:moveTo>
                    <a:cubicBezTo>
                      <a:pt x="62849" y="21140"/>
                      <a:pt x="55294" y="14538"/>
                      <a:pt x="42915" y="14538"/>
                    </a:cubicBezTo>
                    <a:cubicBezTo>
                      <a:pt x="30535" y="14538"/>
                      <a:pt x="22791" y="22600"/>
                      <a:pt x="20822" y="35995"/>
                    </a:cubicBezTo>
                    <a:lnTo>
                      <a:pt x="63865" y="35995"/>
                    </a:lnTo>
                    <a:close/>
                  </a:path>
                </a:pathLst>
              </a:custGeom>
              <a:solidFill>
                <a:srgbClr val="FFFFFF"/>
              </a:solidFill>
              <a:ln w="6345" cap="flat">
                <a:noFill/>
                <a:prstDash val="solid"/>
                <a:miter/>
              </a:ln>
            </p:spPr>
            <p:txBody>
              <a:bodyPr rtlCol="0" anchor="ctr"/>
              <a:lstStyle/>
              <a:p>
                <a:endParaRPr lang="en-US"/>
              </a:p>
            </p:txBody>
          </p:sp>
        </p:grpSp>
      </p:grpSp>
      <p:grpSp>
        <p:nvGrpSpPr>
          <p:cNvPr id="2" name="one team">
            <a:extLst>
              <a:ext uri="{FF2B5EF4-FFF2-40B4-BE49-F238E27FC236}">
                <a16:creationId xmlns:a16="http://schemas.microsoft.com/office/drawing/2014/main" id="{238E7ACF-1F15-5111-4793-666AC5472D21}"/>
              </a:ext>
            </a:extLst>
          </p:cNvPr>
          <p:cNvGrpSpPr>
            <a:grpSpLocks noChangeAspect="1"/>
          </p:cNvGrpSpPr>
          <p:nvPr/>
        </p:nvGrpSpPr>
        <p:grpSpPr>
          <a:xfrm>
            <a:off x="6473851" y="1685868"/>
            <a:ext cx="1499166" cy="669867"/>
            <a:chOff x="5138279" y="1717182"/>
            <a:chExt cx="1250002" cy="558534"/>
          </a:xfrm>
        </p:grpSpPr>
        <p:sp>
          <p:nvSpPr>
            <p:cNvPr id="3" name="Freeform 2">
              <a:extLst>
                <a:ext uri="{FF2B5EF4-FFF2-40B4-BE49-F238E27FC236}">
                  <a16:creationId xmlns:a16="http://schemas.microsoft.com/office/drawing/2014/main" id="{50C57CCF-1CAE-F5E8-883E-DBFEA20E848D}"/>
                </a:ext>
              </a:extLst>
            </p:cNvPr>
            <p:cNvSpPr/>
            <p:nvPr/>
          </p:nvSpPr>
          <p:spPr>
            <a:xfrm>
              <a:off x="5139802" y="1717182"/>
              <a:ext cx="137697" cy="139665"/>
            </a:xfrm>
            <a:custGeom>
              <a:avLst/>
              <a:gdLst>
                <a:gd name="connsiteX0" fmla="*/ 0 w 137697"/>
                <a:gd name="connsiteY0" fmla="*/ 70594 h 139665"/>
                <a:gd name="connsiteX1" fmla="*/ 0 w 137697"/>
                <a:gd name="connsiteY1" fmla="*/ 69071 h 139665"/>
                <a:gd name="connsiteX2" fmla="*/ 69134 w 137697"/>
                <a:gd name="connsiteY2" fmla="*/ 0 h 139665"/>
                <a:gd name="connsiteX3" fmla="*/ 137697 w 137697"/>
                <a:gd name="connsiteY3" fmla="*/ 68499 h 139665"/>
                <a:gd name="connsiteX4" fmla="*/ 137697 w 137697"/>
                <a:gd name="connsiteY4" fmla="*/ 70023 h 139665"/>
                <a:gd name="connsiteX5" fmla="*/ 68944 w 137697"/>
                <a:gd name="connsiteY5" fmla="*/ 139665 h 139665"/>
                <a:gd name="connsiteX6" fmla="*/ 0 w 137697"/>
                <a:gd name="connsiteY6" fmla="*/ 70594 h 139665"/>
                <a:gd name="connsiteX7" fmla="*/ 111224 w 137697"/>
                <a:gd name="connsiteY7" fmla="*/ 70023 h 139665"/>
                <a:gd name="connsiteX8" fmla="*/ 111224 w 137697"/>
                <a:gd name="connsiteY8" fmla="*/ 68499 h 139665"/>
                <a:gd name="connsiteX9" fmla="*/ 69134 w 137697"/>
                <a:gd name="connsiteY9" fmla="*/ 19997 h 139665"/>
                <a:gd name="connsiteX10" fmla="*/ 26473 w 137697"/>
                <a:gd name="connsiteY10" fmla="*/ 68944 h 139665"/>
                <a:gd name="connsiteX11" fmla="*/ 26473 w 137697"/>
                <a:gd name="connsiteY11" fmla="*/ 70467 h 139665"/>
                <a:gd name="connsiteX12" fmla="*/ 69325 w 137697"/>
                <a:gd name="connsiteY12" fmla="*/ 119414 h 139665"/>
                <a:gd name="connsiteX13" fmla="*/ 111224 w 137697"/>
                <a:gd name="connsiteY13" fmla="*/ 70087 h 13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697" h="139665">
                  <a:moveTo>
                    <a:pt x="0" y="70594"/>
                  </a:moveTo>
                  <a:lnTo>
                    <a:pt x="0" y="69071"/>
                  </a:lnTo>
                  <a:cubicBezTo>
                    <a:pt x="0" y="29266"/>
                    <a:pt x="28758" y="0"/>
                    <a:pt x="69134" y="0"/>
                  </a:cubicBezTo>
                  <a:cubicBezTo>
                    <a:pt x="109510" y="0"/>
                    <a:pt x="137697" y="28695"/>
                    <a:pt x="137697" y="68499"/>
                  </a:cubicBezTo>
                  <a:lnTo>
                    <a:pt x="137697" y="70023"/>
                  </a:lnTo>
                  <a:cubicBezTo>
                    <a:pt x="137697" y="109827"/>
                    <a:pt x="110272" y="139665"/>
                    <a:pt x="68944" y="139665"/>
                  </a:cubicBezTo>
                  <a:cubicBezTo>
                    <a:pt x="27615" y="139665"/>
                    <a:pt x="0" y="109764"/>
                    <a:pt x="0" y="70594"/>
                  </a:cubicBezTo>
                  <a:close/>
                  <a:moveTo>
                    <a:pt x="111224" y="70023"/>
                  </a:moveTo>
                  <a:lnTo>
                    <a:pt x="111224" y="68499"/>
                  </a:lnTo>
                  <a:cubicBezTo>
                    <a:pt x="111224" y="40503"/>
                    <a:pt x="95607" y="19997"/>
                    <a:pt x="69134" y="19997"/>
                  </a:cubicBezTo>
                  <a:cubicBezTo>
                    <a:pt x="42661" y="19997"/>
                    <a:pt x="26473" y="39614"/>
                    <a:pt x="26473" y="68944"/>
                  </a:cubicBezTo>
                  <a:lnTo>
                    <a:pt x="26473" y="70467"/>
                  </a:lnTo>
                  <a:cubicBezTo>
                    <a:pt x="26473" y="100178"/>
                    <a:pt x="44756" y="119414"/>
                    <a:pt x="69325" y="119414"/>
                  </a:cubicBezTo>
                  <a:cubicBezTo>
                    <a:pt x="95226" y="119414"/>
                    <a:pt x="111224" y="99797"/>
                    <a:pt x="111224" y="70087"/>
                  </a:cubicBezTo>
                  <a:close/>
                </a:path>
              </a:pathLst>
            </a:custGeom>
            <a:solidFill>
              <a:srgbClr val="FFFFFF"/>
            </a:solidFill>
            <a:ln w="634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75C0C5B1-2D73-A689-2CF2-7FA35656E0A5}"/>
                </a:ext>
              </a:extLst>
            </p:cNvPr>
            <p:cNvSpPr/>
            <p:nvPr/>
          </p:nvSpPr>
          <p:spPr>
            <a:xfrm>
              <a:off x="5288863" y="1753368"/>
              <a:ext cx="112176" cy="101765"/>
            </a:xfrm>
            <a:custGeom>
              <a:avLst/>
              <a:gdLst>
                <a:gd name="connsiteX0" fmla="*/ 191 w 112176"/>
                <a:gd name="connsiteY0" fmla="*/ 101638 h 101765"/>
                <a:gd name="connsiteX1" fmla="*/ 191 w 112176"/>
                <a:gd name="connsiteY1" fmla="*/ 84688 h 101765"/>
                <a:gd name="connsiteX2" fmla="*/ 12189 w 112176"/>
                <a:gd name="connsiteY2" fmla="*/ 84688 h 101765"/>
                <a:gd name="connsiteX3" fmla="*/ 12189 w 112176"/>
                <a:gd name="connsiteY3" fmla="*/ 19617 h 101765"/>
                <a:gd name="connsiteX4" fmla="*/ 0 w 112176"/>
                <a:gd name="connsiteY4" fmla="*/ 19617 h 101765"/>
                <a:gd name="connsiteX5" fmla="*/ 0 w 112176"/>
                <a:gd name="connsiteY5" fmla="*/ 2095 h 101765"/>
                <a:gd name="connsiteX6" fmla="*/ 35234 w 112176"/>
                <a:gd name="connsiteY6" fmla="*/ 2095 h 101765"/>
                <a:gd name="connsiteX7" fmla="*/ 35234 w 112176"/>
                <a:gd name="connsiteY7" fmla="*/ 18855 h 101765"/>
                <a:gd name="connsiteX8" fmla="*/ 66658 w 112176"/>
                <a:gd name="connsiteY8" fmla="*/ 0 h 101765"/>
                <a:gd name="connsiteX9" fmla="*/ 100368 w 112176"/>
                <a:gd name="connsiteY9" fmla="*/ 38471 h 101765"/>
                <a:gd name="connsiteX10" fmla="*/ 100368 w 112176"/>
                <a:gd name="connsiteY10" fmla="*/ 84751 h 101765"/>
                <a:gd name="connsiteX11" fmla="*/ 112176 w 112176"/>
                <a:gd name="connsiteY11" fmla="*/ 84751 h 101765"/>
                <a:gd name="connsiteX12" fmla="*/ 112176 w 112176"/>
                <a:gd name="connsiteY12" fmla="*/ 101701 h 101765"/>
                <a:gd name="connsiteX13" fmla="*/ 64944 w 112176"/>
                <a:gd name="connsiteY13" fmla="*/ 101701 h 101765"/>
                <a:gd name="connsiteX14" fmla="*/ 64944 w 112176"/>
                <a:gd name="connsiteY14" fmla="*/ 84751 h 101765"/>
                <a:gd name="connsiteX15" fmla="*/ 77324 w 112176"/>
                <a:gd name="connsiteY15" fmla="*/ 84751 h 101765"/>
                <a:gd name="connsiteX16" fmla="*/ 77324 w 112176"/>
                <a:gd name="connsiteY16" fmla="*/ 40439 h 101765"/>
                <a:gd name="connsiteX17" fmla="*/ 57897 w 112176"/>
                <a:gd name="connsiteY17" fmla="*/ 19299 h 101765"/>
                <a:gd name="connsiteX18" fmla="*/ 35234 w 112176"/>
                <a:gd name="connsiteY18" fmla="*/ 42725 h 101765"/>
                <a:gd name="connsiteX19" fmla="*/ 35234 w 112176"/>
                <a:gd name="connsiteY19" fmla="*/ 84815 h 101765"/>
                <a:gd name="connsiteX20" fmla="*/ 47613 w 112176"/>
                <a:gd name="connsiteY20" fmla="*/ 84815 h 101765"/>
                <a:gd name="connsiteX21" fmla="*/ 47613 w 112176"/>
                <a:gd name="connsiteY21" fmla="*/ 101765 h 101765"/>
                <a:gd name="connsiteX22" fmla="*/ 191 w 112176"/>
                <a:gd name="connsiteY22" fmla="*/ 101765 h 10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76" h="101765">
                  <a:moveTo>
                    <a:pt x="191" y="101638"/>
                  </a:moveTo>
                  <a:lnTo>
                    <a:pt x="191" y="84688"/>
                  </a:lnTo>
                  <a:lnTo>
                    <a:pt x="12189" y="84688"/>
                  </a:lnTo>
                  <a:lnTo>
                    <a:pt x="12189" y="19617"/>
                  </a:lnTo>
                  <a:lnTo>
                    <a:pt x="0" y="19617"/>
                  </a:lnTo>
                  <a:lnTo>
                    <a:pt x="0" y="2095"/>
                  </a:lnTo>
                  <a:lnTo>
                    <a:pt x="35234" y="2095"/>
                  </a:lnTo>
                  <a:lnTo>
                    <a:pt x="35234" y="18855"/>
                  </a:lnTo>
                  <a:cubicBezTo>
                    <a:pt x="39995" y="9142"/>
                    <a:pt x="50660" y="0"/>
                    <a:pt x="66658" y="0"/>
                  </a:cubicBezTo>
                  <a:cubicBezTo>
                    <a:pt x="86084" y="0"/>
                    <a:pt x="100368" y="11046"/>
                    <a:pt x="100368" y="38471"/>
                  </a:cubicBezTo>
                  <a:lnTo>
                    <a:pt x="100368" y="84751"/>
                  </a:lnTo>
                  <a:lnTo>
                    <a:pt x="112176" y="84751"/>
                  </a:lnTo>
                  <a:lnTo>
                    <a:pt x="112176" y="101701"/>
                  </a:lnTo>
                  <a:lnTo>
                    <a:pt x="64944" y="101701"/>
                  </a:lnTo>
                  <a:lnTo>
                    <a:pt x="64944" y="84751"/>
                  </a:lnTo>
                  <a:lnTo>
                    <a:pt x="77324" y="84751"/>
                  </a:lnTo>
                  <a:lnTo>
                    <a:pt x="77324" y="40439"/>
                  </a:lnTo>
                  <a:cubicBezTo>
                    <a:pt x="77324" y="26155"/>
                    <a:pt x="70849" y="19299"/>
                    <a:pt x="57897" y="19299"/>
                  </a:cubicBezTo>
                  <a:cubicBezTo>
                    <a:pt x="45709" y="19299"/>
                    <a:pt x="35234" y="27298"/>
                    <a:pt x="35234" y="42725"/>
                  </a:cubicBezTo>
                  <a:lnTo>
                    <a:pt x="35234" y="84815"/>
                  </a:lnTo>
                  <a:lnTo>
                    <a:pt x="47613" y="84815"/>
                  </a:lnTo>
                  <a:lnTo>
                    <a:pt x="47613" y="101765"/>
                  </a:lnTo>
                  <a:lnTo>
                    <a:pt x="191" y="101765"/>
                  </a:lnTo>
                  <a:close/>
                </a:path>
              </a:pathLst>
            </a:custGeom>
            <a:solidFill>
              <a:srgbClr val="FFFFFF"/>
            </a:solidFill>
            <a:ln w="634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E6D13CAC-7D61-C6F9-EC01-9E54DC9CA132}"/>
                </a:ext>
              </a:extLst>
            </p:cNvPr>
            <p:cNvSpPr/>
            <p:nvPr/>
          </p:nvSpPr>
          <p:spPr>
            <a:xfrm>
              <a:off x="5407895" y="1753368"/>
              <a:ext cx="96559" cy="103542"/>
            </a:xfrm>
            <a:custGeom>
              <a:avLst/>
              <a:gdLst>
                <a:gd name="connsiteX0" fmla="*/ 0 w 96559"/>
                <a:gd name="connsiteY0" fmla="*/ 52882 h 103542"/>
                <a:gd name="connsiteX1" fmla="*/ 0 w 96559"/>
                <a:gd name="connsiteY1" fmla="*/ 51359 h 103542"/>
                <a:gd name="connsiteX2" fmla="*/ 49518 w 96559"/>
                <a:gd name="connsiteY2" fmla="*/ 0 h 103542"/>
                <a:gd name="connsiteX3" fmla="*/ 96559 w 96559"/>
                <a:gd name="connsiteY3" fmla="*/ 50216 h 103542"/>
                <a:gd name="connsiteX4" fmla="*/ 96559 w 96559"/>
                <a:gd name="connsiteY4" fmla="*/ 57072 h 103542"/>
                <a:gd name="connsiteX5" fmla="*/ 23616 w 96559"/>
                <a:gd name="connsiteY5" fmla="*/ 57072 h 103542"/>
                <a:gd name="connsiteX6" fmla="*/ 51041 w 96559"/>
                <a:gd name="connsiteY6" fmla="*/ 86402 h 103542"/>
                <a:gd name="connsiteX7" fmla="*/ 73896 w 96559"/>
                <a:gd name="connsiteY7" fmla="*/ 71166 h 103542"/>
                <a:gd name="connsiteX8" fmla="*/ 95988 w 96559"/>
                <a:gd name="connsiteY8" fmla="*/ 71166 h 103542"/>
                <a:gd name="connsiteX9" fmla="*/ 50470 w 96559"/>
                <a:gd name="connsiteY9" fmla="*/ 103543 h 103542"/>
                <a:gd name="connsiteX10" fmla="*/ 0 w 96559"/>
                <a:gd name="connsiteY10" fmla="*/ 52946 h 103542"/>
                <a:gd name="connsiteX11" fmla="*/ 73705 w 96559"/>
                <a:gd name="connsiteY11" fmla="*/ 41265 h 103542"/>
                <a:gd name="connsiteX12" fmla="*/ 49518 w 96559"/>
                <a:gd name="connsiteY12" fmla="*/ 16696 h 103542"/>
                <a:gd name="connsiteX13" fmla="*/ 23997 w 96559"/>
                <a:gd name="connsiteY13" fmla="*/ 41265 h 103542"/>
                <a:gd name="connsiteX14" fmla="*/ 73705 w 96559"/>
                <a:gd name="connsiteY14" fmla="*/ 41265 h 1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559" h="103542">
                  <a:moveTo>
                    <a:pt x="0" y="52882"/>
                  </a:moveTo>
                  <a:lnTo>
                    <a:pt x="0" y="51359"/>
                  </a:lnTo>
                  <a:cubicBezTo>
                    <a:pt x="0" y="20505"/>
                    <a:pt x="21140" y="0"/>
                    <a:pt x="49518" y="0"/>
                  </a:cubicBezTo>
                  <a:cubicBezTo>
                    <a:pt x="74086" y="0"/>
                    <a:pt x="96559" y="14665"/>
                    <a:pt x="96559" y="50216"/>
                  </a:cubicBezTo>
                  <a:lnTo>
                    <a:pt x="96559" y="57072"/>
                  </a:lnTo>
                  <a:lnTo>
                    <a:pt x="23616" y="57072"/>
                  </a:lnTo>
                  <a:cubicBezTo>
                    <a:pt x="24378" y="76308"/>
                    <a:pt x="33901" y="86402"/>
                    <a:pt x="51041" y="86402"/>
                  </a:cubicBezTo>
                  <a:cubicBezTo>
                    <a:pt x="64944" y="86402"/>
                    <a:pt x="72181" y="80879"/>
                    <a:pt x="73896" y="71166"/>
                  </a:cubicBezTo>
                  <a:lnTo>
                    <a:pt x="95988" y="71166"/>
                  </a:lnTo>
                  <a:cubicBezTo>
                    <a:pt x="92750" y="92115"/>
                    <a:pt x="75991" y="103543"/>
                    <a:pt x="50470" y="103543"/>
                  </a:cubicBezTo>
                  <a:cubicBezTo>
                    <a:pt x="21140" y="103543"/>
                    <a:pt x="0" y="84307"/>
                    <a:pt x="0" y="52946"/>
                  </a:cubicBezTo>
                  <a:close/>
                  <a:moveTo>
                    <a:pt x="73705" y="41265"/>
                  </a:moveTo>
                  <a:cubicBezTo>
                    <a:pt x="72562" y="24505"/>
                    <a:pt x="63801" y="16696"/>
                    <a:pt x="49518" y="16696"/>
                  </a:cubicBezTo>
                  <a:cubicBezTo>
                    <a:pt x="35234" y="16696"/>
                    <a:pt x="26283" y="26219"/>
                    <a:pt x="23997" y="41265"/>
                  </a:cubicBezTo>
                  <a:lnTo>
                    <a:pt x="73705" y="41265"/>
                  </a:lnTo>
                  <a:close/>
                </a:path>
              </a:pathLst>
            </a:custGeom>
            <a:solidFill>
              <a:srgbClr val="FFFFFF"/>
            </a:solidFill>
            <a:ln w="6345"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34EA3FD-4B5E-9B4A-5C30-4C673786957B}"/>
                </a:ext>
              </a:extLst>
            </p:cNvPr>
            <p:cNvSpPr/>
            <p:nvPr/>
          </p:nvSpPr>
          <p:spPr>
            <a:xfrm>
              <a:off x="5554544" y="1718896"/>
              <a:ext cx="121508" cy="136109"/>
            </a:xfrm>
            <a:custGeom>
              <a:avLst/>
              <a:gdLst>
                <a:gd name="connsiteX0" fmla="*/ 31615 w 121508"/>
                <a:gd name="connsiteY0" fmla="*/ 136110 h 136109"/>
                <a:gd name="connsiteX1" fmla="*/ 31615 w 121508"/>
                <a:gd name="connsiteY1" fmla="*/ 117446 h 136109"/>
                <a:gd name="connsiteX2" fmla="*/ 47994 w 121508"/>
                <a:gd name="connsiteY2" fmla="*/ 117446 h 136109"/>
                <a:gd name="connsiteX3" fmla="*/ 47994 w 121508"/>
                <a:gd name="connsiteY3" fmla="*/ 19045 h 136109"/>
                <a:gd name="connsiteX4" fmla="*/ 20188 w 121508"/>
                <a:gd name="connsiteY4" fmla="*/ 19045 h 136109"/>
                <a:gd name="connsiteX5" fmla="*/ 20188 w 121508"/>
                <a:gd name="connsiteY5" fmla="*/ 39233 h 136109"/>
                <a:gd name="connsiteX6" fmla="*/ 0 w 121508"/>
                <a:gd name="connsiteY6" fmla="*/ 39233 h 136109"/>
                <a:gd name="connsiteX7" fmla="*/ 0 w 121508"/>
                <a:gd name="connsiteY7" fmla="*/ 0 h 136109"/>
                <a:gd name="connsiteX8" fmla="*/ 121509 w 121508"/>
                <a:gd name="connsiteY8" fmla="*/ 0 h 136109"/>
                <a:gd name="connsiteX9" fmla="*/ 121509 w 121508"/>
                <a:gd name="connsiteY9" fmla="*/ 39233 h 136109"/>
                <a:gd name="connsiteX10" fmla="*/ 101321 w 121508"/>
                <a:gd name="connsiteY10" fmla="*/ 39233 h 136109"/>
                <a:gd name="connsiteX11" fmla="*/ 101321 w 121508"/>
                <a:gd name="connsiteY11" fmla="*/ 19045 h 136109"/>
                <a:gd name="connsiteX12" fmla="*/ 73515 w 121508"/>
                <a:gd name="connsiteY12" fmla="*/ 19045 h 136109"/>
                <a:gd name="connsiteX13" fmla="*/ 73515 w 121508"/>
                <a:gd name="connsiteY13" fmla="*/ 117446 h 136109"/>
                <a:gd name="connsiteX14" fmla="*/ 89894 w 121508"/>
                <a:gd name="connsiteY14" fmla="*/ 117446 h 136109"/>
                <a:gd name="connsiteX15" fmla="*/ 89894 w 121508"/>
                <a:gd name="connsiteY15" fmla="*/ 136110 h 136109"/>
                <a:gd name="connsiteX16" fmla="*/ 31615 w 121508"/>
                <a:gd name="connsiteY16" fmla="*/ 136110 h 13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508" h="136109">
                  <a:moveTo>
                    <a:pt x="31615" y="136110"/>
                  </a:moveTo>
                  <a:lnTo>
                    <a:pt x="31615" y="117446"/>
                  </a:lnTo>
                  <a:lnTo>
                    <a:pt x="47994" y="117446"/>
                  </a:lnTo>
                  <a:lnTo>
                    <a:pt x="47994" y="19045"/>
                  </a:lnTo>
                  <a:lnTo>
                    <a:pt x="20188" y="19045"/>
                  </a:lnTo>
                  <a:lnTo>
                    <a:pt x="20188" y="39233"/>
                  </a:lnTo>
                  <a:lnTo>
                    <a:pt x="0" y="39233"/>
                  </a:lnTo>
                  <a:lnTo>
                    <a:pt x="0" y="0"/>
                  </a:lnTo>
                  <a:lnTo>
                    <a:pt x="121509" y="0"/>
                  </a:lnTo>
                  <a:lnTo>
                    <a:pt x="121509" y="39233"/>
                  </a:lnTo>
                  <a:lnTo>
                    <a:pt x="101321" y="39233"/>
                  </a:lnTo>
                  <a:lnTo>
                    <a:pt x="101321" y="19045"/>
                  </a:lnTo>
                  <a:lnTo>
                    <a:pt x="73515" y="19045"/>
                  </a:lnTo>
                  <a:lnTo>
                    <a:pt x="73515" y="117446"/>
                  </a:lnTo>
                  <a:lnTo>
                    <a:pt x="89894" y="117446"/>
                  </a:lnTo>
                  <a:lnTo>
                    <a:pt x="89894" y="136110"/>
                  </a:lnTo>
                  <a:lnTo>
                    <a:pt x="31615" y="136110"/>
                  </a:lnTo>
                  <a:close/>
                </a:path>
              </a:pathLst>
            </a:custGeom>
            <a:solidFill>
              <a:srgbClr val="FFFFFF"/>
            </a:solidFill>
            <a:ln w="634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AF6013E-4CCE-1E90-9615-14B2C2E4BE84}"/>
                </a:ext>
              </a:extLst>
            </p:cNvPr>
            <p:cNvSpPr/>
            <p:nvPr/>
          </p:nvSpPr>
          <p:spPr>
            <a:xfrm>
              <a:off x="5677449" y="1753368"/>
              <a:ext cx="96559" cy="103542"/>
            </a:xfrm>
            <a:custGeom>
              <a:avLst/>
              <a:gdLst>
                <a:gd name="connsiteX0" fmla="*/ 0 w 96559"/>
                <a:gd name="connsiteY0" fmla="*/ 52882 h 103542"/>
                <a:gd name="connsiteX1" fmla="*/ 0 w 96559"/>
                <a:gd name="connsiteY1" fmla="*/ 51359 h 103542"/>
                <a:gd name="connsiteX2" fmla="*/ 49518 w 96559"/>
                <a:gd name="connsiteY2" fmla="*/ 0 h 103542"/>
                <a:gd name="connsiteX3" fmla="*/ 96559 w 96559"/>
                <a:gd name="connsiteY3" fmla="*/ 50216 h 103542"/>
                <a:gd name="connsiteX4" fmla="*/ 96559 w 96559"/>
                <a:gd name="connsiteY4" fmla="*/ 57072 h 103542"/>
                <a:gd name="connsiteX5" fmla="*/ 23616 w 96559"/>
                <a:gd name="connsiteY5" fmla="*/ 57072 h 103542"/>
                <a:gd name="connsiteX6" fmla="*/ 51041 w 96559"/>
                <a:gd name="connsiteY6" fmla="*/ 86402 h 103542"/>
                <a:gd name="connsiteX7" fmla="*/ 73895 w 96559"/>
                <a:gd name="connsiteY7" fmla="*/ 71166 h 103542"/>
                <a:gd name="connsiteX8" fmla="*/ 95988 w 96559"/>
                <a:gd name="connsiteY8" fmla="*/ 71166 h 103542"/>
                <a:gd name="connsiteX9" fmla="*/ 50470 w 96559"/>
                <a:gd name="connsiteY9" fmla="*/ 103543 h 103542"/>
                <a:gd name="connsiteX10" fmla="*/ 0 w 96559"/>
                <a:gd name="connsiteY10" fmla="*/ 52946 h 103542"/>
                <a:gd name="connsiteX11" fmla="*/ 73705 w 96559"/>
                <a:gd name="connsiteY11" fmla="*/ 41265 h 103542"/>
                <a:gd name="connsiteX12" fmla="*/ 49518 w 96559"/>
                <a:gd name="connsiteY12" fmla="*/ 16696 h 103542"/>
                <a:gd name="connsiteX13" fmla="*/ 23997 w 96559"/>
                <a:gd name="connsiteY13" fmla="*/ 41265 h 103542"/>
                <a:gd name="connsiteX14" fmla="*/ 73705 w 96559"/>
                <a:gd name="connsiteY14" fmla="*/ 41265 h 10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559" h="103542">
                  <a:moveTo>
                    <a:pt x="0" y="52882"/>
                  </a:moveTo>
                  <a:lnTo>
                    <a:pt x="0" y="51359"/>
                  </a:lnTo>
                  <a:cubicBezTo>
                    <a:pt x="0" y="20505"/>
                    <a:pt x="21140" y="0"/>
                    <a:pt x="49518" y="0"/>
                  </a:cubicBezTo>
                  <a:cubicBezTo>
                    <a:pt x="74086" y="0"/>
                    <a:pt x="96559" y="14665"/>
                    <a:pt x="96559" y="50216"/>
                  </a:cubicBezTo>
                  <a:lnTo>
                    <a:pt x="96559" y="57072"/>
                  </a:lnTo>
                  <a:lnTo>
                    <a:pt x="23616" y="57072"/>
                  </a:lnTo>
                  <a:cubicBezTo>
                    <a:pt x="24378" y="76308"/>
                    <a:pt x="33900" y="86402"/>
                    <a:pt x="51041" y="86402"/>
                  </a:cubicBezTo>
                  <a:cubicBezTo>
                    <a:pt x="64944" y="86402"/>
                    <a:pt x="72181" y="80879"/>
                    <a:pt x="73895" y="71166"/>
                  </a:cubicBezTo>
                  <a:lnTo>
                    <a:pt x="95988" y="71166"/>
                  </a:lnTo>
                  <a:cubicBezTo>
                    <a:pt x="92750" y="92115"/>
                    <a:pt x="75990" y="103543"/>
                    <a:pt x="50470" y="103543"/>
                  </a:cubicBezTo>
                  <a:cubicBezTo>
                    <a:pt x="21140" y="103543"/>
                    <a:pt x="0" y="84307"/>
                    <a:pt x="0" y="52946"/>
                  </a:cubicBezTo>
                  <a:close/>
                  <a:moveTo>
                    <a:pt x="73705" y="41265"/>
                  </a:moveTo>
                  <a:cubicBezTo>
                    <a:pt x="72562" y="24505"/>
                    <a:pt x="63801" y="16696"/>
                    <a:pt x="49518" y="16696"/>
                  </a:cubicBezTo>
                  <a:cubicBezTo>
                    <a:pt x="35234" y="16696"/>
                    <a:pt x="26282" y="26219"/>
                    <a:pt x="23997" y="41265"/>
                  </a:cubicBezTo>
                  <a:lnTo>
                    <a:pt x="73705" y="41265"/>
                  </a:lnTo>
                  <a:close/>
                </a:path>
              </a:pathLst>
            </a:custGeom>
            <a:solidFill>
              <a:srgbClr val="FFFFFF"/>
            </a:solidFill>
            <a:ln w="634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797DC6B-BB5A-E3AC-EB0F-1985D39D2F98}"/>
                </a:ext>
              </a:extLst>
            </p:cNvPr>
            <p:cNvSpPr/>
            <p:nvPr/>
          </p:nvSpPr>
          <p:spPr>
            <a:xfrm>
              <a:off x="5785118" y="1753305"/>
              <a:ext cx="97131" cy="103606"/>
            </a:xfrm>
            <a:custGeom>
              <a:avLst/>
              <a:gdLst>
                <a:gd name="connsiteX0" fmla="*/ 32758 w 97131"/>
                <a:gd name="connsiteY0" fmla="*/ 103606 h 103606"/>
                <a:gd name="connsiteX1" fmla="*/ 0 w 97131"/>
                <a:gd name="connsiteY1" fmla="*/ 74086 h 103606"/>
                <a:gd name="connsiteX2" fmla="*/ 50470 w 97131"/>
                <a:gd name="connsiteY2" fmla="*/ 42471 h 103606"/>
                <a:gd name="connsiteX3" fmla="*/ 62659 w 97131"/>
                <a:gd name="connsiteY3" fmla="*/ 42471 h 103606"/>
                <a:gd name="connsiteX4" fmla="*/ 62659 w 97131"/>
                <a:gd name="connsiteY4" fmla="*/ 37329 h 103606"/>
                <a:gd name="connsiteX5" fmla="*/ 44757 w 97131"/>
                <a:gd name="connsiteY5" fmla="*/ 17331 h 103606"/>
                <a:gd name="connsiteX6" fmla="*/ 26092 w 97131"/>
                <a:gd name="connsiteY6" fmla="*/ 32948 h 103606"/>
                <a:gd name="connsiteX7" fmla="*/ 4000 w 97131"/>
                <a:gd name="connsiteY7" fmla="*/ 32948 h 103606"/>
                <a:gd name="connsiteX8" fmla="*/ 46090 w 97131"/>
                <a:gd name="connsiteY8" fmla="*/ 0 h 103606"/>
                <a:gd name="connsiteX9" fmla="*/ 85513 w 97131"/>
                <a:gd name="connsiteY9" fmla="*/ 36376 h 103606"/>
                <a:gd name="connsiteX10" fmla="*/ 85513 w 97131"/>
                <a:gd name="connsiteY10" fmla="*/ 84751 h 103606"/>
                <a:gd name="connsiteX11" fmla="*/ 97131 w 97131"/>
                <a:gd name="connsiteY11" fmla="*/ 84751 h 103606"/>
                <a:gd name="connsiteX12" fmla="*/ 97131 w 97131"/>
                <a:gd name="connsiteY12" fmla="*/ 101701 h 103606"/>
                <a:gd name="connsiteX13" fmla="*/ 63040 w 97131"/>
                <a:gd name="connsiteY13" fmla="*/ 101701 h 103606"/>
                <a:gd name="connsiteX14" fmla="*/ 63040 w 97131"/>
                <a:gd name="connsiteY14" fmla="*/ 88370 h 103606"/>
                <a:gd name="connsiteX15" fmla="*/ 32758 w 97131"/>
                <a:gd name="connsiteY15" fmla="*/ 103606 h 103606"/>
                <a:gd name="connsiteX16" fmla="*/ 62659 w 97131"/>
                <a:gd name="connsiteY16" fmla="*/ 66849 h 103606"/>
                <a:gd name="connsiteX17" fmla="*/ 62659 w 97131"/>
                <a:gd name="connsiteY17" fmla="*/ 56945 h 103606"/>
                <a:gd name="connsiteX18" fmla="*/ 51041 w 97131"/>
                <a:gd name="connsiteY18" fmla="*/ 56945 h 103606"/>
                <a:gd name="connsiteX19" fmla="*/ 22855 w 97131"/>
                <a:gd name="connsiteY19" fmla="*/ 73134 h 103606"/>
                <a:gd name="connsiteX20" fmla="*/ 38281 w 97131"/>
                <a:gd name="connsiteY20" fmla="*/ 86846 h 103606"/>
                <a:gd name="connsiteX21" fmla="*/ 62659 w 97131"/>
                <a:gd name="connsiteY21" fmla="*/ 66849 h 1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131" h="103606">
                  <a:moveTo>
                    <a:pt x="32758" y="103606"/>
                  </a:moveTo>
                  <a:cubicBezTo>
                    <a:pt x="14665" y="103606"/>
                    <a:pt x="0" y="94845"/>
                    <a:pt x="0" y="74086"/>
                  </a:cubicBezTo>
                  <a:cubicBezTo>
                    <a:pt x="0" y="50470"/>
                    <a:pt x="22283" y="42471"/>
                    <a:pt x="50470" y="42471"/>
                  </a:cubicBezTo>
                  <a:lnTo>
                    <a:pt x="62659" y="42471"/>
                  </a:lnTo>
                  <a:lnTo>
                    <a:pt x="62659" y="37329"/>
                  </a:lnTo>
                  <a:cubicBezTo>
                    <a:pt x="62659" y="23235"/>
                    <a:pt x="57517" y="17331"/>
                    <a:pt x="44757" y="17331"/>
                  </a:cubicBezTo>
                  <a:cubicBezTo>
                    <a:pt x="33139" y="17331"/>
                    <a:pt x="27425" y="22473"/>
                    <a:pt x="26092" y="32948"/>
                  </a:cubicBezTo>
                  <a:lnTo>
                    <a:pt x="4000" y="32948"/>
                  </a:lnTo>
                  <a:cubicBezTo>
                    <a:pt x="5714" y="9142"/>
                    <a:pt x="23997" y="0"/>
                    <a:pt x="46090" y="0"/>
                  </a:cubicBezTo>
                  <a:cubicBezTo>
                    <a:pt x="68182" y="0"/>
                    <a:pt x="85513" y="8380"/>
                    <a:pt x="85513" y="36376"/>
                  </a:cubicBezTo>
                  <a:lnTo>
                    <a:pt x="85513" y="84751"/>
                  </a:lnTo>
                  <a:lnTo>
                    <a:pt x="97131" y="84751"/>
                  </a:lnTo>
                  <a:lnTo>
                    <a:pt x="97131" y="101701"/>
                  </a:lnTo>
                  <a:lnTo>
                    <a:pt x="63040" y="101701"/>
                  </a:lnTo>
                  <a:lnTo>
                    <a:pt x="63040" y="88370"/>
                  </a:lnTo>
                  <a:cubicBezTo>
                    <a:pt x="56945" y="97892"/>
                    <a:pt x="47804" y="103606"/>
                    <a:pt x="32758" y="103606"/>
                  </a:cubicBezTo>
                  <a:close/>
                  <a:moveTo>
                    <a:pt x="62659" y="66849"/>
                  </a:moveTo>
                  <a:lnTo>
                    <a:pt x="62659" y="56945"/>
                  </a:lnTo>
                  <a:lnTo>
                    <a:pt x="51041" y="56945"/>
                  </a:lnTo>
                  <a:cubicBezTo>
                    <a:pt x="33901" y="56945"/>
                    <a:pt x="22855" y="61326"/>
                    <a:pt x="22855" y="73134"/>
                  </a:cubicBezTo>
                  <a:cubicBezTo>
                    <a:pt x="22855" y="80561"/>
                    <a:pt x="27044" y="86846"/>
                    <a:pt x="38281" y="86846"/>
                  </a:cubicBezTo>
                  <a:cubicBezTo>
                    <a:pt x="52184" y="86846"/>
                    <a:pt x="62659" y="79609"/>
                    <a:pt x="62659" y="66849"/>
                  </a:cubicBezTo>
                  <a:close/>
                </a:path>
              </a:pathLst>
            </a:custGeom>
            <a:solidFill>
              <a:srgbClr val="FFFFFF"/>
            </a:solidFill>
            <a:ln w="634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FFCD719-0B25-4C19-726C-6D7462FA8C57}"/>
                </a:ext>
              </a:extLst>
            </p:cNvPr>
            <p:cNvSpPr/>
            <p:nvPr/>
          </p:nvSpPr>
          <p:spPr>
            <a:xfrm>
              <a:off x="5891327" y="1753368"/>
              <a:ext cx="170073" cy="101637"/>
            </a:xfrm>
            <a:custGeom>
              <a:avLst/>
              <a:gdLst>
                <a:gd name="connsiteX0" fmla="*/ 190 w 170073"/>
                <a:gd name="connsiteY0" fmla="*/ 101638 h 101637"/>
                <a:gd name="connsiteX1" fmla="*/ 190 w 170073"/>
                <a:gd name="connsiteY1" fmla="*/ 84688 h 101637"/>
                <a:gd name="connsiteX2" fmla="*/ 12189 w 170073"/>
                <a:gd name="connsiteY2" fmla="*/ 84688 h 101637"/>
                <a:gd name="connsiteX3" fmla="*/ 12189 w 170073"/>
                <a:gd name="connsiteY3" fmla="*/ 19617 h 101637"/>
                <a:gd name="connsiteX4" fmla="*/ 0 w 170073"/>
                <a:gd name="connsiteY4" fmla="*/ 19617 h 101637"/>
                <a:gd name="connsiteX5" fmla="*/ 0 w 170073"/>
                <a:gd name="connsiteY5" fmla="*/ 2095 h 101637"/>
                <a:gd name="connsiteX6" fmla="*/ 35234 w 170073"/>
                <a:gd name="connsiteY6" fmla="*/ 2095 h 101637"/>
                <a:gd name="connsiteX7" fmla="*/ 35234 w 170073"/>
                <a:gd name="connsiteY7" fmla="*/ 18474 h 101637"/>
                <a:gd name="connsiteX8" fmla="*/ 64944 w 170073"/>
                <a:gd name="connsiteY8" fmla="*/ 0 h 101637"/>
                <a:gd name="connsiteX9" fmla="*/ 92940 w 170073"/>
                <a:gd name="connsiteY9" fmla="*/ 19426 h 101637"/>
                <a:gd name="connsiteX10" fmla="*/ 125698 w 170073"/>
                <a:gd name="connsiteY10" fmla="*/ 0 h 101637"/>
                <a:gd name="connsiteX11" fmla="*/ 158075 w 170073"/>
                <a:gd name="connsiteY11" fmla="*/ 38662 h 101637"/>
                <a:gd name="connsiteX12" fmla="*/ 158075 w 170073"/>
                <a:gd name="connsiteY12" fmla="*/ 84688 h 101637"/>
                <a:gd name="connsiteX13" fmla="*/ 170074 w 170073"/>
                <a:gd name="connsiteY13" fmla="*/ 84688 h 101637"/>
                <a:gd name="connsiteX14" fmla="*/ 170074 w 170073"/>
                <a:gd name="connsiteY14" fmla="*/ 101638 h 101637"/>
                <a:gd name="connsiteX15" fmla="*/ 123223 w 170073"/>
                <a:gd name="connsiteY15" fmla="*/ 101638 h 101637"/>
                <a:gd name="connsiteX16" fmla="*/ 123223 w 170073"/>
                <a:gd name="connsiteY16" fmla="*/ 84688 h 101637"/>
                <a:gd name="connsiteX17" fmla="*/ 135030 w 170073"/>
                <a:gd name="connsiteY17" fmla="*/ 84688 h 101637"/>
                <a:gd name="connsiteX18" fmla="*/ 135030 w 170073"/>
                <a:gd name="connsiteY18" fmla="*/ 39550 h 101637"/>
                <a:gd name="connsiteX19" fmla="*/ 117890 w 170073"/>
                <a:gd name="connsiteY19" fmla="*/ 18601 h 101637"/>
                <a:gd name="connsiteX20" fmla="*/ 96559 w 170073"/>
                <a:gd name="connsiteY20" fmla="*/ 41455 h 101637"/>
                <a:gd name="connsiteX21" fmla="*/ 96559 w 170073"/>
                <a:gd name="connsiteY21" fmla="*/ 84688 h 101637"/>
                <a:gd name="connsiteX22" fmla="*/ 108558 w 170073"/>
                <a:gd name="connsiteY22" fmla="*/ 84688 h 101637"/>
                <a:gd name="connsiteX23" fmla="*/ 108558 w 170073"/>
                <a:gd name="connsiteY23" fmla="*/ 101638 h 101637"/>
                <a:gd name="connsiteX24" fmla="*/ 61706 w 170073"/>
                <a:gd name="connsiteY24" fmla="*/ 101638 h 101637"/>
                <a:gd name="connsiteX25" fmla="*/ 61706 w 170073"/>
                <a:gd name="connsiteY25" fmla="*/ 84688 h 101637"/>
                <a:gd name="connsiteX26" fmla="*/ 73705 w 170073"/>
                <a:gd name="connsiteY26" fmla="*/ 84688 h 101637"/>
                <a:gd name="connsiteX27" fmla="*/ 73705 w 170073"/>
                <a:gd name="connsiteY27" fmla="*/ 39550 h 101637"/>
                <a:gd name="connsiteX28" fmla="*/ 56564 w 170073"/>
                <a:gd name="connsiteY28" fmla="*/ 18601 h 101637"/>
                <a:gd name="connsiteX29" fmla="*/ 35234 w 170073"/>
                <a:gd name="connsiteY29" fmla="*/ 41455 h 101637"/>
                <a:gd name="connsiteX30" fmla="*/ 35234 w 170073"/>
                <a:gd name="connsiteY30" fmla="*/ 84688 h 101637"/>
                <a:gd name="connsiteX31" fmla="*/ 47232 w 170073"/>
                <a:gd name="connsiteY31" fmla="*/ 84688 h 101637"/>
                <a:gd name="connsiteX32" fmla="*/ 47232 w 170073"/>
                <a:gd name="connsiteY32" fmla="*/ 101638 h 101637"/>
                <a:gd name="connsiteX33" fmla="*/ 190 w 170073"/>
                <a:gd name="connsiteY33" fmla="*/ 101638 h 10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0073" h="101637">
                  <a:moveTo>
                    <a:pt x="190" y="101638"/>
                  </a:moveTo>
                  <a:lnTo>
                    <a:pt x="190" y="84688"/>
                  </a:lnTo>
                  <a:lnTo>
                    <a:pt x="12189" y="84688"/>
                  </a:lnTo>
                  <a:lnTo>
                    <a:pt x="12189" y="19617"/>
                  </a:lnTo>
                  <a:lnTo>
                    <a:pt x="0" y="19617"/>
                  </a:lnTo>
                  <a:lnTo>
                    <a:pt x="0" y="2095"/>
                  </a:lnTo>
                  <a:lnTo>
                    <a:pt x="35234" y="2095"/>
                  </a:lnTo>
                  <a:lnTo>
                    <a:pt x="35234" y="18474"/>
                  </a:lnTo>
                  <a:cubicBezTo>
                    <a:pt x="39804" y="8761"/>
                    <a:pt x="50279" y="0"/>
                    <a:pt x="64944" y="0"/>
                  </a:cubicBezTo>
                  <a:cubicBezTo>
                    <a:pt x="77705" y="0"/>
                    <a:pt x="87989" y="5523"/>
                    <a:pt x="92940" y="19426"/>
                  </a:cubicBezTo>
                  <a:cubicBezTo>
                    <a:pt x="100368" y="5904"/>
                    <a:pt x="113319" y="0"/>
                    <a:pt x="125698" y="0"/>
                  </a:cubicBezTo>
                  <a:cubicBezTo>
                    <a:pt x="143601" y="0"/>
                    <a:pt x="158075" y="11237"/>
                    <a:pt x="158075" y="38662"/>
                  </a:cubicBezTo>
                  <a:lnTo>
                    <a:pt x="158075" y="84688"/>
                  </a:lnTo>
                  <a:lnTo>
                    <a:pt x="170074" y="84688"/>
                  </a:lnTo>
                  <a:lnTo>
                    <a:pt x="170074" y="101638"/>
                  </a:lnTo>
                  <a:lnTo>
                    <a:pt x="123223" y="101638"/>
                  </a:lnTo>
                  <a:lnTo>
                    <a:pt x="123223" y="84688"/>
                  </a:lnTo>
                  <a:lnTo>
                    <a:pt x="135030" y="84688"/>
                  </a:lnTo>
                  <a:lnTo>
                    <a:pt x="135030" y="39550"/>
                  </a:lnTo>
                  <a:cubicBezTo>
                    <a:pt x="135030" y="25076"/>
                    <a:pt x="129126" y="18601"/>
                    <a:pt x="117890" y="18601"/>
                  </a:cubicBezTo>
                  <a:cubicBezTo>
                    <a:pt x="106653" y="18601"/>
                    <a:pt x="96559" y="26409"/>
                    <a:pt x="96559" y="41455"/>
                  </a:cubicBezTo>
                  <a:lnTo>
                    <a:pt x="96559" y="84688"/>
                  </a:lnTo>
                  <a:lnTo>
                    <a:pt x="108558" y="84688"/>
                  </a:lnTo>
                  <a:lnTo>
                    <a:pt x="108558" y="101638"/>
                  </a:lnTo>
                  <a:lnTo>
                    <a:pt x="61706" y="101638"/>
                  </a:lnTo>
                  <a:lnTo>
                    <a:pt x="61706" y="84688"/>
                  </a:lnTo>
                  <a:lnTo>
                    <a:pt x="73705" y="84688"/>
                  </a:lnTo>
                  <a:lnTo>
                    <a:pt x="73705" y="39550"/>
                  </a:lnTo>
                  <a:cubicBezTo>
                    <a:pt x="73705" y="25076"/>
                    <a:pt x="67801" y="18601"/>
                    <a:pt x="56564" y="18601"/>
                  </a:cubicBezTo>
                  <a:cubicBezTo>
                    <a:pt x="45327" y="18601"/>
                    <a:pt x="35234" y="26409"/>
                    <a:pt x="35234" y="41455"/>
                  </a:cubicBezTo>
                  <a:lnTo>
                    <a:pt x="35234" y="84688"/>
                  </a:lnTo>
                  <a:lnTo>
                    <a:pt x="47232" y="84688"/>
                  </a:lnTo>
                  <a:lnTo>
                    <a:pt x="47232" y="101638"/>
                  </a:lnTo>
                  <a:lnTo>
                    <a:pt x="190" y="101638"/>
                  </a:lnTo>
                  <a:close/>
                </a:path>
              </a:pathLst>
            </a:custGeom>
            <a:solidFill>
              <a:srgbClr val="FFFFFF"/>
            </a:solidFill>
            <a:ln w="634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23BED24-8D14-23F0-3FC4-9E6597ED9BFC}"/>
                </a:ext>
              </a:extLst>
            </p:cNvPr>
            <p:cNvSpPr/>
            <p:nvPr/>
          </p:nvSpPr>
          <p:spPr>
            <a:xfrm>
              <a:off x="5138279" y="1925791"/>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66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66"/>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C1A4656-207C-DC4B-350F-F7F668F980EB}"/>
                </a:ext>
              </a:extLst>
            </p:cNvPr>
            <p:cNvSpPr/>
            <p:nvPr/>
          </p:nvSpPr>
          <p:spPr>
            <a:xfrm>
              <a:off x="5292481" y="1957470"/>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A2FDF8A-CCAF-1886-2013-FA5B00507952}"/>
                </a:ext>
              </a:extLst>
            </p:cNvPr>
            <p:cNvSpPr/>
            <p:nvPr/>
          </p:nvSpPr>
          <p:spPr>
            <a:xfrm>
              <a:off x="5435765" y="1957533"/>
              <a:ext cx="128618" cy="91607"/>
            </a:xfrm>
            <a:custGeom>
              <a:avLst/>
              <a:gdLst>
                <a:gd name="connsiteX0" fmla="*/ 0 w 128618"/>
                <a:gd name="connsiteY0" fmla="*/ 1397 h 91607"/>
                <a:gd name="connsiteX1" fmla="*/ 9142 w 128618"/>
                <a:gd name="connsiteY1" fmla="*/ 1397 h 91607"/>
                <a:gd name="connsiteX2" fmla="*/ 9142 w 128618"/>
                <a:gd name="connsiteY2" fmla="*/ 18474 h 91607"/>
                <a:gd name="connsiteX3" fmla="*/ 38662 w 128618"/>
                <a:gd name="connsiteY3" fmla="*/ 0 h 91607"/>
                <a:gd name="connsiteX4" fmla="*/ 66277 w 128618"/>
                <a:gd name="connsiteY4" fmla="*/ 20188 h 91607"/>
                <a:gd name="connsiteX5" fmla="*/ 98400 w 128618"/>
                <a:gd name="connsiteY5" fmla="*/ 0 h 91607"/>
                <a:gd name="connsiteX6" fmla="*/ 128619 w 128618"/>
                <a:gd name="connsiteY6" fmla="*/ 35170 h 91607"/>
                <a:gd name="connsiteX7" fmla="*/ 128619 w 128618"/>
                <a:gd name="connsiteY7" fmla="*/ 91608 h 91607"/>
                <a:gd name="connsiteX8" fmla="*/ 119477 w 128618"/>
                <a:gd name="connsiteY8" fmla="*/ 91608 h 91607"/>
                <a:gd name="connsiteX9" fmla="*/ 119477 w 128618"/>
                <a:gd name="connsiteY9" fmla="*/ 34662 h 91607"/>
                <a:gd name="connsiteX10" fmla="*/ 96877 w 128618"/>
                <a:gd name="connsiteY10" fmla="*/ 7936 h 91607"/>
                <a:gd name="connsiteX11" fmla="*/ 68880 w 128618"/>
                <a:gd name="connsiteY11" fmla="*/ 36567 h 91607"/>
                <a:gd name="connsiteX12" fmla="*/ 68880 w 128618"/>
                <a:gd name="connsiteY12" fmla="*/ 91608 h 91607"/>
                <a:gd name="connsiteX13" fmla="*/ 59738 w 128618"/>
                <a:gd name="connsiteY13" fmla="*/ 91608 h 91607"/>
                <a:gd name="connsiteX14" fmla="*/ 59738 w 128618"/>
                <a:gd name="connsiteY14" fmla="*/ 34662 h 91607"/>
                <a:gd name="connsiteX15" fmla="*/ 37138 w 128618"/>
                <a:gd name="connsiteY15" fmla="*/ 7936 h 91607"/>
                <a:gd name="connsiteX16" fmla="*/ 9142 w 128618"/>
                <a:gd name="connsiteY16" fmla="*/ 36567 h 91607"/>
                <a:gd name="connsiteX17" fmla="*/ 9142 w 128618"/>
                <a:gd name="connsiteY17" fmla="*/ 91608 h 91607"/>
                <a:gd name="connsiteX18" fmla="*/ 0 w 128618"/>
                <a:gd name="connsiteY18" fmla="*/ 91608 h 91607"/>
                <a:gd name="connsiteX19" fmla="*/ 0 w 128618"/>
                <a:gd name="connsiteY19"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07">
                  <a:moveTo>
                    <a:pt x="0" y="1397"/>
                  </a:moveTo>
                  <a:lnTo>
                    <a:pt x="9142" y="1397"/>
                  </a:lnTo>
                  <a:lnTo>
                    <a:pt x="9142" y="18474"/>
                  </a:lnTo>
                  <a:cubicBezTo>
                    <a:pt x="13268" y="8634"/>
                    <a:pt x="23997" y="0"/>
                    <a:pt x="38662" y="0"/>
                  </a:cubicBezTo>
                  <a:cubicBezTo>
                    <a:pt x="52120" y="0"/>
                    <a:pt x="62468" y="5714"/>
                    <a:pt x="66277" y="20188"/>
                  </a:cubicBezTo>
                  <a:cubicBezTo>
                    <a:pt x="71991" y="7428"/>
                    <a:pt x="84751" y="0"/>
                    <a:pt x="98400" y="0"/>
                  </a:cubicBezTo>
                  <a:cubicBezTo>
                    <a:pt x="115859" y="0"/>
                    <a:pt x="128619" y="9523"/>
                    <a:pt x="128619" y="35170"/>
                  </a:cubicBezTo>
                  <a:lnTo>
                    <a:pt x="128619" y="91608"/>
                  </a:lnTo>
                  <a:lnTo>
                    <a:pt x="119477" y="91608"/>
                  </a:lnTo>
                  <a:lnTo>
                    <a:pt x="119477" y="34662"/>
                  </a:lnTo>
                  <a:cubicBezTo>
                    <a:pt x="119477" y="15490"/>
                    <a:pt x="111351" y="7936"/>
                    <a:pt x="96877" y="7936"/>
                  </a:cubicBezTo>
                  <a:cubicBezTo>
                    <a:pt x="82402" y="7936"/>
                    <a:pt x="68880" y="17776"/>
                    <a:pt x="68880" y="36567"/>
                  </a:cubicBezTo>
                  <a:lnTo>
                    <a:pt x="68880" y="91608"/>
                  </a:lnTo>
                  <a:lnTo>
                    <a:pt x="59738" y="91608"/>
                  </a:lnTo>
                  <a:lnTo>
                    <a:pt x="59738" y="34662"/>
                  </a:lnTo>
                  <a:cubicBezTo>
                    <a:pt x="59738" y="15490"/>
                    <a:pt x="51613" y="7936"/>
                    <a:pt x="37138" y="7936"/>
                  </a:cubicBezTo>
                  <a:cubicBezTo>
                    <a:pt x="22664" y="7936"/>
                    <a:pt x="9142" y="17776"/>
                    <a:pt x="9142" y="36567"/>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6166872-B3AD-4692-FC46-640D2A2EB0DB}"/>
                </a:ext>
              </a:extLst>
            </p:cNvPr>
            <p:cNvSpPr/>
            <p:nvPr/>
          </p:nvSpPr>
          <p:spPr>
            <a:xfrm>
              <a:off x="5583683" y="1957597"/>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8" y="39995"/>
                    <a:pt x="42280" y="39995"/>
                  </a:cubicBezTo>
                  <a:lnTo>
                    <a:pt x="61072" y="39995"/>
                  </a:lnTo>
                  <a:lnTo>
                    <a:pt x="61072" y="31869"/>
                  </a:lnTo>
                  <a:cubicBezTo>
                    <a:pt x="61072" y="14982"/>
                    <a:pt x="54152" y="7745"/>
                    <a:pt x="38281" y="7745"/>
                  </a:cubicBezTo>
                  <a:cubicBezTo>
                    <a:pt x="24632"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2343377-D971-071D-E60D-7DE62CF48A00}"/>
                </a:ext>
              </a:extLst>
            </p:cNvPr>
            <p:cNvSpPr/>
            <p:nvPr/>
          </p:nvSpPr>
          <p:spPr>
            <a:xfrm>
              <a:off x="5679036" y="1915824"/>
              <a:ext cx="66975" cy="133380"/>
            </a:xfrm>
            <a:custGeom>
              <a:avLst/>
              <a:gdLst>
                <a:gd name="connsiteX0" fmla="*/ 0 w 66975"/>
                <a:gd name="connsiteY0" fmla="*/ 0 h 133380"/>
                <a:gd name="connsiteX1" fmla="*/ 9142 w 66975"/>
                <a:gd name="connsiteY1" fmla="*/ 0 h 133380"/>
                <a:gd name="connsiteX2" fmla="*/ 9142 w 66975"/>
                <a:gd name="connsiteY2" fmla="*/ 85576 h 133380"/>
                <a:gd name="connsiteX3" fmla="*/ 53200 w 66975"/>
                <a:gd name="connsiteY3" fmla="*/ 43169 h 133380"/>
                <a:gd name="connsiteX4" fmla="*/ 64055 w 66975"/>
                <a:gd name="connsiteY4" fmla="*/ 43169 h 133380"/>
                <a:gd name="connsiteX5" fmla="*/ 20061 w 66975"/>
                <a:gd name="connsiteY5" fmla="*/ 85259 h 133380"/>
                <a:gd name="connsiteX6" fmla="*/ 66976 w 66975"/>
                <a:gd name="connsiteY6" fmla="*/ 133380 h 133380"/>
                <a:gd name="connsiteX7" fmla="*/ 55612 w 66975"/>
                <a:gd name="connsiteY7" fmla="*/ 133380 h 133380"/>
                <a:gd name="connsiteX8" fmla="*/ 9205 w 66975"/>
                <a:gd name="connsiteY8" fmla="*/ 85576 h 133380"/>
                <a:gd name="connsiteX9" fmla="*/ 9205 w 66975"/>
                <a:gd name="connsiteY9" fmla="*/ 133380 h 133380"/>
                <a:gd name="connsiteX10" fmla="*/ 64 w 66975"/>
                <a:gd name="connsiteY10" fmla="*/ 133380 h 133380"/>
                <a:gd name="connsiteX11" fmla="*/ 64 w 66975"/>
                <a:gd name="connsiteY11"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75" h="133380">
                  <a:moveTo>
                    <a:pt x="0" y="0"/>
                  </a:moveTo>
                  <a:lnTo>
                    <a:pt x="9142" y="0"/>
                  </a:lnTo>
                  <a:lnTo>
                    <a:pt x="9142" y="85576"/>
                  </a:lnTo>
                  <a:lnTo>
                    <a:pt x="53200" y="43169"/>
                  </a:lnTo>
                  <a:lnTo>
                    <a:pt x="64055" y="43169"/>
                  </a:lnTo>
                  <a:lnTo>
                    <a:pt x="20061" y="85259"/>
                  </a:lnTo>
                  <a:lnTo>
                    <a:pt x="66976" y="133380"/>
                  </a:lnTo>
                  <a:lnTo>
                    <a:pt x="55612" y="133380"/>
                  </a:lnTo>
                  <a:lnTo>
                    <a:pt x="9205" y="85576"/>
                  </a:lnTo>
                  <a:lnTo>
                    <a:pt x="9205" y="133380"/>
                  </a:lnTo>
                  <a:lnTo>
                    <a:pt x="64" y="133380"/>
                  </a:lnTo>
                  <a:lnTo>
                    <a:pt x="64" y="0"/>
                  </a:lnTo>
                  <a:close/>
                </a:path>
              </a:pathLst>
            </a:custGeom>
            <a:solidFill>
              <a:srgbClr val="FFFFFF"/>
            </a:solidFill>
            <a:ln w="634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E03C1C1-1397-4D24-DF56-D3C57B13E021}"/>
                </a:ext>
              </a:extLst>
            </p:cNvPr>
            <p:cNvSpPr/>
            <p:nvPr/>
          </p:nvSpPr>
          <p:spPr>
            <a:xfrm>
              <a:off x="5748805" y="1957470"/>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16973A6-AD1D-8EE4-F8D4-23692521D8B6}"/>
                </a:ext>
              </a:extLst>
            </p:cNvPr>
            <p:cNvSpPr/>
            <p:nvPr/>
          </p:nvSpPr>
          <p:spPr>
            <a:xfrm>
              <a:off x="5139992"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29B9135-32A8-514F-DC47-4C8F723B2D8C}"/>
                </a:ext>
              </a:extLst>
            </p:cNvPr>
            <p:cNvSpPr/>
            <p:nvPr/>
          </p:nvSpPr>
          <p:spPr>
            <a:xfrm>
              <a:off x="5234520" y="2151731"/>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1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0" y="39995"/>
                  </a:cubicBezTo>
                  <a:lnTo>
                    <a:pt x="61072" y="39995"/>
                  </a:lnTo>
                  <a:lnTo>
                    <a:pt x="61072" y="31869"/>
                  </a:lnTo>
                  <a:cubicBezTo>
                    <a:pt x="61072" y="14982"/>
                    <a:pt x="54152" y="7745"/>
                    <a:pt x="38281" y="7745"/>
                  </a:cubicBezTo>
                  <a:cubicBezTo>
                    <a:pt x="24632" y="7745"/>
                    <a:pt x="14982" y="13649"/>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1"/>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C7E6076-CF75-AAC1-37DB-7FC764E82068}"/>
                </a:ext>
              </a:extLst>
            </p:cNvPr>
            <p:cNvSpPr/>
            <p:nvPr/>
          </p:nvSpPr>
          <p:spPr>
            <a:xfrm>
              <a:off x="5323842" y="2151731"/>
              <a:ext cx="81704" cy="93004"/>
            </a:xfrm>
            <a:custGeom>
              <a:avLst/>
              <a:gdLst>
                <a:gd name="connsiteX0" fmla="*/ 0 w 81704"/>
                <a:gd name="connsiteY0" fmla="*/ 47423 h 93004"/>
                <a:gd name="connsiteX1" fmla="*/ 0 w 81704"/>
                <a:gd name="connsiteY1" fmla="*/ 46026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3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23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23"/>
                  </a:moveTo>
                  <a:lnTo>
                    <a:pt x="0" y="46026"/>
                  </a:lnTo>
                  <a:cubicBezTo>
                    <a:pt x="0" y="18410"/>
                    <a:pt x="19299" y="0"/>
                    <a:pt x="43169" y="0"/>
                  </a:cubicBezTo>
                  <a:cubicBezTo>
                    <a:pt x="61453" y="0"/>
                    <a:pt x="78403" y="9650"/>
                    <a:pt x="80815" y="30028"/>
                  </a:cubicBezTo>
                  <a:lnTo>
                    <a:pt x="71864" y="30028"/>
                  </a:lnTo>
                  <a:cubicBezTo>
                    <a:pt x="69642" y="14855"/>
                    <a:pt x="57390" y="7745"/>
                    <a:pt x="43233" y="7745"/>
                  </a:cubicBezTo>
                  <a:cubicBezTo>
                    <a:pt x="24441" y="7745"/>
                    <a:pt x="9586" y="22219"/>
                    <a:pt x="9586" y="46026"/>
                  </a:cubicBezTo>
                  <a:lnTo>
                    <a:pt x="9586" y="47423"/>
                  </a:lnTo>
                  <a:cubicBezTo>
                    <a:pt x="9586" y="71229"/>
                    <a:pt x="24251" y="85196"/>
                    <a:pt x="43233" y="85196"/>
                  </a:cubicBezTo>
                  <a:cubicBezTo>
                    <a:pt x="58278" y="85196"/>
                    <a:pt x="71039" y="76562"/>
                    <a:pt x="73261" y="60373"/>
                  </a:cubicBezTo>
                  <a:lnTo>
                    <a:pt x="81704" y="60373"/>
                  </a:lnTo>
                  <a:cubicBezTo>
                    <a:pt x="79292" y="79736"/>
                    <a:pt x="63738" y="93004"/>
                    <a:pt x="43233" y="93004"/>
                  </a:cubicBezTo>
                  <a:cubicBezTo>
                    <a:pt x="18918" y="93004"/>
                    <a:pt x="64" y="74911"/>
                    <a:pt x="64" y="47423"/>
                  </a:cubicBezTo>
                  <a:close/>
                </a:path>
              </a:pathLst>
            </a:custGeom>
            <a:solidFill>
              <a:srgbClr val="FFFFFF"/>
            </a:solidFill>
            <a:ln w="634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DF9F09E-5002-F004-F363-A852E21BE90F}"/>
                </a:ext>
              </a:extLst>
            </p:cNvPr>
            <p:cNvSpPr/>
            <p:nvPr/>
          </p:nvSpPr>
          <p:spPr>
            <a:xfrm>
              <a:off x="5424719" y="21099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CD59768-DCAF-E3EB-26B8-487138E5AC0C}"/>
                </a:ext>
              </a:extLst>
            </p:cNvPr>
            <p:cNvSpPr/>
            <p:nvPr/>
          </p:nvSpPr>
          <p:spPr>
            <a:xfrm>
              <a:off x="5559559" y="2151668"/>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9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6"/>
                  </a:cubicBezTo>
                  <a:close/>
                  <a:moveTo>
                    <a:pt x="77641" y="47296"/>
                  </a:moveTo>
                  <a:lnTo>
                    <a:pt x="77641" y="45899"/>
                  </a:lnTo>
                  <a:cubicBezTo>
                    <a:pt x="77641" y="22093"/>
                    <a:pt x="62786" y="7809"/>
                    <a:pt x="43614" y="7809"/>
                  </a:cubicBezTo>
                  <a:cubicBezTo>
                    <a:pt x="24441" y="7809"/>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0895FA3-3ABE-EE9C-40BE-B8BF55AD6CCF}"/>
                </a:ext>
              </a:extLst>
            </p:cNvPr>
            <p:cNvSpPr/>
            <p:nvPr/>
          </p:nvSpPr>
          <p:spPr>
            <a:xfrm>
              <a:off x="5654658" y="2132559"/>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F80D744-336B-0287-4022-970A20BC2340}"/>
                </a:ext>
              </a:extLst>
            </p:cNvPr>
            <p:cNvSpPr/>
            <p:nvPr/>
          </p:nvSpPr>
          <p:spPr>
            <a:xfrm>
              <a:off x="5718777" y="21099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D56E0B3-BD3A-49CB-33F0-32C35FE5233D}"/>
                </a:ext>
              </a:extLst>
            </p:cNvPr>
            <p:cNvSpPr/>
            <p:nvPr/>
          </p:nvSpPr>
          <p:spPr>
            <a:xfrm>
              <a:off x="5811337"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D3FF56B-0793-2CFE-19CA-FF29CCEDB251}"/>
                </a:ext>
              </a:extLst>
            </p:cNvPr>
            <p:cNvSpPr/>
            <p:nvPr/>
          </p:nvSpPr>
          <p:spPr>
            <a:xfrm>
              <a:off x="5912531" y="21518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8F545AB-B0D8-D291-4392-3207F483BADD}"/>
                </a:ext>
              </a:extLst>
            </p:cNvPr>
            <p:cNvSpPr/>
            <p:nvPr/>
          </p:nvSpPr>
          <p:spPr>
            <a:xfrm>
              <a:off x="6006805" y="2151668"/>
              <a:ext cx="84052" cy="124048"/>
            </a:xfrm>
            <a:custGeom>
              <a:avLst/>
              <a:gdLst>
                <a:gd name="connsiteX0" fmla="*/ 1841 w 84052"/>
                <a:gd name="connsiteY0" fmla="*/ 96813 h 124048"/>
                <a:gd name="connsiteX1" fmla="*/ 11173 w 84052"/>
                <a:gd name="connsiteY1" fmla="*/ 96813 h 124048"/>
                <a:gd name="connsiteX2" fmla="*/ 42090 w 84052"/>
                <a:gd name="connsiteY2" fmla="*/ 116303 h 124048"/>
                <a:gd name="connsiteX3" fmla="*/ 74911 w 84052"/>
                <a:gd name="connsiteY3" fmla="*/ 85259 h 124048"/>
                <a:gd name="connsiteX4" fmla="*/ 74911 w 84052"/>
                <a:gd name="connsiteY4" fmla="*/ 66785 h 124048"/>
                <a:gd name="connsiteX5" fmla="*/ 40757 w 84052"/>
                <a:gd name="connsiteY5" fmla="*/ 88687 h 124048"/>
                <a:gd name="connsiteX6" fmla="*/ 0 w 84052"/>
                <a:gd name="connsiteY6" fmla="*/ 45518 h 124048"/>
                <a:gd name="connsiteX7" fmla="*/ 0 w 84052"/>
                <a:gd name="connsiteY7" fmla="*/ 44312 h 124048"/>
                <a:gd name="connsiteX8" fmla="*/ 41963 w 84052"/>
                <a:gd name="connsiteY8" fmla="*/ 0 h 124048"/>
                <a:gd name="connsiteX9" fmla="*/ 74911 w 84052"/>
                <a:gd name="connsiteY9" fmla="*/ 20886 h 124048"/>
                <a:gd name="connsiteX10" fmla="*/ 74911 w 84052"/>
                <a:gd name="connsiteY10" fmla="*/ 1397 h 124048"/>
                <a:gd name="connsiteX11" fmla="*/ 84053 w 84052"/>
                <a:gd name="connsiteY11" fmla="*/ 1397 h 124048"/>
                <a:gd name="connsiteX12" fmla="*/ 84053 w 84052"/>
                <a:gd name="connsiteY12" fmla="*/ 85577 h 124048"/>
                <a:gd name="connsiteX13" fmla="*/ 42280 w 84052"/>
                <a:gd name="connsiteY13" fmla="*/ 124048 h 124048"/>
                <a:gd name="connsiteX14" fmla="*/ 1904 w 84052"/>
                <a:gd name="connsiteY14" fmla="*/ 96813 h 124048"/>
                <a:gd name="connsiteX15" fmla="*/ 75038 w 84052"/>
                <a:gd name="connsiteY15" fmla="*/ 45074 h 124048"/>
                <a:gd name="connsiteX16" fmla="*/ 75038 w 84052"/>
                <a:gd name="connsiteY16" fmla="*/ 43677 h 124048"/>
                <a:gd name="connsiteX17" fmla="*/ 42725 w 84052"/>
                <a:gd name="connsiteY17" fmla="*/ 7809 h 124048"/>
                <a:gd name="connsiteX18" fmla="*/ 9396 w 84052"/>
                <a:gd name="connsiteY18" fmla="*/ 44058 h 124048"/>
                <a:gd name="connsiteX19" fmla="*/ 9396 w 84052"/>
                <a:gd name="connsiteY19" fmla="*/ 45455 h 124048"/>
                <a:gd name="connsiteX20" fmla="*/ 41518 w 84052"/>
                <a:gd name="connsiteY20" fmla="*/ 81006 h 124048"/>
                <a:gd name="connsiteX21" fmla="*/ 75038 w 84052"/>
                <a:gd name="connsiteY21" fmla="*/ 45137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8">
                  <a:moveTo>
                    <a:pt x="1841" y="96813"/>
                  </a:moveTo>
                  <a:lnTo>
                    <a:pt x="11173" y="96813"/>
                  </a:lnTo>
                  <a:cubicBezTo>
                    <a:pt x="13585" y="108367"/>
                    <a:pt x="23235" y="116303"/>
                    <a:pt x="42090" y="116303"/>
                  </a:cubicBezTo>
                  <a:cubicBezTo>
                    <a:pt x="60945" y="116303"/>
                    <a:pt x="74911" y="107479"/>
                    <a:pt x="74911" y="85259"/>
                  </a:cubicBezTo>
                  <a:lnTo>
                    <a:pt x="74911" y="66785"/>
                  </a:lnTo>
                  <a:cubicBezTo>
                    <a:pt x="70086" y="77641"/>
                    <a:pt x="57453" y="88687"/>
                    <a:pt x="40757" y="88687"/>
                  </a:cubicBezTo>
                  <a:cubicBezTo>
                    <a:pt x="17775" y="88687"/>
                    <a:pt x="0" y="71801"/>
                    <a:pt x="0" y="45518"/>
                  </a:cubicBezTo>
                  <a:lnTo>
                    <a:pt x="0" y="44312"/>
                  </a:lnTo>
                  <a:cubicBezTo>
                    <a:pt x="0" y="18601"/>
                    <a:pt x="18093" y="0"/>
                    <a:pt x="41963" y="0"/>
                  </a:cubicBezTo>
                  <a:cubicBezTo>
                    <a:pt x="59738" y="0"/>
                    <a:pt x="69769" y="9840"/>
                    <a:pt x="74911" y="20886"/>
                  </a:cubicBezTo>
                  <a:lnTo>
                    <a:pt x="74911" y="1397"/>
                  </a:lnTo>
                  <a:lnTo>
                    <a:pt x="84053" y="1397"/>
                  </a:lnTo>
                  <a:lnTo>
                    <a:pt x="84053" y="85577"/>
                  </a:lnTo>
                  <a:cubicBezTo>
                    <a:pt x="83862" y="112176"/>
                    <a:pt x="66468" y="124048"/>
                    <a:pt x="42280" y="124048"/>
                  </a:cubicBezTo>
                  <a:cubicBezTo>
                    <a:pt x="16188" y="124048"/>
                    <a:pt x="4126" y="111288"/>
                    <a:pt x="1904" y="96813"/>
                  </a:cubicBezTo>
                  <a:close/>
                  <a:moveTo>
                    <a:pt x="75038" y="45074"/>
                  </a:moveTo>
                  <a:lnTo>
                    <a:pt x="75038" y="43677"/>
                  </a:lnTo>
                  <a:cubicBezTo>
                    <a:pt x="75038" y="20886"/>
                    <a:pt x="61579" y="7809"/>
                    <a:pt x="42725" y="7809"/>
                  </a:cubicBezTo>
                  <a:cubicBezTo>
                    <a:pt x="23870" y="7809"/>
                    <a:pt x="9396" y="21585"/>
                    <a:pt x="9396" y="44058"/>
                  </a:cubicBezTo>
                  <a:lnTo>
                    <a:pt x="9396" y="45455"/>
                  </a:lnTo>
                  <a:cubicBezTo>
                    <a:pt x="9396" y="67865"/>
                    <a:pt x="23552" y="81006"/>
                    <a:pt x="41518" y="81006"/>
                  </a:cubicBezTo>
                  <a:cubicBezTo>
                    <a:pt x="59485" y="81006"/>
                    <a:pt x="75038" y="67737"/>
                    <a:pt x="75038" y="45137"/>
                  </a:cubicBezTo>
                  <a:close/>
                </a:path>
              </a:pathLst>
            </a:custGeom>
            <a:solidFill>
              <a:srgbClr val="FFFFFF"/>
            </a:solidFill>
            <a:ln w="634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0839EB05-4E43-A97F-82C9-9F9DC41597D4}"/>
                </a:ext>
              </a:extLst>
            </p:cNvPr>
            <p:cNvSpPr/>
            <p:nvPr/>
          </p:nvSpPr>
          <p:spPr>
            <a:xfrm>
              <a:off x="6116442" y="21518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9419DB1-BD4D-77FA-BB6D-736DD0A8EED3}"/>
                </a:ext>
              </a:extLst>
            </p:cNvPr>
            <p:cNvSpPr/>
            <p:nvPr/>
          </p:nvSpPr>
          <p:spPr>
            <a:xfrm>
              <a:off x="6162722" y="2151731"/>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5"/>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8DA4601-BDF7-4688-C0E0-33C461FED06F}"/>
                </a:ext>
              </a:extLst>
            </p:cNvPr>
            <p:cNvSpPr/>
            <p:nvPr/>
          </p:nvSpPr>
          <p:spPr>
            <a:xfrm>
              <a:off x="6257249" y="2151731"/>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1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9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1" y="39995"/>
                  </a:cubicBezTo>
                  <a:lnTo>
                    <a:pt x="61072" y="39995"/>
                  </a:lnTo>
                  <a:lnTo>
                    <a:pt x="61072" y="31869"/>
                  </a:lnTo>
                  <a:cubicBezTo>
                    <a:pt x="61072" y="14982"/>
                    <a:pt x="54152" y="7745"/>
                    <a:pt x="38281" y="7745"/>
                  </a:cubicBezTo>
                  <a:cubicBezTo>
                    <a:pt x="24632" y="7745"/>
                    <a:pt x="14983" y="13649"/>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1"/>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9" y="50978"/>
                    <a:pt x="9079" y="67230"/>
                  </a:cubicBezTo>
                  <a:cubicBezTo>
                    <a:pt x="9079"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39697AA-21AD-A06B-802B-0FCCD38DFFAA}"/>
                </a:ext>
              </a:extLst>
            </p:cNvPr>
            <p:cNvSpPr/>
            <p:nvPr/>
          </p:nvSpPr>
          <p:spPr>
            <a:xfrm>
              <a:off x="6341049" y="2132559"/>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grpSp>
      <p:grpSp>
        <p:nvGrpSpPr>
          <p:cNvPr id="30" name="inclusion">
            <a:extLst>
              <a:ext uri="{FF2B5EF4-FFF2-40B4-BE49-F238E27FC236}">
                <a16:creationId xmlns:a16="http://schemas.microsoft.com/office/drawing/2014/main" id="{D0F4CFCC-9633-9CAB-337D-3340D3ED38C4}"/>
              </a:ext>
            </a:extLst>
          </p:cNvPr>
          <p:cNvGrpSpPr>
            <a:grpSpLocks noChangeAspect="1"/>
          </p:cNvGrpSpPr>
          <p:nvPr/>
        </p:nvGrpSpPr>
        <p:grpSpPr>
          <a:xfrm>
            <a:off x="6472644" y="3191632"/>
            <a:ext cx="1907955" cy="682810"/>
            <a:chOff x="5137072" y="2434489"/>
            <a:chExt cx="1590849" cy="569326"/>
          </a:xfrm>
        </p:grpSpPr>
        <p:sp>
          <p:nvSpPr>
            <p:cNvPr id="31" name="Freeform 30">
              <a:extLst>
                <a:ext uri="{FF2B5EF4-FFF2-40B4-BE49-F238E27FC236}">
                  <a16:creationId xmlns:a16="http://schemas.microsoft.com/office/drawing/2014/main" id="{A53D51D5-46D9-E17A-1858-324103F95CAF}"/>
                </a:ext>
              </a:extLst>
            </p:cNvPr>
            <p:cNvSpPr/>
            <p:nvPr/>
          </p:nvSpPr>
          <p:spPr>
            <a:xfrm>
              <a:off x="5138596" y="2444202"/>
              <a:ext cx="56754" cy="138903"/>
            </a:xfrm>
            <a:custGeom>
              <a:avLst/>
              <a:gdLst>
                <a:gd name="connsiteX0" fmla="*/ 0 w 56754"/>
                <a:gd name="connsiteY0" fmla="*/ 138903 h 138903"/>
                <a:gd name="connsiteX1" fmla="*/ 0 w 56754"/>
                <a:gd name="connsiteY1" fmla="*/ 119858 h 138903"/>
                <a:gd name="connsiteX2" fmla="*/ 15363 w 56754"/>
                <a:gd name="connsiteY2" fmla="*/ 119858 h 138903"/>
                <a:gd name="connsiteX3" fmla="*/ 15363 w 56754"/>
                <a:gd name="connsiteY3" fmla="*/ 19045 h 138903"/>
                <a:gd name="connsiteX4" fmla="*/ 0 w 56754"/>
                <a:gd name="connsiteY4" fmla="*/ 19045 h 138903"/>
                <a:gd name="connsiteX5" fmla="*/ 0 w 56754"/>
                <a:gd name="connsiteY5" fmla="*/ 0 h 138903"/>
                <a:gd name="connsiteX6" fmla="*/ 56755 w 56754"/>
                <a:gd name="connsiteY6" fmla="*/ 0 h 138903"/>
                <a:gd name="connsiteX7" fmla="*/ 56755 w 56754"/>
                <a:gd name="connsiteY7" fmla="*/ 19045 h 138903"/>
                <a:gd name="connsiteX8" fmla="*/ 41391 w 56754"/>
                <a:gd name="connsiteY8" fmla="*/ 19045 h 138903"/>
                <a:gd name="connsiteX9" fmla="*/ 41391 w 56754"/>
                <a:gd name="connsiteY9" fmla="*/ 119858 h 138903"/>
                <a:gd name="connsiteX10" fmla="*/ 56755 w 56754"/>
                <a:gd name="connsiteY10" fmla="*/ 119858 h 138903"/>
                <a:gd name="connsiteX11" fmla="*/ 56755 w 56754"/>
                <a:gd name="connsiteY11" fmla="*/ 138903 h 138903"/>
                <a:gd name="connsiteX12" fmla="*/ 0 w 56754"/>
                <a:gd name="connsiteY12" fmla="*/ 138903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54" h="138903">
                  <a:moveTo>
                    <a:pt x="0" y="138903"/>
                  </a:moveTo>
                  <a:lnTo>
                    <a:pt x="0" y="119858"/>
                  </a:lnTo>
                  <a:lnTo>
                    <a:pt x="15363" y="119858"/>
                  </a:lnTo>
                  <a:lnTo>
                    <a:pt x="15363" y="19045"/>
                  </a:lnTo>
                  <a:lnTo>
                    <a:pt x="0" y="19045"/>
                  </a:lnTo>
                  <a:lnTo>
                    <a:pt x="0" y="0"/>
                  </a:lnTo>
                  <a:lnTo>
                    <a:pt x="56755" y="0"/>
                  </a:lnTo>
                  <a:lnTo>
                    <a:pt x="56755" y="19045"/>
                  </a:lnTo>
                  <a:lnTo>
                    <a:pt x="41391" y="19045"/>
                  </a:lnTo>
                  <a:lnTo>
                    <a:pt x="41391" y="119858"/>
                  </a:lnTo>
                  <a:lnTo>
                    <a:pt x="56755" y="119858"/>
                  </a:lnTo>
                  <a:lnTo>
                    <a:pt x="56755" y="138903"/>
                  </a:lnTo>
                  <a:lnTo>
                    <a:pt x="0" y="138903"/>
                  </a:lnTo>
                  <a:close/>
                </a:path>
              </a:pathLst>
            </a:custGeom>
            <a:solidFill>
              <a:srgbClr val="FFFFFF"/>
            </a:solidFill>
            <a:ln w="634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BBA532C-DC76-C027-F608-594365C6F3E3}"/>
                </a:ext>
              </a:extLst>
            </p:cNvPr>
            <p:cNvSpPr/>
            <p:nvPr/>
          </p:nvSpPr>
          <p:spPr>
            <a:xfrm>
              <a:off x="5206143" y="2479373"/>
              <a:ext cx="114461" cy="103733"/>
            </a:xfrm>
            <a:custGeom>
              <a:avLst/>
              <a:gdLst>
                <a:gd name="connsiteX0" fmla="*/ 190 w 114461"/>
                <a:gd name="connsiteY0" fmla="*/ 103733 h 103733"/>
                <a:gd name="connsiteX1" fmla="*/ 190 w 114461"/>
                <a:gd name="connsiteY1" fmla="*/ 86402 h 103733"/>
                <a:gd name="connsiteX2" fmla="*/ 12443 w 114461"/>
                <a:gd name="connsiteY2" fmla="*/ 86402 h 103733"/>
                <a:gd name="connsiteX3" fmla="*/ 12443 w 114461"/>
                <a:gd name="connsiteY3" fmla="*/ 19997 h 103733"/>
                <a:gd name="connsiteX4" fmla="*/ 0 w 114461"/>
                <a:gd name="connsiteY4" fmla="*/ 19997 h 103733"/>
                <a:gd name="connsiteX5" fmla="*/ 0 w 114461"/>
                <a:gd name="connsiteY5" fmla="*/ 2158 h 103733"/>
                <a:gd name="connsiteX6" fmla="*/ 35932 w 114461"/>
                <a:gd name="connsiteY6" fmla="*/ 2158 h 103733"/>
                <a:gd name="connsiteX7" fmla="*/ 35932 w 114461"/>
                <a:gd name="connsiteY7" fmla="*/ 19236 h 103733"/>
                <a:gd name="connsiteX8" fmla="*/ 67991 w 114461"/>
                <a:gd name="connsiteY8" fmla="*/ 0 h 103733"/>
                <a:gd name="connsiteX9" fmla="*/ 102400 w 114461"/>
                <a:gd name="connsiteY9" fmla="*/ 39233 h 103733"/>
                <a:gd name="connsiteX10" fmla="*/ 102400 w 114461"/>
                <a:gd name="connsiteY10" fmla="*/ 86402 h 103733"/>
                <a:gd name="connsiteX11" fmla="*/ 114462 w 114461"/>
                <a:gd name="connsiteY11" fmla="*/ 86402 h 103733"/>
                <a:gd name="connsiteX12" fmla="*/ 114462 w 114461"/>
                <a:gd name="connsiteY12" fmla="*/ 103733 h 103733"/>
                <a:gd name="connsiteX13" fmla="*/ 66277 w 114461"/>
                <a:gd name="connsiteY13" fmla="*/ 103733 h 103733"/>
                <a:gd name="connsiteX14" fmla="*/ 66277 w 114461"/>
                <a:gd name="connsiteY14" fmla="*/ 86402 h 103733"/>
                <a:gd name="connsiteX15" fmla="*/ 78911 w 114461"/>
                <a:gd name="connsiteY15" fmla="*/ 86402 h 103733"/>
                <a:gd name="connsiteX16" fmla="*/ 78911 w 114461"/>
                <a:gd name="connsiteY16" fmla="*/ 41138 h 103733"/>
                <a:gd name="connsiteX17" fmla="*/ 59104 w 114461"/>
                <a:gd name="connsiteY17" fmla="*/ 19617 h 103733"/>
                <a:gd name="connsiteX18" fmla="*/ 35995 w 114461"/>
                <a:gd name="connsiteY18" fmla="*/ 43487 h 103733"/>
                <a:gd name="connsiteX19" fmla="*/ 35995 w 114461"/>
                <a:gd name="connsiteY19" fmla="*/ 86402 h 103733"/>
                <a:gd name="connsiteX20" fmla="*/ 48629 w 114461"/>
                <a:gd name="connsiteY20" fmla="*/ 86402 h 103733"/>
                <a:gd name="connsiteX21" fmla="*/ 48629 w 114461"/>
                <a:gd name="connsiteY21" fmla="*/ 103733 h 103733"/>
                <a:gd name="connsiteX22" fmla="*/ 254 w 114461"/>
                <a:gd name="connsiteY22"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1" h="103733">
                  <a:moveTo>
                    <a:pt x="190" y="103733"/>
                  </a:moveTo>
                  <a:lnTo>
                    <a:pt x="190" y="86402"/>
                  </a:lnTo>
                  <a:lnTo>
                    <a:pt x="12443" y="86402"/>
                  </a:lnTo>
                  <a:lnTo>
                    <a:pt x="12443" y="19997"/>
                  </a:lnTo>
                  <a:lnTo>
                    <a:pt x="0" y="19997"/>
                  </a:lnTo>
                  <a:lnTo>
                    <a:pt x="0" y="2158"/>
                  </a:lnTo>
                  <a:lnTo>
                    <a:pt x="35932" y="2158"/>
                  </a:lnTo>
                  <a:lnTo>
                    <a:pt x="35932" y="19236"/>
                  </a:lnTo>
                  <a:cubicBezTo>
                    <a:pt x="40820" y="9332"/>
                    <a:pt x="51676" y="0"/>
                    <a:pt x="67991" y="0"/>
                  </a:cubicBezTo>
                  <a:cubicBezTo>
                    <a:pt x="87798" y="0"/>
                    <a:pt x="102400" y="11300"/>
                    <a:pt x="102400" y="39233"/>
                  </a:cubicBezTo>
                  <a:lnTo>
                    <a:pt x="102400" y="86402"/>
                  </a:lnTo>
                  <a:lnTo>
                    <a:pt x="114462" y="86402"/>
                  </a:lnTo>
                  <a:lnTo>
                    <a:pt x="114462" y="103733"/>
                  </a:lnTo>
                  <a:lnTo>
                    <a:pt x="66277" y="103733"/>
                  </a:lnTo>
                  <a:lnTo>
                    <a:pt x="66277" y="86402"/>
                  </a:lnTo>
                  <a:lnTo>
                    <a:pt x="78911" y="86402"/>
                  </a:lnTo>
                  <a:lnTo>
                    <a:pt x="78911" y="41138"/>
                  </a:lnTo>
                  <a:cubicBezTo>
                    <a:pt x="78911" y="26600"/>
                    <a:pt x="72308" y="19617"/>
                    <a:pt x="59104" y="19617"/>
                  </a:cubicBezTo>
                  <a:cubicBezTo>
                    <a:pt x="46661" y="19617"/>
                    <a:pt x="35995" y="27743"/>
                    <a:pt x="35995" y="43487"/>
                  </a:cubicBezTo>
                  <a:lnTo>
                    <a:pt x="35995" y="86402"/>
                  </a:lnTo>
                  <a:lnTo>
                    <a:pt x="48629" y="86402"/>
                  </a:lnTo>
                  <a:lnTo>
                    <a:pt x="48629" y="103733"/>
                  </a:lnTo>
                  <a:lnTo>
                    <a:pt x="254" y="103733"/>
                  </a:lnTo>
                  <a:close/>
                </a:path>
              </a:pathLst>
            </a:custGeom>
            <a:solidFill>
              <a:srgbClr val="FFFFFF"/>
            </a:solidFill>
            <a:ln w="634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93D9CA55-5D12-7F8E-74BB-260E59F7F438}"/>
                </a:ext>
              </a:extLst>
            </p:cNvPr>
            <p:cNvSpPr/>
            <p:nvPr/>
          </p:nvSpPr>
          <p:spPr>
            <a:xfrm>
              <a:off x="5327525" y="2479373"/>
              <a:ext cx="98146" cy="105701"/>
            </a:xfrm>
            <a:custGeom>
              <a:avLst/>
              <a:gdLst>
                <a:gd name="connsiteX0" fmla="*/ 78276 w 98146"/>
                <a:gd name="connsiteY0" fmla="*/ 2158 h 105701"/>
                <a:gd name="connsiteX1" fmla="*/ 97321 w 98146"/>
                <a:gd name="connsiteY1" fmla="*/ 2158 h 105701"/>
                <a:gd name="connsiteX2" fmla="*/ 97321 w 98146"/>
                <a:gd name="connsiteY2" fmla="*/ 38471 h 105701"/>
                <a:gd name="connsiteX3" fmla="*/ 76943 w 98146"/>
                <a:gd name="connsiteY3" fmla="*/ 38471 h 105701"/>
                <a:gd name="connsiteX4" fmla="*/ 51676 w 98146"/>
                <a:gd name="connsiteY4" fmla="*/ 18664 h 105701"/>
                <a:gd name="connsiteX5" fmla="*/ 24060 w 98146"/>
                <a:gd name="connsiteY5" fmla="*/ 52248 h 105701"/>
                <a:gd name="connsiteX6" fmla="*/ 24060 w 98146"/>
                <a:gd name="connsiteY6" fmla="*/ 54025 h 105701"/>
                <a:gd name="connsiteX7" fmla="*/ 52247 w 98146"/>
                <a:gd name="connsiteY7" fmla="*/ 87608 h 105701"/>
                <a:gd name="connsiteX8" fmla="*/ 76752 w 98146"/>
                <a:gd name="connsiteY8" fmla="*/ 65897 h 105701"/>
                <a:gd name="connsiteX9" fmla="*/ 98146 w 98146"/>
                <a:gd name="connsiteY9" fmla="*/ 65897 h 105701"/>
                <a:gd name="connsiteX10" fmla="*/ 51295 w 98146"/>
                <a:gd name="connsiteY10" fmla="*/ 105701 h 105701"/>
                <a:gd name="connsiteX11" fmla="*/ 0 w 98146"/>
                <a:gd name="connsiteY11" fmla="*/ 53835 h 105701"/>
                <a:gd name="connsiteX12" fmla="*/ 0 w 98146"/>
                <a:gd name="connsiteY12" fmla="*/ 52248 h 105701"/>
                <a:gd name="connsiteX13" fmla="*/ 48375 w 98146"/>
                <a:gd name="connsiteY13" fmla="*/ 0 h 105701"/>
                <a:gd name="connsiteX14" fmla="*/ 78276 w 98146"/>
                <a:gd name="connsiteY14" fmla="*/ 15744 h 105701"/>
                <a:gd name="connsiteX15" fmla="*/ 78276 w 98146"/>
                <a:gd name="connsiteY15" fmla="*/ 2158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701">
                  <a:moveTo>
                    <a:pt x="78276" y="2158"/>
                  </a:moveTo>
                  <a:lnTo>
                    <a:pt x="97321" y="2158"/>
                  </a:lnTo>
                  <a:lnTo>
                    <a:pt x="97321" y="38471"/>
                  </a:lnTo>
                  <a:lnTo>
                    <a:pt x="76943" y="38471"/>
                  </a:lnTo>
                  <a:cubicBezTo>
                    <a:pt x="74213" y="26600"/>
                    <a:pt x="66468" y="18664"/>
                    <a:pt x="51676" y="18664"/>
                  </a:cubicBezTo>
                  <a:cubicBezTo>
                    <a:pt x="35551" y="18664"/>
                    <a:pt x="24060" y="31107"/>
                    <a:pt x="24060" y="52248"/>
                  </a:cubicBezTo>
                  <a:lnTo>
                    <a:pt x="24060" y="54025"/>
                  </a:lnTo>
                  <a:cubicBezTo>
                    <a:pt x="24060" y="75991"/>
                    <a:pt x="34916" y="87608"/>
                    <a:pt x="52247" y="87608"/>
                  </a:cubicBezTo>
                  <a:cubicBezTo>
                    <a:pt x="64690" y="87608"/>
                    <a:pt x="75165" y="80244"/>
                    <a:pt x="76752" y="65897"/>
                  </a:cubicBezTo>
                  <a:lnTo>
                    <a:pt x="98146" y="65897"/>
                  </a:lnTo>
                  <a:cubicBezTo>
                    <a:pt x="96369" y="89195"/>
                    <a:pt x="78911" y="105701"/>
                    <a:pt x="51295" y="105701"/>
                  </a:cubicBezTo>
                  <a:cubicBezTo>
                    <a:pt x="22156" y="105701"/>
                    <a:pt x="0" y="86656"/>
                    <a:pt x="0" y="53835"/>
                  </a:cubicBezTo>
                  <a:lnTo>
                    <a:pt x="0" y="52248"/>
                  </a:lnTo>
                  <a:cubicBezTo>
                    <a:pt x="0" y="21204"/>
                    <a:pt x="20823" y="0"/>
                    <a:pt x="48375" y="0"/>
                  </a:cubicBezTo>
                  <a:cubicBezTo>
                    <a:pt x="65642" y="0"/>
                    <a:pt x="74403"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EEC390B-5281-E2F8-FD19-AE315AAA19C8}"/>
                </a:ext>
              </a:extLst>
            </p:cNvPr>
            <p:cNvSpPr/>
            <p:nvPr/>
          </p:nvSpPr>
          <p:spPr>
            <a:xfrm>
              <a:off x="5435511" y="2434489"/>
              <a:ext cx="48184" cy="148616"/>
            </a:xfrm>
            <a:custGeom>
              <a:avLst/>
              <a:gdLst>
                <a:gd name="connsiteX0" fmla="*/ 191 w 48184"/>
                <a:gd name="connsiteY0" fmla="*/ 148616 h 148616"/>
                <a:gd name="connsiteX1" fmla="*/ 191 w 48184"/>
                <a:gd name="connsiteY1" fmla="*/ 131285 h 148616"/>
                <a:gd name="connsiteX2" fmla="*/ 12443 w 48184"/>
                <a:gd name="connsiteY2" fmla="*/ 131285 h 148616"/>
                <a:gd name="connsiteX3" fmla="*/ 12443 w 48184"/>
                <a:gd name="connsiteY3" fmla="*/ 17839 h 148616"/>
                <a:gd name="connsiteX4" fmla="*/ 0 w 48184"/>
                <a:gd name="connsiteY4" fmla="*/ 17839 h 148616"/>
                <a:gd name="connsiteX5" fmla="*/ 0 w 48184"/>
                <a:gd name="connsiteY5" fmla="*/ 0 h 148616"/>
                <a:gd name="connsiteX6" fmla="*/ 35932 w 48184"/>
                <a:gd name="connsiteY6" fmla="*/ 0 h 148616"/>
                <a:gd name="connsiteX7" fmla="*/ 35932 w 48184"/>
                <a:gd name="connsiteY7" fmla="*/ 131285 h 148616"/>
                <a:gd name="connsiteX8" fmla="*/ 48185 w 48184"/>
                <a:gd name="connsiteY8" fmla="*/ 131285 h 148616"/>
                <a:gd name="connsiteX9" fmla="*/ 48185 w 48184"/>
                <a:gd name="connsiteY9" fmla="*/ 148616 h 148616"/>
                <a:gd name="connsiteX10" fmla="*/ 191 w 48184"/>
                <a:gd name="connsiteY10" fmla="*/ 148616 h 14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616">
                  <a:moveTo>
                    <a:pt x="191" y="148616"/>
                  </a:moveTo>
                  <a:lnTo>
                    <a:pt x="191" y="131285"/>
                  </a:lnTo>
                  <a:lnTo>
                    <a:pt x="12443" y="131285"/>
                  </a:lnTo>
                  <a:lnTo>
                    <a:pt x="12443" y="17839"/>
                  </a:lnTo>
                  <a:lnTo>
                    <a:pt x="0" y="17839"/>
                  </a:lnTo>
                  <a:lnTo>
                    <a:pt x="0" y="0"/>
                  </a:lnTo>
                  <a:lnTo>
                    <a:pt x="35932" y="0"/>
                  </a:lnTo>
                  <a:lnTo>
                    <a:pt x="35932" y="131285"/>
                  </a:lnTo>
                  <a:lnTo>
                    <a:pt x="48185" y="131285"/>
                  </a:lnTo>
                  <a:lnTo>
                    <a:pt x="48185" y="148616"/>
                  </a:lnTo>
                  <a:lnTo>
                    <a:pt x="191" y="148616"/>
                  </a:lnTo>
                  <a:close/>
                </a:path>
              </a:pathLst>
            </a:custGeom>
            <a:solidFill>
              <a:srgbClr val="FFFFFF"/>
            </a:solidFill>
            <a:ln w="634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00DFCB9D-4239-FD2A-C8FC-8240A24FBEEE}"/>
                </a:ext>
              </a:extLst>
            </p:cNvPr>
            <p:cNvSpPr/>
            <p:nvPr/>
          </p:nvSpPr>
          <p:spPr>
            <a:xfrm>
              <a:off x="5487123" y="2481531"/>
              <a:ext cx="113827" cy="103796"/>
            </a:xfrm>
            <a:custGeom>
              <a:avLst/>
              <a:gdLst>
                <a:gd name="connsiteX0" fmla="*/ 46090 w 113827"/>
                <a:gd name="connsiteY0" fmla="*/ 103670 h 103796"/>
                <a:gd name="connsiteX1" fmla="*/ 12253 w 113827"/>
                <a:gd name="connsiteY1" fmla="*/ 64246 h 103796"/>
                <a:gd name="connsiteX2" fmla="*/ 12253 w 113827"/>
                <a:gd name="connsiteY2" fmla="*/ 17839 h 103796"/>
                <a:gd name="connsiteX3" fmla="*/ 0 w 113827"/>
                <a:gd name="connsiteY3" fmla="*/ 17839 h 103796"/>
                <a:gd name="connsiteX4" fmla="*/ 0 w 113827"/>
                <a:gd name="connsiteY4" fmla="*/ 0 h 103796"/>
                <a:gd name="connsiteX5" fmla="*/ 35742 w 113827"/>
                <a:gd name="connsiteY5" fmla="*/ 0 h 103796"/>
                <a:gd name="connsiteX6" fmla="*/ 35742 w 113827"/>
                <a:gd name="connsiteY6" fmla="*/ 61961 h 103796"/>
                <a:gd name="connsiteX7" fmla="*/ 55168 w 113827"/>
                <a:gd name="connsiteY7" fmla="*/ 84116 h 103796"/>
                <a:gd name="connsiteX8" fmla="*/ 77895 w 113827"/>
                <a:gd name="connsiteY8" fmla="*/ 59612 h 103796"/>
                <a:gd name="connsiteX9" fmla="*/ 77895 w 113827"/>
                <a:gd name="connsiteY9" fmla="*/ 17839 h 103796"/>
                <a:gd name="connsiteX10" fmla="*/ 65643 w 113827"/>
                <a:gd name="connsiteY10" fmla="*/ 17839 h 103796"/>
                <a:gd name="connsiteX11" fmla="*/ 65643 w 113827"/>
                <a:gd name="connsiteY11" fmla="*/ 0 h 103796"/>
                <a:gd name="connsiteX12" fmla="*/ 101575 w 113827"/>
                <a:gd name="connsiteY12" fmla="*/ 0 h 103796"/>
                <a:gd name="connsiteX13" fmla="*/ 101575 w 113827"/>
                <a:gd name="connsiteY13" fmla="*/ 84307 h 103796"/>
                <a:gd name="connsiteX14" fmla="*/ 113827 w 113827"/>
                <a:gd name="connsiteY14" fmla="*/ 84307 h 103796"/>
                <a:gd name="connsiteX15" fmla="*/ 113827 w 113827"/>
                <a:gd name="connsiteY15" fmla="*/ 101638 h 103796"/>
                <a:gd name="connsiteX16" fmla="*/ 77895 w 113827"/>
                <a:gd name="connsiteY16" fmla="*/ 101638 h 103796"/>
                <a:gd name="connsiteX17" fmla="*/ 77895 w 113827"/>
                <a:gd name="connsiteY17" fmla="*/ 84561 h 103796"/>
                <a:gd name="connsiteX18" fmla="*/ 46026 w 113827"/>
                <a:gd name="connsiteY18" fmla="*/ 103797 h 10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27" h="103796">
                  <a:moveTo>
                    <a:pt x="46090" y="103670"/>
                  </a:moveTo>
                  <a:cubicBezTo>
                    <a:pt x="26663" y="103670"/>
                    <a:pt x="12253" y="92433"/>
                    <a:pt x="12253" y="64246"/>
                  </a:cubicBezTo>
                  <a:lnTo>
                    <a:pt x="12253" y="17839"/>
                  </a:lnTo>
                  <a:lnTo>
                    <a:pt x="0" y="17839"/>
                  </a:lnTo>
                  <a:lnTo>
                    <a:pt x="0" y="0"/>
                  </a:lnTo>
                  <a:lnTo>
                    <a:pt x="35742" y="0"/>
                  </a:lnTo>
                  <a:lnTo>
                    <a:pt x="35742" y="61961"/>
                  </a:lnTo>
                  <a:cubicBezTo>
                    <a:pt x="35742" y="77133"/>
                    <a:pt x="42154" y="84116"/>
                    <a:pt x="55168" y="84116"/>
                  </a:cubicBezTo>
                  <a:cubicBezTo>
                    <a:pt x="67230" y="84116"/>
                    <a:pt x="77895" y="75991"/>
                    <a:pt x="77895" y="59612"/>
                  </a:cubicBezTo>
                  <a:lnTo>
                    <a:pt x="77895" y="17839"/>
                  </a:lnTo>
                  <a:lnTo>
                    <a:pt x="65643" y="17839"/>
                  </a:lnTo>
                  <a:lnTo>
                    <a:pt x="65643" y="0"/>
                  </a:lnTo>
                  <a:lnTo>
                    <a:pt x="101575" y="0"/>
                  </a:lnTo>
                  <a:lnTo>
                    <a:pt x="101575" y="84307"/>
                  </a:lnTo>
                  <a:lnTo>
                    <a:pt x="113827" y="84307"/>
                  </a:lnTo>
                  <a:lnTo>
                    <a:pt x="113827" y="101638"/>
                  </a:lnTo>
                  <a:lnTo>
                    <a:pt x="77895" y="101638"/>
                  </a:lnTo>
                  <a:lnTo>
                    <a:pt x="77895" y="84561"/>
                  </a:lnTo>
                  <a:cubicBezTo>
                    <a:pt x="73007" y="94464"/>
                    <a:pt x="62151" y="103797"/>
                    <a:pt x="46026" y="103797"/>
                  </a:cubicBezTo>
                  <a:close/>
                </a:path>
              </a:pathLst>
            </a:custGeom>
            <a:solidFill>
              <a:srgbClr val="FFFFFF"/>
            </a:solidFill>
            <a:ln w="634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21AFE2E8-5FB8-BAAB-57D3-7B3DEF07F780}"/>
                </a:ext>
              </a:extLst>
            </p:cNvPr>
            <p:cNvSpPr/>
            <p:nvPr/>
          </p:nvSpPr>
          <p:spPr>
            <a:xfrm>
              <a:off x="5611806" y="2479309"/>
              <a:ext cx="82084" cy="105701"/>
            </a:xfrm>
            <a:custGeom>
              <a:avLst/>
              <a:gdLst>
                <a:gd name="connsiteX0" fmla="*/ 18855 w 82084"/>
                <a:gd name="connsiteY0" fmla="*/ 92877 h 105701"/>
                <a:gd name="connsiteX1" fmla="*/ 18855 w 82084"/>
                <a:gd name="connsiteY1" fmla="*/ 103733 h 105701"/>
                <a:gd name="connsiteX2" fmla="*/ 0 w 82084"/>
                <a:gd name="connsiteY2" fmla="*/ 103733 h 105701"/>
                <a:gd name="connsiteX3" fmla="*/ 0 w 82084"/>
                <a:gd name="connsiteY3" fmla="*/ 69896 h 105701"/>
                <a:gd name="connsiteX4" fmla="*/ 17839 w 82084"/>
                <a:gd name="connsiteY4" fmla="*/ 69896 h 105701"/>
                <a:gd name="connsiteX5" fmla="*/ 41519 w 82084"/>
                <a:gd name="connsiteY5" fmla="*/ 89703 h 105701"/>
                <a:gd name="connsiteX6" fmla="*/ 59421 w 82084"/>
                <a:gd name="connsiteY6" fmla="*/ 75546 h 105701"/>
                <a:gd name="connsiteX7" fmla="*/ 37646 w 82084"/>
                <a:gd name="connsiteY7" fmla="*/ 61199 h 105701"/>
                <a:gd name="connsiteX8" fmla="*/ 1333 w 82084"/>
                <a:gd name="connsiteY8" fmla="*/ 29330 h 105701"/>
                <a:gd name="connsiteX9" fmla="*/ 34789 w 82084"/>
                <a:gd name="connsiteY9" fmla="*/ 0 h 105701"/>
                <a:gd name="connsiteX10" fmla="*/ 60056 w 82084"/>
                <a:gd name="connsiteY10" fmla="*/ 11681 h 105701"/>
                <a:gd name="connsiteX11" fmla="*/ 60056 w 82084"/>
                <a:gd name="connsiteY11" fmla="*/ 2158 h 105701"/>
                <a:gd name="connsiteX12" fmla="*/ 78340 w 82084"/>
                <a:gd name="connsiteY12" fmla="*/ 2158 h 105701"/>
                <a:gd name="connsiteX13" fmla="*/ 78340 w 82084"/>
                <a:gd name="connsiteY13" fmla="*/ 32060 h 105701"/>
                <a:gd name="connsiteX14" fmla="*/ 60881 w 82084"/>
                <a:gd name="connsiteY14" fmla="*/ 32060 h 105701"/>
                <a:gd name="connsiteX15" fmla="*/ 38916 w 82084"/>
                <a:gd name="connsiteY15" fmla="*/ 15744 h 105701"/>
                <a:gd name="connsiteX16" fmla="*/ 23172 w 82084"/>
                <a:gd name="connsiteY16" fmla="*/ 27806 h 105701"/>
                <a:gd name="connsiteX17" fmla="*/ 43994 w 82084"/>
                <a:gd name="connsiteY17" fmla="*/ 41773 h 105701"/>
                <a:gd name="connsiteX18" fmla="*/ 82085 w 82084"/>
                <a:gd name="connsiteY18" fmla="*/ 73642 h 105701"/>
                <a:gd name="connsiteX19" fmla="*/ 44756 w 82084"/>
                <a:gd name="connsiteY19" fmla="*/ 105701 h 105701"/>
                <a:gd name="connsiteX20" fmla="*/ 18918 w 82084"/>
                <a:gd name="connsiteY20" fmla="*/ 92877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4" h="105701">
                  <a:moveTo>
                    <a:pt x="18855" y="92877"/>
                  </a:moveTo>
                  <a:lnTo>
                    <a:pt x="18855" y="103733"/>
                  </a:lnTo>
                  <a:lnTo>
                    <a:pt x="0" y="103733"/>
                  </a:lnTo>
                  <a:lnTo>
                    <a:pt x="0" y="69896"/>
                  </a:lnTo>
                  <a:lnTo>
                    <a:pt x="17839" y="69896"/>
                  </a:lnTo>
                  <a:cubicBezTo>
                    <a:pt x="19617" y="80371"/>
                    <a:pt x="27743" y="89703"/>
                    <a:pt x="41519" y="89703"/>
                  </a:cubicBezTo>
                  <a:cubicBezTo>
                    <a:pt x="53581" y="89703"/>
                    <a:pt x="59421" y="84688"/>
                    <a:pt x="59421" y="75546"/>
                  </a:cubicBezTo>
                  <a:cubicBezTo>
                    <a:pt x="59421" y="66405"/>
                    <a:pt x="52438" y="63675"/>
                    <a:pt x="37646" y="61199"/>
                  </a:cubicBezTo>
                  <a:cubicBezTo>
                    <a:pt x="10856" y="56882"/>
                    <a:pt x="1333" y="47042"/>
                    <a:pt x="1333" y="29330"/>
                  </a:cubicBezTo>
                  <a:cubicBezTo>
                    <a:pt x="1333" y="11618"/>
                    <a:pt x="15490" y="0"/>
                    <a:pt x="34789" y="0"/>
                  </a:cubicBezTo>
                  <a:cubicBezTo>
                    <a:pt x="50724" y="0"/>
                    <a:pt x="56565" y="5079"/>
                    <a:pt x="60056" y="11681"/>
                  </a:cubicBezTo>
                  <a:lnTo>
                    <a:pt x="60056" y="2158"/>
                  </a:lnTo>
                  <a:lnTo>
                    <a:pt x="78340" y="2158"/>
                  </a:lnTo>
                  <a:lnTo>
                    <a:pt x="78340" y="32060"/>
                  </a:lnTo>
                  <a:lnTo>
                    <a:pt x="60881" y="32060"/>
                  </a:lnTo>
                  <a:cubicBezTo>
                    <a:pt x="58723" y="21966"/>
                    <a:pt x="50597" y="15744"/>
                    <a:pt x="38916" y="15744"/>
                  </a:cubicBezTo>
                  <a:cubicBezTo>
                    <a:pt x="29203" y="15744"/>
                    <a:pt x="23172" y="19617"/>
                    <a:pt x="23172" y="27806"/>
                  </a:cubicBezTo>
                  <a:cubicBezTo>
                    <a:pt x="23172" y="35361"/>
                    <a:pt x="27870" y="38852"/>
                    <a:pt x="43994" y="41773"/>
                  </a:cubicBezTo>
                  <a:cubicBezTo>
                    <a:pt x="67547" y="45645"/>
                    <a:pt x="82085" y="52057"/>
                    <a:pt x="82085" y="73642"/>
                  </a:cubicBezTo>
                  <a:cubicBezTo>
                    <a:pt x="82085" y="93449"/>
                    <a:pt x="68881" y="105701"/>
                    <a:pt x="44756" y="105701"/>
                  </a:cubicBezTo>
                  <a:cubicBezTo>
                    <a:pt x="28060" y="105701"/>
                    <a:pt x="21648" y="98527"/>
                    <a:pt x="18918" y="92877"/>
                  </a:cubicBezTo>
                  <a:close/>
                </a:path>
              </a:pathLst>
            </a:custGeom>
            <a:solidFill>
              <a:srgbClr val="FFFFFF"/>
            </a:solidFill>
            <a:ln w="634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EA1E3F9D-BA01-0C28-218A-3D89DB779A2B}"/>
                </a:ext>
              </a:extLst>
            </p:cNvPr>
            <p:cNvSpPr/>
            <p:nvPr/>
          </p:nvSpPr>
          <p:spPr>
            <a:xfrm>
              <a:off x="5704557" y="2437473"/>
              <a:ext cx="48374" cy="145696"/>
            </a:xfrm>
            <a:custGeom>
              <a:avLst/>
              <a:gdLst>
                <a:gd name="connsiteX0" fmla="*/ 191 w 48374"/>
                <a:gd name="connsiteY0" fmla="*/ 145633 h 145696"/>
                <a:gd name="connsiteX1" fmla="*/ 191 w 48374"/>
                <a:gd name="connsiteY1" fmla="*/ 128302 h 145696"/>
                <a:gd name="connsiteX2" fmla="*/ 12443 w 48374"/>
                <a:gd name="connsiteY2" fmla="*/ 128302 h 145696"/>
                <a:gd name="connsiteX3" fmla="*/ 12443 w 48374"/>
                <a:gd name="connsiteY3" fmla="*/ 61897 h 145696"/>
                <a:gd name="connsiteX4" fmla="*/ 0 w 48374"/>
                <a:gd name="connsiteY4" fmla="*/ 61897 h 145696"/>
                <a:gd name="connsiteX5" fmla="*/ 0 w 48374"/>
                <a:gd name="connsiteY5" fmla="*/ 44058 h 145696"/>
                <a:gd name="connsiteX6" fmla="*/ 35742 w 48374"/>
                <a:gd name="connsiteY6" fmla="*/ 44058 h 145696"/>
                <a:gd name="connsiteX7" fmla="*/ 35742 w 48374"/>
                <a:gd name="connsiteY7" fmla="*/ 128365 h 145696"/>
                <a:gd name="connsiteX8" fmla="*/ 48375 w 48374"/>
                <a:gd name="connsiteY8" fmla="*/ 128365 h 145696"/>
                <a:gd name="connsiteX9" fmla="*/ 48375 w 48374"/>
                <a:gd name="connsiteY9" fmla="*/ 145696 h 145696"/>
                <a:gd name="connsiteX10" fmla="*/ 191 w 48374"/>
                <a:gd name="connsiteY10" fmla="*/ 145696 h 145696"/>
                <a:gd name="connsiteX11" fmla="*/ 9142 w 48374"/>
                <a:gd name="connsiteY11" fmla="*/ 13776 h 145696"/>
                <a:gd name="connsiteX12" fmla="*/ 23553 w 48374"/>
                <a:gd name="connsiteY12" fmla="*/ 0 h 145696"/>
                <a:gd name="connsiteX13" fmla="*/ 37900 w 48374"/>
                <a:gd name="connsiteY13" fmla="*/ 13776 h 145696"/>
                <a:gd name="connsiteX14" fmla="*/ 23553 w 48374"/>
                <a:gd name="connsiteY14" fmla="*/ 27552 h 145696"/>
                <a:gd name="connsiteX15" fmla="*/ 9142 w 48374"/>
                <a:gd name="connsiteY15" fmla="*/ 13776 h 14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74" h="145696">
                  <a:moveTo>
                    <a:pt x="191" y="145633"/>
                  </a:moveTo>
                  <a:lnTo>
                    <a:pt x="191" y="128302"/>
                  </a:lnTo>
                  <a:lnTo>
                    <a:pt x="12443" y="128302"/>
                  </a:lnTo>
                  <a:lnTo>
                    <a:pt x="12443" y="61897"/>
                  </a:lnTo>
                  <a:lnTo>
                    <a:pt x="0" y="61897"/>
                  </a:lnTo>
                  <a:lnTo>
                    <a:pt x="0" y="44058"/>
                  </a:lnTo>
                  <a:lnTo>
                    <a:pt x="35742" y="44058"/>
                  </a:lnTo>
                  <a:lnTo>
                    <a:pt x="35742" y="128365"/>
                  </a:lnTo>
                  <a:lnTo>
                    <a:pt x="48375" y="128365"/>
                  </a:lnTo>
                  <a:lnTo>
                    <a:pt x="48375" y="145696"/>
                  </a:lnTo>
                  <a:lnTo>
                    <a:pt x="191" y="145696"/>
                  </a:lnTo>
                  <a:close/>
                  <a:moveTo>
                    <a:pt x="9142" y="13776"/>
                  </a:moveTo>
                  <a:cubicBezTo>
                    <a:pt x="9142" y="5841"/>
                    <a:pt x="15554" y="0"/>
                    <a:pt x="23553" y="0"/>
                  </a:cubicBezTo>
                  <a:cubicBezTo>
                    <a:pt x="31552" y="0"/>
                    <a:pt x="37900" y="5841"/>
                    <a:pt x="37900" y="13776"/>
                  </a:cubicBezTo>
                  <a:cubicBezTo>
                    <a:pt x="37900" y="21712"/>
                    <a:pt x="31488" y="27552"/>
                    <a:pt x="23553" y="27552"/>
                  </a:cubicBezTo>
                  <a:cubicBezTo>
                    <a:pt x="15617" y="27552"/>
                    <a:pt x="9142" y="21521"/>
                    <a:pt x="9142" y="13776"/>
                  </a:cubicBezTo>
                  <a:close/>
                </a:path>
              </a:pathLst>
            </a:custGeom>
            <a:solidFill>
              <a:srgbClr val="FFFFFF"/>
            </a:solidFill>
            <a:ln w="634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83CD93C4-7FE2-4C32-0F5E-4EFEE4D5B482}"/>
                </a:ext>
              </a:extLst>
            </p:cNvPr>
            <p:cNvSpPr/>
            <p:nvPr/>
          </p:nvSpPr>
          <p:spPr>
            <a:xfrm>
              <a:off x="5759534" y="2479373"/>
              <a:ext cx="104304" cy="105637"/>
            </a:xfrm>
            <a:custGeom>
              <a:avLst/>
              <a:gdLst>
                <a:gd name="connsiteX0" fmla="*/ 0 w 104304"/>
                <a:gd name="connsiteY0" fmla="*/ 54025 h 105637"/>
                <a:gd name="connsiteX1" fmla="*/ 0 w 104304"/>
                <a:gd name="connsiteY1" fmla="*/ 52438 h 105637"/>
                <a:gd name="connsiteX2" fmla="*/ 52247 w 104304"/>
                <a:gd name="connsiteY2" fmla="*/ 0 h 105637"/>
                <a:gd name="connsiteX3" fmla="*/ 104304 w 104304"/>
                <a:gd name="connsiteY3" fmla="*/ 51867 h 105637"/>
                <a:gd name="connsiteX4" fmla="*/ 104304 w 104304"/>
                <a:gd name="connsiteY4" fmla="*/ 53390 h 105637"/>
                <a:gd name="connsiteX5" fmla="*/ 52057 w 104304"/>
                <a:gd name="connsiteY5" fmla="*/ 105638 h 105637"/>
                <a:gd name="connsiteX6" fmla="*/ 0 w 104304"/>
                <a:gd name="connsiteY6" fmla="*/ 53962 h 105637"/>
                <a:gd name="connsiteX7" fmla="*/ 80244 w 104304"/>
                <a:gd name="connsiteY7" fmla="*/ 53835 h 105637"/>
                <a:gd name="connsiteX8" fmla="*/ 80244 w 104304"/>
                <a:gd name="connsiteY8" fmla="*/ 52248 h 105637"/>
                <a:gd name="connsiteX9" fmla="*/ 52247 w 104304"/>
                <a:gd name="connsiteY9" fmla="*/ 17712 h 105637"/>
                <a:gd name="connsiteX10" fmla="*/ 24060 w 104304"/>
                <a:gd name="connsiteY10" fmla="*/ 52120 h 105637"/>
                <a:gd name="connsiteX11" fmla="*/ 24060 w 104304"/>
                <a:gd name="connsiteY11" fmla="*/ 53644 h 105637"/>
                <a:gd name="connsiteX12" fmla="*/ 52247 w 104304"/>
                <a:gd name="connsiteY12" fmla="*/ 88243 h 105637"/>
                <a:gd name="connsiteX13" fmla="*/ 80244 w 104304"/>
                <a:gd name="connsiteY13" fmla="*/ 53835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04" h="105637">
                  <a:moveTo>
                    <a:pt x="0" y="54025"/>
                  </a:moveTo>
                  <a:lnTo>
                    <a:pt x="0" y="52438"/>
                  </a:lnTo>
                  <a:cubicBezTo>
                    <a:pt x="0" y="21013"/>
                    <a:pt x="22347" y="0"/>
                    <a:pt x="52247" y="0"/>
                  </a:cubicBezTo>
                  <a:cubicBezTo>
                    <a:pt x="82148" y="0"/>
                    <a:pt x="104304" y="20823"/>
                    <a:pt x="104304" y="51867"/>
                  </a:cubicBezTo>
                  <a:lnTo>
                    <a:pt x="104304" y="53390"/>
                  </a:lnTo>
                  <a:cubicBezTo>
                    <a:pt x="104304" y="85069"/>
                    <a:pt x="81768" y="105638"/>
                    <a:pt x="52057" y="105638"/>
                  </a:cubicBezTo>
                  <a:cubicBezTo>
                    <a:pt x="22347" y="105638"/>
                    <a:pt x="0" y="84878"/>
                    <a:pt x="0" y="53962"/>
                  </a:cubicBezTo>
                  <a:close/>
                  <a:moveTo>
                    <a:pt x="80244" y="53835"/>
                  </a:moveTo>
                  <a:lnTo>
                    <a:pt x="80244" y="52248"/>
                  </a:lnTo>
                  <a:cubicBezTo>
                    <a:pt x="80244" y="30726"/>
                    <a:pt x="69578" y="17712"/>
                    <a:pt x="52247" y="17712"/>
                  </a:cubicBezTo>
                  <a:cubicBezTo>
                    <a:pt x="34916" y="17712"/>
                    <a:pt x="24060" y="30726"/>
                    <a:pt x="24060" y="52120"/>
                  </a:cubicBezTo>
                  <a:lnTo>
                    <a:pt x="24060" y="53644"/>
                  </a:lnTo>
                  <a:cubicBezTo>
                    <a:pt x="24060" y="75038"/>
                    <a:pt x="34345" y="88243"/>
                    <a:pt x="52247" y="88243"/>
                  </a:cubicBezTo>
                  <a:cubicBezTo>
                    <a:pt x="70150" y="88243"/>
                    <a:pt x="80244" y="75038"/>
                    <a:pt x="80244" y="53835"/>
                  </a:cubicBezTo>
                  <a:close/>
                </a:path>
              </a:pathLst>
            </a:custGeom>
            <a:solidFill>
              <a:srgbClr val="FFFFFF"/>
            </a:solidFill>
            <a:ln w="634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26674B5-A5FF-11A5-38AB-503647FF3FED}"/>
                </a:ext>
              </a:extLst>
            </p:cNvPr>
            <p:cNvSpPr/>
            <p:nvPr/>
          </p:nvSpPr>
          <p:spPr>
            <a:xfrm>
              <a:off x="5872472" y="2479373"/>
              <a:ext cx="114462" cy="103733"/>
            </a:xfrm>
            <a:custGeom>
              <a:avLst/>
              <a:gdLst>
                <a:gd name="connsiteX0" fmla="*/ 191 w 114462"/>
                <a:gd name="connsiteY0" fmla="*/ 103733 h 103733"/>
                <a:gd name="connsiteX1" fmla="*/ 191 w 114462"/>
                <a:gd name="connsiteY1" fmla="*/ 86402 h 103733"/>
                <a:gd name="connsiteX2" fmla="*/ 12443 w 114462"/>
                <a:gd name="connsiteY2" fmla="*/ 86402 h 103733"/>
                <a:gd name="connsiteX3" fmla="*/ 12443 w 114462"/>
                <a:gd name="connsiteY3" fmla="*/ 19997 h 103733"/>
                <a:gd name="connsiteX4" fmla="*/ 0 w 114462"/>
                <a:gd name="connsiteY4" fmla="*/ 19997 h 103733"/>
                <a:gd name="connsiteX5" fmla="*/ 0 w 114462"/>
                <a:gd name="connsiteY5" fmla="*/ 2158 h 103733"/>
                <a:gd name="connsiteX6" fmla="*/ 35932 w 114462"/>
                <a:gd name="connsiteY6" fmla="*/ 2158 h 103733"/>
                <a:gd name="connsiteX7" fmla="*/ 35932 w 114462"/>
                <a:gd name="connsiteY7" fmla="*/ 19236 h 103733"/>
                <a:gd name="connsiteX8" fmla="*/ 67992 w 114462"/>
                <a:gd name="connsiteY8" fmla="*/ 0 h 103733"/>
                <a:gd name="connsiteX9" fmla="*/ 102400 w 114462"/>
                <a:gd name="connsiteY9" fmla="*/ 39233 h 103733"/>
                <a:gd name="connsiteX10" fmla="*/ 102400 w 114462"/>
                <a:gd name="connsiteY10" fmla="*/ 86402 h 103733"/>
                <a:gd name="connsiteX11" fmla="*/ 114462 w 114462"/>
                <a:gd name="connsiteY11" fmla="*/ 86402 h 103733"/>
                <a:gd name="connsiteX12" fmla="*/ 114462 w 114462"/>
                <a:gd name="connsiteY12" fmla="*/ 103733 h 103733"/>
                <a:gd name="connsiteX13" fmla="*/ 66277 w 114462"/>
                <a:gd name="connsiteY13" fmla="*/ 103733 h 103733"/>
                <a:gd name="connsiteX14" fmla="*/ 66277 w 114462"/>
                <a:gd name="connsiteY14" fmla="*/ 86402 h 103733"/>
                <a:gd name="connsiteX15" fmla="*/ 78911 w 114462"/>
                <a:gd name="connsiteY15" fmla="*/ 86402 h 103733"/>
                <a:gd name="connsiteX16" fmla="*/ 78911 w 114462"/>
                <a:gd name="connsiteY16" fmla="*/ 41138 h 103733"/>
                <a:gd name="connsiteX17" fmla="*/ 59104 w 114462"/>
                <a:gd name="connsiteY17" fmla="*/ 19617 h 103733"/>
                <a:gd name="connsiteX18" fmla="*/ 35995 w 114462"/>
                <a:gd name="connsiteY18" fmla="*/ 43487 h 103733"/>
                <a:gd name="connsiteX19" fmla="*/ 35995 w 114462"/>
                <a:gd name="connsiteY19" fmla="*/ 86402 h 103733"/>
                <a:gd name="connsiteX20" fmla="*/ 48629 w 114462"/>
                <a:gd name="connsiteY20" fmla="*/ 86402 h 103733"/>
                <a:gd name="connsiteX21" fmla="*/ 48629 w 114462"/>
                <a:gd name="connsiteY21" fmla="*/ 103733 h 103733"/>
                <a:gd name="connsiteX22" fmla="*/ 254 w 114462"/>
                <a:gd name="connsiteY22"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2" h="103733">
                  <a:moveTo>
                    <a:pt x="191" y="103733"/>
                  </a:moveTo>
                  <a:lnTo>
                    <a:pt x="191" y="86402"/>
                  </a:lnTo>
                  <a:lnTo>
                    <a:pt x="12443" y="86402"/>
                  </a:lnTo>
                  <a:lnTo>
                    <a:pt x="12443" y="19997"/>
                  </a:lnTo>
                  <a:lnTo>
                    <a:pt x="0" y="19997"/>
                  </a:lnTo>
                  <a:lnTo>
                    <a:pt x="0" y="2158"/>
                  </a:lnTo>
                  <a:lnTo>
                    <a:pt x="35932" y="2158"/>
                  </a:lnTo>
                  <a:lnTo>
                    <a:pt x="35932" y="19236"/>
                  </a:lnTo>
                  <a:cubicBezTo>
                    <a:pt x="40820" y="9332"/>
                    <a:pt x="51676" y="0"/>
                    <a:pt x="67992" y="0"/>
                  </a:cubicBezTo>
                  <a:cubicBezTo>
                    <a:pt x="87799" y="0"/>
                    <a:pt x="102400" y="11300"/>
                    <a:pt x="102400" y="39233"/>
                  </a:cubicBezTo>
                  <a:lnTo>
                    <a:pt x="102400" y="86402"/>
                  </a:lnTo>
                  <a:lnTo>
                    <a:pt x="114462" y="86402"/>
                  </a:lnTo>
                  <a:lnTo>
                    <a:pt x="114462" y="103733"/>
                  </a:lnTo>
                  <a:lnTo>
                    <a:pt x="66277" y="103733"/>
                  </a:lnTo>
                  <a:lnTo>
                    <a:pt x="66277" y="86402"/>
                  </a:lnTo>
                  <a:lnTo>
                    <a:pt x="78911" y="86402"/>
                  </a:lnTo>
                  <a:lnTo>
                    <a:pt x="78911" y="41138"/>
                  </a:lnTo>
                  <a:cubicBezTo>
                    <a:pt x="78911" y="26600"/>
                    <a:pt x="72309" y="19617"/>
                    <a:pt x="59104" y="19617"/>
                  </a:cubicBezTo>
                  <a:cubicBezTo>
                    <a:pt x="46661" y="19617"/>
                    <a:pt x="35995" y="27743"/>
                    <a:pt x="35995" y="43487"/>
                  </a:cubicBezTo>
                  <a:lnTo>
                    <a:pt x="35995" y="86402"/>
                  </a:lnTo>
                  <a:lnTo>
                    <a:pt x="48629" y="86402"/>
                  </a:lnTo>
                  <a:lnTo>
                    <a:pt x="48629" y="103733"/>
                  </a:lnTo>
                  <a:lnTo>
                    <a:pt x="254" y="103733"/>
                  </a:lnTo>
                  <a:close/>
                </a:path>
              </a:pathLst>
            </a:custGeom>
            <a:solidFill>
              <a:srgbClr val="FFFFFF"/>
            </a:solidFill>
            <a:ln w="634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469E9A2-239D-94F3-B7B8-04AF940A955B}"/>
                </a:ext>
              </a:extLst>
            </p:cNvPr>
            <p:cNvSpPr/>
            <p:nvPr/>
          </p:nvSpPr>
          <p:spPr>
            <a:xfrm>
              <a:off x="5138279" y="2653891"/>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66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66"/>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FB7F110-EFE4-A426-BC73-EEF44DBEA5E4}"/>
                </a:ext>
              </a:extLst>
            </p:cNvPr>
            <p:cNvSpPr/>
            <p:nvPr/>
          </p:nvSpPr>
          <p:spPr>
            <a:xfrm>
              <a:off x="5292481"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2480EE8-CBEC-6FAD-1764-22FD9A08FA1E}"/>
                </a:ext>
              </a:extLst>
            </p:cNvPr>
            <p:cNvSpPr/>
            <p:nvPr/>
          </p:nvSpPr>
          <p:spPr>
            <a:xfrm>
              <a:off x="5436082" y="26439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B6A01FB-BCEC-B04B-750C-9861E86127B0}"/>
                </a:ext>
              </a:extLst>
            </p:cNvPr>
            <p:cNvSpPr/>
            <p:nvPr/>
          </p:nvSpPr>
          <p:spPr>
            <a:xfrm>
              <a:off x="5469158" y="2654716"/>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6 w 12950"/>
                <a:gd name="connsiteY6" fmla="*/ 32313 h 122524"/>
                <a:gd name="connsiteX7" fmla="*/ 11236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1"/>
                    <a:pt x="0" y="6412"/>
                  </a:cubicBezTo>
                  <a:close/>
                  <a:moveTo>
                    <a:pt x="2095" y="32313"/>
                  </a:moveTo>
                  <a:lnTo>
                    <a:pt x="11236" y="32313"/>
                  </a:lnTo>
                  <a:lnTo>
                    <a:pt x="11236"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D8B471B2-7B75-408C-C845-78BBDFB02DE9}"/>
                </a:ext>
              </a:extLst>
            </p:cNvPr>
            <p:cNvSpPr/>
            <p:nvPr/>
          </p:nvSpPr>
          <p:spPr>
            <a:xfrm>
              <a:off x="5499186" y="2685569"/>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5"/>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958"/>
                    <a:pt x="191" y="64690"/>
                  </a:cubicBezTo>
                  <a:close/>
                </a:path>
              </a:pathLst>
            </a:custGeom>
            <a:solidFill>
              <a:srgbClr val="FFFFFF"/>
            </a:solidFill>
            <a:ln w="634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952C6CD-70E5-6E65-9874-43ADE345922D}"/>
                </a:ext>
              </a:extLst>
            </p:cNvPr>
            <p:cNvSpPr/>
            <p:nvPr/>
          </p:nvSpPr>
          <p:spPr>
            <a:xfrm>
              <a:off x="5574160" y="2666524"/>
              <a:ext cx="47232" cy="111922"/>
            </a:xfrm>
            <a:custGeom>
              <a:avLst/>
              <a:gdLst>
                <a:gd name="connsiteX0" fmla="*/ 13268 w 47232"/>
                <a:gd name="connsiteY0" fmla="*/ 89005 h 111922"/>
                <a:gd name="connsiteX1" fmla="*/ 13268 w 47232"/>
                <a:gd name="connsiteY1" fmla="*/ 28250 h 111922"/>
                <a:gd name="connsiteX2" fmla="*/ 0 w 47232"/>
                <a:gd name="connsiteY2" fmla="*/ 28250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0 h 111922"/>
                <a:gd name="connsiteX10" fmla="*/ 22410 w 47232"/>
                <a:gd name="connsiteY10" fmla="*/ 28250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5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9" y="104177"/>
                  </a:cubicBezTo>
                  <a:cubicBezTo>
                    <a:pt x="40503" y="104177"/>
                    <a:pt x="44122" y="103289"/>
                    <a:pt x="47232" y="102273"/>
                  </a:cubicBezTo>
                  <a:lnTo>
                    <a:pt x="47232" y="110018"/>
                  </a:lnTo>
                  <a:cubicBezTo>
                    <a:pt x="44312" y="111034"/>
                    <a:pt x="40820" y="111923"/>
                    <a:pt x="35297" y="111923"/>
                  </a:cubicBezTo>
                  <a:cubicBezTo>
                    <a:pt x="20950" y="111923"/>
                    <a:pt x="13205" y="103479"/>
                    <a:pt x="13205" y="89005"/>
                  </a:cubicBezTo>
                  <a:close/>
                </a:path>
              </a:pathLst>
            </a:custGeom>
            <a:solidFill>
              <a:srgbClr val="FFFFFF"/>
            </a:solidFill>
            <a:ln w="634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8F63A458-D35C-BACF-8505-B6AFF0F96646}"/>
                </a:ext>
              </a:extLst>
            </p:cNvPr>
            <p:cNvSpPr/>
            <p:nvPr/>
          </p:nvSpPr>
          <p:spPr>
            <a:xfrm>
              <a:off x="5628566"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0019AB6-EC88-1AB3-241C-1AF8C5D9EA1B}"/>
                </a:ext>
              </a:extLst>
            </p:cNvPr>
            <p:cNvSpPr/>
            <p:nvPr/>
          </p:nvSpPr>
          <p:spPr>
            <a:xfrm>
              <a:off x="5729760" y="2685633"/>
              <a:ext cx="73196" cy="91607"/>
            </a:xfrm>
            <a:custGeom>
              <a:avLst/>
              <a:gdLst>
                <a:gd name="connsiteX0" fmla="*/ 0 w 73196"/>
                <a:gd name="connsiteY0" fmla="*/ 1397 h 91607"/>
                <a:gd name="connsiteX1" fmla="*/ 9142 w 73196"/>
                <a:gd name="connsiteY1" fmla="*/ 1397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5 w 73196"/>
                <a:gd name="connsiteY6" fmla="*/ 91608 h 91607"/>
                <a:gd name="connsiteX7" fmla="*/ 64055 w 73196"/>
                <a:gd name="connsiteY7" fmla="*/ 35551 h 91607"/>
                <a:gd name="connsiteX8" fmla="*/ 39043 w 73196"/>
                <a:gd name="connsiteY8" fmla="*/ 7936 h 91607"/>
                <a:gd name="connsiteX9" fmla="*/ 9142 w 73196"/>
                <a:gd name="connsiteY9" fmla="*/ 36948 h 91607"/>
                <a:gd name="connsiteX10" fmla="*/ 9142 w 73196"/>
                <a:gd name="connsiteY10" fmla="*/ 91608 h 91607"/>
                <a:gd name="connsiteX11" fmla="*/ 0 w 73196"/>
                <a:gd name="connsiteY11" fmla="*/ 91608 h 91607"/>
                <a:gd name="connsiteX12" fmla="*/ 0 w 73196"/>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7"/>
                  </a:moveTo>
                  <a:lnTo>
                    <a:pt x="9142" y="1397"/>
                  </a:lnTo>
                  <a:lnTo>
                    <a:pt x="9142" y="18982"/>
                  </a:lnTo>
                  <a:cubicBezTo>
                    <a:pt x="13268" y="9142"/>
                    <a:pt x="25013" y="0"/>
                    <a:pt x="41074" y="0"/>
                  </a:cubicBezTo>
                  <a:cubicBezTo>
                    <a:pt x="60246" y="0"/>
                    <a:pt x="73197" y="10348"/>
                    <a:pt x="73197" y="36059"/>
                  </a:cubicBezTo>
                  <a:lnTo>
                    <a:pt x="73197" y="91608"/>
                  </a:lnTo>
                  <a:lnTo>
                    <a:pt x="64055" y="91608"/>
                  </a:lnTo>
                  <a:lnTo>
                    <a:pt x="64055" y="35551"/>
                  </a:lnTo>
                  <a:cubicBezTo>
                    <a:pt x="64055"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3D11CB7-EAD7-4625-60B4-50A9DA17FEEB}"/>
                </a:ext>
              </a:extLst>
            </p:cNvPr>
            <p:cNvSpPr/>
            <p:nvPr/>
          </p:nvSpPr>
          <p:spPr>
            <a:xfrm>
              <a:off x="5864791" y="2685696"/>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7" y="39995"/>
                    <a:pt x="42280" y="39995"/>
                  </a:cubicBezTo>
                  <a:lnTo>
                    <a:pt x="61072" y="39995"/>
                  </a:lnTo>
                  <a:lnTo>
                    <a:pt x="61072" y="31869"/>
                  </a:lnTo>
                  <a:cubicBezTo>
                    <a:pt x="61072" y="14982"/>
                    <a:pt x="54152" y="7745"/>
                    <a:pt x="38281" y="7745"/>
                  </a:cubicBezTo>
                  <a:cubicBezTo>
                    <a:pt x="24631"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EB439A5B-17CB-3498-A05E-573412B21583}"/>
                </a:ext>
              </a:extLst>
            </p:cNvPr>
            <p:cNvSpPr/>
            <p:nvPr/>
          </p:nvSpPr>
          <p:spPr>
            <a:xfrm>
              <a:off x="5960207" y="2685633"/>
              <a:ext cx="73197" cy="91607"/>
            </a:xfrm>
            <a:custGeom>
              <a:avLst/>
              <a:gdLst>
                <a:gd name="connsiteX0" fmla="*/ 0 w 73197"/>
                <a:gd name="connsiteY0" fmla="*/ 1397 h 91607"/>
                <a:gd name="connsiteX1" fmla="*/ 9142 w 73197"/>
                <a:gd name="connsiteY1" fmla="*/ 1397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7"/>
                  </a:moveTo>
                  <a:lnTo>
                    <a:pt x="9142" y="1397"/>
                  </a:lnTo>
                  <a:lnTo>
                    <a:pt x="9142" y="18982"/>
                  </a:lnTo>
                  <a:cubicBezTo>
                    <a:pt x="13268" y="9142"/>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87BC46E-2A70-CFBF-405A-6C7B834EB6B4}"/>
                </a:ext>
              </a:extLst>
            </p:cNvPr>
            <p:cNvSpPr/>
            <p:nvPr/>
          </p:nvSpPr>
          <p:spPr>
            <a:xfrm>
              <a:off x="6052704" y="2643860"/>
              <a:ext cx="84052" cy="134776"/>
            </a:xfrm>
            <a:custGeom>
              <a:avLst/>
              <a:gdLst>
                <a:gd name="connsiteX0" fmla="*/ 0 w 84052"/>
                <a:gd name="connsiteY0" fmla="*/ 89576 h 134776"/>
                <a:gd name="connsiteX1" fmla="*/ 0 w 84052"/>
                <a:gd name="connsiteY1" fmla="*/ 88179 h 134776"/>
                <a:gd name="connsiteX2" fmla="*/ 41963 w 84052"/>
                <a:gd name="connsiteY2" fmla="*/ 41772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8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79"/>
                  </a:lnTo>
                  <a:cubicBezTo>
                    <a:pt x="0" y="60373"/>
                    <a:pt x="18093" y="41772"/>
                    <a:pt x="41963" y="41772"/>
                  </a:cubicBezTo>
                  <a:cubicBezTo>
                    <a:pt x="59738" y="41772"/>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8"/>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458A9250-D326-F67C-1876-A3E5255473F1}"/>
                </a:ext>
              </a:extLst>
            </p:cNvPr>
            <p:cNvSpPr/>
            <p:nvPr/>
          </p:nvSpPr>
          <p:spPr>
            <a:xfrm>
              <a:off x="6206399" y="2643924"/>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349EF302-3168-C226-191A-0C1933CDF318}"/>
                </a:ext>
              </a:extLst>
            </p:cNvPr>
            <p:cNvSpPr/>
            <p:nvPr/>
          </p:nvSpPr>
          <p:spPr>
            <a:xfrm>
              <a:off x="6235855" y="2685569"/>
              <a:ext cx="81005" cy="93067"/>
            </a:xfrm>
            <a:custGeom>
              <a:avLst/>
              <a:gdLst>
                <a:gd name="connsiteX0" fmla="*/ 0 w 81005"/>
                <a:gd name="connsiteY0" fmla="*/ 47486 h 93067"/>
                <a:gd name="connsiteX1" fmla="*/ 0 w 81005"/>
                <a:gd name="connsiteY1" fmla="*/ 46089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89"/>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EB83B6D-2F55-68D9-B791-0E220175CD89}"/>
                </a:ext>
              </a:extLst>
            </p:cNvPr>
            <p:cNvSpPr/>
            <p:nvPr/>
          </p:nvSpPr>
          <p:spPr>
            <a:xfrm>
              <a:off x="6330383" y="2685696"/>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3"/>
                    <a:pt x="19998" y="39995"/>
                    <a:pt x="42281" y="39995"/>
                  </a:cubicBezTo>
                  <a:lnTo>
                    <a:pt x="61072" y="39995"/>
                  </a:lnTo>
                  <a:lnTo>
                    <a:pt x="61072" y="31869"/>
                  </a:lnTo>
                  <a:cubicBezTo>
                    <a:pt x="61072" y="14982"/>
                    <a:pt x="54152" y="7745"/>
                    <a:pt x="38281" y="7745"/>
                  </a:cubicBezTo>
                  <a:cubicBezTo>
                    <a:pt x="24632" y="7745"/>
                    <a:pt x="14982" y="13586"/>
                    <a:pt x="12887" y="26917"/>
                  </a:cubicBezTo>
                  <a:lnTo>
                    <a:pt x="3936" y="26917"/>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1041"/>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82D28541-BBA3-ECF5-72A1-C55A3FC5CF85}"/>
                </a:ext>
              </a:extLst>
            </p:cNvPr>
            <p:cNvSpPr/>
            <p:nvPr/>
          </p:nvSpPr>
          <p:spPr>
            <a:xfrm>
              <a:off x="6425737" y="2685823"/>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A746E83-3500-565E-32AE-312ACE89FDE8}"/>
                </a:ext>
              </a:extLst>
            </p:cNvPr>
            <p:cNvSpPr/>
            <p:nvPr/>
          </p:nvSpPr>
          <p:spPr>
            <a:xfrm>
              <a:off x="6481983" y="2685633"/>
              <a:ext cx="73196" cy="91607"/>
            </a:xfrm>
            <a:custGeom>
              <a:avLst/>
              <a:gdLst>
                <a:gd name="connsiteX0" fmla="*/ 0 w 73196"/>
                <a:gd name="connsiteY0" fmla="*/ 1397 h 91607"/>
                <a:gd name="connsiteX1" fmla="*/ 9142 w 73196"/>
                <a:gd name="connsiteY1" fmla="*/ 1397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6 w 73196"/>
                <a:gd name="connsiteY6" fmla="*/ 91608 h 91607"/>
                <a:gd name="connsiteX7" fmla="*/ 64056 w 73196"/>
                <a:gd name="connsiteY7" fmla="*/ 35551 h 91607"/>
                <a:gd name="connsiteX8" fmla="*/ 39043 w 73196"/>
                <a:gd name="connsiteY8" fmla="*/ 7936 h 91607"/>
                <a:gd name="connsiteX9" fmla="*/ 9142 w 73196"/>
                <a:gd name="connsiteY9" fmla="*/ 36948 h 91607"/>
                <a:gd name="connsiteX10" fmla="*/ 9142 w 73196"/>
                <a:gd name="connsiteY10" fmla="*/ 91608 h 91607"/>
                <a:gd name="connsiteX11" fmla="*/ 0 w 73196"/>
                <a:gd name="connsiteY11" fmla="*/ 91608 h 91607"/>
                <a:gd name="connsiteX12" fmla="*/ 0 w 73196"/>
                <a:gd name="connsiteY12"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7"/>
                  </a:moveTo>
                  <a:lnTo>
                    <a:pt x="9142" y="1397"/>
                  </a:lnTo>
                  <a:lnTo>
                    <a:pt x="9142" y="18982"/>
                  </a:lnTo>
                  <a:cubicBezTo>
                    <a:pt x="13268" y="9142"/>
                    <a:pt x="25013" y="0"/>
                    <a:pt x="41074" y="0"/>
                  </a:cubicBezTo>
                  <a:cubicBezTo>
                    <a:pt x="60247"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91119AD-452B-494F-C78B-DBB58EB43C5F}"/>
                </a:ext>
              </a:extLst>
            </p:cNvPr>
            <p:cNvSpPr/>
            <p:nvPr/>
          </p:nvSpPr>
          <p:spPr>
            <a:xfrm>
              <a:off x="5137072" y="2837550"/>
              <a:ext cx="49200" cy="133887"/>
            </a:xfrm>
            <a:custGeom>
              <a:avLst/>
              <a:gdLst>
                <a:gd name="connsiteX0" fmla="*/ 13649 w 49200"/>
                <a:gd name="connsiteY0" fmla="*/ 51422 h 133887"/>
                <a:gd name="connsiteX1" fmla="*/ 0 w 49200"/>
                <a:gd name="connsiteY1" fmla="*/ 51422 h 133887"/>
                <a:gd name="connsiteX2" fmla="*/ 0 w 49200"/>
                <a:gd name="connsiteY2" fmla="*/ 43677 h 133887"/>
                <a:gd name="connsiteX3" fmla="*/ 13649 w 49200"/>
                <a:gd name="connsiteY3" fmla="*/ 43677 h 133887"/>
                <a:gd name="connsiteX4" fmla="*/ 13649 w 49200"/>
                <a:gd name="connsiteY4" fmla="*/ 27425 h 133887"/>
                <a:gd name="connsiteX5" fmla="*/ 39170 w 49200"/>
                <a:gd name="connsiteY5" fmla="*/ 0 h 133887"/>
                <a:gd name="connsiteX6" fmla="*/ 49200 w 49200"/>
                <a:gd name="connsiteY6" fmla="*/ 1587 h 133887"/>
                <a:gd name="connsiteX7" fmla="*/ 49200 w 49200"/>
                <a:gd name="connsiteY7" fmla="*/ 9332 h 133887"/>
                <a:gd name="connsiteX8" fmla="*/ 39550 w 49200"/>
                <a:gd name="connsiteY8" fmla="*/ 7808 h 133887"/>
                <a:gd name="connsiteX9" fmla="*/ 22791 w 49200"/>
                <a:gd name="connsiteY9" fmla="*/ 26600 h 133887"/>
                <a:gd name="connsiteX10" fmla="*/ 22791 w 49200"/>
                <a:gd name="connsiteY10" fmla="*/ 43677 h 133887"/>
                <a:gd name="connsiteX11" fmla="*/ 47994 w 49200"/>
                <a:gd name="connsiteY11" fmla="*/ 43677 h 133887"/>
                <a:gd name="connsiteX12" fmla="*/ 47994 w 49200"/>
                <a:gd name="connsiteY12" fmla="*/ 51422 h 133887"/>
                <a:gd name="connsiteX13" fmla="*/ 22791 w 49200"/>
                <a:gd name="connsiteY13" fmla="*/ 51422 h 133887"/>
                <a:gd name="connsiteX14" fmla="*/ 22791 w 49200"/>
                <a:gd name="connsiteY14" fmla="*/ 133888 h 133887"/>
                <a:gd name="connsiteX15" fmla="*/ 13649 w 49200"/>
                <a:gd name="connsiteY15" fmla="*/ 133888 h 133887"/>
                <a:gd name="connsiteX16" fmla="*/ 13649 w 49200"/>
                <a:gd name="connsiteY16" fmla="*/ 51422 h 13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200" h="133887">
                  <a:moveTo>
                    <a:pt x="13649" y="51422"/>
                  </a:moveTo>
                  <a:lnTo>
                    <a:pt x="0" y="51422"/>
                  </a:lnTo>
                  <a:lnTo>
                    <a:pt x="0" y="43677"/>
                  </a:lnTo>
                  <a:lnTo>
                    <a:pt x="13649" y="43677"/>
                  </a:lnTo>
                  <a:lnTo>
                    <a:pt x="13649" y="27425"/>
                  </a:lnTo>
                  <a:cubicBezTo>
                    <a:pt x="13649" y="8634"/>
                    <a:pt x="24187" y="0"/>
                    <a:pt x="39170" y="0"/>
                  </a:cubicBezTo>
                  <a:cubicBezTo>
                    <a:pt x="43486" y="0"/>
                    <a:pt x="45899" y="508"/>
                    <a:pt x="49200" y="1587"/>
                  </a:cubicBezTo>
                  <a:lnTo>
                    <a:pt x="49200" y="9332"/>
                  </a:lnTo>
                  <a:cubicBezTo>
                    <a:pt x="46597" y="8507"/>
                    <a:pt x="43296" y="7808"/>
                    <a:pt x="39550" y="7808"/>
                  </a:cubicBezTo>
                  <a:cubicBezTo>
                    <a:pt x="29520" y="7808"/>
                    <a:pt x="22791" y="13522"/>
                    <a:pt x="22791" y="26600"/>
                  </a:cubicBezTo>
                  <a:lnTo>
                    <a:pt x="22791" y="43677"/>
                  </a:lnTo>
                  <a:lnTo>
                    <a:pt x="47994" y="43677"/>
                  </a:lnTo>
                  <a:lnTo>
                    <a:pt x="47994" y="51422"/>
                  </a:lnTo>
                  <a:lnTo>
                    <a:pt x="22791" y="51422"/>
                  </a:lnTo>
                  <a:lnTo>
                    <a:pt x="22791" y="133888"/>
                  </a:lnTo>
                  <a:lnTo>
                    <a:pt x="13649" y="133888"/>
                  </a:lnTo>
                  <a:lnTo>
                    <a:pt x="13649" y="51422"/>
                  </a:lnTo>
                  <a:close/>
                </a:path>
              </a:pathLst>
            </a:custGeom>
            <a:solidFill>
              <a:srgbClr val="FFFFFF"/>
            </a:solidFill>
            <a:ln w="634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42DB799-910A-41D5-5615-9CD0C5DBE0F8}"/>
                </a:ext>
              </a:extLst>
            </p:cNvPr>
            <p:cNvSpPr/>
            <p:nvPr/>
          </p:nvSpPr>
          <p:spPr>
            <a:xfrm>
              <a:off x="5201001" y="2879958"/>
              <a:ext cx="39677" cy="91417"/>
            </a:xfrm>
            <a:custGeom>
              <a:avLst/>
              <a:gdLst>
                <a:gd name="connsiteX0" fmla="*/ 0 w 39677"/>
                <a:gd name="connsiteY0" fmla="*/ 1206 h 91417"/>
                <a:gd name="connsiteX1" fmla="*/ 9141 w 39677"/>
                <a:gd name="connsiteY1" fmla="*/ 1206 h 91417"/>
                <a:gd name="connsiteX2" fmla="*/ 9141 w 39677"/>
                <a:gd name="connsiteY2" fmla="*/ 20188 h 91417"/>
                <a:gd name="connsiteX3" fmla="*/ 39678 w 39677"/>
                <a:gd name="connsiteY3" fmla="*/ 0 h 91417"/>
                <a:gd name="connsiteX4" fmla="*/ 39678 w 39677"/>
                <a:gd name="connsiteY4" fmla="*/ 8634 h 91417"/>
                <a:gd name="connsiteX5" fmla="*/ 9141 w 39677"/>
                <a:gd name="connsiteY5" fmla="*/ 41392 h 91417"/>
                <a:gd name="connsiteX6" fmla="*/ 9141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1" y="1206"/>
                  </a:lnTo>
                  <a:lnTo>
                    <a:pt x="9141" y="20188"/>
                  </a:lnTo>
                  <a:cubicBezTo>
                    <a:pt x="14157" y="9142"/>
                    <a:pt x="23108" y="508"/>
                    <a:pt x="39678" y="0"/>
                  </a:cubicBezTo>
                  <a:lnTo>
                    <a:pt x="39678" y="8634"/>
                  </a:lnTo>
                  <a:cubicBezTo>
                    <a:pt x="22219" y="9332"/>
                    <a:pt x="9141" y="17458"/>
                    <a:pt x="9141" y="41392"/>
                  </a:cubicBezTo>
                  <a:lnTo>
                    <a:pt x="9141"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AB721-1E3F-9200-9596-39B22985B7BD}"/>
                </a:ext>
              </a:extLst>
            </p:cNvPr>
            <p:cNvSpPr/>
            <p:nvPr/>
          </p:nvSpPr>
          <p:spPr>
            <a:xfrm>
              <a:off x="5246773" y="2879767"/>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8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808"/>
                    <a:pt x="43614" y="7808"/>
                  </a:cubicBezTo>
                  <a:cubicBezTo>
                    <a:pt x="24442" y="7808"/>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13774BB-4030-96D6-8A24-4CDB6C5E6B5C}"/>
                </a:ext>
              </a:extLst>
            </p:cNvPr>
            <p:cNvSpPr/>
            <p:nvPr/>
          </p:nvSpPr>
          <p:spPr>
            <a:xfrm>
              <a:off x="5353934" y="2879767"/>
              <a:ext cx="128618" cy="91607"/>
            </a:xfrm>
            <a:custGeom>
              <a:avLst/>
              <a:gdLst>
                <a:gd name="connsiteX0" fmla="*/ 0 w 128618"/>
                <a:gd name="connsiteY0" fmla="*/ 1397 h 91607"/>
                <a:gd name="connsiteX1" fmla="*/ 9142 w 128618"/>
                <a:gd name="connsiteY1" fmla="*/ 1397 h 91607"/>
                <a:gd name="connsiteX2" fmla="*/ 9142 w 128618"/>
                <a:gd name="connsiteY2" fmla="*/ 18474 h 91607"/>
                <a:gd name="connsiteX3" fmla="*/ 38662 w 128618"/>
                <a:gd name="connsiteY3" fmla="*/ 0 h 91607"/>
                <a:gd name="connsiteX4" fmla="*/ 66277 w 128618"/>
                <a:gd name="connsiteY4" fmla="*/ 20188 h 91607"/>
                <a:gd name="connsiteX5" fmla="*/ 98400 w 128618"/>
                <a:gd name="connsiteY5" fmla="*/ 0 h 91607"/>
                <a:gd name="connsiteX6" fmla="*/ 128619 w 128618"/>
                <a:gd name="connsiteY6" fmla="*/ 35170 h 91607"/>
                <a:gd name="connsiteX7" fmla="*/ 128619 w 128618"/>
                <a:gd name="connsiteY7" fmla="*/ 91608 h 91607"/>
                <a:gd name="connsiteX8" fmla="*/ 119477 w 128618"/>
                <a:gd name="connsiteY8" fmla="*/ 91608 h 91607"/>
                <a:gd name="connsiteX9" fmla="*/ 119477 w 128618"/>
                <a:gd name="connsiteY9" fmla="*/ 34662 h 91607"/>
                <a:gd name="connsiteX10" fmla="*/ 96877 w 128618"/>
                <a:gd name="connsiteY10" fmla="*/ 7936 h 91607"/>
                <a:gd name="connsiteX11" fmla="*/ 68880 w 128618"/>
                <a:gd name="connsiteY11" fmla="*/ 36567 h 91607"/>
                <a:gd name="connsiteX12" fmla="*/ 68880 w 128618"/>
                <a:gd name="connsiteY12" fmla="*/ 91608 h 91607"/>
                <a:gd name="connsiteX13" fmla="*/ 59739 w 128618"/>
                <a:gd name="connsiteY13" fmla="*/ 91608 h 91607"/>
                <a:gd name="connsiteX14" fmla="*/ 59739 w 128618"/>
                <a:gd name="connsiteY14" fmla="*/ 34662 h 91607"/>
                <a:gd name="connsiteX15" fmla="*/ 37138 w 128618"/>
                <a:gd name="connsiteY15" fmla="*/ 7936 h 91607"/>
                <a:gd name="connsiteX16" fmla="*/ 9142 w 128618"/>
                <a:gd name="connsiteY16" fmla="*/ 36567 h 91607"/>
                <a:gd name="connsiteX17" fmla="*/ 9142 w 128618"/>
                <a:gd name="connsiteY17" fmla="*/ 91608 h 91607"/>
                <a:gd name="connsiteX18" fmla="*/ 0 w 128618"/>
                <a:gd name="connsiteY18" fmla="*/ 91608 h 91607"/>
                <a:gd name="connsiteX19" fmla="*/ 0 w 128618"/>
                <a:gd name="connsiteY19" fmla="*/ 1397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07">
                  <a:moveTo>
                    <a:pt x="0" y="1397"/>
                  </a:moveTo>
                  <a:lnTo>
                    <a:pt x="9142" y="1397"/>
                  </a:lnTo>
                  <a:lnTo>
                    <a:pt x="9142" y="18474"/>
                  </a:lnTo>
                  <a:cubicBezTo>
                    <a:pt x="13268" y="8634"/>
                    <a:pt x="23997" y="0"/>
                    <a:pt x="38662" y="0"/>
                  </a:cubicBezTo>
                  <a:cubicBezTo>
                    <a:pt x="52121" y="0"/>
                    <a:pt x="62469" y="5714"/>
                    <a:pt x="66277" y="20188"/>
                  </a:cubicBezTo>
                  <a:cubicBezTo>
                    <a:pt x="71991" y="7428"/>
                    <a:pt x="84751" y="0"/>
                    <a:pt x="98400" y="0"/>
                  </a:cubicBezTo>
                  <a:cubicBezTo>
                    <a:pt x="115859" y="0"/>
                    <a:pt x="128619" y="9459"/>
                    <a:pt x="128619" y="35170"/>
                  </a:cubicBezTo>
                  <a:lnTo>
                    <a:pt x="128619" y="91608"/>
                  </a:lnTo>
                  <a:lnTo>
                    <a:pt x="119477" y="91608"/>
                  </a:lnTo>
                  <a:lnTo>
                    <a:pt x="119477" y="34662"/>
                  </a:lnTo>
                  <a:cubicBezTo>
                    <a:pt x="119477" y="15490"/>
                    <a:pt x="111351" y="7936"/>
                    <a:pt x="96877" y="7936"/>
                  </a:cubicBezTo>
                  <a:cubicBezTo>
                    <a:pt x="82402" y="7936"/>
                    <a:pt x="68880" y="17775"/>
                    <a:pt x="68880" y="36567"/>
                  </a:cubicBezTo>
                  <a:lnTo>
                    <a:pt x="68880" y="91608"/>
                  </a:lnTo>
                  <a:lnTo>
                    <a:pt x="59739" y="91608"/>
                  </a:lnTo>
                  <a:lnTo>
                    <a:pt x="59739" y="34662"/>
                  </a:lnTo>
                  <a:cubicBezTo>
                    <a:pt x="59739" y="15490"/>
                    <a:pt x="51613" y="7936"/>
                    <a:pt x="37138" y="7936"/>
                  </a:cubicBezTo>
                  <a:cubicBezTo>
                    <a:pt x="22664" y="7936"/>
                    <a:pt x="9142" y="17775"/>
                    <a:pt x="9142" y="36567"/>
                  </a:cubicBezTo>
                  <a:lnTo>
                    <a:pt x="9142" y="91608"/>
                  </a:lnTo>
                  <a:lnTo>
                    <a:pt x="0" y="91608"/>
                  </a:lnTo>
                  <a:lnTo>
                    <a:pt x="0" y="1397"/>
                  </a:lnTo>
                  <a:close/>
                </a:path>
              </a:pathLst>
            </a:custGeom>
            <a:solidFill>
              <a:srgbClr val="FFFFFF"/>
            </a:solidFill>
            <a:ln w="634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461B23DE-5F70-8F9E-2208-439A7BBA6916}"/>
                </a:ext>
              </a:extLst>
            </p:cNvPr>
            <p:cNvSpPr/>
            <p:nvPr/>
          </p:nvSpPr>
          <p:spPr>
            <a:xfrm>
              <a:off x="5544259" y="2837994"/>
              <a:ext cx="84053" cy="134776"/>
            </a:xfrm>
            <a:custGeom>
              <a:avLst/>
              <a:gdLst>
                <a:gd name="connsiteX0" fmla="*/ 0 w 84053"/>
                <a:gd name="connsiteY0" fmla="*/ 89576 h 134776"/>
                <a:gd name="connsiteX1" fmla="*/ 0 w 84053"/>
                <a:gd name="connsiteY1" fmla="*/ 88180 h 134776"/>
                <a:gd name="connsiteX2" fmla="*/ 41963 w 84053"/>
                <a:gd name="connsiteY2" fmla="*/ 41773 h 134776"/>
                <a:gd name="connsiteX3" fmla="*/ 74912 w 84053"/>
                <a:gd name="connsiteY3" fmla="*/ 63167 h 134776"/>
                <a:gd name="connsiteX4" fmla="*/ 74912 w 84053"/>
                <a:gd name="connsiteY4" fmla="*/ 0 h 134776"/>
                <a:gd name="connsiteX5" fmla="*/ 84053 w 84053"/>
                <a:gd name="connsiteY5" fmla="*/ 0 h 134776"/>
                <a:gd name="connsiteX6" fmla="*/ 84053 w 84053"/>
                <a:gd name="connsiteY6" fmla="*/ 133380 h 134776"/>
                <a:gd name="connsiteX7" fmla="*/ 74912 w 84053"/>
                <a:gd name="connsiteY7" fmla="*/ 133380 h 134776"/>
                <a:gd name="connsiteX8" fmla="*/ 74912 w 84053"/>
                <a:gd name="connsiteY8" fmla="*/ 112494 h 134776"/>
                <a:gd name="connsiteX9" fmla="*/ 40566 w 84053"/>
                <a:gd name="connsiteY9" fmla="*/ 134777 h 134776"/>
                <a:gd name="connsiteX10" fmla="*/ 0 w 84053"/>
                <a:gd name="connsiteY10" fmla="*/ 89576 h 134776"/>
                <a:gd name="connsiteX11" fmla="*/ 75102 w 84053"/>
                <a:gd name="connsiteY11" fmla="*/ 88878 h 134776"/>
                <a:gd name="connsiteX12" fmla="*/ 75102 w 84053"/>
                <a:gd name="connsiteY12" fmla="*/ 87481 h 134776"/>
                <a:gd name="connsiteX13" fmla="*/ 42789 w 84053"/>
                <a:gd name="connsiteY13" fmla="*/ 49518 h 134776"/>
                <a:gd name="connsiteX14" fmla="*/ 9459 w 84053"/>
                <a:gd name="connsiteY14" fmla="*/ 87799 h 134776"/>
                <a:gd name="connsiteX15" fmla="*/ 9459 w 84053"/>
                <a:gd name="connsiteY15" fmla="*/ 89195 h 134776"/>
                <a:gd name="connsiteX16" fmla="*/ 41392 w 84053"/>
                <a:gd name="connsiteY16" fmla="*/ 126968 h 134776"/>
                <a:gd name="connsiteX17" fmla="*/ 75038 w 84053"/>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34776">
                  <a:moveTo>
                    <a:pt x="0" y="89576"/>
                  </a:moveTo>
                  <a:lnTo>
                    <a:pt x="0" y="88180"/>
                  </a:lnTo>
                  <a:cubicBezTo>
                    <a:pt x="0" y="60437"/>
                    <a:pt x="18093" y="41773"/>
                    <a:pt x="41963" y="41773"/>
                  </a:cubicBezTo>
                  <a:cubicBezTo>
                    <a:pt x="59739" y="41773"/>
                    <a:pt x="69769" y="51930"/>
                    <a:pt x="74912" y="63167"/>
                  </a:cubicBezTo>
                  <a:lnTo>
                    <a:pt x="74912" y="0"/>
                  </a:lnTo>
                  <a:lnTo>
                    <a:pt x="84053" y="0"/>
                  </a:lnTo>
                  <a:lnTo>
                    <a:pt x="84053" y="133380"/>
                  </a:lnTo>
                  <a:lnTo>
                    <a:pt x="74912" y="133380"/>
                  </a:lnTo>
                  <a:lnTo>
                    <a:pt x="74912" y="112494"/>
                  </a:lnTo>
                  <a:cubicBezTo>
                    <a:pt x="70087" y="123350"/>
                    <a:pt x="57453" y="134777"/>
                    <a:pt x="40566" y="134777"/>
                  </a:cubicBezTo>
                  <a:cubicBezTo>
                    <a:pt x="17585" y="134777"/>
                    <a:pt x="0" y="118208"/>
                    <a:pt x="0" y="89576"/>
                  </a:cubicBezTo>
                  <a:close/>
                  <a:moveTo>
                    <a:pt x="75102" y="88878"/>
                  </a:moveTo>
                  <a:lnTo>
                    <a:pt x="75102" y="87481"/>
                  </a:lnTo>
                  <a:cubicBezTo>
                    <a:pt x="75102" y="62659"/>
                    <a:pt x="61643" y="49518"/>
                    <a:pt x="42789"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E1B82ABF-ADA5-8C32-7A1B-8D11F47B6611}"/>
                </a:ext>
              </a:extLst>
            </p:cNvPr>
            <p:cNvSpPr/>
            <p:nvPr/>
          </p:nvSpPr>
          <p:spPr>
            <a:xfrm>
              <a:off x="5652182" y="2848914"/>
              <a:ext cx="12951" cy="122460"/>
            </a:xfrm>
            <a:custGeom>
              <a:avLst/>
              <a:gdLst>
                <a:gd name="connsiteX0" fmla="*/ 0 w 12951"/>
                <a:gd name="connsiteY0" fmla="*/ 6348 h 122460"/>
                <a:gd name="connsiteX1" fmla="*/ 6539 w 12951"/>
                <a:gd name="connsiteY1" fmla="*/ 0 h 122460"/>
                <a:gd name="connsiteX2" fmla="*/ 12951 w 12951"/>
                <a:gd name="connsiteY2" fmla="*/ 6348 h 122460"/>
                <a:gd name="connsiteX3" fmla="*/ 6539 w 12951"/>
                <a:gd name="connsiteY3" fmla="*/ 12887 h 122460"/>
                <a:gd name="connsiteX4" fmla="*/ 0 w 12951"/>
                <a:gd name="connsiteY4" fmla="*/ 6348 h 122460"/>
                <a:gd name="connsiteX5" fmla="*/ 2095 w 12951"/>
                <a:gd name="connsiteY5" fmla="*/ 32250 h 122460"/>
                <a:gd name="connsiteX6" fmla="*/ 11237 w 12951"/>
                <a:gd name="connsiteY6" fmla="*/ 32250 h 122460"/>
                <a:gd name="connsiteX7" fmla="*/ 11237 w 12951"/>
                <a:gd name="connsiteY7" fmla="*/ 122461 h 122460"/>
                <a:gd name="connsiteX8" fmla="*/ 2095 w 12951"/>
                <a:gd name="connsiteY8" fmla="*/ 122461 h 122460"/>
                <a:gd name="connsiteX9" fmla="*/ 2095 w 12951"/>
                <a:gd name="connsiteY9" fmla="*/ 3225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460">
                  <a:moveTo>
                    <a:pt x="0" y="6348"/>
                  </a:moveTo>
                  <a:cubicBezTo>
                    <a:pt x="0" y="2920"/>
                    <a:pt x="2920" y="0"/>
                    <a:pt x="6539" y="0"/>
                  </a:cubicBezTo>
                  <a:cubicBezTo>
                    <a:pt x="10158" y="0"/>
                    <a:pt x="12951" y="2920"/>
                    <a:pt x="12951" y="6348"/>
                  </a:cubicBezTo>
                  <a:cubicBezTo>
                    <a:pt x="12951" y="9967"/>
                    <a:pt x="10158" y="12887"/>
                    <a:pt x="6539" y="12887"/>
                  </a:cubicBezTo>
                  <a:cubicBezTo>
                    <a:pt x="2920" y="12887"/>
                    <a:pt x="0" y="9967"/>
                    <a:pt x="0" y="6348"/>
                  </a:cubicBezTo>
                  <a:close/>
                  <a:moveTo>
                    <a:pt x="2095" y="32250"/>
                  </a:moveTo>
                  <a:lnTo>
                    <a:pt x="11237" y="32250"/>
                  </a:lnTo>
                  <a:lnTo>
                    <a:pt x="11237" y="122461"/>
                  </a:lnTo>
                  <a:lnTo>
                    <a:pt x="2095" y="122461"/>
                  </a:lnTo>
                  <a:lnTo>
                    <a:pt x="2095" y="32250"/>
                  </a:lnTo>
                  <a:close/>
                </a:path>
              </a:pathLst>
            </a:custGeom>
            <a:solidFill>
              <a:srgbClr val="FFFFFF"/>
            </a:solidFill>
            <a:ln w="634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FF84F66-A252-CA9D-F612-E1FF3D482E51}"/>
                </a:ext>
              </a:extLst>
            </p:cNvPr>
            <p:cNvSpPr/>
            <p:nvPr/>
          </p:nvSpPr>
          <p:spPr>
            <a:xfrm>
              <a:off x="5679036" y="2881164"/>
              <a:ext cx="80624" cy="90210"/>
            </a:xfrm>
            <a:custGeom>
              <a:avLst/>
              <a:gdLst>
                <a:gd name="connsiteX0" fmla="*/ 0 w 80624"/>
                <a:gd name="connsiteY0" fmla="*/ 0 h 90210"/>
                <a:gd name="connsiteX1" fmla="*/ 10030 w 80624"/>
                <a:gd name="connsiteY1" fmla="*/ 0 h 90210"/>
                <a:gd name="connsiteX2" fmla="*/ 40757 w 80624"/>
                <a:gd name="connsiteY2" fmla="*/ 81069 h 90210"/>
                <a:gd name="connsiteX3" fmla="*/ 71293 w 80624"/>
                <a:gd name="connsiteY3" fmla="*/ 0 h 90210"/>
                <a:gd name="connsiteX4" fmla="*/ 80625 w 80624"/>
                <a:gd name="connsiteY4" fmla="*/ 0 h 90210"/>
                <a:gd name="connsiteX5" fmla="*/ 46597 w 80624"/>
                <a:gd name="connsiteY5" fmla="*/ 90211 h 90210"/>
                <a:gd name="connsiteX6" fmla="*/ 34662 w 80624"/>
                <a:gd name="connsiteY6" fmla="*/ 90211 h 90210"/>
                <a:gd name="connsiteX7" fmla="*/ 0 w 80624"/>
                <a:gd name="connsiteY7" fmla="*/ 0 h 9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24" h="90210">
                  <a:moveTo>
                    <a:pt x="0" y="0"/>
                  </a:moveTo>
                  <a:lnTo>
                    <a:pt x="10030" y="0"/>
                  </a:lnTo>
                  <a:lnTo>
                    <a:pt x="40757" y="81069"/>
                  </a:lnTo>
                  <a:lnTo>
                    <a:pt x="71293" y="0"/>
                  </a:lnTo>
                  <a:lnTo>
                    <a:pt x="80625" y="0"/>
                  </a:lnTo>
                  <a:lnTo>
                    <a:pt x="46597" y="90211"/>
                  </a:lnTo>
                  <a:lnTo>
                    <a:pt x="34662" y="90211"/>
                  </a:lnTo>
                  <a:lnTo>
                    <a:pt x="0" y="0"/>
                  </a:lnTo>
                  <a:close/>
                </a:path>
              </a:pathLst>
            </a:custGeom>
            <a:solidFill>
              <a:srgbClr val="FFFFFF"/>
            </a:solidFill>
            <a:ln w="634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FC224FA8-83DB-1000-8B8F-A419F658723C}"/>
                </a:ext>
              </a:extLst>
            </p:cNvPr>
            <p:cNvSpPr/>
            <p:nvPr/>
          </p:nvSpPr>
          <p:spPr>
            <a:xfrm>
              <a:off x="5766263" y="2879830"/>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5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5"/>
                  </a:cubicBezTo>
                  <a:lnTo>
                    <a:pt x="81006" y="47296"/>
                  </a:lnTo>
                  <a:lnTo>
                    <a:pt x="9523" y="47296"/>
                  </a:lnTo>
                  <a:cubicBezTo>
                    <a:pt x="9840" y="71420"/>
                    <a:pt x="21458" y="85259"/>
                    <a:pt x="42852" y="85259"/>
                  </a:cubicBezTo>
                  <a:cubicBezTo>
                    <a:pt x="57897" y="85259"/>
                    <a:pt x="68055" y="79038"/>
                    <a:pt x="71166" y="66468"/>
                  </a:cubicBezTo>
                  <a:lnTo>
                    <a:pt x="80307" y="66468"/>
                  </a:lnTo>
                  <a:cubicBezTo>
                    <a:pt x="76498" y="83736"/>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24" name="Freeform 1023">
              <a:extLst>
                <a:ext uri="{FF2B5EF4-FFF2-40B4-BE49-F238E27FC236}">
                  <a16:creationId xmlns:a16="http://schemas.microsoft.com/office/drawing/2014/main" id="{328867BE-8C38-A920-CB3A-D737F25127C1}"/>
                </a:ext>
              </a:extLst>
            </p:cNvPr>
            <p:cNvSpPr/>
            <p:nvPr/>
          </p:nvSpPr>
          <p:spPr>
            <a:xfrm>
              <a:off x="5867457" y="2879958"/>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025" name="Freeform 1024">
              <a:extLst>
                <a:ext uri="{FF2B5EF4-FFF2-40B4-BE49-F238E27FC236}">
                  <a16:creationId xmlns:a16="http://schemas.microsoft.com/office/drawing/2014/main" id="{84BD0AD9-DFAC-9B2E-08A3-80BE1F59D2B3}"/>
                </a:ext>
              </a:extLst>
            </p:cNvPr>
            <p:cNvSpPr/>
            <p:nvPr/>
          </p:nvSpPr>
          <p:spPr>
            <a:xfrm>
              <a:off x="5916276" y="2879830"/>
              <a:ext cx="66594" cy="93194"/>
            </a:xfrm>
            <a:custGeom>
              <a:avLst/>
              <a:gdLst>
                <a:gd name="connsiteX0" fmla="*/ 0 w 66594"/>
                <a:gd name="connsiteY0" fmla="*/ 64690 h 93194"/>
                <a:gd name="connsiteX1" fmla="*/ 8824 w 66594"/>
                <a:gd name="connsiteY1" fmla="*/ 64690 h 93194"/>
                <a:gd name="connsiteX2" fmla="*/ 34726 w 66594"/>
                <a:gd name="connsiteY2" fmla="*/ 85386 h 93194"/>
                <a:gd name="connsiteX3" fmla="*/ 57707 w 66594"/>
                <a:gd name="connsiteY3" fmla="*/ 67611 h 93194"/>
                <a:gd name="connsiteX4" fmla="*/ 34091 w 66594"/>
                <a:gd name="connsiteY4" fmla="*/ 49327 h 93194"/>
                <a:gd name="connsiteX5" fmla="*/ 3047 w 66594"/>
                <a:gd name="connsiteY5" fmla="*/ 24124 h 93194"/>
                <a:gd name="connsiteX6" fmla="*/ 32758 w 66594"/>
                <a:gd name="connsiteY6" fmla="*/ 0 h 93194"/>
                <a:gd name="connsiteX7" fmla="*/ 64182 w 66594"/>
                <a:gd name="connsiteY7" fmla="*/ 24505 h 93194"/>
                <a:gd name="connsiteX8" fmla="*/ 55358 w 66594"/>
                <a:gd name="connsiteY8" fmla="*/ 24505 h 93194"/>
                <a:gd name="connsiteX9" fmla="*/ 32567 w 66594"/>
                <a:gd name="connsiteY9" fmla="*/ 7745 h 93194"/>
                <a:gd name="connsiteX10" fmla="*/ 11491 w 66594"/>
                <a:gd name="connsiteY10" fmla="*/ 23807 h 93194"/>
                <a:gd name="connsiteX11" fmla="*/ 36186 w 66594"/>
                <a:gd name="connsiteY11" fmla="*/ 41265 h 93194"/>
                <a:gd name="connsiteX12" fmla="*/ 66595 w 66594"/>
                <a:gd name="connsiteY12" fmla="*/ 66976 h 93194"/>
                <a:gd name="connsiteX13" fmla="*/ 34853 w 66594"/>
                <a:gd name="connsiteY13" fmla="*/ 93195 h 93194"/>
                <a:gd name="connsiteX14" fmla="*/ 190 w 66594"/>
                <a:gd name="connsiteY14" fmla="*/ 64690 h 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94">
                  <a:moveTo>
                    <a:pt x="0" y="64690"/>
                  </a:moveTo>
                  <a:lnTo>
                    <a:pt x="8824" y="64690"/>
                  </a:lnTo>
                  <a:cubicBezTo>
                    <a:pt x="10348" y="76943"/>
                    <a:pt x="17966" y="85386"/>
                    <a:pt x="34726" y="85386"/>
                  </a:cubicBezTo>
                  <a:cubicBezTo>
                    <a:pt x="49898" y="85386"/>
                    <a:pt x="57707" y="78466"/>
                    <a:pt x="57707" y="67611"/>
                  </a:cubicBezTo>
                  <a:cubicBezTo>
                    <a:pt x="57707" y="56057"/>
                    <a:pt x="50978" y="52438"/>
                    <a:pt x="34091" y="49327"/>
                  </a:cubicBezTo>
                  <a:cubicBezTo>
                    <a:pt x="11999" y="45391"/>
                    <a:pt x="3047" y="39678"/>
                    <a:pt x="3047" y="24124"/>
                  </a:cubicBezTo>
                  <a:cubicBezTo>
                    <a:pt x="3047" y="8570"/>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4"/>
                    <a:pt x="36186" y="41265"/>
                  </a:cubicBezTo>
                  <a:cubicBezTo>
                    <a:pt x="55485" y="44693"/>
                    <a:pt x="66595" y="49391"/>
                    <a:pt x="66595" y="66976"/>
                  </a:cubicBezTo>
                  <a:cubicBezTo>
                    <a:pt x="66595" y="82148"/>
                    <a:pt x="55358" y="93195"/>
                    <a:pt x="34853" y="93195"/>
                  </a:cubicBezTo>
                  <a:cubicBezTo>
                    <a:pt x="14347" y="93195"/>
                    <a:pt x="1333" y="81958"/>
                    <a:pt x="190" y="64690"/>
                  </a:cubicBezTo>
                  <a:close/>
                </a:path>
              </a:pathLst>
            </a:custGeom>
            <a:solidFill>
              <a:srgbClr val="FFFFFF"/>
            </a:solidFill>
            <a:ln w="6345" cap="flat">
              <a:noFill/>
              <a:prstDash val="solid"/>
              <a:miter/>
            </a:ln>
          </p:spPr>
          <p:txBody>
            <a:bodyPr rtlCol="0" anchor="ctr"/>
            <a:lstStyle/>
            <a:p>
              <a:endParaRPr lang="en-US"/>
            </a:p>
          </p:txBody>
        </p:sp>
        <p:sp>
          <p:nvSpPr>
            <p:cNvPr id="1026" name="Freeform 1025">
              <a:extLst>
                <a:ext uri="{FF2B5EF4-FFF2-40B4-BE49-F238E27FC236}">
                  <a16:creationId xmlns:a16="http://schemas.microsoft.com/office/drawing/2014/main" id="{E31D5009-28EC-2EC7-7461-FFCE13BE3532}"/>
                </a:ext>
              </a:extLst>
            </p:cNvPr>
            <p:cNvSpPr/>
            <p:nvPr/>
          </p:nvSpPr>
          <p:spPr>
            <a:xfrm>
              <a:off x="5996012" y="2879830"/>
              <a:ext cx="81005" cy="93067"/>
            </a:xfrm>
            <a:custGeom>
              <a:avLst/>
              <a:gdLst>
                <a:gd name="connsiteX0" fmla="*/ 0 w 81005"/>
                <a:gd name="connsiteY0" fmla="*/ 47423 h 93067"/>
                <a:gd name="connsiteX1" fmla="*/ 0 w 81005"/>
                <a:gd name="connsiteY1" fmla="*/ 46026 h 93067"/>
                <a:gd name="connsiteX2" fmla="*/ 41455 w 81005"/>
                <a:gd name="connsiteY2" fmla="*/ 0 h 93067"/>
                <a:gd name="connsiteX3" fmla="*/ 81006 w 81005"/>
                <a:gd name="connsiteY3" fmla="*/ 43995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486 h 93067"/>
                <a:gd name="connsiteX11" fmla="*/ 71483 w 81005"/>
                <a:gd name="connsiteY11" fmla="*/ 39868 h 93067"/>
                <a:gd name="connsiteX12" fmla="*/ 41455 w 81005"/>
                <a:gd name="connsiteY12" fmla="*/ 7745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23"/>
                  </a:moveTo>
                  <a:lnTo>
                    <a:pt x="0" y="46026"/>
                  </a:lnTo>
                  <a:cubicBezTo>
                    <a:pt x="0" y="18791"/>
                    <a:pt x="17267" y="0"/>
                    <a:pt x="41455" y="0"/>
                  </a:cubicBezTo>
                  <a:cubicBezTo>
                    <a:pt x="63230" y="0"/>
                    <a:pt x="81006" y="14157"/>
                    <a:pt x="81006" y="43995"/>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4" y="74594"/>
                    <a:pt x="64" y="47486"/>
                  </a:cubicBezTo>
                  <a:close/>
                  <a:moveTo>
                    <a:pt x="71483" y="39868"/>
                  </a:moveTo>
                  <a:cubicBezTo>
                    <a:pt x="70658" y="17966"/>
                    <a:pt x="59040" y="7745"/>
                    <a:pt x="41455" y="7745"/>
                  </a:cubicBezTo>
                  <a:cubicBezTo>
                    <a:pt x="23870" y="7745"/>
                    <a:pt x="11554" y="20188"/>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27" name="Freeform 1026">
              <a:extLst>
                <a:ext uri="{FF2B5EF4-FFF2-40B4-BE49-F238E27FC236}">
                  <a16:creationId xmlns:a16="http://schemas.microsoft.com/office/drawing/2014/main" id="{D526B9C0-357C-74ED-7CA6-D8E3C2B7958B}"/>
                </a:ext>
              </a:extLst>
            </p:cNvPr>
            <p:cNvSpPr/>
            <p:nvPr/>
          </p:nvSpPr>
          <p:spPr>
            <a:xfrm>
              <a:off x="6129519" y="2860658"/>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352"/>
                    <a:pt x="47232" y="102273"/>
                  </a:cubicBezTo>
                  <a:lnTo>
                    <a:pt x="47232" y="110018"/>
                  </a:lnTo>
                  <a:cubicBezTo>
                    <a:pt x="44312" y="111034"/>
                    <a:pt x="40820" y="111923"/>
                    <a:pt x="35297" y="111923"/>
                  </a:cubicBezTo>
                  <a:cubicBezTo>
                    <a:pt x="20950" y="111923"/>
                    <a:pt x="13205" y="103479"/>
                    <a:pt x="13205" y="88941"/>
                  </a:cubicBezTo>
                  <a:close/>
                </a:path>
              </a:pathLst>
            </a:custGeom>
            <a:solidFill>
              <a:srgbClr val="FFFFFF"/>
            </a:solidFill>
            <a:ln w="6345" cap="flat">
              <a:noFill/>
              <a:prstDash val="solid"/>
              <a:miter/>
            </a:ln>
          </p:spPr>
          <p:txBody>
            <a:bodyPr rtlCol="0" anchor="ctr"/>
            <a:lstStyle/>
            <a:p>
              <a:endParaRPr lang="en-US"/>
            </a:p>
          </p:txBody>
        </p:sp>
        <p:sp>
          <p:nvSpPr>
            <p:cNvPr id="1028" name="Freeform 1027">
              <a:extLst>
                <a:ext uri="{FF2B5EF4-FFF2-40B4-BE49-F238E27FC236}">
                  <a16:creationId xmlns:a16="http://schemas.microsoft.com/office/drawing/2014/main" id="{EF7ADA2E-02EF-56B9-C9AF-E8D80DD35121}"/>
                </a:ext>
              </a:extLst>
            </p:cNvPr>
            <p:cNvSpPr/>
            <p:nvPr/>
          </p:nvSpPr>
          <p:spPr>
            <a:xfrm>
              <a:off x="6193639" y="2838058"/>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2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2"/>
                    <a:pt x="41074" y="41772"/>
                  </a:cubicBezTo>
                  <a:cubicBezTo>
                    <a:pt x="60246" y="41772"/>
                    <a:pt x="73197" y="52120"/>
                    <a:pt x="73197" y="77832"/>
                  </a:cubicBezTo>
                  <a:lnTo>
                    <a:pt x="73197" y="133380"/>
                  </a:lnTo>
                  <a:lnTo>
                    <a:pt x="64055" y="133380"/>
                  </a:lnTo>
                  <a:lnTo>
                    <a:pt x="64055" y="77324"/>
                  </a:lnTo>
                  <a:cubicBezTo>
                    <a:pt x="64055" y="58151"/>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029" name="Freeform 1028">
              <a:extLst>
                <a:ext uri="{FF2B5EF4-FFF2-40B4-BE49-F238E27FC236}">
                  <a16:creationId xmlns:a16="http://schemas.microsoft.com/office/drawing/2014/main" id="{63010EDC-4B11-8426-93FF-C5D34AD86B28}"/>
                </a:ext>
              </a:extLst>
            </p:cNvPr>
            <p:cNvSpPr/>
            <p:nvPr/>
          </p:nvSpPr>
          <p:spPr>
            <a:xfrm>
              <a:off x="6285881" y="2879767"/>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808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808"/>
                    <a:pt x="43614" y="7808"/>
                  </a:cubicBezTo>
                  <a:cubicBezTo>
                    <a:pt x="24442" y="7808"/>
                    <a:pt x="9459" y="22473"/>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030" name="Freeform 1029">
              <a:extLst>
                <a:ext uri="{FF2B5EF4-FFF2-40B4-BE49-F238E27FC236}">
                  <a16:creationId xmlns:a16="http://schemas.microsoft.com/office/drawing/2014/main" id="{AF307857-55F4-6702-E59E-A17D139EF9A4}"/>
                </a:ext>
              </a:extLst>
            </p:cNvPr>
            <p:cNvSpPr/>
            <p:nvPr/>
          </p:nvSpPr>
          <p:spPr>
            <a:xfrm>
              <a:off x="6392026" y="2881164"/>
              <a:ext cx="72498" cy="91607"/>
            </a:xfrm>
            <a:custGeom>
              <a:avLst/>
              <a:gdLst>
                <a:gd name="connsiteX0" fmla="*/ 0 w 72498"/>
                <a:gd name="connsiteY0" fmla="*/ 57136 h 91607"/>
                <a:gd name="connsiteX1" fmla="*/ 0 w 72498"/>
                <a:gd name="connsiteY1" fmla="*/ 0 h 91607"/>
                <a:gd name="connsiteX2" fmla="*/ 9142 w 72498"/>
                <a:gd name="connsiteY2" fmla="*/ 0 h 91607"/>
                <a:gd name="connsiteX3" fmla="*/ 9142 w 72498"/>
                <a:gd name="connsiteY3" fmla="*/ 56564 h 91607"/>
                <a:gd name="connsiteX4" fmla="*/ 33837 w 72498"/>
                <a:gd name="connsiteY4" fmla="*/ 83672 h 91607"/>
                <a:gd name="connsiteX5" fmla="*/ 63357 w 72498"/>
                <a:gd name="connsiteY5" fmla="*/ 54850 h 91607"/>
                <a:gd name="connsiteX6" fmla="*/ 63357 w 72498"/>
                <a:gd name="connsiteY6" fmla="*/ 0 h 91607"/>
                <a:gd name="connsiteX7" fmla="*/ 72499 w 72498"/>
                <a:gd name="connsiteY7" fmla="*/ 0 h 91607"/>
                <a:gd name="connsiteX8" fmla="*/ 72499 w 72498"/>
                <a:gd name="connsiteY8" fmla="*/ 90211 h 91607"/>
                <a:gd name="connsiteX9" fmla="*/ 63357 w 72498"/>
                <a:gd name="connsiteY9" fmla="*/ 90211 h 91607"/>
                <a:gd name="connsiteX10" fmla="*/ 63357 w 72498"/>
                <a:gd name="connsiteY10" fmla="*/ 72943 h 91607"/>
                <a:gd name="connsiteX11" fmla="*/ 31806 w 72498"/>
                <a:gd name="connsiteY11" fmla="*/ 91608 h 91607"/>
                <a:gd name="connsiteX12" fmla="*/ 64 w 72498"/>
                <a:gd name="connsiteY12" fmla="*/ 57072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607">
                  <a:moveTo>
                    <a:pt x="0" y="57136"/>
                  </a:moveTo>
                  <a:lnTo>
                    <a:pt x="0" y="0"/>
                  </a:lnTo>
                  <a:lnTo>
                    <a:pt x="9142" y="0"/>
                  </a:lnTo>
                  <a:lnTo>
                    <a:pt x="9142" y="56564"/>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3"/>
                    <a:pt x="47677" y="91608"/>
                    <a:pt x="31806" y="91608"/>
                  </a:cubicBezTo>
                  <a:cubicBezTo>
                    <a:pt x="13141" y="91608"/>
                    <a:pt x="64" y="81958"/>
                    <a:pt x="64" y="57072"/>
                  </a:cubicBezTo>
                  <a:close/>
                </a:path>
              </a:pathLst>
            </a:custGeom>
            <a:solidFill>
              <a:srgbClr val="FFFFFF"/>
            </a:solidFill>
            <a:ln w="6345" cap="flat">
              <a:noFill/>
              <a:prstDash val="solid"/>
              <a:miter/>
            </a:ln>
          </p:spPr>
          <p:txBody>
            <a:bodyPr rtlCol="0" anchor="ctr"/>
            <a:lstStyle/>
            <a:p>
              <a:endParaRPr lang="en-US"/>
            </a:p>
          </p:txBody>
        </p:sp>
        <p:sp>
          <p:nvSpPr>
            <p:cNvPr id="1031" name="Freeform 1030">
              <a:extLst>
                <a:ext uri="{FF2B5EF4-FFF2-40B4-BE49-F238E27FC236}">
                  <a16:creationId xmlns:a16="http://schemas.microsoft.com/office/drawing/2014/main" id="{B83E7E12-8D98-2F93-B401-4C300BDD29B6}"/>
                </a:ext>
              </a:extLst>
            </p:cNvPr>
            <p:cNvSpPr/>
            <p:nvPr/>
          </p:nvSpPr>
          <p:spPr>
            <a:xfrm>
              <a:off x="6484332" y="2879767"/>
              <a:ext cx="84053" cy="124048"/>
            </a:xfrm>
            <a:custGeom>
              <a:avLst/>
              <a:gdLst>
                <a:gd name="connsiteX0" fmla="*/ 1841 w 84053"/>
                <a:gd name="connsiteY0" fmla="*/ 96813 h 124048"/>
                <a:gd name="connsiteX1" fmla="*/ 11173 w 84053"/>
                <a:gd name="connsiteY1" fmla="*/ 96813 h 124048"/>
                <a:gd name="connsiteX2" fmla="*/ 42090 w 84053"/>
                <a:gd name="connsiteY2" fmla="*/ 116303 h 124048"/>
                <a:gd name="connsiteX3" fmla="*/ 74911 w 84053"/>
                <a:gd name="connsiteY3" fmla="*/ 85259 h 124048"/>
                <a:gd name="connsiteX4" fmla="*/ 74911 w 84053"/>
                <a:gd name="connsiteY4" fmla="*/ 66785 h 124048"/>
                <a:gd name="connsiteX5" fmla="*/ 40757 w 84053"/>
                <a:gd name="connsiteY5" fmla="*/ 88687 h 124048"/>
                <a:gd name="connsiteX6" fmla="*/ 0 w 84053"/>
                <a:gd name="connsiteY6" fmla="*/ 45518 h 124048"/>
                <a:gd name="connsiteX7" fmla="*/ 0 w 84053"/>
                <a:gd name="connsiteY7" fmla="*/ 44312 h 124048"/>
                <a:gd name="connsiteX8" fmla="*/ 41963 w 84053"/>
                <a:gd name="connsiteY8" fmla="*/ 0 h 124048"/>
                <a:gd name="connsiteX9" fmla="*/ 74911 w 84053"/>
                <a:gd name="connsiteY9" fmla="*/ 20886 h 124048"/>
                <a:gd name="connsiteX10" fmla="*/ 74911 w 84053"/>
                <a:gd name="connsiteY10" fmla="*/ 1397 h 124048"/>
                <a:gd name="connsiteX11" fmla="*/ 84053 w 84053"/>
                <a:gd name="connsiteY11" fmla="*/ 1397 h 124048"/>
                <a:gd name="connsiteX12" fmla="*/ 84053 w 84053"/>
                <a:gd name="connsiteY12" fmla="*/ 85576 h 124048"/>
                <a:gd name="connsiteX13" fmla="*/ 42280 w 84053"/>
                <a:gd name="connsiteY13" fmla="*/ 124048 h 124048"/>
                <a:gd name="connsiteX14" fmla="*/ 1904 w 84053"/>
                <a:gd name="connsiteY14" fmla="*/ 96813 h 124048"/>
                <a:gd name="connsiteX15" fmla="*/ 75038 w 84053"/>
                <a:gd name="connsiteY15" fmla="*/ 45074 h 124048"/>
                <a:gd name="connsiteX16" fmla="*/ 75038 w 84053"/>
                <a:gd name="connsiteY16" fmla="*/ 43677 h 124048"/>
                <a:gd name="connsiteX17" fmla="*/ 42725 w 84053"/>
                <a:gd name="connsiteY17" fmla="*/ 7808 h 124048"/>
                <a:gd name="connsiteX18" fmla="*/ 9396 w 84053"/>
                <a:gd name="connsiteY18" fmla="*/ 44058 h 124048"/>
                <a:gd name="connsiteX19" fmla="*/ 9396 w 84053"/>
                <a:gd name="connsiteY19" fmla="*/ 45455 h 124048"/>
                <a:gd name="connsiteX20" fmla="*/ 41518 w 84053"/>
                <a:gd name="connsiteY20" fmla="*/ 81006 h 124048"/>
                <a:gd name="connsiteX21" fmla="*/ 75038 w 84053"/>
                <a:gd name="connsiteY21" fmla="*/ 45137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3" h="124048">
                  <a:moveTo>
                    <a:pt x="1841" y="96813"/>
                  </a:moveTo>
                  <a:lnTo>
                    <a:pt x="11173" y="96813"/>
                  </a:lnTo>
                  <a:cubicBezTo>
                    <a:pt x="13586" y="108367"/>
                    <a:pt x="23235" y="116303"/>
                    <a:pt x="42090" y="116303"/>
                  </a:cubicBezTo>
                  <a:cubicBezTo>
                    <a:pt x="60945" y="116303"/>
                    <a:pt x="74911" y="107479"/>
                    <a:pt x="74911" y="85259"/>
                  </a:cubicBezTo>
                  <a:lnTo>
                    <a:pt x="74911" y="66785"/>
                  </a:lnTo>
                  <a:cubicBezTo>
                    <a:pt x="70086" y="77641"/>
                    <a:pt x="57453" y="88687"/>
                    <a:pt x="40757" y="88687"/>
                  </a:cubicBezTo>
                  <a:cubicBezTo>
                    <a:pt x="17775" y="88687"/>
                    <a:pt x="0" y="71801"/>
                    <a:pt x="0" y="45518"/>
                  </a:cubicBezTo>
                  <a:lnTo>
                    <a:pt x="0" y="44312"/>
                  </a:lnTo>
                  <a:cubicBezTo>
                    <a:pt x="0" y="18601"/>
                    <a:pt x="18093" y="0"/>
                    <a:pt x="41963" y="0"/>
                  </a:cubicBezTo>
                  <a:cubicBezTo>
                    <a:pt x="59738" y="0"/>
                    <a:pt x="69769" y="9840"/>
                    <a:pt x="74911" y="20886"/>
                  </a:cubicBezTo>
                  <a:lnTo>
                    <a:pt x="74911" y="1397"/>
                  </a:lnTo>
                  <a:lnTo>
                    <a:pt x="84053" y="1397"/>
                  </a:lnTo>
                  <a:lnTo>
                    <a:pt x="84053" y="85576"/>
                  </a:lnTo>
                  <a:cubicBezTo>
                    <a:pt x="83863" y="112176"/>
                    <a:pt x="66468" y="124048"/>
                    <a:pt x="42280" y="124048"/>
                  </a:cubicBezTo>
                  <a:cubicBezTo>
                    <a:pt x="16188" y="124048"/>
                    <a:pt x="4127" y="111288"/>
                    <a:pt x="1904" y="96813"/>
                  </a:cubicBezTo>
                  <a:close/>
                  <a:moveTo>
                    <a:pt x="75038" y="45074"/>
                  </a:moveTo>
                  <a:lnTo>
                    <a:pt x="75038" y="43677"/>
                  </a:lnTo>
                  <a:cubicBezTo>
                    <a:pt x="75038" y="20886"/>
                    <a:pt x="61580" y="7808"/>
                    <a:pt x="42725" y="7808"/>
                  </a:cubicBezTo>
                  <a:cubicBezTo>
                    <a:pt x="23870" y="7808"/>
                    <a:pt x="9396" y="21585"/>
                    <a:pt x="9396" y="44058"/>
                  </a:cubicBezTo>
                  <a:lnTo>
                    <a:pt x="9396" y="45455"/>
                  </a:lnTo>
                  <a:cubicBezTo>
                    <a:pt x="9396" y="67865"/>
                    <a:pt x="23553" y="81006"/>
                    <a:pt x="41518" y="81006"/>
                  </a:cubicBezTo>
                  <a:cubicBezTo>
                    <a:pt x="59485" y="81006"/>
                    <a:pt x="75038" y="67737"/>
                    <a:pt x="75038" y="45137"/>
                  </a:cubicBezTo>
                  <a:close/>
                </a:path>
              </a:pathLst>
            </a:custGeom>
            <a:solidFill>
              <a:srgbClr val="FFFFFF"/>
            </a:solidFill>
            <a:ln w="6345" cap="flat">
              <a:noFill/>
              <a:prstDash val="solid"/>
              <a:miter/>
            </a:ln>
          </p:spPr>
          <p:txBody>
            <a:bodyPr rtlCol="0" anchor="ctr"/>
            <a:lstStyle/>
            <a:p>
              <a:endParaRPr lang="en-US"/>
            </a:p>
          </p:txBody>
        </p:sp>
        <p:sp>
          <p:nvSpPr>
            <p:cNvPr id="1032" name="Freeform 1031">
              <a:extLst>
                <a:ext uri="{FF2B5EF4-FFF2-40B4-BE49-F238E27FC236}">
                  <a16:creationId xmlns:a16="http://schemas.microsoft.com/office/drawing/2014/main" id="{CCA332DF-1F14-8723-2A6A-2783018870A4}"/>
                </a:ext>
              </a:extLst>
            </p:cNvPr>
            <p:cNvSpPr/>
            <p:nvPr/>
          </p:nvSpPr>
          <p:spPr>
            <a:xfrm>
              <a:off x="6593969" y="2838058"/>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5 w 73197"/>
                <a:gd name="connsiteY3" fmla="*/ 41772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9" y="50914"/>
                    <a:pt x="25013" y="41772"/>
                    <a:pt x="41075" y="41772"/>
                  </a:cubicBezTo>
                  <a:cubicBezTo>
                    <a:pt x="60246" y="41772"/>
                    <a:pt x="73197" y="52120"/>
                    <a:pt x="73197" y="77832"/>
                  </a:cubicBezTo>
                  <a:lnTo>
                    <a:pt x="73197" y="133380"/>
                  </a:lnTo>
                  <a:lnTo>
                    <a:pt x="64056" y="133380"/>
                  </a:lnTo>
                  <a:lnTo>
                    <a:pt x="64056" y="77324"/>
                  </a:lnTo>
                  <a:cubicBezTo>
                    <a:pt x="64056" y="58151"/>
                    <a:pt x="55105"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033" name="Freeform 1032">
              <a:extLst>
                <a:ext uri="{FF2B5EF4-FFF2-40B4-BE49-F238E27FC236}">
                  <a16:creationId xmlns:a16="http://schemas.microsoft.com/office/drawing/2014/main" id="{1DA54B57-61C7-64B5-2C2E-B946B2BE97D8}"/>
                </a:ext>
              </a:extLst>
            </p:cNvPr>
            <p:cNvSpPr/>
            <p:nvPr/>
          </p:nvSpPr>
          <p:spPr>
            <a:xfrm>
              <a:off x="6680689" y="2860658"/>
              <a:ext cx="47232" cy="111922"/>
            </a:xfrm>
            <a:custGeom>
              <a:avLst/>
              <a:gdLst>
                <a:gd name="connsiteX0" fmla="*/ 13268 w 47232"/>
                <a:gd name="connsiteY0" fmla="*/ 89005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3 w 47232"/>
                <a:gd name="connsiteY13" fmla="*/ 102273 h 111922"/>
                <a:gd name="connsiteX14" fmla="*/ 47233 w 47232"/>
                <a:gd name="connsiteY14" fmla="*/ 110018 h 111922"/>
                <a:gd name="connsiteX15" fmla="*/ 35298 w 47232"/>
                <a:gd name="connsiteY15" fmla="*/ 111923 h 111922"/>
                <a:gd name="connsiteX16" fmla="*/ 13204 w 47232"/>
                <a:gd name="connsiteY16" fmla="*/ 88941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5"/>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9" y="104177"/>
                  </a:cubicBezTo>
                  <a:cubicBezTo>
                    <a:pt x="40503" y="104177"/>
                    <a:pt x="44122" y="103352"/>
                    <a:pt x="47233" y="102273"/>
                  </a:cubicBezTo>
                  <a:lnTo>
                    <a:pt x="47233" y="110018"/>
                  </a:lnTo>
                  <a:cubicBezTo>
                    <a:pt x="44312" y="111034"/>
                    <a:pt x="40821" y="111923"/>
                    <a:pt x="35298" y="111923"/>
                  </a:cubicBezTo>
                  <a:cubicBezTo>
                    <a:pt x="20950" y="111923"/>
                    <a:pt x="13204" y="103479"/>
                    <a:pt x="13204" y="88941"/>
                  </a:cubicBezTo>
                  <a:close/>
                </a:path>
              </a:pathLst>
            </a:custGeom>
            <a:solidFill>
              <a:srgbClr val="FFFFFF"/>
            </a:solidFill>
            <a:ln w="6345" cap="flat">
              <a:noFill/>
              <a:prstDash val="solid"/>
              <a:miter/>
            </a:ln>
          </p:spPr>
          <p:txBody>
            <a:bodyPr rtlCol="0" anchor="ctr"/>
            <a:lstStyle/>
            <a:p>
              <a:endParaRPr lang="en-US"/>
            </a:p>
          </p:txBody>
        </p:sp>
      </p:grpSp>
      <p:grpSp>
        <p:nvGrpSpPr>
          <p:cNvPr id="1034" name="respect">
            <a:extLst>
              <a:ext uri="{FF2B5EF4-FFF2-40B4-BE49-F238E27FC236}">
                <a16:creationId xmlns:a16="http://schemas.microsoft.com/office/drawing/2014/main" id="{462D9C15-E454-F325-B5DB-3866C006895C}"/>
              </a:ext>
            </a:extLst>
          </p:cNvPr>
          <p:cNvGrpSpPr>
            <a:grpSpLocks noChangeAspect="1"/>
          </p:cNvGrpSpPr>
          <p:nvPr/>
        </p:nvGrpSpPr>
        <p:grpSpPr>
          <a:xfrm>
            <a:off x="6473851" y="2560320"/>
            <a:ext cx="1722327" cy="437186"/>
            <a:chOff x="5138279" y="3172302"/>
            <a:chExt cx="1436073" cy="364525"/>
          </a:xfrm>
        </p:grpSpPr>
        <p:sp>
          <p:nvSpPr>
            <p:cNvPr id="1035" name="Freeform 1034">
              <a:extLst>
                <a:ext uri="{FF2B5EF4-FFF2-40B4-BE49-F238E27FC236}">
                  <a16:creationId xmlns:a16="http://schemas.microsoft.com/office/drawing/2014/main" id="{F7133725-86BD-168E-4FFC-C81D033F7651}"/>
                </a:ext>
              </a:extLst>
            </p:cNvPr>
            <p:cNvSpPr/>
            <p:nvPr/>
          </p:nvSpPr>
          <p:spPr>
            <a:xfrm>
              <a:off x="5138596" y="3172302"/>
              <a:ext cx="123413" cy="138903"/>
            </a:xfrm>
            <a:custGeom>
              <a:avLst/>
              <a:gdLst>
                <a:gd name="connsiteX0" fmla="*/ 0 w 123413"/>
                <a:gd name="connsiteY0" fmla="*/ 138903 h 138903"/>
                <a:gd name="connsiteX1" fmla="*/ 0 w 123413"/>
                <a:gd name="connsiteY1" fmla="*/ 119858 h 138903"/>
                <a:gd name="connsiteX2" fmla="*/ 15363 w 123413"/>
                <a:gd name="connsiteY2" fmla="*/ 119858 h 138903"/>
                <a:gd name="connsiteX3" fmla="*/ 15363 w 123413"/>
                <a:gd name="connsiteY3" fmla="*/ 19045 h 138903"/>
                <a:gd name="connsiteX4" fmla="*/ 0 w 123413"/>
                <a:gd name="connsiteY4" fmla="*/ 19045 h 138903"/>
                <a:gd name="connsiteX5" fmla="*/ 0 w 123413"/>
                <a:gd name="connsiteY5" fmla="*/ 0 h 138903"/>
                <a:gd name="connsiteX6" fmla="*/ 62786 w 123413"/>
                <a:gd name="connsiteY6" fmla="*/ 0 h 138903"/>
                <a:gd name="connsiteX7" fmla="*/ 113700 w 123413"/>
                <a:gd name="connsiteY7" fmla="*/ 40376 h 138903"/>
                <a:gd name="connsiteX8" fmla="*/ 113700 w 123413"/>
                <a:gd name="connsiteY8" fmla="*/ 41138 h 138903"/>
                <a:gd name="connsiteX9" fmla="*/ 83164 w 123413"/>
                <a:gd name="connsiteY9" fmla="*/ 77832 h 138903"/>
                <a:gd name="connsiteX10" fmla="*/ 111732 w 123413"/>
                <a:gd name="connsiteY10" fmla="*/ 119795 h 138903"/>
                <a:gd name="connsiteX11" fmla="*/ 123413 w 123413"/>
                <a:gd name="connsiteY11" fmla="*/ 119795 h 138903"/>
                <a:gd name="connsiteX12" fmla="*/ 123413 w 123413"/>
                <a:gd name="connsiteY12" fmla="*/ 138840 h 138903"/>
                <a:gd name="connsiteX13" fmla="*/ 95226 w 123413"/>
                <a:gd name="connsiteY13" fmla="*/ 138840 h 138903"/>
                <a:gd name="connsiteX14" fmla="*/ 57897 w 123413"/>
                <a:gd name="connsiteY14" fmla="*/ 81958 h 138903"/>
                <a:gd name="connsiteX15" fmla="*/ 41201 w 123413"/>
                <a:gd name="connsiteY15" fmla="*/ 81958 h 138903"/>
                <a:gd name="connsiteX16" fmla="*/ 41201 w 123413"/>
                <a:gd name="connsiteY16" fmla="*/ 119858 h 138903"/>
                <a:gd name="connsiteX17" fmla="*/ 56945 w 123413"/>
                <a:gd name="connsiteY17" fmla="*/ 119858 h 138903"/>
                <a:gd name="connsiteX18" fmla="*/ 56945 w 123413"/>
                <a:gd name="connsiteY18" fmla="*/ 138903 h 138903"/>
                <a:gd name="connsiteX19" fmla="*/ 0 w 123413"/>
                <a:gd name="connsiteY19" fmla="*/ 138903 h 138903"/>
                <a:gd name="connsiteX20" fmla="*/ 61961 w 123413"/>
                <a:gd name="connsiteY20" fmla="*/ 63738 h 138903"/>
                <a:gd name="connsiteX21" fmla="*/ 88370 w 123413"/>
                <a:gd name="connsiteY21" fmla="*/ 41011 h 138903"/>
                <a:gd name="connsiteX22" fmla="*/ 88370 w 123413"/>
                <a:gd name="connsiteY22" fmla="*/ 40249 h 138903"/>
                <a:gd name="connsiteX23" fmla="*/ 61961 w 123413"/>
                <a:gd name="connsiteY23" fmla="*/ 19109 h 138903"/>
                <a:gd name="connsiteX24" fmla="*/ 41138 w 123413"/>
                <a:gd name="connsiteY24" fmla="*/ 19109 h 138903"/>
                <a:gd name="connsiteX25" fmla="*/ 41138 w 123413"/>
                <a:gd name="connsiteY25" fmla="*/ 63802 h 138903"/>
                <a:gd name="connsiteX26" fmla="*/ 61961 w 123413"/>
                <a:gd name="connsiteY26" fmla="*/ 63802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413" h="138903">
                  <a:moveTo>
                    <a:pt x="0" y="138903"/>
                  </a:moveTo>
                  <a:lnTo>
                    <a:pt x="0" y="119858"/>
                  </a:lnTo>
                  <a:lnTo>
                    <a:pt x="15363" y="119858"/>
                  </a:lnTo>
                  <a:lnTo>
                    <a:pt x="15363" y="19045"/>
                  </a:lnTo>
                  <a:lnTo>
                    <a:pt x="0" y="19045"/>
                  </a:lnTo>
                  <a:lnTo>
                    <a:pt x="0" y="0"/>
                  </a:lnTo>
                  <a:lnTo>
                    <a:pt x="62786" y="0"/>
                  </a:lnTo>
                  <a:cubicBezTo>
                    <a:pt x="93131" y="0"/>
                    <a:pt x="113700" y="12062"/>
                    <a:pt x="113700" y="40376"/>
                  </a:cubicBezTo>
                  <a:lnTo>
                    <a:pt x="113700" y="41138"/>
                  </a:lnTo>
                  <a:cubicBezTo>
                    <a:pt x="113700" y="61516"/>
                    <a:pt x="100686" y="73959"/>
                    <a:pt x="83164" y="77832"/>
                  </a:cubicBezTo>
                  <a:lnTo>
                    <a:pt x="111732" y="119795"/>
                  </a:lnTo>
                  <a:lnTo>
                    <a:pt x="123413" y="119795"/>
                  </a:lnTo>
                  <a:lnTo>
                    <a:pt x="123413" y="138840"/>
                  </a:lnTo>
                  <a:lnTo>
                    <a:pt x="95226" y="138840"/>
                  </a:lnTo>
                  <a:lnTo>
                    <a:pt x="57897" y="81958"/>
                  </a:lnTo>
                  <a:lnTo>
                    <a:pt x="41201" y="81958"/>
                  </a:lnTo>
                  <a:lnTo>
                    <a:pt x="41201" y="119858"/>
                  </a:lnTo>
                  <a:lnTo>
                    <a:pt x="56945" y="119858"/>
                  </a:lnTo>
                  <a:lnTo>
                    <a:pt x="56945" y="138903"/>
                  </a:lnTo>
                  <a:lnTo>
                    <a:pt x="0" y="138903"/>
                  </a:lnTo>
                  <a:close/>
                  <a:moveTo>
                    <a:pt x="61961" y="63738"/>
                  </a:moveTo>
                  <a:cubicBezTo>
                    <a:pt x="79228" y="63738"/>
                    <a:pt x="88370" y="56374"/>
                    <a:pt x="88370" y="41011"/>
                  </a:cubicBezTo>
                  <a:lnTo>
                    <a:pt x="88370" y="40249"/>
                  </a:lnTo>
                  <a:cubicBezTo>
                    <a:pt x="88370" y="25330"/>
                    <a:pt x="78466" y="19109"/>
                    <a:pt x="61961" y="19109"/>
                  </a:cubicBezTo>
                  <a:lnTo>
                    <a:pt x="41138" y="19109"/>
                  </a:lnTo>
                  <a:lnTo>
                    <a:pt x="41138" y="63802"/>
                  </a:lnTo>
                  <a:lnTo>
                    <a:pt x="61961" y="63802"/>
                  </a:lnTo>
                  <a:close/>
                </a:path>
              </a:pathLst>
            </a:custGeom>
            <a:solidFill>
              <a:srgbClr val="FFFFFF"/>
            </a:solidFill>
            <a:ln w="6345" cap="flat">
              <a:noFill/>
              <a:prstDash val="solid"/>
              <a:miter/>
            </a:ln>
          </p:spPr>
          <p:txBody>
            <a:bodyPr rtlCol="0" anchor="ctr"/>
            <a:lstStyle/>
            <a:p>
              <a:endParaRPr lang="en-US"/>
            </a:p>
          </p:txBody>
        </p:sp>
        <p:sp>
          <p:nvSpPr>
            <p:cNvPr id="1036" name="Freeform 1035">
              <a:extLst>
                <a:ext uri="{FF2B5EF4-FFF2-40B4-BE49-F238E27FC236}">
                  <a16:creationId xmlns:a16="http://schemas.microsoft.com/office/drawing/2014/main" id="{5AC25104-E182-5B36-EBB4-3DCCFE052FA2}"/>
                </a:ext>
              </a:extLst>
            </p:cNvPr>
            <p:cNvSpPr/>
            <p:nvPr/>
          </p:nvSpPr>
          <p:spPr>
            <a:xfrm>
              <a:off x="5268992" y="3207536"/>
              <a:ext cx="98527" cy="105637"/>
            </a:xfrm>
            <a:custGeom>
              <a:avLst/>
              <a:gdLst>
                <a:gd name="connsiteX0" fmla="*/ 0 w 98527"/>
                <a:gd name="connsiteY0" fmla="*/ 53961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1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1"/>
                  </a:moveTo>
                  <a:lnTo>
                    <a:pt x="0" y="52438"/>
                  </a:lnTo>
                  <a:cubicBezTo>
                    <a:pt x="0" y="20950"/>
                    <a:pt x="21585" y="0"/>
                    <a:pt x="50534" y="0"/>
                  </a:cubicBezTo>
                  <a:cubicBezTo>
                    <a:pt x="75610"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1"/>
                  </a:cubicBezTo>
                  <a:close/>
                  <a:moveTo>
                    <a:pt x="75229" y="42090"/>
                  </a:moveTo>
                  <a:cubicBezTo>
                    <a:pt x="74023"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037" name="Freeform 1036">
              <a:extLst>
                <a:ext uri="{FF2B5EF4-FFF2-40B4-BE49-F238E27FC236}">
                  <a16:creationId xmlns:a16="http://schemas.microsoft.com/office/drawing/2014/main" id="{BA8F0CDC-2E7E-830B-D373-B222DDE4852E}"/>
                </a:ext>
              </a:extLst>
            </p:cNvPr>
            <p:cNvSpPr/>
            <p:nvPr/>
          </p:nvSpPr>
          <p:spPr>
            <a:xfrm>
              <a:off x="5380661" y="3207472"/>
              <a:ext cx="82084" cy="105701"/>
            </a:xfrm>
            <a:custGeom>
              <a:avLst/>
              <a:gdLst>
                <a:gd name="connsiteX0" fmla="*/ 18855 w 82084"/>
                <a:gd name="connsiteY0" fmla="*/ 92814 h 105701"/>
                <a:gd name="connsiteX1" fmla="*/ 18855 w 82084"/>
                <a:gd name="connsiteY1" fmla="*/ 103669 h 105701"/>
                <a:gd name="connsiteX2" fmla="*/ 0 w 82084"/>
                <a:gd name="connsiteY2" fmla="*/ 103669 h 105701"/>
                <a:gd name="connsiteX3" fmla="*/ 0 w 82084"/>
                <a:gd name="connsiteY3" fmla="*/ 69896 h 105701"/>
                <a:gd name="connsiteX4" fmla="*/ 17839 w 82084"/>
                <a:gd name="connsiteY4" fmla="*/ 69896 h 105701"/>
                <a:gd name="connsiteX5" fmla="*/ 41518 w 82084"/>
                <a:gd name="connsiteY5" fmla="*/ 89703 h 105701"/>
                <a:gd name="connsiteX6" fmla="*/ 59421 w 82084"/>
                <a:gd name="connsiteY6" fmla="*/ 75546 h 105701"/>
                <a:gd name="connsiteX7" fmla="*/ 37646 w 82084"/>
                <a:gd name="connsiteY7" fmla="*/ 61199 h 105701"/>
                <a:gd name="connsiteX8" fmla="*/ 1333 w 82084"/>
                <a:gd name="connsiteY8" fmla="*/ 29330 h 105701"/>
                <a:gd name="connsiteX9" fmla="*/ 34789 w 82084"/>
                <a:gd name="connsiteY9" fmla="*/ 0 h 105701"/>
                <a:gd name="connsiteX10" fmla="*/ 60056 w 82084"/>
                <a:gd name="connsiteY10" fmla="*/ 11681 h 105701"/>
                <a:gd name="connsiteX11" fmla="*/ 60056 w 82084"/>
                <a:gd name="connsiteY11" fmla="*/ 2158 h 105701"/>
                <a:gd name="connsiteX12" fmla="*/ 78339 w 82084"/>
                <a:gd name="connsiteY12" fmla="*/ 2158 h 105701"/>
                <a:gd name="connsiteX13" fmla="*/ 78339 w 82084"/>
                <a:gd name="connsiteY13" fmla="*/ 32059 h 105701"/>
                <a:gd name="connsiteX14" fmla="*/ 60881 w 82084"/>
                <a:gd name="connsiteY14" fmla="*/ 32059 h 105701"/>
                <a:gd name="connsiteX15" fmla="*/ 38916 w 82084"/>
                <a:gd name="connsiteY15" fmla="*/ 15744 h 105701"/>
                <a:gd name="connsiteX16" fmla="*/ 23171 w 82084"/>
                <a:gd name="connsiteY16" fmla="*/ 27806 h 105701"/>
                <a:gd name="connsiteX17" fmla="*/ 43994 w 82084"/>
                <a:gd name="connsiteY17" fmla="*/ 41772 h 105701"/>
                <a:gd name="connsiteX18" fmla="*/ 82085 w 82084"/>
                <a:gd name="connsiteY18" fmla="*/ 73642 h 105701"/>
                <a:gd name="connsiteX19" fmla="*/ 44756 w 82084"/>
                <a:gd name="connsiteY19" fmla="*/ 105701 h 105701"/>
                <a:gd name="connsiteX20" fmla="*/ 18918 w 82084"/>
                <a:gd name="connsiteY20" fmla="*/ 92877 h 1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4" h="105701">
                  <a:moveTo>
                    <a:pt x="18855" y="92814"/>
                  </a:moveTo>
                  <a:lnTo>
                    <a:pt x="18855" y="103669"/>
                  </a:lnTo>
                  <a:lnTo>
                    <a:pt x="0" y="103669"/>
                  </a:lnTo>
                  <a:lnTo>
                    <a:pt x="0" y="69896"/>
                  </a:lnTo>
                  <a:lnTo>
                    <a:pt x="17839" y="69896"/>
                  </a:lnTo>
                  <a:cubicBezTo>
                    <a:pt x="19616" y="80371"/>
                    <a:pt x="27743" y="89703"/>
                    <a:pt x="41518" y="89703"/>
                  </a:cubicBezTo>
                  <a:cubicBezTo>
                    <a:pt x="53581" y="89703"/>
                    <a:pt x="59421" y="84624"/>
                    <a:pt x="59421" y="75546"/>
                  </a:cubicBezTo>
                  <a:cubicBezTo>
                    <a:pt x="59421" y="66468"/>
                    <a:pt x="52438" y="63675"/>
                    <a:pt x="37646" y="61199"/>
                  </a:cubicBezTo>
                  <a:cubicBezTo>
                    <a:pt x="10856" y="56945"/>
                    <a:pt x="1333" y="47042"/>
                    <a:pt x="1333" y="29330"/>
                  </a:cubicBezTo>
                  <a:cubicBezTo>
                    <a:pt x="1333" y="11618"/>
                    <a:pt x="15490" y="0"/>
                    <a:pt x="34789" y="0"/>
                  </a:cubicBezTo>
                  <a:cubicBezTo>
                    <a:pt x="50724" y="0"/>
                    <a:pt x="56564" y="5015"/>
                    <a:pt x="60056" y="11681"/>
                  </a:cubicBezTo>
                  <a:lnTo>
                    <a:pt x="60056" y="2158"/>
                  </a:lnTo>
                  <a:lnTo>
                    <a:pt x="78339" y="2158"/>
                  </a:lnTo>
                  <a:lnTo>
                    <a:pt x="78339" y="32059"/>
                  </a:lnTo>
                  <a:lnTo>
                    <a:pt x="60881" y="32059"/>
                  </a:lnTo>
                  <a:cubicBezTo>
                    <a:pt x="58723" y="21965"/>
                    <a:pt x="50597" y="15744"/>
                    <a:pt x="38916" y="15744"/>
                  </a:cubicBezTo>
                  <a:cubicBezTo>
                    <a:pt x="29203" y="15744"/>
                    <a:pt x="23171" y="19617"/>
                    <a:pt x="23171" y="27806"/>
                  </a:cubicBezTo>
                  <a:cubicBezTo>
                    <a:pt x="23171" y="35361"/>
                    <a:pt x="27869" y="38916"/>
                    <a:pt x="43994" y="41772"/>
                  </a:cubicBezTo>
                  <a:cubicBezTo>
                    <a:pt x="67547" y="45645"/>
                    <a:pt x="82085" y="52057"/>
                    <a:pt x="82085" y="73642"/>
                  </a:cubicBezTo>
                  <a:cubicBezTo>
                    <a:pt x="82085" y="93449"/>
                    <a:pt x="68880" y="105701"/>
                    <a:pt x="44756" y="105701"/>
                  </a:cubicBezTo>
                  <a:cubicBezTo>
                    <a:pt x="28060" y="105701"/>
                    <a:pt x="21648" y="98527"/>
                    <a:pt x="18918" y="92877"/>
                  </a:cubicBezTo>
                  <a:close/>
                </a:path>
              </a:pathLst>
            </a:custGeom>
            <a:solidFill>
              <a:srgbClr val="FFFFFF"/>
            </a:solidFill>
            <a:ln w="6345" cap="flat">
              <a:noFill/>
              <a:prstDash val="solid"/>
              <a:miter/>
            </a:ln>
          </p:spPr>
          <p:txBody>
            <a:bodyPr rtlCol="0" anchor="ctr"/>
            <a:lstStyle/>
            <a:p>
              <a:endParaRPr lang="en-US"/>
            </a:p>
          </p:txBody>
        </p:sp>
        <p:sp>
          <p:nvSpPr>
            <p:cNvPr id="1038" name="Freeform 1037">
              <a:extLst>
                <a:ext uri="{FF2B5EF4-FFF2-40B4-BE49-F238E27FC236}">
                  <a16:creationId xmlns:a16="http://schemas.microsoft.com/office/drawing/2014/main" id="{18824031-A690-221B-E0A4-22DB114D9337}"/>
                </a:ext>
              </a:extLst>
            </p:cNvPr>
            <p:cNvSpPr/>
            <p:nvPr/>
          </p:nvSpPr>
          <p:spPr>
            <a:xfrm>
              <a:off x="5471951" y="3207536"/>
              <a:ext cx="114207" cy="139030"/>
            </a:xfrm>
            <a:custGeom>
              <a:avLst/>
              <a:gdLst>
                <a:gd name="connsiteX0" fmla="*/ 190 w 114207"/>
                <a:gd name="connsiteY0" fmla="*/ 139030 h 139030"/>
                <a:gd name="connsiteX1" fmla="*/ 190 w 114207"/>
                <a:gd name="connsiteY1" fmla="*/ 121762 h 139030"/>
                <a:gd name="connsiteX2" fmla="*/ 12443 w 114207"/>
                <a:gd name="connsiteY2" fmla="*/ 121762 h 139030"/>
                <a:gd name="connsiteX3" fmla="*/ 12443 w 114207"/>
                <a:gd name="connsiteY3" fmla="*/ 19997 h 139030"/>
                <a:gd name="connsiteX4" fmla="*/ 0 w 114207"/>
                <a:gd name="connsiteY4" fmla="*/ 19997 h 139030"/>
                <a:gd name="connsiteX5" fmla="*/ 0 w 114207"/>
                <a:gd name="connsiteY5" fmla="*/ 2158 h 139030"/>
                <a:gd name="connsiteX6" fmla="*/ 35932 w 114207"/>
                <a:gd name="connsiteY6" fmla="*/ 2158 h 139030"/>
                <a:gd name="connsiteX7" fmla="*/ 35932 w 114207"/>
                <a:gd name="connsiteY7" fmla="*/ 19045 h 139030"/>
                <a:gd name="connsiteX8" fmla="*/ 69134 w 114207"/>
                <a:gd name="connsiteY8" fmla="*/ 0 h 139030"/>
                <a:gd name="connsiteX9" fmla="*/ 114208 w 114207"/>
                <a:gd name="connsiteY9" fmla="*/ 51676 h 139030"/>
                <a:gd name="connsiteX10" fmla="*/ 114208 w 114207"/>
                <a:gd name="connsiteY10" fmla="*/ 53200 h 139030"/>
                <a:gd name="connsiteX11" fmla="*/ 69134 w 114207"/>
                <a:gd name="connsiteY11" fmla="*/ 105637 h 139030"/>
                <a:gd name="connsiteX12" fmla="*/ 35932 w 114207"/>
                <a:gd name="connsiteY12" fmla="*/ 87354 h 139030"/>
                <a:gd name="connsiteX13" fmla="*/ 35932 w 114207"/>
                <a:gd name="connsiteY13" fmla="*/ 121699 h 139030"/>
                <a:gd name="connsiteX14" fmla="*/ 49708 w 114207"/>
                <a:gd name="connsiteY14" fmla="*/ 121699 h 139030"/>
                <a:gd name="connsiteX15" fmla="*/ 49708 w 114207"/>
                <a:gd name="connsiteY15" fmla="*/ 138967 h 139030"/>
                <a:gd name="connsiteX16" fmla="*/ 190 w 114207"/>
                <a:gd name="connsiteY16" fmla="*/ 138967 h 139030"/>
                <a:gd name="connsiteX17" fmla="*/ 90147 w 114207"/>
                <a:gd name="connsiteY17" fmla="*/ 53771 h 139030"/>
                <a:gd name="connsiteX18" fmla="*/ 90147 w 114207"/>
                <a:gd name="connsiteY18" fmla="*/ 52248 h 139030"/>
                <a:gd name="connsiteX19" fmla="*/ 63357 w 114207"/>
                <a:gd name="connsiteY19" fmla="*/ 18474 h 139030"/>
                <a:gd name="connsiteX20" fmla="*/ 35170 w 114207"/>
                <a:gd name="connsiteY20" fmla="*/ 52057 h 139030"/>
                <a:gd name="connsiteX21" fmla="*/ 35170 w 114207"/>
                <a:gd name="connsiteY21" fmla="*/ 53644 h 139030"/>
                <a:gd name="connsiteX22" fmla="*/ 63357 w 114207"/>
                <a:gd name="connsiteY22" fmla="*/ 87037 h 139030"/>
                <a:gd name="connsiteX23" fmla="*/ 90147 w 114207"/>
                <a:gd name="connsiteY23" fmla="*/ 53835 h 13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207" h="139030">
                  <a:moveTo>
                    <a:pt x="190" y="139030"/>
                  </a:moveTo>
                  <a:lnTo>
                    <a:pt x="190" y="121762"/>
                  </a:lnTo>
                  <a:lnTo>
                    <a:pt x="12443" y="121762"/>
                  </a:lnTo>
                  <a:lnTo>
                    <a:pt x="12443" y="19997"/>
                  </a:lnTo>
                  <a:lnTo>
                    <a:pt x="0" y="19997"/>
                  </a:lnTo>
                  <a:lnTo>
                    <a:pt x="0" y="2158"/>
                  </a:lnTo>
                  <a:lnTo>
                    <a:pt x="35932" y="2158"/>
                  </a:lnTo>
                  <a:lnTo>
                    <a:pt x="35932" y="19045"/>
                  </a:lnTo>
                  <a:cubicBezTo>
                    <a:pt x="41582" y="8570"/>
                    <a:pt x="54215" y="0"/>
                    <a:pt x="69134" y="0"/>
                  </a:cubicBezTo>
                  <a:cubicBezTo>
                    <a:pt x="94591" y="0"/>
                    <a:pt x="114208" y="18855"/>
                    <a:pt x="114208" y="51676"/>
                  </a:cubicBezTo>
                  <a:lnTo>
                    <a:pt x="114208" y="53200"/>
                  </a:lnTo>
                  <a:cubicBezTo>
                    <a:pt x="114208" y="85830"/>
                    <a:pt x="95544" y="105637"/>
                    <a:pt x="69134" y="105637"/>
                  </a:cubicBezTo>
                  <a:cubicBezTo>
                    <a:pt x="53009" y="105637"/>
                    <a:pt x="41328" y="97893"/>
                    <a:pt x="35932" y="87354"/>
                  </a:cubicBezTo>
                  <a:lnTo>
                    <a:pt x="35932" y="121699"/>
                  </a:lnTo>
                  <a:lnTo>
                    <a:pt x="49708" y="121699"/>
                  </a:lnTo>
                  <a:lnTo>
                    <a:pt x="49708" y="138967"/>
                  </a:lnTo>
                  <a:lnTo>
                    <a:pt x="190" y="138967"/>
                  </a:lnTo>
                  <a:close/>
                  <a:moveTo>
                    <a:pt x="90147" y="53771"/>
                  </a:moveTo>
                  <a:lnTo>
                    <a:pt x="90147" y="52248"/>
                  </a:lnTo>
                  <a:cubicBezTo>
                    <a:pt x="90147" y="29520"/>
                    <a:pt x="78466" y="18474"/>
                    <a:pt x="63357" y="18474"/>
                  </a:cubicBezTo>
                  <a:cubicBezTo>
                    <a:pt x="46851" y="18474"/>
                    <a:pt x="35170" y="29711"/>
                    <a:pt x="35170" y="52057"/>
                  </a:cubicBezTo>
                  <a:lnTo>
                    <a:pt x="35170" y="53644"/>
                  </a:lnTo>
                  <a:cubicBezTo>
                    <a:pt x="35170" y="75991"/>
                    <a:pt x="46470" y="87037"/>
                    <a:pt x="63357" y="87037"/>
                  </a:cubicBezTo>
                  <a:cubicBezTo>
                    <a:pt x="80244" y="87037"/>
                    <a:pt x="90147" y="75165"/>
                    <a:pt x="90147" y="53835"/>
                  </a:cubicBezTo>
                  <a:close/>
                </a:path>
              </a:pathLst>
            </a:custGeom>
            <a:solidFill>
              <a:srgbClr val="FFFFFF"/>
            </a:solidFill>
            <a:ln w="6345" cap="flat">
              <a:noFill/>
              <a:prstDash val="solid"/>
              <a:miter/>
            </a:ln>
          </p:spPr>
          <p:txBody>
            <a:bodyPr rtlCol="0" anchor="ctr"/>
            <a:lstStyle/>
            <a:p>
              <a:endParaRPr lang="en-US"/>
            </a:p>
          </p:txBody>
        </p:sp>
        <p:sp>
          <p:nvSpPr>
            <p:cNvPr id="1039" name="Freeform 1038">
              <a:extLst>
                <a:ext uri="{FF2B5EF4-FFF2-40B4-BE49-F238E27FC236}">
                  <a16:creationId xmlns:a16="http://schemas.microsoft.com/office/drawing/2014/main" id="{1594A2AA-C3BB-B3EF-EBC6-37AC1F2FA270}"/>
                </a:ext>
              </a:extLst>
            </p:cNvPr>
            <p:cNvSpPr/>
            <p:nvPr/>
          </p:nvSpPr>
          <p:spPr>
            <a:xfrm>
              <a:off x="5597903" y="3207536"/>
              <a:ext cx="98527" cy="105637"/>
            </a:xfrm>
            <a:custGeom>
              <a:avLst/>
              <a:gdLst>
                <a:gd name="connsiteX0" fmla="*/ 0 w 98527"/>
                <a:gd name="connsiteY0" fmla="*/ 53961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1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1"/>
                  </a:moveTo>
                  <a:lnTo>
                    <a:pt x="0" y="52438"/>
                  </a:lnTo>
                  <a:cubicBezTo>
                    <a:pt x="0" y="20950"/>
                    <a:pt x="21585" y="0"/>
                    <a:pt x="50534" y="0"/>
                  </a:cubicBezTo>
                  <a:cubicBezTo>
                    <a:pt x="75610"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1"/>
                  </a:cubicBezTo>
                  <a:close/>
                  <a:moveTo>
                    <a:pt x="75229" y="42090"/>
                  </a:moveTo>
                  <a:cubicBezTo>
                    <a:pt x="74023"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040" name="Freeform 1039">
              <a:extLst>
                <a:ext uri="{FF2B5EF4-FFF2-40B4-BE49-F238E27FC236}">
                  <a16:creationId xmlns:a16="http://schemas.microsoft.com/office/drawing/2014/main" id="{AADD59EE-4AA7-9426-7C65-B882F5FDFABA}"/>
                </a:ext>
              </a:extLst>
            </p:cNvPr>
            <p:cNvSpPr/>
            <p:nvPr/>
          </p:nvSpPr>
          <p:spPr>
            <a:xfrm>
              <a:off x="5708556" y="32074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1 w 98146"/>
                <a:gd name="connsiteY5" fmla="*/ 52248 h 105637"/>
                <a:gd name="connsiteX6" fmla="*/ 24061 w 98146"/>
                <a:gd name="connsiteY6" fmla="*/ 54025 h 105637"/>
                <a:gd name="connsiteX7" fmla="*/ 52248 w 98146"/>
                <a:gd name="connsiteY7" fmla="*/ 87608 h 105637"/>
                <a:gd name="connsiteX8" fmla="*/ 76752 w 98146"/>
                <a:gd name="connsiteY8" fmla="*/ 65833 h 105637"/>
                <a:gd name="connsiteX9" fmla="*/ 98147 w 98146"/>
                <a:gd name="connsiteY9" fmla="*/ 65833 h 105637"/>
                <a:gd name="connsiteX10" fmla="*/ 51295 w 98146"/>
                <a:gd name="connsiteY10" fmla="*/ 105637 h 105637"/>
                <a:gd name="connsiteX11" fmla="*/ 0 w 98146"/>
                <a:gd name="connsiteY11" fmla="*/ 53771 h 105637"/>
                <a:gd name="connsiteX12" fmla="*/ 0 w 98146"/>
                <a:gd name="connsiteY12" fmla="*/ 52248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1" y="31107"/>
                    <a:pt x="24061" y="52248"/>
                  </a:cubicBezTo>
                  <a:lnTo>
                    <a:pt x="24061" y="54025"/>
                  </a:lnTo>
                  <a:cubicBezTo>
                    <a:pt x="24061" y="75991"/>
                    <a:pt x="34916" y="87608"/>
                    <a:pt x="52248" y="87608"/>
                  </a:cubicBezTo>
                  <a:cubicBezTo>
                    <a:pt x="64690" y="87608"/>
                    <a:pt x="75165" y="80244"/>
                    <a:pt x="76752" y="65833"/>
                  </a:cubicBezTo>
                  <a:lnTo>
                    <a:pt x="98147" y="65833"/>
                  </a:lnTo>
                  <a:cubicBezTo>
                    <a:pt x="96369" y="89132"/>
                    <a:pt x="78911" y="105637"/>
                    <a:pt x="51295" y="105637"/>
                  </a:cubicBezTo>
                  <a:cubicBezTo>
                    <a:pt x="22156" y="105637"/>
                    <a:pt x="0" y="86592"/>
                    <a:pt x="0" y="53771"/>
                  </a:cubicBezTo>
                  <a:lnTo>
                    <a:pt x="0" y="52248"/>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041" name="Freeform 1040">
              <a:extLst>
                <a:ext uri="{FF2B5EF4-FFF2-40B4-BE49-F238E27FC236}">
                  <a16:creationId xmlns:a16="http://schemas.microsoft.com/office/drawing/2014/main" id="{D4C5B556-6DDF-4B67-125C-037381B32D1A}"/>
                </a:ext>
              </a:extLst>
            </p:cNvPr>
            <p:cNvSpPr/>
            <p:nvPr/>
          </p:nvSpPr>
          <p:spPr>
            <a:xfrm>
              <a:off x="5817304" y="3187284"/>
              <a:ext cx="62214" cy="125635"/>
            </a:xfrm>
            <a:custGeom>
              <a:avLst/>
              <a:gdLst>
                <a:gd name="connsiteX0" fmla="*/ 13586 w 62214"/>
                <a:gd name="connsiteY0" fmla="*/ 95544 h 125635"/>
                <a:gd name="connsiteX1" fmla="*/ 13586 w 62214"/>
                <a:gd name="connsiteY1" fmla="*/ 40185 h 125635"/>
                <a:gd name="connsiteX2" fmla="*/ 0 w 62214"/>
                <a:gd name="connsiteY2" fmla="*/ 40185 h 125635"/>
                <a:gd name="connsiteX3" fmla="*/ 0 w 62214"/>
                <a:gd name="connsiteY3" fmla="*/ 22346 h 125635"/>
                <a:gd name="connsiteX4" fmla="*/ 13586 w 62214"/>
                <a:gd name="connsiteY4" fmla="*/ 22346 h 125635"/>
                <a:gd name="connsiteX5" fmla="*/ 13586 w 62214"/>
                <a:gd name="connsiteY5" fmla="*/ 0 h 125635"/>
                <a:gd name="connsiteX6" fmla="*/ 37138 w 62214"/>
                <a:gd name="connsiteY6" fmla="*/ 0 h 125635"/>
                <a:gd name="connsiteX7" fmla="*/ 37138 w 62214"/>
                <a:gd name="connsiteY7" fmla="*/ 22346 h 125635"/>
                <a:gd name="connsiteX8" fmla="*/ 61199 w 62214"/>
                <a:gd name="connsiteY8" fmla="*/ 22346 h 125635"/>
                <a:gd name="connsiteX9" fmla="*/ 61199 w 62214"/>
                <a:gd name="connsiteY9" fmla="*/ 40185 h 125635"/>
                <a:gd name="connsiteX10" fmla="*/ 37138 w 62214"/>
                <a:gd name="connsiteY10" fmla="*/ 40185 h 125635"/>
                <a:gd name="connsiteX11" fmla="*/ 37138 w 62214"/>
                <a:gd name="connsiteY11" fmla="*/ 93766 h 125635"/>
                <a:gd name="connsiteX12" fmla="*/ 50153 w 62214"/>
                <a:gd name="connsiteY12" fmla="*/ 106971 h 125635"/>
                <a:gd name="connsiteX13" fmla="*/ 62214 w 62214"/>
                <a:gd name="connsiteY13" fmla="*/ 104812 h 125635"/>
                <a:gd name="connsiteX14" fmla="*/ 62214 w 62214"/>
                <a:gd name="connsiteY14" fmla="*/ 122905 h 125635"/>
                <a:gd name="connsiteX15" fmla="*/ 45709 w 62214"/>
                <a:gd name="connsiteY15" fmla="*/ 125635 h 125635"/>
                <a:gd name="connsiteX16" fmla="*/ 13649 w 62214"/>
                <a:gd name="connsiteY16" fmla="*/ 95544 h 12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14" h="125635">
                  <a:moveTo>
                    <a:pt x="13586" y="95544"/>
                  </a:moveTo>
                  <a:lnTo>
                    <a:pt x="13586" y="40185"/>
                  </a:lnTo>
                  <a:lnTo>
                    <a:pt x="0" y="40185"/>
                  </a:lnTo>
                  <a:lnTo>
                    <a:pt x="0" y="22346"/>
                  </a:lnTo>
                  <a:lnTo>
                    <a:pt x="13586" y="22346"/>
                  </a:lnTo>
                  <a:lnTo>
                    <a:pt x="13586" y="0"/>
                  </a:lnTo>
                  <a:lnTo>
                    <a:pt x="37138" y="0"/>
                  </a:lnTo>
                  <a:lnTo>
                    <a:pt x="37138" y="22346"/>
                  </a:lnTo>
                  <a:lnTo>
                    <a:pt x="61199" y="22346"/>
                  </a:lnTo>
                  <a:lnTo>
                    <a:pt x="61199" y="40185"/>
                  </a:lnTo>
                  <a:lnTo>
                    <a:pt x="37138" y="40185"/>
                  </a:lnTo>
                  <a:lnTo>
                    <a:pt x="37138" y="93766"/>
                  </a:lnTo>
                  <a:cubicBezTo>
                    <a:pt x="37138" y="102717"/>
                    <a:pt x="41201" y="106971"/>
                    <a:pt x="50153" y="106971"/>
                  </a:cubicBezTo>
                  <a:cubicBezTo>
                    <a:pt x="54025" y="106971"/>
                    <a:pt x="57897" y="106399"/>
                    <a:pt x="62214" y="104812"/>
                  </a:cubicBezTo>
                  <a:lnTo>
                    <a:pt x="62214" y="122905"/>
                  </a:lnTo>
                  <a:cubicBezTo>
                    <a:pt x="57580" y="124238"/>
                    <a:pt x="52311" y="125635"/>
                    <a:pt x="45709" y="125635"/>
                  </a:cubicBezTo>
                  <a:cubicBezTo>
                    <a:pt x="23934" y="125635"/>
                    <a:pt x="13649" y="114779"/>
                    <a:pt x="13649" y="95544"/>
                  </a:cubicBezTo>
                  <a:close/>
                </a:path>
              </a:pathLst>
            </a:custGeom>
            <a:solidFill>
              <a:srgbClr val="FFFFFF"/>
            </a:solidFill>
            <a:ln w="6345" cap="flat">
              <a:noFill/>
              <a:prstDash val="solid"/>
              <a:miter/>
            </a:ln>
          </p:spPr>
          <p:txBody>
            <a:bodyPr rtlCol="0" anchor="ctr"/>
            <a:lstStyle/>
            <a:p>
              <a:endParaRPr lang="en-US"/>
            </a:p>
          </p:txBody>
        </p:sp>
        <p:sp>
          <p:nvSpPr>
            <p:cNvPr id="1042" name="Freeform 1041">
              <a:extLst>
                <a:ext uri="{FF2B5EF4-FFF2-40B4-BE49-F238E27FC236}">
                  <a16:creationId xmlns:a16="http://schemas.microsoft.com/office/drawing/2014/main" id="{B8E8CF97-F502-C334-8BD3-84D86240D0B4}"/>
                </a:ext>
              </a:extLst>
            </p:cNvPr>
            <p:cNvSpPr/>
            <p:nvPr/>
          </p:nvSpPr>
          <p:spPr>
            <a:xfrm>
              <a:off x="5138279" y="3381990"/>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043" name="Freeform 1042">
              <a:extLst>
                <a:ext uri="{FF2B5EF4-FFF2-40B4-BE49-F238E27FC236}">
                  <a16:creationId xmlns:a16="http://schemas.microsoft.com/office/drawing/2014/main" id="{ED8A3AAD-09E7-E089-CD0F-F05FB99C75A3}"/>
                </a:ext>
              </a:extLst>
            </p:cNvPr>
            <p:cNvSpPr/>
            <p:nvPr/>
          </p:nvSpPr>
          <p:spPr>
            <a:xfrm>
              <a:off x="5292481"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44" name="Freeform 1043">
              <a:extLst>
                <a:ext uri="{FF2B5EF4-FFF2-40B4-BE49-F238E27FC236}">
                  <a16:creationId xmlns:a16="http://schemas.microsoft.com/office/drawing/2014/main" id="{07ADC055-7444-5D89-940C-ACF796AC2FB5}"/>
                </a:ext>
              </a:extLst>
            </p:cNvPr>
            <p:cNvSpPr/>
            <p:nvPr/>
          </p:nvSpPr>
          <p:spPr>
            <a:xfrm>
              <a:off x="5435765" y="3413732"/>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6 w 84052"/>
                <a:gd name="connsiteY3" fmla="*/ 0 h 123095"/>
                <a:gd name="connsiteX4" fmla="*/ 84053 w 84052"/>
                <a:gd name="connsiteY4" fmla="*/ 45582 h 123095"/>
                <a:gd name="connsiteX5" fmla="*/ 84053 w 84052"/>
                <a:gd name="connsiteY5" fmla="*/ 46978 h 123095"/>
                <a:gd name="connsiteX6" fmla="*/ 43486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1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5" y="0"/>
                    <a:pt x="43486" y="0"/>
                  </a:cubicBezTo>
                  <a:cubicBezTo>
                    <a:pt x="66277" y="0"/>
                    <a:pt x="84053" y="17458"/>
                    <a:pt x="84053" y="45582"/>
                  </a:cubicBezTo>
                  <a:lnTo>
                    <a:pt x="84053" y="46978"/>
                  </a:lnTo>
                  <a:cubicBezTo>
                    <a:pt x="84053" y="75292"/>
                    <a:pt x="66785" y="93068"/>
                    <a:pt x="43486"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1" y="7745"/>
                  </a:cubicBezTo>
                  <a:cubicBezTo>
                    <a:pt x="25394" y="7745"/>
                    <a:pt x="9015" y="21013"/>
                    <a:pt x="9015" y="45899"/>
                  </a:cubicBezTo>
                  <a:lnTo>
                    <a:pt x="9015" y="47295"/>
                  </a:lnTo>
                  <a:cubicBezTo>
                    <a:pt x="9015" y="71991"/>
                    <a:pt x="24060"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45" name="Freeform 1044">
              <a:extLst>
                <a:ext uri="{FF2B5EF4-FFF2-40B4-BE49-F238E27FC236}">
                  <a16:creationId xmlns:a16="http://schemas.microsoft.com/office/drawing/2014/main" id="{BBE12234-D88F-EA54-BB0A-878293664F76}"/>
                </a:ext>
              </a:extLst>
            </p:cNvPr>
            <p:cNvSpPr/>
            <p:nvPr/>
          </p:nvSpPr>
          <p:spPr>
            <a:xfrm>
              <a:off x="5538927" y="3415065"/>
              <a:ext cx="72498" cy="91544"/>
            </a:xfrm>
            <a:custGeom>
              <a:avLst/>
              <a:gdLst>
                <a:gd name="connsiteX0" fmla="*/ 0 w 72498"/>
                <a:gd name="connsiteY0" fmla="*/ 57136 h 91544"/>
                <a:gd name="connsiteX1" fmla="*/ 0 w 72498"/>
                <a:gd name="connsiteY1" fmla="*/ 0 h 91544"/>
                <a:gd name="connsiteX2" fmla="*/ 9142 w 72498"/>
                <a:gd name="connsiteY2" fmla="*/ 0 h 91544"/>
                <a:gd name="connsiteX3" fmla="*/ 9142 w 72498"/>
                <a:gd name="connsiteY3" fmla="*/ 56565 h 91544"/>
                <a:gd name="connsiteX4" fmla="*/ 33837 w 72498"/>
                <a:gd name="connsiteY4" fmla="*/ 83672 h 91544"/>
                <a:gd name="connsiteX5" fmla="*/ 63357 w 72498"/>
                <a:gd name="connsiteY5" fmla="*/ 54850 h 91544"/>
                <a:gd name="connsiteX6" fmla="*/ 63357 w 72498"/>
                <a:gd name="connsiteY6" fmla="*/ 0 h 91544"/>
                <a:gd name="connsiteX7" fmla="*/ 72499 w 72498"/>
                <a:gd name="connsiteY7" fmla="*/ 0 h 91544"/>
                <a:gd name="connsiteX8" fmla="*/ 72499 w 72498"/>
                <a:gd name="connsiteY8" fmla="*/ 90211 h 91544"/>
                <a:gd name="connsiteX9" fmla="*/ 63357 w 72498"/>
                <a:gd name="connsiteY9" fmla="*/ 90211 h 91544"/>
                <a:gd name="connsiteX10" fmla="*/ 63357 w 72498"/>
                <a:gd name="connsiteY10" fmla="*/ 72943 h 91544"/>
                <a:gd name="connsiteX11" fmla="*/ 31806 w 72498"/>
                <a:gd name="connsiteY11" fmla="*/ 91544 h 91544"/>
                <a:gd name="connsiteX12" fmla="*/ 64 w 72498"/>
                <a:gd name="connsiteY12" fmla="*/ 57072 h 9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4">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1" y="82784"/>
                    <a:pt x="47677" y="91544"/>
                    <a:pt x="31806" y="91544"/>
                  </a:cubicBezTo>
                  <a:cubicBezTo>
                    <a:pt x="13141" y="91544"/>
                    <a:pt x="64" y="81895"/>
                    <a:pt x="64" y="57072"/>
                  </a:cubicBezTo>
                  <a:close/>
                </a:path>
              </a:pathLst>
            </a:custGeom>
            <a:solidFill>
              <a:srgbClr val="FFFFFF"/>
            </a:solidFill>
            <a:ln w="6345" cap="flat">
              <a:noFill/>
              <a:prstDash val="solid"/>
              <a:miter/>
            </a:ln>
          </p:spPr>
          <p:txBody>
            <a:bodyPr rtlCol="0" anchor="ctr"/>
            <a:lstStyle/>
            <a:p>
              <a:endParaRPr lang="en-US"/>
            </a:p>
          </p:txBody>
        </p:sp>
        <p:sp>
          <p:nvSpPr>
            <p:cNvPr id="1046" name="Freeform 1045">
              <a:extLst>
                <a:ext uri="{FF2B5EF4-FFF2-40B4-BE49-F238E27FC236}">
                  <a16:creationId xmlns:a16="http://schemas.microsoft.com/office/drawing/2014/main" id="{EB24AF44-D8B6-50B5-62CC-27AC0E4AB2CD}"/>
                </a:ext>
              </a:extLst>
            </p:cNvPr>
            <p:cNvSpPr/>
            <p:nvPr/>
          </p:nvSpPr>
          <p:spPr>
            <a:xfrm>
              <a:off x="5627169" y="33946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1"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047" name="Freeform 1046">
              <a:extLst>
                <a:ext uri="{FF2B5EF4-FFF2-40B4-BE49-F238E27FC236}">
                  <a16:creationId xmlns:a16="http://schemas.microsoft.com/office/drawing/2014/main" id="{713AA36D-D394-ABEE-200E-68C031240271}"/>
                </a:ext>
              </a:extLst>
            </p:cNvPr>
            <p:cNvSpPr/>
            <p:nvPr/>
          </p:nvSpPr>
          <p:spPr>
            <a:xfrm>
              <a:off x="5736299" y="3413732"/>
              <a:ext cx="84053" cy="123095"/>
            </a:xfrm>
            <a:custGeom>
              <a:avLst/>
              <a:gdLst>
                <a:gd name="connsiteX0" fmla="*/ 0 w 84053"/>
                <a:gd name="connsiteY0" fmla="*/ 1396 h 123095"/>
                <a:gd name="connsiteX1" fmla="*/ 9142 w 84053"/>
                <a:gd name="connsiteY1" fmla="*/ 1396 h 123095"/>
                <a:gd name="connsiteX2" fmla="*/ 9142 w 84053"/>
                <a:gd name="connsiteY2" fmla="*/ 22410 h 123095"/>
                <a:gd name="connsiteX3" fmla="*/ 43487 w 84053"/>
                <a:gd name="connsiteY3" fmla="*/ 0 h 123095"/>
                <a:gd name="connsiteX4" fmla="*/ 84053 w 84053"/>
                <a:gd name="connsiteY4" fmla="*/ 45582 h 123095"/>
                <a:gd name="connsiteX5" fmla="*/ 84053 w 84053"/>
                <a:gd name="connsiteY5" fmla="*/ 46978 h 123095"/>
                <a:gd name="connsiteX6" fmla="*/ 43487 w 84053"/>
                <a:gd name="connsiteY6" fmla="*/ 93068 h 123095"/>
                <a:gd name="connsiteX7" fmla="*/ 9142 w 84053"/>
                <a:gd name="connsiteY7" fmla="*/ 71165 h 123095"/>
                <a:gd name="connsiteX8" fmla="*/ 9142 w 84053"/>
                <a:gd name="connsiteY8" fmla="*/ 123095 h 123095"/>
                <a:gd name="connsiteX9" fmla="*/ 0 w 84053"/>
                <a:gd name="connsiteY9" fmla="*/ 123095 h 123095"/>
                <a:gd name="connsiteX10" fmla="*/ 0 w 84053"/>
                <a:gd name="connsiteY10" fmla="*/ 1460 h 123095"/>
                <a:gd name="connsiteX11" fmla="*/ 74594 w 84053"/>
                <a:gd name="connsiteY11" fmla="*/ 47295 h 123095"/>
                <a:gd name="connsiteX12" fmla="*/ 74594 w 84053"/>
                <a:gd name="connsiteY12" fmla="*/ 45899 h 123095"/>
                <a:gd name="connsiteX13" fmla="*/ 42662 w 84053"/>
                <a:gd name="connsiteY13" fmla="*/ 7745 h 123095"/>
                <a:gd name="connsiteX14" fmla="*/ 9015 w 84053"/>
                <a:gd name="connsiteY14" fmla="*/ 45899 h 123095"/>
                <a:gd name="connsiteX15" fmla="*/ 9015 w 84053"/>
                <a:gd name="connsiteY15" fmla="*/ 47295 h 123095"/>
                <a:gd name="connsiteX16" fmla="*/ 42852 w 84053"/>
                <a:gd name="connsiteY16" fmla="*/ 85259 h 123095"/>
                <a:gd name="connsiteX17" fmla="*/ 74594 w 84053"/>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2" y="7745"/>
                  </a:cubicBezTo>
                  <a:cubicBezTo>
                    <a:pt x="25394" y="7745"/>
                    <a:pt x="9015" y="21013"/>
                    <a:pt x="9015" y="45899"/>
                  </a:cubicBezTo>
                  <a:lnTo>
                    <a:pt x="9015" y="47295"/>
                  </a:lnTo>
                  <a:cubicBezTo>
                    <a:pt x="9015" y="71991"/>
                    <a:pt x="24061"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48" name="Freeform 1047">
              <a:extLst>
                <a:ext uri="{FF2B5EF4-FFF2-40B4-BE49-F238E27FC236}">
                  <a16:creationId xmlns:a16="http://schemas.microsoft.com/office/drawing/2014/main" id="{19520C18-AA71-CF46-89FD-3C80D812AD6F}"/>
                </a:ext>
              </a:extLst>
            </p:cNvPr>
            <p:cNvSpPr/>
            <p:nvPr/>
          </p:nvSpPr>
          <p:spPr>
            <a:xfrm>
              <a:off x="5834763"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049" name="Freeform 1048">
              <a:extLst>
                <a:ext uri="{FF2B5EF4-FFF2-40B4-BE49-F238E27FC236}">
                  <a16:creationId xmlns:a16="http://schemas.microsoft.com/office/drawing/2014/main" id="{8915211C-C2E0-9141-E822-0A5CDE9671A1}"/>
                </a:ext>
              </a:extLst>
            </p:cNvPr>
            <p:cNvSpPr/>
            <p:nvPr/>
          </p:nvSpPr>
          <p:spPr>
            <a:xfrm>
              <a:off x="5929989" y="3413732"/>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5"/>
                  </a:cubicBezTo>
                  <a:close/>
                  <a:moveTo>
                    <a:pt x="77641" y="47295"/>
                  </a:moveTo>
                  <a:lnTo>
                    <a:pt x="77641" y="45899"/>
                  </a:lnTo>
                  <a:cubicBezTo>
                    <a:pt x="77641" y="22092"/>
                    <a:pt x="62786" y="7745"/>
                    <a:pt x="43614" y="7745"/>
                  </a:cubicBezTo>
                  <a:cubicBezTo>
                    <a:pt x="24442"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050" name="Freeform 1049">
              <a:extLst>
                <a:ext uri="{FF2B5EF4-FFF2-40B4-BE49-F238E27FC236}">
                  <a16:creationId xmlns:a16="http://schemas.microsoft.com/office/drawing/2014/main" id="{62467596-BE3D-C3AB-7CFF-68C2E75F2534}"/>
                </a:ext>
              </a:extLst>
            </p:cNvPr>
            <p:cNvSpPr/>
            <p:nvPr/>
          </p:nvSpPr>
          <p:spPr>
            <a:xfrm>
              <a:off x="6037214" y="3413732"/>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6 w 84052"/>
                <a:gd name="connsiteY3" fmla="*/ 0 h 123095"/>
                <a:gd name="connsiteX4" fmla="*/ 84053 w 84052"/>
                <a:gd name="connsiteY4" fmla="*/ 45582 h 123095"/>
                <a:gd name="connsiteX5" fmla="*/ 84053 w 84052"/>
                <a:gd name="connsiteY5" fmla="*/ 46978 h 123095"/>
                <a:gd name="connsiteX6" fmla="*/ 43486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1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5" y="0"/>
                    <a:pt x="43486" y="0"/>
                  </a:cubicBezTo>
                  <a:cubicBezTo>
                    <a:pt x="66277" y="0"/>
                    <a:pt x="84053" y="17458"/>
                    <a:pt x="84053" y="45582"/>
                  </a:cubicBezTo>
                  <a:lnTo>
                    <a:pt x="84053" y="46978"/>
                  </a:lnTo>
                  <a:cubicBezTo>
                    <a:pt x="84053" y="75292"/>
                    <a:pt x="66785" y="93068"/>
                    <a:pt x="43486" y="93068"/>
                  </a:cubicBezTo>
                  <a:cubicBezTo>
                    <a:pt x="25521" y="93068"/>
                    <a:pt x="13967" y="82212"/>
                    <a:pt x="9142" y="71165"/>
                  </a:cubicBezTo>
                  <a:lnTo>
                    <a:pt x="9142" y="123095"/>
                  </a:lnTo>
                  <a:lnTo>
                    <a:pt x="0" y="123095"/>
                  </a:lnTo>
                  <a:lnTo>
                    <a:pt x="0" y="1460"/>
                  </a:lnTo>
                  <a:close/>
                  <a:moveTo>
                    <a:pt x="74594" y="47295"/>
                  </a:moveTo>
                  <a:lnTo>
                    <a:pt x="74594" y="45899"/>
                  </a:lnTo>
                  <a:cubicBezTo>
                    <a:pt x="74594" y="21077"/>
                    <a:pt x="59929" y="7745"/>
                    <a:pt x="42661" y="7745"/>
                  </a:cubicBezTo>
                  <a:cubicBezTo>
                    <a:pt x="25394" y="7745"/>
                    <a:pt x="9015" y="21013"/>
                    <a:pt x="9015" y="45899"/>
                  </a:cubicBezTo>
                  <a:lnTo>
                    <a:pt x="9015" y="47295"/>
                  </a:lnTo>
                  <a:cubicBezTo>
                    <a:pt x="9015" y="71991"/>
                    <a:pt x="24060"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051" name="Freeform 1050">
              <a:extLst>
                <a:ext uri="{FF2B5EF4-FFF2-40B4-BE49-F238E27FC236}">
                  <a16:creationId xmlns:a16="http://schemas.microsoft.com/office/drawing/2014/main" id="{4F238F27-7F60-2C75-98FE-CAD8A708B249}"/>
                </a:ext>
              </a:extLst>
            </p:cNvPr>
            <p:cNvSpPr/>
            <p:nvPr/>
          </p:nvSpPr>
          <p:spPr>
            <a:xfrm>
              <a:off x="6141709" y="3371960"/>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15" name="Freeform 1514">
              <a:extLst>
                <a:ext uri="{FF2B5EF4-FFF2-40B4-BE49-F238E27FC236}">
                  <a16:creationId xmlns:a16="http://schemas.microsoft.com/office/drawing/2014/main" id="{27B3BB66-6886-F186-D1C9-DF5F4743B11F}"/>
                </a:ext>
              </a:extLst>
            </p:cNvPr>
            <p:cNvSpPr/>
            <p:nvPr/>
          </p:nvSpPr>
          <p:spPr>
            <a:xfrm>
              <a:off x="6171165" y="3413669"/>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16" name="Freeform 1515">
              <a:extLst>
                <a:ext uri="{FF2B5EF4-FFF2-40B4-BE49-F238E27FC236}">
                  <a16:creationId xmlns:a16="http://schemas.microsoft.com/office/drawing/2014/main" id="{D815C35C-DA4C-AB43-5971-BE9657CB2F0F}"/>
                </a:ext>
              </a:extLst>
            </p:cNvPr>
            <p:cNvSpPr/>
            <p:nvPr/>
          </p:nvSpPr>
          <p:spPr>
            <a:xfrm>
              <a:off x="6304799" y="3371452"/>
              <a:ext cx="47993" cy="133824"/>
            </a:xfrm>
            <a:custGeom>
              <a:avLst/>
              <a:gdLst>
                <a:gd name="connsiteX0" fmla="*/ 13649 w 47993"/>
                <a:gd name="connsiteY0" fmla="*/ 51422 h 133824"/>
                <a:gd name="connsiteX1" fmla="*/ 0 w 47993"/>
                <a:gd name="connsiteY1" fmla="*/ 51422 h 133824"/>
                <a:gd name="connsiteX2" fmla="*/ 0 w 47993"/>
                <a:gd name="connsiteY2" fmla="*/ 43677 h 133824"/>
                <a:gd name="connsiteX3" fmla="*/ 13649 w 47993"/>
                <a:gd name="connsiteY3" fmla="*/ 43677 h 133824"/>
                <a:gd name="connsiteX4" fmla="*/ 13649 w 47993"/>
                <a:gd name="connsiteY4" fmla="*/ 27425 h 133824"/>
                <a:gd name="connsiteX5" fmla="*/ 38535 w 47993"/>
                <a:gd name="connsiteY5" fmla="*/ 0 h 133824"/>
                <a:gd name="connsiteX6" fmla="*/ 47994 w 47993"/>
                <a:gd name="connsiteY6" fmla="*/ 1397 h 133824"/>
                <a:gd name="connsiteX7" fmla="*/ 47994 w 47993"/>
                <a:gd name="connsiteY7" fmla="*/ 9142 h 133824"/>
                <a:gd name="connsiteX8" fmla="*/ 38662 w 47993"/>
                <a:gd name="connsiteY8" fmla="*/ 7745 h 133824"/>
                <a:gd name="connsiteX9" fmla="*/ 22791 w 47993"/>
                <a:gd name="connsiteY9" fmla="*/ 26536 h 133824"/>
                <a:gd name="connsiteX10" fmla="*/ 22791 w 47993"/>
                <a:gd name="connsiteY10" fmla="*/ 43614 h 133824"/>
                <a:gd name="connsiteX11" fmla="*/ 47994 w 47993"/>
                <a:gd name="connsiteY11" fmla="*/ 43614 h 133824"/>
                <a:gd name="connsiteX12" fmla="*/ 47994 w 47993"/>
                <a:gd name="connsiteY12" fmla="*/ 51359 h 133824"/>
                <a:gd name="connsiteX13" fmla="*/ 22791 w 47993"/>
                <a:gd name="connsiteY13" fmla="*/ 51359 h 133824"/>
                <a:gd name="connsiteX14" fmla="*/ 22791 w 47993"/>
                <a:gd name="connsiteY14" fmla="*/ 133825 h 133824"/>
                <a:gd name="connsiteX15" fmla="*/ 13649 w 47993"/>
                <a:gd name="connsiteY15" fmla="*/ 133825 h 133824"/>
                <a:gd name="connsiteX16" fmla="*/ 13649 w 47993"/>
                <a:gd name="connsiteY16" fmla="*/ 51359 h 133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93" h="133824">
                  <a:moveTo>
                    <a:pt x="13649" y="51422"/>
                  </a:moveTo>
                  <a:lnTo>
                    <a:pt x="0" y="51422"/>
                  </a:lnTo>
                  <a:lnTo>
                    <a:pt x="0" y="43677"/>
                  </a:lnTo>
                  <a:lnTo>
                    <a:pt x="13649" y="43677"/>
                  </a:lnTo>
                  <a:lnTo>
                    <a:pt x="13649" y="27425"/>
                  </a:lnTo>
                  <a:cubicBezTo>
                    <a:pt x="13649" y="8443"/>
                    <a:pt x="23807" y="0"/>
                    <a:pt x="38535" y="0"/>
                  </a:cubicBezTo>
                  <a:cubicBezTo>
                    <a:pt x="42661" y="0"/>
                    <a:pt x="45454" y="317"/>
                    <a:pt x="47994" y="1397"/>
                  </a:cubicBezTo>
                  <a:lnTo>
                    <a:pt x="47994" y="9142"/>
                  </a:lnTo>
                  <a:cubicBezTo>
                    <a:pt x="45582" y="8316"/>
                    <a:pt x="42471" y="7745"/>
                    <a:pt x="38662" y="7745"/>
                  </a:cubicBezTo>
                  <a:cubicBezTo>
                    <a:pt x="29203" y="7745"/>
                    <a:pt x="22791" y="13268"/>
                    <a:pt x="22791" y="26536"/>
                  </a:cubicBezTo>
                  <a:lnTo>
                    <a:pt x="22791" y="43614"/>
                  </a:lnTo>
                  <a:lnTo>
                    <a:pt x="47994" y="43614"/>
                  </a:lnTo>
                  <a:lnTo>
                    <a:pt x="47994" y="51359"/>
                  </a:lnTo>
                  <a:lnTo>
                    <a:pt x="22791" y="51359"/>
                  </a:lnTo>
                  <a:lnTo>
                    <a:pt x="22791" y="133825"/>
                  </a:lnTo>
                  <a:lnTo>
                    <a:pt x="13649" y="133825"/>
                  </a:lnTo>
                  <a:lnTo>
                    <a:pt x="13649" y="51359"/>
                  </a:lnTo>
                  <a:close/>
                </a:path>
              </a:pathLst>
            </a:custGeom>
            <a:solidFill>
              <a:srgbClr val="FFFFFF"/>
            </a:solidFill>
            <a:ln w="6345" cap="flat">
              <a:noFill/>
              <a:prstDash val="solid"/>
              <a:miter/>
            </a:ln>
          </p:spPr>
          <p:txBody>
            <a:bodyPr rtlCol="0" anchor="ctr"/>
            <a:lstStyle/>
            <a:p>
              <a:endParaRPr lang="en-US"/>
            </a:p>
          </p:txBody>
        </p:sp>
        <p:sp>
          <p:nvSpPr>
            <p:cNvPr id="1517" name="Freeform 1516">
              <a:extLst>
                <a:ext uri="{FF2B5EF4-FFF2-40B4-BE49-F238E27FC236}">
                  <a16:creationId xmlns:a16="http://schemas.microsoft.com/office/drawing/2014/main" id="{63833234-A46B-EA07-4194-048D293F4A56}"/>
                </a:ext>
              </a:extLst>
            </p:cNvPr>
            <p:cNvSpPr/>
            <p:nvPr/>
          </p:nvSpPr>
          <p:spPr>
            <a:xfrm>
              <a:off x="6366506" y="3382815"/>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7 w 12950"/>
                <a:gd name="connsiteY6" fmla="*/ 32313 h 122524"/>
                <a:gd name="connsiteX7" fmla="*/ 11237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0"/>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18" name="Freeform 1517">
              <a:extLst>
                <a:ext uri="{FF2B5EF4-FFF2-40B4-BE49-F238E27FC236}">
                  <a16:creationId xmlns:a16="http://schemas.microsoft.com/office/drawing/2014/main" id="{D499CDAE-F207-B496-B166-7FB76602866B}"/>
                </a:ext>
              </a:extLst>
            </p:cNvPr>
            <p:cNvSpPr/>
            <p:nvPr/>
          </p:nvSpPr>
          <p:spPr>
            <a:xfrm>
              <a:off x="6403326" y="3413922"/>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1519" name="Freeform 1518">
              <a:extLst>
                <a:ext uri="{FF2B5EF4-FFF2-40B4-BE49-F238E27FC236}">
                  <a16:creationId xmlns:a16="http://schemas.microsoft.com/office/drawing/2014/main" id="{3A668D67-8591-B840-5AD0-36113AD14EE1}"/>
                </a:ext>
              </a:extLst>
            </p:cNvPr>
            <p:cNvSpPr/>
            <p:nvPr/>
          </p:nvSpPr>
          <p:spPr>
            <a:xfrm>
              <a:off x="6452146" y="3413669"/>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8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8"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520" name="Freeform 1519">
              <a:extLst>
                <a:ext uri="{FF2B5EF4-FFF2-40B4-BE49-F238E27FC236}">
                  <a16:creationId xmlns:a16="http://schemas.microsoft.com/office/drawing/2014/main" id="{102E85C4-09E0-FAF0-8A25-989BE0B78A49}"/>
                </a:ext>
              </a:extLst>
            </p:cNvPr>
            <p:cNvSpPr/>
            <p:nvPr/>
          </p:nvSpPr>
          <p:spPr>
            <a:xfrm>
              <a:off x="6527121" y="3394623"/>
              <a:ext cx="47231" cy="111922"/>
            </a:xfrm>
            <a:custGeom>
              <a:avLst/>
              <a:gdLst>
                <a:gd name="connsiteX0" fmla="*/ 13268 w 47231"/>
                <a:gd name="connsiteY0" fmla="*/ 89004 h 111922"/>
                <a:gd name="connsiteX1" fmla="*/ 13268 w 47231"/>
                <a:gd name="connsiteY1" fmla="*/ 28251 h 111922"/>
                <a:gd name="connsiteX2" fmla="*/ 0 w 47231"/>
                <a:gd name="connsiteY2" fmla="*/ 28251 h 111922"/>
                <a:gd name="connsiteX3" fmla="*/ 0 w 47231"/>
                <a:gd name="connsiteY3" fmla="*/ 20505 h 111922"/>
                <a:gd name="connsiteX4" fmla="*/ 13268 w 47231"/>
                <a:gd name="connsiteY4" fmla="*/ 20505 h 111922"/>
                <a:gd name="connsiteX5" fmla="*/ 13268 w 47231"/>
                <a:gd name="connsiteY5" fmla="*/ 0 h 111922"/>
                <a:gd name="connsiteX6" fmla="*/ 22409 w 47231"/>
                <a:gd name="connsiteY6" fmla="*/ 0 h 111922"/>
                <a:gd name="connsiteX7" fmla="*/ 22409 w 47231"/>
                <a:gd name="connsiteY7" fmla="*/ 20505 h 111922"/>
                <a:gd name="connsiteX8" fmla="*/ 46026 w 47231"/>
                <a:gd name="connsiteY8" fmla="*/ 20505 h 111922"/>
                <a:gd name="connsiteX9" fmla="*/ 46026 w 47231"/>
                <a:gd name="connsiteY9" fmla="*/ 28251 h 111922"/>
                <a:gd name="connsiteX10" fmla="*/ 22409 w 47231"/>
                <a:gd name="connsiteY10" fmla="*/ 28251 h 111922"/>
                <a:gd name="connsiteX11" fmla="*/ 22409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1"/>
                  </a:lnTo>
                  <a:lnTo>
                    <a:pt x="0" y="28251"/>
                  </a:lnTo>
                  <a:lnTo>
                    <a:pt x="0" y="20505"/>
                  </a:lnTo>
                  <a:lnTo>
                    <a:pt x="13268" y="20505"/>
                  </a:lnTo>
                  <a:lnTo>
                    <a:pt x="13268" y="0"/>
                  </a:lnTo>
                  <a:lnTo>
                    <a:pt x="22409" y="0"/>
                  </a:lnTo>
                  <a:lnTo>
                    <a:pt x="22409" y="20505"/>
                  </a:lnTo>
                  <a:lnTo>
                    <a:pt x="46026" y="20505"/>
                  </a:lnTo>
                  <a:lnTo>
                    <a:pt x="46026" y="28251"/>
                  </a:lnTo>
                  <a:lnTo>
                    <a:pt x="22409" y="28251"/>
                  </a:lnTo>
                  <a:lnTo>
                    <a:pt x="22409" y="88306"/>
                  </a:lnTo>
                  <a:cubicBezTo>
                    <a:pt x="22409" y="99162"/>
                    <a:pt x="27615" y="104177"/>
                    <a:pt x="35868" y="104177"/>
                  </a:cubicBezTo>
                  <a:cubicBezTo>
                    <a:pt x="40503" y="104177"/>
                    <a:pt x="44121" y="103288"/>
                    <a:pt x="47232" y="102273"/>
                  </a:cubicBezTo>
                  <a:lnTo>
                    <a:pt x="47232" y="110018"/>
                  </a:lnTo>
                  <a:cubicBezTo>
                    <a:pt x="44312" y="111034"/>
                    <a:pt x="40820" y="111923"/>
                    <a:pt x="35297" y="111923"/>
                  </a:cubicBezTo>
                  <a:cubicBezTo>
                    <a:pt x="20949" y="111923"/>
                    <a:pt x="13204" y="103479"/>
                    <a:pt x="13204" y="89004"/>
                  </a:cubicBezTo>
                  <a:close/>
                </a:path>
              </a:pathLst>
            </a:custGeom>
            <a:solidFill>
              <a:srgbClr val="FFFFFF"/>
            </a:solidFill>
            <a:ln w="6345" cap="flat">
              <a:noFill/>
              <a:prstDash val="solid"/>
              <a:miter/>
            </a:ln>
          </p:spPr>
          <p:txBody>
            <a:bodyPr rtlCol="0" anchor="ctr"/>
            <a:lstStyle/>
            <a:p>
              <a:endParaRPr lang="en-US"/>
            </a:p>
          </p:txBody>
        </p:sp>
      </p:grpSp>
      <p:grpSp>
        <p:nvGrpSpPr>
          <p:cNvPr id="1521" name="heart">
            <a:extLst>
              <a:ext uri="{FF2B5EF4-FFF2-40B4-BE49-F238E27FC236}">
                <a16:creationId xmlns:a16="http://schemas.microsoft.com/office/drawing/2014/main" id="{1FEAD372-150C-79AB-9F02-29F5D955464E}"/>
              </a:ext>
            </a:extLst>
          </p:cNvPr>
          <p:cNvGrpSpPr>
            <a:grpSpLocks noChangeAspect="1"/>
          </p:cNvGrpSpPr>
          <p:nvPr/>
        </p:nvGrpSpPr>
        <p:grpSpPr>
          <a:xfrm>
            <a:off x="6472454" y="4080885"/>
            <a:ext cx="1979219" cy="634080"/>
            <a:chOff x="5136882" y="3706204"/>
            <a:chExt cx="1650269" cy="528695"/>
          </a:xfrm>
        </p:grpSpPr>
        <p:sp>
          <p:nvSpPr>
            <p:cNvPr id="1522" name="Freeform 1521">
              <a:extLst>
                <a:ext uri="{FF2B5EF4-FFF2-40B4-BE49-F238E27FC236}">
                  <a16:creationId xmlns:a16="http://schemas.microsoft.com/office/drawing/2014/main" id="{11B53F73-2258-FED8-6A9F-8D19D63509F5}"/>
                </a:ext>
              </a:extLst>
            </p:cNvPr>
            <p:cNvSpPr/>
            <p:nvPr/>
          </p:nvSpPr>
          <p:spPr>
            <a:xfrm>
              <a:off x="5138596" y="3706204"/>
              <a:ext cx="144553" cy="138902"/>
            </a:xfrm>
            <a:custGeom>
              <a:avLst/>
              <a:gdLst>
                <a:gd name="connsiteX0" fmla="*/ 0 w 144553"/>
                <a:gd name="connsiteY0" fmla="*/ 138903 h 138902"/>
                <a:gd name="connsiteX1" fmla="*/ 0 w 144553"/>
                <a:gd name="connsiteY1" fmla="*/ 119858 h 138902"/>
                <a:gd name="connsiteX2" fmla="*/ 15363 w 144553"/>
                <a:gd name="connsiteY2" fmla="*/ 119858 h 138902"/>
                <a:gd name="connsiteX3" fmla="*/ 15363 w 144553"/>
                <a:gd name="connsiteY3" fmla="*/ 19045 h 138902"/>
                <a:gd name="connsiteX4" fmla="*/ 0 w 144553"/>
                <a:gd name="connsiteY4" fmla="*/ 19045 h 138902"/>
                <a:gd name="connsiteX5" fmla="*/ 0 w 144553"/>
                <a:gd name="connsiteY5" fmla="*/ 0 h 138902"/>
                <a:gd name="connsiteX6" fmla="*/ 58278 w 144553"/>
                <a:gd name="connsiteY6" fmla="*/ 0 h 138902"/>
                <a:gd name="connsiteX7" fmla="*/ 58278 w 144553"/>
                <a:gd name="connsiteY7" fmla="*/ 19045 h 138902"/>
                <a:gd name="connsiteX8" fmla="*/ 41391 w 144553"/>
                <a:gd name="connsiteY8" fmla="*/ 19045 h 138902"/>
                <a:gd name="connsiteX9" fmla="*/ 41391 w 144553"/>
                <a:gd name="connsiteY9" fmla="*/ 59675 h 138902"/>
                <a:gd name="connsiteX10" fmla="*/ 103352 w 144553"/>
                <a:gd name="connsiteY10" fmla="*/ 59675 h 138902"/>
                <a:gd name="connsiteX11" fmla="*/ 103352 w 144553"/>
                <a:gd name="connsiteY11" fmla="*/ 19045 h 138902"/>
                <a:gd name="connsiteX12" fmla="*/ 86275 w 144553"/>
                <a:gd name="connsiteY12" fmla="*/ 19045 h 138902"/>
                <a:gd name="connsiteX13" fmla="*/ 86275 w 144553"/>
                <a:gd name="connsiteY13" fmla="*/ 0 h 138902"/>
                <a:gd name="connsiteX14" fmla="*/ 144553 w 144553"/>
                <a:gd name="connsiteY14" fmla="*/ 0 h 138902"/>
                <a:gd name="connsiteX15" fmla="*/ 144553 w 144553"/>
                <a:gd name="connsiteY15" fmla="*/ 19045 h 138902"/>
                <a:gd name="connsiteX16" fmla="*/ 129190 w 144553"/>
                <a:gd name="connsiteY16" fmla="*/ 19045 h 138902"/>
                <a:gd name="connsiteX17" fmla="*/ 129190 w 144553"/>
                <a:gd name="connsiteY17" fmla="*/ 119858 h 138902"/>
                <a:gd name="connsiteX18" fmla="*/ 144553 w 144553"/>
                <a:gd name="connsiteY18" fmla="*/ 119858 h 138902"/>
                <a:gd name="connsiteX19" fmla="*/ 144553 w 144553"/>
                <a:gd name="connsiteY19" fmla="*/ 138903 h 138902"/>
                <a:gd name="connsiteX20" fmla="*/ 86275 w 144553"/>
                <a:gd name="connsiteY20" fmla="*/ 138903 h 138902"/>
                <a:gd name="connsiteX21" fmla="*/ 86275 w 144553"/>
                <a:gd name="connsiteY21" fmla="*/ 119858 h 138902"/>
                <a:gd name="connsiteX22" fmla="*/ 103352 w 144553"/>
                <a:gd name="connsiteY22" fmla="*/ 119858 h 138902"/>
                <a:gd name="connsiteX23" fmla="*/ 103352 w 144553"/>
                <a:gd name="connsiteY23" fmla="*/ 79482 h 138902"/>
                <a:gd name="connsiteX24" fmla="*/ 41391 w 144553"/>
                <a:gd name="connsiteY24" fmla="*/ 79482 h 138902"/>
                <a:gd name="connsiteX25" fmla="*/ 41391 w 144553"/>
                <a:gd name="connsiteY25" fmla="*/ 119858 h 138902"/>
                <a:gd name="connsiteX26" fmla="*/ 58278 w 144553"/>
                <a:gd name="connsiteY26" fmla="*/ 119858 h 138902"/>
                <a:gd name="connsiteX27" fmla="*/ 58278 w 144553"/>
                <a:gd name="connsiteY27" fmla="*/ 138903 h 138902"/>
                <a:gd name="connsiteX28" fmla="*/ 0 w 144553"/>
                <a:gd name="connsiteY28" fmla="*/ 138903 h 13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553" h="138902">
                  <a:moveTo>
                    <a:pt x="0" y="138903"/>
                  </a:moveTo>
                  <a:lnTo>
                    <a:pt x="0" y="119858"/>
                  </a:lnTo>
                  <a:lnTo>
                    <a:pt x="15363" y="119858"/>
                  </a:lnTo>
                  <a:lnTo>
                    <a:pt x="15363" y="19045"/>
                  </a:lnTo>
                  <a:lnTo>
                    <a:pt x="0" y="19045"/>
                  </a:lnTo>
                  <a:lnTo>
                    <a:pt x="0" y="0"/>
                  </a:lnTo>
                  <a:lnTo>
                    <a:pt x="58278" y="0"/>
                  </a:lnTo>
                  <a:lnTo>
                    <a:pt x="58278" y="19045"/>
                  </a:lnTo>
                  <a:lnTo>
                    <a:pt x="41391" y="19045"/>
                  </a:lnTo>
                  <a:lnTo>
                    <a:pt x="41391" y="59675"/>
                  </a:lnTo>
                  <a:lnTo>
                    <a:pt x="103352" y="59675"/>
                  </a:lnTo>
                  <a:lnTo>
                    <a:pt x="103352" y="19045"/>
                  </a:lnTo>
                  <a:lnTo>
                    <a:pt x="86275" y="19045"/>
                  </a:lnTo>
                  <a:lnTo>
                    <a:pt x="86275" y="0"/>
                  </a:lnTo>
                  <a:lnTo>
                    <a:pt x="144553" y="0"/>
                  </a:lnTo>
                  <a:lnTo>
                    <a:pt x="144553" y="19045"/>
                  </a:lnTo>
                  <a:lnTo>
                    <a:pt x="129190" y="19045"/>
                  </a:lnTo>
                  <a:lnTo>
                    <a:pt x="129190" y="119858"/>
                  </a:lnTo>
                  <a:lnTo>
                    <a:pt x="144553" y="119858"/>
                  </a:lnTo>
                  <a:lnTo>
                    <a:pt x="144553" y="138903"/>
                  </a:lnTo>
                  <a:lnTo>
                    <a:pt x="86275" y="138903"/>
                  </a:lnTo>
                  <a:lnTo>
                    <a:pt x="86275" y="119858"/>
                  </a:lnTo>
                  <a:lnTo>
                    <a:pt x="103352" y="119858"/>
                  </a:lnTo>
                  <a:lnTo>
                    <a:pt x="103352" y="79482"/>
                  </a:lnTo>
                  <a:lnTo>
                    <a:pt x="41391" y="79482"/>
                  </a:lnTo>
                  <a:lnTo>
                    <a:pt x="41391" y="119858"/>
                  </a:lnTo>
                  <a:lnTo>
                    <a:pt x="58278" y="119858"/>
                  </a:lnTo>
                  <a:lnTo>
                    <a:pt x="58278" y="138903"/>
                  </a:lnTo>
                  <a:lnTo>
                    <a:pt x="0" y="138903"/>
                  </a:lnTo>
                  <a:close/>
                </a:path>
              </a:pathLst>
            </a:custGeom>
            <a:solidFill>
              <a:srgbClr val="FFFFFF"/>
            </a:solidFill>
            <a:ln w="6345" cap="flat">
              <a:noFill/>
              <a:prstDash val="solid"/>
              <a:miter/>
            </a:ln>
          </p:spPr>
          <p:txBody>
            <a:bodyPr rtlCol="0" anchor="ctr"/>
            <a:lstStyle/>
            <a:p>
              <a:endParaRPr lang="en-US"/>
            </a:p>
          </p:txBody>
        </p:sp>
        <p:sp>
          <p:nvSpPr>
            <p:cNvPr id="1523" name="Freeform 1522">
              <a:extLst>
                <a:ext uri="{FF2B5EF4-FFF2-40B4-BE49-F238E27FC236}">
                  <a16:creationId xmlns:a16="http://schemas.microsoft.com/office/drawing/2014/main" id="{5915CBCB-79CC-EE60-BFC4-F907FF0C10D9}"/>
                </a:ext>
              </a:extLst>
            </p:cNvPr>
            <p:cNvSpPr/>
            <p:nvPr/>
          </p:nvSpPr>
          <p:spPr>
            <a:xfrm>
              <a:off x="5292164" y="3741437"/>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4" y="86021"/>
                    <a:pt x="64" y="53962"/>
                  </a:cubicBezTo>
                  <a:close/>
                  <a:moveTo>
                    <a:pt x="75229" y="42090"/>
                  </a:moveTo>
                  <a:cubicBezTo>
                    <a:pt x="74022" y="25013"/>
                    <a:pt x="65135"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24" name="Freeform 1523">
              <a:extLst>
                <a:ext uri="{FF2B5EF4-FFF2-40B4-BE49-F238E27FC236}">
                  <a16:creationId xmlns:a16="http://schemas.microsoft.com/office/drawing/2014/main" id="{B4F75797-87CE-2520-BFE3-FB88D8AEF469}"/>
                </a:ext>
              </a:extLst>
            </p:cNvPr>
            <p:cNvSpPr/>
            <p:nvPr/>
          </p:nvSpPr>
          <p:spPr>
            <a:xfrm>
              <a:off x="5401928" y="3741437"/>
              <a:ext cx="99162" cy="105637"/>
            </a:xfrm>
            <a:custGeom>
              <a:avLst/>
              <a:gdLst>
                <a:gd name="connsiteX0" fmla="*/ 33456 w 99162"/>
                <a:gd name="connsiteY0" fmla="*/ 105637 h 105637"/>
                <a:gd name="connsiteX1" fmla="*/ 0 w 99162"/>
                <a:gd name="connsiteY1" fmla="*/ 75546 h 105637"/>
                <a:gd name="connsiteX2" fmla="*/ 51486 w 99162"/>
                <a:gd name="connsiteY2" fmla="*/ 43296 h 105637"/>
                <a:gd name="connsiteX3" fmla="*/ 63929 w 99162"/>
                <a:gd name="connsiteY3" fmla="*/ 43296 h 105637"/>
                <a:gd name="connsiteX4" fmla="*/ 63929 w 99162"/>
                <a:gd name="connsiteY4" fmla="*/ 38027 h 105637"/>
                <a:gd name="connsiteX5" fmla="*/ 45645 w 99162"/>
                <a:gd name="connsiteY5" fmla="*/ 17648 h 105637"/>
                <a:gd name="connsiteX6" fmla="*/ 26600 w 99162"/>
                <a:gd name="connsiteY6" fmla="*/ 33583 h 105637"/>
                <a:gd name="connsiteX7" fmla="*/ 4063 w 99162"/>
                <a:gd name="connsiteY7" fmla="*/ 33583 h 105637"/>
                <a:gd name="connsiteX8" fmla="*/ 47042 w 99162"/>
                <a:gd name="connsiteY8" fmla="*/ 0 h 105637"/>
                <a:gd name="connsiteX9" fmla="*/ 87291 w 99162"/>
                <a:gd name="connsiteY9" fmla="*/ 37075 h 105637"/>
                <a:gd name="connsiteX10" fmla="*/ 87291 w 99162"/>
                <a:gd name="connsiteY10" fmla="*/ 86402 h 105637"/>
                <a:gd name="connsiteX11" fmla="*/ 99162 w 99162"/>
                <a:gd name="connsiteY11" fmla="*/ 86402 h 105637"/>
                <a:gd name="connsiteX12" fmla="*/ 99162 w 99162"/>
                <a:gd name="connsiteY12" fmla="*/ 103669 h 105637"/>
                <a:gd name="connsiteX13" fmla="*/ 64373 w 99162"/>
                <a:gd name="connsiteY13" fmla="*/ 103669 h 105637"/>
                <a:gd name="connsiteX14" fmla="*/ 64373 w 99162"/>
                <a:gd name="connsiteY14" fmla="*/ 90084 h 105637"/>
                <a:gd name="connsiteX15" fmla="*/ 33456 w 99162"/>
                <a:gd name="connsiteY15" fmla="*/ 105637 h 105637"/>
                <a:gd name="connsiteX16" fmla="*/ 63929 w 99162"/>
                <a:gd name="connsiteY16" fmla="*/ 68118 h 105637"/>
                <a:gd name="connsiteX17" fmla="*/ 63929 w 99162"/>
                <a:gd name="connsiteY17" fmla="*/ 58024 h 105637"/>
                <a:gd name="connsiteX18" fmla="*/ 52057 w 99162"/>
                <a:gd name="connsiteY18" fmla="*/ 58024 h 105637"/>
                <a:gd name="connsiteX19" fmla="*/ 23299 w 99162"/>
                <a:gd name="connsiteY19" fmla="*/ 74530 h 105637"/>
                <a:gd name="connsiteX20" fmla="*/ 39043 w 99162"/>
                <a:gd name="connsiteY20" fmla="*/ 88497 h 105637"/>
                <a:gd name="connsiteX21" fmla="*/ 63929 w 99162"/>
                <a:gd name="connsiteY21" fmla="*/ 6811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162" h="105637">
                  <a:moveTo>
                    <a:pt x="33456" y="105637"/>
                  </a:moveTo>
                  <a:cubicBezTo>
                    <a:pt x="14982" y="105637"/>
                    <a:pt x="0" y="96686"/>
                    <a:pt x="0" y="75546"/>
                  </a:cubicBezTo>
                  <a:cubicBezTo>
                    <a:pt x="0" y="51486"/>
                    <a:pt x="22727" y="43296"/>
                    <a:pt x="51486" y="43296"/>
                  </a:cubicBezTo>
                  <a:lnTo>
                    <a:pt x="63929" y="43296"/>
                  </a:lnTo>
                  <a:lnTo>
                    <a:pt x="63929" y="38027"/>
                  </a:lnTo>
                  <a:cubicBezTo>
                    <a:pt x="63929" y="23679"/>
                    <a:pt x="58659" y="17648"/>
                    <a:pt x="45645" y="17648"/>
                  </a:cubicBezTo>
                  <a:cubicBezTo>
                    <a:pt x="33774" y="17648"/>
                    <a:pt x="27933" y="22918"/>
                    <a:pt x="26600" y="33583"/>
                  </a:cubicBezTo>
                  <a:lnTo>
                    <a:pt x="4063" y="33583"/>
                  </a:lnTo>
                  <a:cubicBezTo>
                    <a:pt x="5840" y="9332"/>
                    <a:pt x="24442" y="0"/>
                    <a:pt x="47042" y="0"/>
                  </a:cubicBezTo>
                  <a:cubicBezTo>
                    <a:pt x="69642" y="0"/>
                    <a:pt x="87291" y="8570"/>
                    <a:pt x="87291" y="37075"/>
                  </a:cubicBezTo>
                  <a:lnTo>
                    <a:pt x="87291" y="86402"/>
                  </a:lnTo>
                  <a:lnTo>
                    <a:pt x="99162" y="86402"/>
                  </a:lnTo>
                  <a:lnTo>
                    <a:pt x="99162" y="103669"/>
                  </a:lnTo>
                  <a:lnTo>
                    <a:pt x="64373" y="103669"/>
                  </a:lnTo>
                  <a:lnTo>
                    <a:pt x="64373" y="90084"/>
                  </a:lnTo>
                  <a:cubicBezTo>
                    <a:pt x="58152" y="99797"/>
                    <a:pt x="48819" y="105637"/>
                    <a:pt x="33456" y="105637"/>
                  </a:cubicBezTo>
                  <a:close/>
                  <a:moveTo>
                    <a:pt x="63929" y="68118"/>
                  </a:moveTo>
                  <a:lnTo>
                    <a:pt x="63929" y="58024"/>
                  </a:lnTo>
                  <a:lnTo>
                    <a:pt x="52057" y="58024"/>
                  </a:lnTo>
                  <a:cubicBezTo>
                    <a:pt x="34599" y="58024"/>
                    <a:pt x="23299" y="62468"/>
                    <a:pt x="23299" y="74530"/>
                  </a:cubicBezTo>
                  <a:cubicBezTo>
                    <a:pt x="23299" y="82085"/>
                    <a:pt x="27552" y="88497"/>
                    <a:pt x="39043" y="88497"/>
                  </a:cubicBezTo>
                  <a:cubicBezTo>
                    <a:pt x="53200" y="88497"/>
                    <a:pt x="63929" y="81133"/>
                    <a:pt x="63929" y="68118"/>
                  </a:cubicBezTo>
                  <a:close/>
                </a:path>
              </a:pathLst>
            </a:custGeom>
            <a:solidFill>
              <a:srgbClr val="FFFFFF"/>
            </a:solidFill>
            <a:ln w="6345" cap="flat">
              <a:noFill/>
              <a:prstDash val="solid"/>
              <a:miter/>
            </a:ln>
          </p:spPr>
          <p:txBody>
            <a:bodyPr rtlCol="0" anchor="ctr"/>
            <a:lstStyle/>
            <a:p>
              <a:endParaRPr lang="en-US"/>
            </a:p>
          </p:txBody>
        </p:sp>
        <p:sp>
          <p:nvSpPr>
            <p:cNvPr id="1525" name="Freeform 1524">
              <a:extLst>
                <a:ext uri="{FF2B5EF4-FFF2-40B4-BE49-F238E27FC236}">
                  <a16:creationId xmlns:a16="http://schemas.microsoft.com/office/drawing/2014/main" id="{67D4456F-749D-4533-AB8C-699122590D70}"/>
                </a:ext>
              </a:extLst>
            </p:cNvPr>
            <p:cNvSpPr/>
            <p:nvPr/>
          </p:nvSpPr>
          <p:spPr>
            <a:xfrm>
              <a:off x="5510295" y="3742008"/>
              <a:ext cx="71292" cy="103098"/>
            </a:xfrm>
            <a:custGeom>
              <a:avLst/>
              <a:gdLst>
                <a:gd name="connsiteX0" fmla="*/ 191 w 71292"/>
                <a:gd name="connsiteY0" fmla="*/ 103098 h 103098"/>
                <a:gd name="connsiteX1" fmla="*/ 191 w 71292"/>
                <a:gd name="connsiteY1" fmla="*/ 85831 h 103098"/>
                <a:gd name="connsiteX2" fmla="*/ 12443 w 71292"/>
                <a:gd name="connsiteY2" fmla="*/ 85831 h 103098"/>
                <a:gd name="connsiteX3" fmla="*/ 12443 w 71292"/>
                <a:gd name="connsiteY3" fmla="*/ 19426 h 103098"/>
                <a:gd name="connsiteX4" fmla="*/ 0 w 71292"/>
                <a:gd name="connsiteY4" fmla="*/ 19426 h 103098"/>
                <a:gd name="connsiteX5" fmla="*/ 0 w 71292"/>
                <a:gd name="connsiteY5" fmla="*/ 1587 h 103098"/>
                <a:gd name="connsiteX6" fmla="*/ 35932 w 71292"/>
                <a:gd name="connsiteY6" fmla="*/ 1587 h 103098"/>
                <a:gd name="connsiteX7" fmla="*/ 35932 w 71292"/>
                <a:gd name="connsiteY7" fmla="*/ 21775 h 103098"/>
                <a:gd name="connsiteX8" fmla="*/ 71293 w 71292"/>
                <a:gd name="connsiteY8" fmla="*/ 0 h 103098"/>
                <a:gd name="connsiteX9" fmla="*/ 71293 w 71292"/>
                <a:gd name="connsiteY9" fmla="*/ 22537 h 103098"/>
                <a:gd name="connsiteX10" fmla="*/ 35932 w 71292"/>
                <a:gd name="connsiteY10" fmla="*/ 50280 h 103098"/>
                <a:gd name="connsiteX11" fmla="*/ 35932 w 71292"/>
                <a:gd name="connsiteY11" fmla="*/ 85831 h 103098"/>
                <a:gd name="connsiteX12" fmla="*/ 49327 w 71292"/>
                <a:gd name="connsiteY12" fmla="*/ 85831 h 103098"/>
                <a:gd name="connsiteX13" fmla="*/ 49327 w 71292"/>
                <a:gd name="connsiteY13" fmla="*/ 103098 h 103098"/>
                <a:gd name="connsiteX14" fmla="*/ 191 w 71292"/>
                <a:gd name="connsiteY14" fmla="*/ 103098 h 1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92" h="103098">
                  <a:moveTo>
                    <a:pt x="191" y="103098"/>
                  </a:moveTo>
                  <a:lnTo>
                    <a:pt x="191" y="85831"/>
                  </a:lnTo>
                  <a:lnTo>
                    <a:pt x="12443" y="85831"/>
                  </a:lnTo>
                  <a:lnTo>
                    <a:pt x="12443" y="19426"/>
                  </a:lnTo>
                  <a:lnTo>
                    <a:pt x="0" y="19426"/>
                  </a:lnTo>
                  <a:lnTo>
                    <a:pt x="0" y="1587"/>
                  </a:lnTo>
                  <a:lnTo>
                    <a:pt x="35932" y="1587"/>
                  </a:lnTo>
                  <a:lnTo>
                    <a:pt x="35932" y="21775"/>
                  </a:lnTo>
                  <a:cubicBezTo>
                    <a:pt x="41392" y="8951"/>
                    <a:pt x="51866" y="0"/>
                    <a:pt x="71293" y="0"/>
                  </a:cubicBezTo>
                  <a:lnTo>
                    <a:pt x="71293" y="22537"/>
                  </a:lnTo>
                  <a:cubicBezTo>
                    <a:pt x="49327" y="21966"/>
                    <a:pt x="35932" y="28949"/>
                    <a:pt x="35932" y="50280"/>
                  </a:cubicBezTo>
                  <a:lnTo>
                    <a:pt x="35932" y="85831"/>
                  </a:lnTo>
                  <a:lnTo>
                    <a:pt x="49327" y="85831"/>
                  </a:lnTo>
                  <a:lnTo>
                    <a:pt x="49327" y="103098"/>
                  </a:lnTo>
                  <a:lnTo>
                    <a:pt x="191" y="103098"/>
                  </a:lnTo>
                  <a:close/>
                </a:path>
              </a:pathLst>
            </a:custGeom>
            <a:solidFill>
              <a:srgbClr val="FFFFFF"/>
            </a:solidFill>
            <a:ln w="6345" cap="flat">
              <a:noFill/>
              <a:prstDash val="solid"/>
              <a:miter/>
            </a:ln>
          </p:spPr>
          <p:txBody>
            <a:bodyPr rtlCol="0" anchor="ctr"/>
            <a:lstStyle/>
            <a:p>
              <a:endParaRPr lang="en-US"/>
            </a:p>
          </p:txBody>
        </p:sp>
        <p:sp>
          <p:nvSpPr>
            <p:cNvPr id="1526" name="Freeform 1525">
              <a:extLst>
                <a:ext uri="{FF2B5EF4-FFF2-40B4-BE49-F238E27FC236}">
                  <a16:creationId xmlns:a16="http://schemas.microsoft.com/office/drawing/2014/main" id="{E4569B61-BD11-77FD-7B21-C51E5A1E296C}"/>
                </a:ext>
              </a:extLst>
            </p:cNvPr>
            <p:cNvSpPr/>
            <p:nvPr/>
          </p:nvSpPr>
          <p:spPr>
            <a:xfrm>
              <a:off x="5591872" y="3721249"/>
              <a:ext cx="62214" cy="125634"/>
            </a:xfrm>
            <a:custGeom>
              <a:avLst/>
              <a:gdLst>
                <a:gd name="connsiteX0" fmla="*/ 13586 w 62214"/>
                <a:gd name="connsiteY0" fmla="*/ 95544 h 125634"/>
                <a:gd name="connsiteX1" fmla="*/ 13586 w 62214"/>
                <a:gd name="connsiteY1" fmla="*/ 40185 h 125634"/>
                <a:gd name="connsiteX2" fmla="*/ 0 w 62214"/>
                <a:gd name="connsiteY2" fmla="*/ 40185 h 125634"/>
                <a:gd name="connsiteX3" fmla="*/ 0 w 62214"/>
                <a:gd name="connsiteY3" fmla="*/ 22346 h 125634"/>
                <a:gd name="connsiteX4" fmla="*/ 13586 w 62214"/>
                <a:gd name="connsiteY4" fmla="*/ 22346 h 125634"/>
                <a:gd name="connsiteX5" fmla="*/ 13586 w 62214"/>
                <a:gd name="connsiteY5" fmla="*/ 0 h 125634"/>
                <a:gd name="connsiteX6" fmla="*/ 37138 w 62214"/>
                <a:gd name="connsiteY6" fmla="*/ 0 h 125634"/>
                <a:gd name="connsiteX7" fmla="*/ 37138 w 62214"/>
                <a:gd name="connsiteY7" fmla="*/ 22346 h 125634"/>
                <a:gd name="connsiteX8" fmla="*/ 61199 w 62214"/>
                <a:gd name="connsiteY8" fmla="*/ 22346 h 125634"/>
                <a:gd name="connsiteX9" fmla="*/ 61199 w 62214"/>
                <a:gd name="connsiteY9" fmla="*/ 40185 h 125634"/>
                <a:gd name="connsiteX10" fmla="*/ 37138 w 62214"/>
                <a:gd name="connsiteY10" fmla="*/ 40185 h 125634"/>
                <a:gd name="connsiteX11" fmla="*/ 37138 w 62214"/>
                <a:gd name="connsiteY11" fmla="*/ 93766 h 125634"/>
                <a:gd name="connsiteX12" fmla="*/ 50153 w 62214"/>
                <a:gd name="connsiteY12" fmla="*/ 106971 h 125634"/>
                <a:gd name="connsiteX13" fmla="*/ 62215 w 62214"/>
                <a:gd name="connsiteY13" fmla="*/ 104812 h 125634"/>
                <a:gd name="connsiteX14" fmla="*/ 62215 w 62214"/>
                <a:gd name="connsiteY14" fmla="*/ 122905 h 125634"/>
                <a:gd name="connsiteX15" fmla="*/ 45709 w 62214"/>
                <a:gd name="connsiteY15" fmla="*/ 125635 h 125634"/>
                <a:gd name="connsiteX16" fmla="*/ 13649 w 62214"/>
                <a:gd name="connsiteY16" fmla="*/ 95544 h 12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14" h="125634">
                  <a:moveTo>
                    <a:pt x="13586" y="95544"/>
                  </a:moveTo>
                  <a:lnTo>
                    <a:pt x="13586" y="40185"/>
                  </a:lnTo>
                  <a:lnTo>
                    <a:pt x="0" y="40185"/>
                  </a:lnTo>
                  <a:lnTo>
                    <a:pt x="0" y="22346"/>
                  </a:lnTo>
                  <a:lnTo>
                    <a:pt x="13586" y="22346"/>
                  </a:lnTo>
                  <a:lnTo>
                    <a:pt x="13586" y="0"/>
                  </a:lnTo>
                  <a:lnTo>
                    <a:pt x="37138" y="0"/>
                  </a:lnTo>
                  <a:lnTo>
                    <a:pt x="37138" y="22346"/>
                  </a:lnTo>
                  <a:lnTo>
                    <a:pt x="61199" y="22346"/>
                  </a:lnTo>
                  <a:lnTo>
                    <a:pt x="61199" y="40185"/>
                  </a:lnTo>
                  <a:lnTo>
                    <a:pt x="37138" y="40185"/>
                  </a:lnTo>
                  <a:lnTo>
                    <a:pt x="37138" y="93766"/>
                  </a:lnTo>
                  <a:cubicBezTo>
                    <a:pt x="37138" y="102717"/>
                    <a:pt x="41202" y="106971"/>
                    <a:pt x="50153" y="106971"/>
                  </a:cubicBezTo>
                  <a:cubicBezTo>
                    <a:pt x="54025" y="106971"/>
                    <a:pt x="57897" y="106399"/>
                    <a:pt x="62215" y="104812"/>
                  </a:cubicBezTo>
                  <a:lnTo>
                    <a:pt x="62215" y="122905"/>
                  </a:lnTo>
                  <a:cubicBezTo>
                    <a:pt x="57580" y="124238"/>
                    <a:pt x="52311" y="125635"/>
                    <a:pt x="45709" y="125635"/>
                  </a:cubicBezTo>
                  <a:cubicBezTo>
                    <a:pt x="23934" y="125635"/>
                    <a:pt x="13649" y="114779"/>
                    <a:pt x="13649" y="95544"/>
                  </a:cubicBezTo>
                  <a:close/>
                </a:path>
              </a:pathLst>
            </a:custGeom>
            <a:solidFill>
              <a:srgbClr val="FFFFFF"/>
            </a:solidFill>
            <a:ln w="6345" cap="flat">
              <a:noFill/>
              <a:prstDash val="solid"/>
              <a:miter/>
            </a:ln>
          </p:spPr>
          <p:txBody>
            <a:bodyPr rtlCol="0" anchor="ctr"/>
            <a:lstStyle/>
            <a:p>
              <a:endParaRPr lang="en-US"/>
            </a:p>
          </p:txBody>
        </p:sp>
        <p:sp>
          <p:nvSpPr>
            <p:cNvPr id="1527" name="Freeform 1526">
              <a:extLst>
                <a:ext uri="{FF2B5EF4-FFF2-40B4-BE49-F238E27FC236}">
                  <a16:creationId xmlns:a16="http://schemas.microsoft.com/office/drawing/2014/main" id="{6B73CCA9-BDB8-0C43-0582-C0E8A64D744C}"/>
                </a:ext>
              </a:extLst>
            </p:cNvPr>
            <p:cNvSpPr/>
            <p:nvPr/>
          </p:nvSpPr>
          <p:spPr>
            <a:xfrm>
              <a:off x="5138279" y="3915955"/>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528" name="Freeform 1527">
              <a:extLst>
                <a:ext uri="{FF2B5EF4-FFF2-40B4-BE49-F238E27FC236}">
                  <a16:creationId xmlns:a16="http://schemas.microsoft.com/office/drawing/2014/main" id="{A38FBB65-9D2E-B4EB-F04A-EE333D6B647B}"/>
                </a:ext>
              </a:extLst>
            </p:cNvPr>
            <p:cNvSpPr/>
            <p:nvPr/>
          </p:nvSpPr>
          <p:spPr>
            <a:xfrm>
              <a:off x="5292481" y="39476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29" name="Freeform 1528">
              <a:extLst>
                <a:ext uri="{FF2B5EF4-FFF2-40B4-BE49-F238E27FC236}">
                  <a16:creationId xmlns:a16="http://schemas.microsoft.com/office/drawing/2014/main" id="{085844B3-F33B-6C80-FAE8-320F0F0449BD}"/>
                </a:ext>
              </a:extLst>
            </p:cNvPr>
            <p:cNvSpPr/>
            <p:nvPr/>
          </p:nvSpPr>
          <p:spPr>
            <a:xfrm>
              <a:off x="5435765" y="3905861"/>
              <a:ext cx="84052" cy="134840"/>
            </a:xfrm>
            <a:custGeom>
              <a:avLst/>
              <a:gdLst>
                <a:gd name="connsiteX0" fmla="*/ 9142 w 84052"/>
                <a:gd name="connsiteY0" fmla="*/ 112875 h 134840"/>
                <a:gd name="connsiteX1" fmla="*/ 9142 w 84052"/>
                <a:gd name="connsiteY1" fmla="*/ 133380 h 134840"/>
                <a:gd name="connsiteX2" fmla="*/ 0 w 84052"/>
                <a:gd name="connsiteY2" fmla="*/ 133380 h 134840"/>
                <a:gd name="connsiteX3" fmla="*/ 0 w 84052"/>
                <a:gd name="connsiteY3" fmla="*/ 0 h 134840"/>
                <a:gd name="connsiteX4" fmla="*/ 9142 w 84052"/>
                <a:gd name="connsiteY4" fmla="*/ 0 h 134840"/>
                <a:gd name="connsiteX5" fmla="*/ 9142 w 84052"/>
                <a:gd name="connsiteY5" fmla="*/ 64183 h 134840"/>
                <a:gd name="connsiteX6" fmla="*/ 43486 w 84052"/>
                <a:gd name="connsiteY6" fmla="*/ 41773 h 134840"/>
                <a:gd name="connsiteX7" fmla="*/ 84053 w 84052"/>
                <a:gd name="connsiteY7" fmla="*/ 87354 h 134840"/>
                <a:gd name="connsiteX8" fmla="*/ 84053 w 84052"/>
                <a:gd name="connsiteY8" fmla="*/ 88751 h 134840"/>
                <a:gd name="connsiteX9" fmla="*/ 43486 w 84052"/>
                <a:gd name="connsiteY9" fmla="*/ 134840 h 134840"/>
                <a:gd name="connsiteX10" fmla="*/ 9142 w 84052"/>
                <a:gd name="connsiteY10" fmla="*/ 112939 h 134840"/>
                <a:gd name="connsiteX11" fmla="*/ 74594 w 84052"/>
                <a:gd name="connsiteY11" fmla="*/ 89068 h 134840"/>
                <a:gd name="connsiteX12" fmla="*/ 74594 w 84052"/>
                <a:gd name="connsiteY12" fmla="*/ 87672 h 134840"/>
                <a:gd name="connsiteX13" fmla="*/ 42661 w 84052"/>
                <a:gd name="connsiteY13" fmla="*/ 49518 h 134840"/>
                <a:gd name="connsiteX14" fmla="*/ 9015 w 84052"/>
                <a:gd name="connsiteY14" fmla="*/ 87672 h 134840"/>
                <a:gd name="connsiteX15" fmla="*/ 9015 w 84052"/>
                <a:gd name="connsiteY15" fmla="*/ 89068 h 134840"/>
                <a:gd name="connsiteX16" fmla="*/ 42852 w 84052"/>
                <a:gd name="connsiteY16" fmla="*/ 127032 h 134840"/>
                <a:gd name="connsiteX17" fmla="*/ 74594 w 84052"/>
                <a:gd name="connsiteY17" fmla="*/ 89068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840">
                  <a:moveTo>
                    <a:pt x="9142" y="112875"/>
                  </a:moveTo>
                  <a:lnTo>
                    <a:pt x="9142" y="133380"/>
                  </a:lnTo>
                  <a:lnTo>
                    <a:pt x="0" y="133380"/>
                  </a:lnTo>
                  <a:lnTo>
                    <a:pt x="0" y="0"/>
                  </a:lnTo>
                  <a:lnTo>
                    <a:pt x="9142" y="0"/>
                  </a:lnTo>
                  <a:lnTo>
                    <a:pt x="9142" y="64183"/>
                  </a:lnTo>
                  <a:cubicBezTo>
                    <a:pt x="14347" y="52438"/>
                    <a:pt x="27615" y="41773"/>
                    <a:pt x="43486" y="41773"/>
                  </a:cubicBezTo>
                  <a:cubicBezTo>
                    <a:pt x="66277" y="41773"/>
                    <a:pt x="84053" y="59231"/>
                    <a:pt x="84053" y="87354"/>
                  </a:cubicBezTo>
                  <a:lnTo>
                    <a:pt x="84053" y="88751"/>
                  </a:lnTo>
                  <a:cubicBezTo>
                    <a:pt x="84053" y="117065"/>
                    <a:pt x="66785" y="134840"/>
                    <a:pt x="43486" y="134840"/>
                  </a:cubicBezTo>
                  <a:cubicBezTo>
                    <a:pt x="25711" y="134840"/>
                    <a:pt x="13967" y="123985"/>
                    <a:pt x="9142" y="112939"/>
                  </a:cubicBezTo>
                  <a:close/>
                  <a:moveTo>
                    <a:pt x="74594" y="89068"/>
                  </a:moveTo>
                  <a:lnTo>
                    <a:pt x="74594" y="87672"/>
                  </a:lnTo>
                  <a:cubicBezTo>
                    <a:pt x="74594" y="62849"/>
                    <a:pt x="59929" y="49518"/>
                    <a:pt x="42661" y="49518"/>
                  </a:cubicBezTo>
                  <a:cubicBezTo>
                    <a:pt x="25394" y="49518"/>
                    <a:pt x="9015" y="62786"/>
                    <a:pt x="9015" y="87672"/>
                  </a:cubicBezTo>
                  <a:lnTo>
                    <a:pt x="9015" y="89068"/>
                  </a:lnTo>
                  <a:cubicBezTo>
                    <a:pt x="9015" y="113764"/>
                    <a:pt x="24060" y="127032"/>
                    <a:pt x="42852" y="127032"/>
                  </a:cubicBezTo>
                  <a:cubicBezTo>
                    <a:pt x="61643" y="127032"/>
                    <a:pt x="74594" y="113256"/>
                    <a:pt x="74594" y="89068"/>
                  </a:cubicBezTo>
                  <a:close/>
                </a:path>
              </a:pathLst>
            </a:custGeom>
            <a:solidFill>
              <a:srgbClr val="FFFFFF"/>
            </a:solidFill>
            <a:ln w="6345" cap="flat">
              <a:noFill/>
              <a:prstDash val="solid"/>
              <a:miter/>
            </a:ln>
          </p:spPr>
          <p:txBody>
            <a:bodyPr rtlCol="0" anchor="ctr"/>
            <a:lstStyle/>
            <a:p>
              <a:endParaRPr lang="en-US"/>
            </a:p>
          </p:txBody>
        </p:sp>
        <p:sp>
          <p:nvSpPr>
            <p:cNvPr id="1530" name="Freeform 1529">
              <a:extLst>
                <a:ext uri="{FF2B5EF4-FFF2-40B4-BE49-F238E27FC236}">
                  <a16:creationId xmlns:a16="http://schemas.microsoft.com/office/drawing/2014/main" id="{3A1BCF0A-66E7-AE9F-50A3-17D53E36FBF8}"/>
                </a:ext>
              </a:extLst>
            </p:cNvPr>
            <p:cNvSpPr/>
            <p:nvPr/>
          </p:nvSpPr>
          <p:spPr>
            <a:xfrm>
              <a:off x="5540006" y="3947887"/>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531" name="Freeform 1530">
              <a:extLst>
                <a:ext uri="{FF2B5EF4-FFF2-40B4-BE49-F238E27FC236}">
                  <a16:creationId xmlns:a16="http://schemas.microsoft.com/office/drawing/2014/main" id="{012E4E4A-8AF8-6708-BBA7-D4DAAB760847}"/>
                </a:ext>
              </a:extLst>
            </p:cNvPr>
            <p:cNvSpPr/>
            <p:nvPr/>
          </p:nvSpPr>
          <p:spPr>
            <a:xfrm>
              <a:off x="5594348" y="3916780"/>
              <a:ext cx="12951" cy="122524"/>
            </a:xfrm>
            <a:custGeom>
              <a:avLst/>
              <a:gdLst>
                <a:gd name="connsiteX0" fmla="*/ 0 w 12951"/>
                <a:gd name="connsiteY0" fmla="*/ 6412 h 122524"/>
                <a:gd name="connsiteX1" fmla="*/ 6539 w 12951"/>
                <a:gd name="connsiteY1" fmla="*/ 0 h 122524"/>
                <a:gd name="connsiteX2" fmla="*/ 12951 w 12951"/>
                <a:gd name="connsiteY2" fmla="*/ 6412 h 122524"/>
                <a:gd name="connsiteX3" fmla="*/ 6539 w 12951"/>
                <a:gd name="connsiteY3" fmla="*/ 12951 h 122524"/>
                <a:gd name="connsiteX4" fmla="*/ 0 w 12951"/>
                <a:gd name="connsiteY4" fmla="*/ 6412 h 122524"/>
                <a:gd name="connsiteX5" fmla="*/ 2095 w 12951"/>
                <a:gd name="connsiteY5" fmla="*/ 32313 h 122524"/>
                <a:gd name="connsiteX6" fmla="*/ 11237 w 12951"/>
                <a:gd name="connsiteY6" fmla="*/ 32313 h 122524"/>
                <a:gd name="connsiteX7" fmla="*/ 11237 w 12951"/>
                <a:gd name="connsiteY7" fmla="*/ 122524 h 122524"/>
                <a:gd name="connsiteX8" fmla="*/ 2095 w 12951"/>
                <a:gd name="connsiteY8" fmla="*/ 122524 h 122524"/>
                <a:gd name="connsiteX9" fmla="*/ 2095 w 12951"/>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524">
                  <a:moveTo>
                    <a:pt x="0" y="6412"/>
                  </a:moveTo>
                  <a:cubicBezTo>
                    <a:pt x="0" y="2984"/>
                    <a:pt x="2920" y="0"/>
                    <a:pt x="6539" y="0"/>
                  </a:cubicBezTo>
                  <a:cubicBezTo>
                    <a:pt x="10158" y="0"/>
                    <a:pt x="12951" y="2920"/>
                    <a:pt x="12951" y="6412"/>
                  </a:cubicBezTo>
                  <a:cubicBezTo>
                    <a:pt x="12951" y="9904"/>
                    <a:pt x="10158" y="12951"/>
                    <a:pt x="6539" y="12951"/>
                  </a:cubicBezTo>
                  <a:cubicBezTo>
                    <a:pt x="2920" y="12951"/>
                    <a:pt x="0" y="10031"/>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32" name="Freeform 1531">
              <a:extLst>
                <a:ext uri="{FF2B5EF4-FFF2-40B4-BE49-F238E27FC236}">
                  <a16:creationId xmlns:a16="http://schemas.microsoft.com/office/drawing/2014/main" id="{65E64014-26A8-8D21-017D-FFC857813DEC}"/>
                </a:ext>
              </a:extLst>
            </p:cNvPr>
            <p:cNvSpPr/>
            <p:nvPr/>
          </p:nvSpPr>
          <p:spPr>
            <a:xfrm>
              <a:off x="5631169" y="3947697"/>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7"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33" name="Freeform 1532">
              <a:extLst>
                <a:ext uri="{FF2B5EF4-FFF2-40B4-BE49-F238E27FC236}">
                  <a16:creationId xmlns:a16="http://schemas.microsoft.com/office/drawing/2014/main" id="{1E319E3A-B66A-40CE-F289-38A9BB1C2378}"/>
                </a:ext>
              </a:extLst>
            </p:cNvPr>
            <p:cNvSpPr/>
            <p:nvPr/>
          </p:nvSpPr>
          <p:spPr>
            <a:xfrm>
              <a:off x="5723412" y="3947697"/>
              <a:ext cx="84052" cy="124047"/>
            </a:xfrm>
            <a:custGeom>
              <a:avLst/>
              <a:gdLst>
                <a:gd name="connsiteX0" fmla="*/ 1841 w 84052"/>
                <a:gd name="connsiteY0" fmla="*/ 96750 h 124047"/>
                <a:gd name="connsiteX1" fmla="*/ 11173 w 84052"/>
                <a:gd name="connsiteY1" fmla="*/ 96750 h 124047"/>
                <a:gd name="connsiteX2" fmla="*/ 42090 w 84052"/>
                <a:gd name="connsiteY2" fmla="*/ 116239 h 124047"/>
                <a:gd name="connsiteX3" fmla="*/ 74911 w 84052"/>
                <a:gd name="connsiteY3" fmla="*/ 85196 h 124047"/>
                <a:gd name="connsiteX4" fmla="*/ 74911 w 84052"/>
                <a:gd name="connsiteY4" fmla="*/ 66722 h 124047"/>
                <a:gd name="connsiteX5" fmla="*/ 40757 w 84052"/>
                <a:gd name="connsiteY5" fmla="*/ 88624 h 124047"/>
                <a:gd name="connsiteX6" fmla="*/ 0 w 84052"/>
                <a:gd name="connsiteY6" fmla="*/ 45518 h 124047"/>
                <a:gd name="connsiteX7" fmla="*/ 0 w 84052"/>
                <a:gd name="connsiteY7" fmla="*/ 44312 h 124047"/>
                <a:gd name="connsiteX8" fmla="*/ 41963 w 84052"/>
                <a:gd name="connsiteY8" fmla="*/ 0 h 124047"/>
                <a:gd name="connsiteX9" fmla="*/ 74911 w 84052"/>
                <a:gd name="connsiteY9" fmla="*/ 20886 h 124047"/>
                <a:gd name="connsiteX10" fmla="*/ 74911 w 84052"/>
                <a:gd name="connsiteY10" fmla="*/ 1396 h 124047"/>
                <a:gd name="connsiteX11" fmla="*/ 84053 w 84052"/>
                <a:gd name="connsiteY11" fmla="*/ 1396 h 124047"/>
                <a:gd name="connsiteX12" fmla="*/ 84053 w 84052"/>
                <a:gd name="connsiteY12" fmla="*/ 85576 h 124047"/>
                <a:gd name="connsiteX13" fmla="*/ 42280 w 84052"/>
                <a:gd name="connsiteY13" fmla="*/ 124048 h 124047"/>
                <a:gd name="connsiteX14" fmla="*/ 1904 w 84052"/>
                <a:gd name="connsiteY14" fmla="*/ 96813 h 124047"/>
                <a:gd name="connsiteX15" fmla="*/ 75038 w 84052"/>
                <a:gd name="connsiteY15" fmla="*/ 45010 h 124047"/>
                <a:gd name="connsiteX16" fmla="*/ 75038 w 84052"/>
                <a:gd name="connsiteY16" fmla="*/ 43614 h 124047"/>
                <a:gd name="connsiteX17" fmla="*/ 42725 w 84052"/>
                <a:gd name="connsiteY17" fmla="*/ 7745 h 124047"/>
                <a:gd name="connsiteX18" fmla="*/ 9396 w 84052"/>
                <a:gd name="connsiteY18" fmla="*/ 43994 h 124047"/>
                <a:gd name="connsiteX19" fmla="*/ 9396 w 84052"/>
                <a:gd name="connsiteY19" fmla="*/ 45391 h 124047"/>
                <a:gd name="connsiteX20" fmla="*/ 41518 w 84052"/>
                <a:gd name="connsiteY20" fmla="*/ 80942 h 124047"/>
                <a:gd name="connsiteX21" fmla="*/ 75038 w 84052"/>
                <a:gd name="connsiteY21" fmla="*/ 45074 h 1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7">
                  <a:moveTo>
                    <a:pt x="1841" y="96750"/>
                  </a:moveTo>
                  <a:lnTo>
                    <a:pt x="11173" y="96750"/>
                  </a:lnTo>
                  <a:cubicBezTo>
                    <a:pt x="13586" y="108304"/>
                    <a:pt x="23235" y="116239"/>
                    <a:pt x="42090" y="116239"/>
                  </a:cubicBezTo>
                  <a:cubicBezTo>
                    <a:pt x="60945" y="116239"/>
                    <a:pt x="74911" y="107415"/>
                    <a:pt x="74911" y="85196"/>
                  </a:cubicBezTo>
                  <a:lnTo>
                    <a:pt x="74911" y="66722"/>
                  </a:lnTo>
                  <a:cubicBezTo>
                    <a:pt x="70086" y="77577"/>
                    <a:pt x="57453" y="88624"/>
                    <a:pt x="40757" y="88624"/>
                  </a:cubicBezTo>
                  <a:cubicBezTo>
                    <a:pt x="17775" y="88624"/>
                    <a:pt x="0" y="71737"/>
                    <a:pt x="0" y="45518"/>
                  </a:cubicBezTo>
                  <a:lnTo>
                    <a:pt x="0" y="44312"/>
                  </a:lnTo>
                  <a:cubicBezTo>
                    <a:pt x="0" y="18601"/>
                    <a:pt x="18093" y="0"/>
                    <a:pt x="41963" y="0"/>
                  </a:cubicBezTo>
                  <a:cubicBezTo>
                    <a:pt x="59738" y="0"/>
                    <a:pt x="69769" y="9840"/>
                    <a:pt x="74911" y="20886"/>
                  </a:cubicBezTo>
                  <a:lnTo>
                    <a:pt x="74911" y="1396"/>
                  </a:lnTo>
                  <a:lnTo>
                    <a:pt x="84053" y="1396"/>
                  </a:lnTo>
                  <a:lnTo>
                    <a:pt x="84053" y="85576"/>
                  </a:lnTo>
                  <a:cubicBezTo>
                    <a:pt x="83863" y="112176"/>
                    <a:pt x="66468" y="124048"/>
                    <a:pt x="42280" y="124048"/>
                  </a:cubicBezTo>
                  <a:cubicBezTo>
                    <a:pt x="16188" y="124048"/>
                    <a:pt x="4126" y="111287"/>
                    <a:pt x="1904" y="96813"/>
                  </a:cubicBezTo>
                  <a:close/>
                  <a:moveTo>
                    <a:pt x="75038" y="45010"/>
                  </a:moveTo>
                  <a:lnTo>
                    <a:pt x="75038" y="43614"/>
                  </a:lnTo>
                  <a:cubicBezTo>
                    <a:pt x="75038" y="20823"/>
                    <a:pt x="61580" y="7745"/>
                    <a:pt x="42725" y="7745"/>
                  </a:cubicBezTo>
                  <a:cubicBezTo>
                    <a:pt x="23870" y="7745"/>
                    <a:pt x="9396" y="21521"/>
                    <a:pt x="9396" y="43994"/>
                  </a:cubicBezTo>
                  <a:lnTo>
                    <a:pt x="9396" y="45391"/>
                  </a:lnTo>
                  <a:cubicBezTo>
                    <a:pt x="9396" y="67801"/>
                    <a:pt x="23553" y="80942"/>
                    <a:pt x="41518" y="80942"/>
                  </a:cubicBezTo>
                  <a:cubicBezTo>
                    <a:pt x="59485" y="80942"/>
                    <a:pt x="75038" y="67674"/>
                    <a:pt x="75038" y="45074"/>
                  </a:cubicBezTo>
                  <a:close/>
                </a:path>
              </a:pathLst>
            </a:custGeom>
            <a:solidFill>
              <a:srgbClr val="FFFFFF"/>
            </a:solidFill>
            <a:ln w="6345" cap="flat">
              <a:noFill/>
              <a:prstDash val="solid"/>
              <a:miter/>
            </a:ln>
          </p:spPr>
          <p:txBody>
            <a:bodyPr rtlCol="0" anchor="ctr"/>
            <a:lstStyle/>
            <a:p>
              <a:endParaRPr lang="en-US"/>
            </a:p>
          </p:txBody>
        </p:sp>
        <p:sp>
          <p:nvSpPr>
            <p:cNvPr id="1534" name="Freeform 1533">
              <a:extLst>
                <a:ext uri="{FF2B5EF4-FFF2-40B4-BE49-F238E27FC236}">
                  <a16:creationId xmlns:a16="http://schemas.microsoft.com/office/drawing/2014/main" id="{71705970-48D6-421A-C7C0-2AE2C5E90017}"/>
                </a:ext>
              </a:extLst>
            </p:cNvPr>
            <p:cNvSpPr/>
            <p:nvPr/>
          </p:nvSpPr>
          <p:spPr>
            <a:xfrm>
              <a:off x="5869996" y="3947633"/>
              <a:ext cx="81704" cy="93004"/>
            </a:xfrm>
            <a:custGeom>
              <a:avLst/>
              <a:gdLst>
                <a:gd name="connsiteX0" fmla="*/ 0 w 81704"/>
                <a:gd name="connsiteY0" fmla="*/ 47486 h 93004"/>
                <a:gd name="connsiteX1" fmla="*/ 0 w 81704"/>
                <a:gd name="connsiteY1" fmla="*/ 46090 h 93004"/>
                <a:gd name="connsiteX2" fmla="*/ 43170 w 81704"/>
                <a:gd name="connsiteY2" fmla="*/ 0 h 93004"/>
                <a:gd name="connsiteX3" fmla="*/ 80816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3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70" y="0"/>
                  </a:cubicBezTo>
                  <a:cubicBezTo>
                    <a:pt x="61453" y="0"/>
                    <a:pt x="78403" y="9650"/>
                    <a:pt x="80816" y="30028"/>
                  </a:cubicBezTo>
                  <a:lnTo>
                    <a:pt x="71864" y="30028"/>
                  </a:lnTo>
                  <a:cubicBezTo>
                    <a:pt x="69642" y="14855"/>
                    <a:pt x="57390" y="7745"/>
                    <a:pt x="43233" y="7745"/>
                  </a:cubicBezTo>
                  <a:cubicBezTo>
                    <a:pt x="24442" y="7745"/>
                    <a:pt x="9586" y="22219"/>
                    <a:pt x="9586" y="46026"/>
                  </a:cubicBezTo>
                  <a:lnTo>
                    <a:pt x="9586" y="47423"/>
                  </a:lnTo>
                  <a:cubicBezTo>
                    <a:pt x="9586" y="71229"/>
                    <a:pt x="24251" y="85196"/>
                    <a:pt x="43233" y="85196"/>
                  </a:cubicBezTo>
                  <a:cubicBezTo>
                    <a:pt x="58279" y="85196"/>
                    <a:pt x="71039" y="76562"/>
                    <a:pt x="73261" y="60373"/>
                  </a:cubicBezTo>
                  <a:lnTo>
                    <a:pt x="81704" y="60373"/>
                  </a:lnTo>
                  <a:cubicBezTo>
                    <a:pt x="79292" y="79672"/>
                    <a:pt x="63738" y="93004"/>
                    <a:pt x="43233" y="93004"/>
                  </a:cubicBezTo>
                  <a:cubicBezTo>
                    <a:pt x="18919"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35" name="Freeform 1534">
              <a:extLst>
                <a:ext uri="{FF2B5EF4-FFF2-40B4-BE49-F238E27FC236}">
                  <a16:creationId xmlns:a16="http://schemas.microsoft.com/office/drawing/2014/main" id="{245929F0-3AE8-98F2-704D-C4A005A1E0F8}"/>
                </a:ext>
              </a:extLst>
            </p:cNvPr>
            <p:cNvSpPr/>
            <p:nvPr/>
          </p:nvSpPr>
          <p:spPr>
            <a:xfrm>
              <a:off x="5964842" y="39476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9"/>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745"/>
                    <a:pt x="43614" y="7745"/>
                  </a:cubicBezTo>
                  <a:cubicBezTo>
                    <a:pt x="24442" y="7745"/>
                    <a:pt x="9459" y="22410"/>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36" name="Freeform 1535">
              <a:extLst>
                <a:ext uri="{FF2B5EF4-FFF2-40B4-BE49-F238E27FC236}">
                  <a16:creationId xmlns:a16="http://schemas.microsoft.com/office/drawing/2014/main" id="{E5D35D9F-A788-9906-62C6-47C0B7233FC7}"/>
                </a:ext>
              </a:extLst>
            </p:cNvPr>
            <p:cNvSpPr/>
            <p:nvPr/>
          </p:nvSpPr>
          <p:spPr>
            <a:xfrm>
              <a:off x="6072066" y="3947697"/>
              <a:ext cx="128618" cy="91671"/>
            </a:xfrm>
            <a:custGeom>
              <a:avLst/>
              <a:gdLst>
                <a:gd name="connsiteX0" fmla="*/ 0 w 128618"/>
                <a:gd name="connsiteY0" fmla="*/ 1396 h 91671"/>
                <a:gd name="connsiteX1" fmla="*/ 9142 w 128618"/>
                <a:gd name="connsiteY1" fmla="*/ 1396 h 91671"/>
                <a:gd name="connsiteX2" fmla="*/ 9142 w 128618"/>
                <a:gd name="connsiteY2" fmla="*/ 18474 h 91671"/>
                <a:gd name="connsiteX3" fmla="*/ 38662 w 128618"/>
                <a:gd name="connsiteY3" fmla="*/ 0 h 91671"/>
                <a:gd name="connsiteX4" fmla="*/ 66277 w 128618"/>
                <a:gd name="connsiteY4" fmla="*/ 20188 h 91671"/>
                <a:gd name="connsiteX5" fmla="*/ 98400 w 128618"/>
                <a:gd name="connsiteY5" fmla="*/ 0 h 91671"/>
                <a:gd name="connsiteX6" fmla="*/ 128619 w 128618"/>
                <a:gd name="connsiteY6" fmla="*/ 35234 h 91671"/>
                <a:gd name="connsiteX7" fmla="*/ 128619 w 128618"/>
                <a:gd name="connsiteY7" fmla="*/ 91671 h 91671"/>
                <a:gd name="connsiteX8" fmla="*/ 119477 w 128618"/>
                <a:gd name="connsiteY8" fmla="*/ 91671 h 91671"/>
                <a:gd name="connsiteX9" fmla="*/ 119477 w 128618"/>
                <a:gd name="connsiteY9" fmla="*/ 34726 h 91671"/>
                <a:gd name="connsiteX10" fmla="*/ 96877 w 128618"/>
                <a:gd name="connsiteY10" fmla="*/ 7999 h 91671"/>
                <a:gd name="connsiteX11" fmla="*/ 68881 w 128618"/>
                <a:gd name="connsiteY11" fmla="*/ 36630 h 91671"/>
                <a:gd name="connsiteX12" fmla="*/ 68881 w 128618"/>
                <a:gd name="connsiteY12" fmla="*/ 91671 h 91671"/>
                <a:gd name="connsiteX13" fmla="*/ 59739 w 128618"/>
                <a:gd name="connsiteY13" fmla="*/ 91671 h 91671"/>
                <a:gd name="connsiteX14" fmla="*/ 59739 w 128618"/>
                <a:gd name="connsiteY14" fmla="*/ 34726 h 91671"/>
                <a:gd name="connsiteX15" fmla="*/ 37138 w 128618"/>
                <a:gd name="connsiteY15" fmla="*/ 7999 h 91671"/>
                <a:gd name="connsiteX16" fmla="*/ 9142 w 128618"/>
                <a:gd name="connsiteY16" fmla="*/ 36630 h 91671"/>
                <a:gd name="connsiteX17" fmla="*/ 9142 w 128618"/>
                <a:gd name="connsiteY17" fmla="*/ 91671 h 91671"/>
                <a:gd name="connsiteX18" fmla="*/ 0 w 128618"/>
                <a:gd name="connsiteY18" fmla="*/ 91671 h 91671"/>
                <a:gd name="connsiteX19" fmla="*/ 0 w 128618"/>
                <a:gd name="connsiteY19" fmla="*/ 1460 h 9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8618" h="91671">
                  <a:moveTo>
                    <a:pt x="0" y="1396"/>
                  </a:moveTo>
                  <a:lnTo>
                    <a:pt x="9142" y="1396"/>
                  </a:lnTo>
                  <a:lnTo>
                    <a:pt x="9142" y="18474"/>
                  </a:lnTo>
                  <a:cubicBezTo>
                    <a:pt x="13268" y="8634"/>
                    <a:pt x="23997" y="0"/>
                    <a:pt x="38662" y="0"/>
                  </a:cubicBezTo>
                  <a:cubicBezTo>
                    <a:pt x="52121" y="0"/>
                    <a:pt x="62469" y="5713"/>
                    <a:pt x="66277" y="20188"/>
                  </a:cubicBezTo>
                  <a:cubicBezTo>
                    <a:pt x="71991" y="7428"/>
                    <a:pt x="84752" y="0"/>
                    <a:pt x="98400" y="0"/>
                  </a:cubicBezTo>
                  <a:cubicBezTo>
                    <a:pt x="115859" y="0"/>
                    <a:pt x="128619" y="9523"/>
                    <a:pt x="128619" y="35234"/>
                  </a:cubicBezTo>
                  <a:lnTo>
                    <a:pt x="128619" y="91671"/>
                  </a:lnTo>
                  <a:lnTo>
                    <a:pt x="119477" y="91671"/>
                  </a:lnTo>
                  <a:lnTo>
                    <a:pt x="119477" y="34726"/>
                  </a:lnTo>
                  <a:cubicBezTo>
                    <a:pt x="119477" y="15554"/>
                    <a:pt x="111351" y="7999"/>
                    <a:pt x="96877" y="7999"/>
                  </a:cubicBezTo>
                  <a:cubicBezTo>
                    <a:pt x="82402" y="7999"/>
                    <a:pt x="68881" y="17839"/>
                    <a:pt x="68881" y="36630"/>
                  </a:cubicBezTo>
                  <a:lnTo>
                    <a:pt x="68881" y="91671"/>
                  </a:lnTo>
                  <a:lnTo>
                    <a:pt x="59739" y="91671"/>
                  </a:lnTo>
                  <a:lnTo>
                    <a:pt x="59739" y="34726"/>
                  </a:lnTo>
                  <a:cubicBezTo>
                    <a:pt x="59739" y="15554"/>
                    <a:pt x="51613" y="7999"/>
                    <a:pt x="37138" y="7999"/>
                  </a:cubicBezTo>
                  <a:cubicBezTo>
                    <a:pt x="22664" y="7999"/>
                    <a:pt x="9142" y="17839"/>
                    <a:pt x="9142" y="36630"/>
                  </a:cubicBezTo>
                  <a:lnTo>
                    <a:pt x="9142" y="91671"/>
                  </a:lnTo>
                  <a:lnTo>
                    <a:pt x="0" y="91671"/>
                  </a:lnTo>
                  <a:lnTo>
                    <a:pt x="0" y="1460"/>
                  </a:lnTo>
                  <a:close/>
                </a:path>
              </a:pathLst>
            </a:custGeom>
            <a:solidFill>
              <a:srgbClr val="FFFFFF"/>
            </a:solidFill>
            <a:ln w="6345" cap="flat">
              <a:noFill/>
              <a:prstDash val="solid"/>
              <a:miter/>
            </a:ln>
          </p:spPr>
          <p:txBody>
            <a:bodyPr rtlCol="0" anchor="ctr"/>
            <a:lstStyle/>
            <a:p>
              <a:endParaRPr lang="en-US"/>
            </a:p>
          </p:txBody>
        </p:sp>
        <p:sp>
          <p:nvSpPr>
            <p:cNvPr id="1537" name="Freeform 1536">
              <a:extLst>
                <a:ext uri="{FF2B5EF4-FFF2-40B4-BE49-F238E27FC236}">
                  <a16:creationId xmlns:a16="http://schemas.microsoft.com/office/drawing/2014/main" id="{A138189C-B64D-2570-3919-87D5AD310BBC}"/>
                </a:ext>
              </a:extLst>
            </p:cNvPr>
            <p:cNvSpPr/>
            <p:nvPr/>
          </p:nvSpPr>
          <p:spPr>
            <a:xfrm>
              <a:off x="6225888" y="3947697"/>
              <a:ext cx="84053" cy="123095"/>
            </a:xfrm>
            <a:custGeom>
              <a:avLst/>
              <a:gdLst>
                <a:gd name="connsiteX0" fmla="*/ 0 w 84053"/>
                <a:gd name="connsiteY0" fmla="*/ 1396 h 123095"/>
                <a:gd name="connsiteX1" fmla="*/ 9142 w 84053"/>
                <a:gd name="connsiteY1" fmla="*/ 1396 h 123095"/>
                <a:gd name="connsiteX2" fmla="*/ 9142 w 84053"/>
                <a:gd name="connsiteY2" fmla="*/ 22410 h 123095"/>
                <a:gd name="connsiteX3" fmla="*/ 43487 w 84053"/>
                <a:gd name="connsiteY3" fmla="*/ 0 h 123095"/>
                <a:gd name="connsiteX4" fmla="*/ 84053 w 84053"/>
                <a:gd name="connsiteY4" fmla="*/ 45582 h 123095"/>
                <a:gd name="connsiteX5" fmla="*/ 84053 w 84053"/>
                <a:gd name="connsiteY5" fmla="*/ 46978 h 123095"/>
                <a:gd name="connsiteX6" fmla="*/ 43487 w 84053"/>
                <a:gd name="connsiteY6" fmla="*/ 93068 h 123095"/>
                <a:gd name="connsiteX7" fmla="*/ 9142 w 84053"/>
                <a:gd name="connsiteY7" fmla="*/ 71166 h 123095"/>
                <a:gd name="connsiteX8" fmla="*/ 9142 w 84053"/>
                <a:gd name="connsiteY8" fmla="*/ 123096 h 123095"/>
                <a:gd name="connsiteX9" fmla="*/ 0 w 84053"/>
                <a:gd name="connsiteY9" fmla="*/ 123096 h 123095"/>
                <a:gd name="connsiteX10" fmla="*/ 0 w 84053"/>
                <a:gd name="connsiteY10" fmla="*/ 1460 h 123095"/>
                <a:gd name="connsiteX11" fmla="*/ 74594 w 84053"/>
                <a:gd name="connsiteY11" fmla="*/ 47296 h 123095"/>
                <a:gd name="connsiteX12" fmla="*/ 74594 w 84053"/>
                <a:gd name="connsiteY12" fmla="*/ 45899 h 123095"/>
                <a:gd name="connsiteX13" fmla="*/ 42662 w 84053"/>
                <a:gd name="connsiteY13" fmla="*/ 7745 h 123095"/>
                <a:gd name="connsiteX14" fmla="*/ 9015 w 84053"/>
                <a:gd name="connsiteY14" fmla="*/ 45899 h 123095"/>
                <a:gd name="connsiteX15" fmla="*/ 9015 w 84053"/>
                <a:gd name="connsiteY15" fmla="*/ 47296 h 123095"/>
                <a:gd name="connsiteX16" fmla="*/ 42852 w 84053"/>
                <a:gd name="connsiteY16" fmla="*/ 85259 h 123095"/>
                <a:gd name="connsiteX17" fmla="*/ 74594 w 84053"/>
                <a:gd name="connsiteY17" fmla="*/ 47296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3"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6"/>
                  </a:cubicBezTo>
                  <a:lnTo>
                    <a:pt x="9142" y="123096"/>
                  </a:lnTo>
                  <a:lnTo>
                    <a:pt x="0" y="123096"/>
                  </a:lnTo>
                  <a:lnTo>
                    <a:pt x="0" y="1460"/>
                  </a:lnTo>
                  <a:close/>
                  <a:moveTo>
                    <a:pt x="74594" y="47296"/>
                  </a:moveTo>
                  <a:lnTo>
                    <a:pt x="74594" y="45899"/>
                  </a:lnTo>
                  <a:cubicBezTo>
                    <a:pt x="74594" y="21077"/>
                    <a:pt x="59929" y="7745"/>
                    <a:pt x="42662" y="7745"/>
                  </a:cubicBezTo>
                  <a:cubicBezTo>
                    <a:pt x="25394" y="7745"/>
                    <a:pt x="9015" y="21013"/>
                    <a:pt x="9015" y="45899"/>
                  </a:cubicBezTo>
                  <a:lnTo>
                    <a:pt x="9015" y="47296"/>
                  </a:lnTo>
                  <a:cubicBezTo>
                    <a:pt x="9015" y="71991"/>
                    <a:pt x="24061" y="85259"/>
                    <a:pt x="42852" y="85259"/>
                  </a:cubicBezTo>
                  <a:cubicBezTo>
                    <a:pt x="61643" y="85259"/>
                    <a:pt x="74594" y="71483"/>
                    <a:pt x="74594" y="47296"/>
                  </a:cubicBezTo>
                  <a:close/>
                </a:path>
              </a:pathLst>
            </a:custGeom>
            <a:solidFill>
              <a:srgbClr val="FFFFFF"/>
            </a:solidFill>
            <a:ln w="6345" cap="flat">
              <a:noFill/>
              <a:prstDash val="solid"/>
              <a:miter/>
            </a:ln>
          </p:spPr>
          <p:txBody>
            <a:bodyPr rtlCol="0" anchor="ctr"/>
            <a:lstStyle/>
            <a:p>
              <a:endParaRPr lang="en-US"/>
            </a:p>
          </p:txBody>
        </p:sp>
        <p:sp>
          <p:nvSpPr>
            <p:cNvPr id="1538" name="Freeform 1537">
              <a:extLst>
                <a:ext uri="{FF2B5EF4-FFF2-40B4-BE49-F238E27FC236}">
                  <a16:creationId xmlns:a16="http://schemas.microsoft.com/office/drawing/2014/main" id="{FB375791-24BF-6A60-F2D9-4F556B39A798}"/>
                </a:ext>
              </a:extLst>
            </p:cNvPr>
            <p:cNvSpPr/>
            <p:nvPr/>
          </p:nvSpPr>
          <p:spPr>
            <a:xfrm>
              <a:off x="6323590" y="3947761"/>
              <a:ext cx="70213" cy="93004"/>
            </a:xfrm>
            <a:custGeom>
              <a:avLst/>
              <a:gdLst>
                <a:gd name="connsiteX0" fmla="*/ 0 w 70213"/>
                <a:gd name="connsiteY0" fmla="*/ 67229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2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29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29"/>
                  </a:moveTo>
                  <a:cubicBezTo>
                    <a:pt x="0" y="46343"/>
                    <a:pt x="19998" y="39995"/>
                    <a:pt x="42281" y="39995"/>
                  </a:cubicBezTo>
                  <a:lnTo>
                    <a:pt x="61072" y="39995"/>
                  </a:lnTo>
                  <a:lnTo>
                    <a:pt x="61072" y="31869"/>
                  </a:lnTo>
                  <a:cubicBezTo>
                    <a:pt x="61072" y="14982"/>
                    <a:pt x="54152" y="7745"/>
                    <a:pt x="38281" y="7745"/>
                  </a:cubicBezTo>
                  <a:cubicBezTo>
                    <a:pt x="24632" y="7745"/>
                    <a:pt x="14982" y="13585"/>
                    <a:pt x="12887" y="26917"/>
                  </a:cubicBezTo>
                  <a:lnTo>
                    <a:pt x="3936" y="26917"/>
                  </a:lnTo>
                  <a:cubicBezTo>
                    <a:pt x="6031" y="7936"/>
                    <a:pt x="21521" y="0"/>
                    <a:pt x="38598" y="0"/>
                  </a:cubicBezTo>
                  <a:cubicBezTo>
                    <a:pt x="57390" y="0"/>
                    <a:pt x="70213" y="8951"/>
                    <a:pt x="70213" y="31932"/>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29"/>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39" name="Freeform 1538">
              <a:extLst>
                <a:ext uri="{FF2B5EF4-FFF2-40B4-BE49-F238E27FC236}">
                  <a16:creationId xmlns:a16="http://schemas.microsoft.com/office/drawing/2014/main" id="{C83D0D24-7280-E82C-0D76-66920029EF4B}"/>
                </a:ext>
              </a:extLst>
            </p:cNvPr>
            <p:cNvSpPr/>
            <p:nvPr/>
          </p:nvSpPr>
          <p:spPr>
            <a:xfrm>
              <a:off x="6412214" y="3947633"/>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30"/>
                    <a:pt x="66595" y="49327"/>
                    <a:pt x="66595" y="66912"/>
                  </a:cubicBezTo>
                  <a:cubicBezTo>
                    <a:pt x="66595" y="82085"/>
                    <a:pt x="55358" y="93131"/>
                    <a:pt x="34853" y="93131"/>
                  </a:cubicBezTo>
                  <a:cubicBezTo>
                    <a:pt x="14347" y="93131"/>
                    <a:pt x="1333" y="81895"/>
                    <a:pt x="190" y="64690"/>
                  </a:cubicBezTo>
                  <a:close/>
                </a:path>
              </a:pathLst>
            </a:custGeom>
            <a:solidFill>
              <a:srgbClr val="FFFFFF"/>
            </a:solidFill>
            <a:ln w="6345" cap="flat">
              <a:noFill/>
              <a:prstDash val="solid"/>
              <a:miter/>
            </a:ln>
          </p:spPr>
          <p:txBody>
            <a:bodyPr rtlCol="0" anchor="ctr"/>
            <a:lstStyle/>
            <a:p>
              <a:endParaRPr lang="en-US"/>
            </a:p>
          </p:txBody>
        </p:sp>
        <p:sp>
          <p:nvSpPr>
            <p:cNvPr id="1540" name="Freeform 1539">
              <a:extLst>
                <a:ext uri="{FF2B5EF4-FFF2-40B4-BE49-F238E27FC236}">
                  <a16:creationId xmlns:a16="http://schemas.microsoft.com/office/drawing/2014/main" id="{FAC43158-1A27-B41D-3303-016CC9A96A7B}"/>
                </a:ext>
              </a:extLst>
            </p:cNvPr>
            <p:cNvSpPr/>
            <p:nvPr/>
          </p:nvSpPr>
          <p:spPr>
            <a:xfrm>
              <a:off x="6491950" y="3947633"/>
              <a:ext cx="66594" cy="93131"/>
            </a:xfrm>
            <a:custGeom>
              <a:avLst/>
              <a:gdLst>
                <a:gd name="connsiteX0" fmla="*/ 0 w 66594"/>
                <a:gd name="connsiteY0" fmla="*/ 64754 h 93131"/>
                <a:gd name="connsiteX1" fmla="*/ 8824 w 66594"/>
                <a:gd name="connsiteY1" fmla="*/ 64754 h 93131"/>
                <a:gd name="connsiteX2" fmla="*/ 34726 w 66594"/>
                <a:gd name="connsiteY2" fmla="*/ 85450 h 93131"/>
                <a:gd name="connsiteX3" fmla="*/ 57707 w 66594"/>
                <a:gd name="connsiteY3" fmla="*/ 67674 h 93131"/>
                <a:gd name="connsiteX4" fmla="*/ 34091 w 66594"/>
                <a:gd name="connsiteY4" fmla="*/ 49391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50"/>
                    <a:pt x="34726" y="85450"/>
                  </a:cubicBezTo>
                  <a:cubicBezTo>
                    <a:pt x="49898" y="85450"/>
                    <a:pt x="57707" y="78530"/>
                    <a:pt x="57707" y="67674"/>
                  </a:cubicBezTo>
                  <a:cubicBezTo>
                    <a:pt x="57707" y="56120"/>
                    <a:pt x="50978" y="52501"/>
                    <a:pt x="34091" y="49391"/>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8" y="7745"/>
                    <a:pt x="32567" y="7745"/>
                  </a:cubicBezTo>
                  <a:cubicBezTo>
                    <a:pt x="19426" y="7745"/>
                    <a:pt x="11491" y="14157"/>
                    <a:pt x="11491" y="23807"/>
                  </a:cubicBezTo>
                  <a:cubicBezTo>
                    <a:pt x="11491" y="34154"/>
                    <a:pt x="17712" y="37963"/>
                    <a:pt x="36186" y="41201"/>
                  </a:cubicBezTo>
                  <a:cubicBezTo>
                    <a:pt x="55485" y="44630"/>
                    <a:pt x="66595" y="49327"/>
                    <a:pt x="66595" y="66912"/>
                  </a:cubicBezTo>
                  <a:cubicBezTo>
                    <a:pt x="66595" y="82085"/>
                    <a:pt x="55358" y="93131"/>
                    <a:pt x="34853" y="93131"/>
                  </a:cubicBezTo>
                  <a:cubicBezTo>
                    <a:pt x="14347" y="93131"/>
                    <a:pt x="1333" y="81895"/>
                    <a:pt x="190" y="64690"/>
                  </a:cubicBezTo>
                  <a:close/>
                </a:path>
              </a:pathLst>
            </a:custGeom>
            <a:solidFill>
              <a:srgbClr val="FFFFFF"/>
            </a:solidFill>
            <a:ln w="6345" cap="flat">
              <a:noFill/>
              <a:prstDash val="solid"/>
              <a:miter/>
            </a:ln>
          </p:spPr>
          <p:txBody>
            <a:bodyPr rtlCol="0" anchor="ctr"/>
            <a:lstStyle/>
            <a:p>
              <a:endParaRPr lang="en-US"/>
            </a:p>
          </p:txBody>
        </p:sp>
        <p:sp>
          <p:nvSpPr>
            <p:cNvPr id="1541" name="Freeform 1540">
              <a:extLst>
                <a:ext uri="{FF2B5EF4-FFF2-40B4-BE49-F238E27FC236}">
                  <a16:creationId xmlns:a16="http://schemas.microsoft.com/office/drawing/2014/main" id="{C744B31D-17A5-A3B9-A545-DCC91A4467B2}"/>
                </a:ext>
              </a:extLst>
            </p:cNvPr>
            <p:cNvSpPr/>
            <p:nvPr/>
          </p:nvSpPr>
          <p:spPr>
            <a:xfrm>
              <a:off x="6576194" y="3916780"/>
              <a:ext cx="12950" cy="122524"/>
            </a:xfrm>
            <a:custGeom>
              <a:avLst/>
              <a:gdLst>
                <a:gd name="connsiteX0" fmla="*/ 0 w 12950"/>
                <a:gd name="connsiteY0" fmla="*/ 6412 h 122524"/>
                <a:gd name="connsiteX1" fmla="*/ 6539 w 12950"/>
                <a:gd name="connsiteY1" fmla="*/ 0 h 122524"/>
                <a:gd name="connsiteX2" fmla="*/ 12950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7 w 12950"/>
                <a:gd name="connsiteY6" fmla="*/ 32313 h 122524"/>
                <a:gd name="connsiteX7" fmla="*/ 11237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0" y="2920"/>
                    <a:pt x="12950" y="6412"/>
                  </a:cubicBezTo>
                  <a:cubicBezTo>
                    <a:pt x="12950" y="9904"/>
                    <a:pt x="10157" y="12951"/>
                    <a:pt x="6539" y="12951"/>
                  </a:cubicBezTo>
                  <a:cubicBezTo>
                    <a:pt x="2920" y="12951"/>
                    <a:pt x="0" y="10031"/>
                    <a:pt x="0" y="6412"/>
                  </a:cubicBezTo>
                  <a:close/>
                  <a:moveTo>
                    <a:pt x="2095" y="32313"/>
                  </a:moveTo>
                  <a:lnTo>
                    <a:pt x="11237" y="32313"/>
                  </a:lnTo>
                  <a:lnTo>
                    <a:pt x="11237"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542" name="Freeform 1541">
              <a:extLst>
                <a:ext uri="{FF2B5EF4-FFF2-40B4-BE49-F238E27FC236}">
                  <a16:creationId xmlns:a16="http://schemas.microsoft.com/office/drawing/2014/main" id="{86BE8606-4B43-8628-21AC-778CBD867854}"/>
                </a:ext>
              </a:extLst>
            </p:cNvPr>
            <p:cNvSpPr/>
            <p:nvPr/>
          </p:nvSpPr>
          <p:spPr>
            <a:xfrm>
              <a:off x="6606729" y="39476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7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90" y="0"/>
                    <a:pt x="43677" y="0"/>
                  </a:cubicBezTo>
                  <a:cubicBezTo>
                    <a:pt x="67865" y="0"/>
                    <a:pt x="87164" y="18283"/>
                    <a:pt x="87164" y="45709"/>
                  </a:cubicBezTo>
                  <a:lnTo>
                    <a:pt x="87164" y="47105"/>
                  </a:lnTo>
                  <a:cubicBezTo>
                    <a:pt x="87164" y="74340"/>
                    <a:pt x="67865" y="93004"/>
                    <a:pt x="43487" y="93004"/>
                  </a:cubicBezTo>
                  <a:cubicBezTo>
                    <a:pt x="19109" y="93004"/>
                    <a:pt x="0" y="73832"/>
                    <a:pt x="0" y="47296"/>
                  </a:cubicBezTo>
                  <a:close/>
                  <a:moveTo>
                    <a:pt x="77641" y="47296"/>
                  </a:moveTo>
                  <a:lnTo>
                    <a:pt x="77641" y="45899"/>
                  </a:lnTo>
                  <a:cubicBezTo>
                    <a:pt x="77641" y="22092"/>
                    <a:pt x="62786" y="7745"/>
                    <a:pt x="43614" y="7745"/>
                  </a:cubicBezTo>
                  <a:cubicBezTo>
                    <a:pt x="24442" y="7745"/>
                    <a:pt x="9459" y="22410"/>
                    <a:pt x="9459" y="45899"/>
                  </a:cubicBezTo>
                  <a:lnTo>
                    <a:pt x="9459" y="47296"/>
                  </a:lnTo>
                  <a:cubicBezTo>
                    <a:pt x="9459" y="70404"/>
                    <a:pt x="23997" y="85259"/>
                    <a:pt x="43614" y="85259"/>
                  </a:cubicBezTo>
                  <a:cubicBezTo>
                    <a:pt x="63231"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43" name="Freeform 1542">
              <a:extLst>
                <a:ext uri="{FF2B5EF4-FFF2-40B4-BE49-F238E27FC236}">
                  <a16:creationId xmlns:a16="http://schemas.microsoft.com/office/drawing/2014/main" id="{E94C4A5E-32D1-1521-6872-3034CEF92916}"/>
                </a:ext>
              </a:extLst>
            </p:cNvPr>
            <p:cNvSpPr/>
            <p:nvPr/>
          </p:nvSpPr>
          <p:spPr>
            <a:xfrm>
              <a:off x="6713954" y="3947697"/>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5 w 73197"/>
                <a:gd name="connsiteY6" fmla="*/ 91608 h 91607"/>
                <a:gd name="connsiteX7" fmla="*/ 64055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6" y="0"/>
                    <a:pt x="73197" y="10348"/>
                    <a:pt x="73197" y="36059"/>
                  </a:cubicBezTo>
                  <a:lnTo>
                    <a:pt x="73197" y="91608"/>
                  </a:lnTo>
                  <a:lnTo>
                    <a:pt x="64055" y="91608"/>
                  </a:lnTo>
                  <a:lnTo>
                    <a:pt x="64055" y="35551"/>
                  </a:lnTo>
                  <a:cubicBezTo>
                    <a:pt x="64055" y="16379"/>
                    <a:pt x="55105"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44" name="Freeform 1543">
              <a:extLst>
                <a:ext uri="{FF2B5EF4-FFF2-40B4-BE49-F238E27FC236}">
                  <a16:creationId xmlns:a16="http://schemas.microsoft.com/office/drawing/2014/main" id="{DEBB8EB0-9E3C-1437-61D9-07C6206E37DB}"/>
                </a:ext>
              </a:extLst>
            </p:cNvPr>
            <p:cNvSpPr/>
            <p:nvPr/>
          </p:nvSpPr>
          <p:spPr>
            <a:xfrm>
              <a:off x="5136882" y="41227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45" name="Freeform 1544">
              <a:extLst>
                <a:ext uri="{FF2B5EF4-FFF2-40B4-BE49-F238E27FC236}">
                  <a16:creationId xmlns:a16="http://schemas.microsoft.com/office/drawing/2014/main" id="{FB915A18-D881-5C7B-A0F2-63C2662C8C4D}"/>
                </a:ext>
              </a:extLst>
            </p:cNvPr>
            <p:cNvSpPr/>
            <p:nvPr/>
          </p:nvSpPr>
          <p:spPr>
            <a:xfrm>
              <a:off x="5190780" y="4141832"/>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7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7" y="93004"/>
                  </a:cubicBezTo>
                  <a:cubicBezTo>
                    <a:pt x="19109" y="93004"/>
                    <a:pt x="0" y="73832"/>
                    <a:pt x="0" y="47295"/>
                  </a:cubicBezTo>
                  <a:close/>
                  <a:moveTo>
                    <a:pt x="77641" y="47295"/>
                  </a:moveTo>
                  <a:lnTo>
                    <a:pt x="77641" y="45899"/>
                  </a:lnTo>
                  <a:cubicBezTo>
                    <a:pt x="77641" y="22092"/>
                    <a:pt x="62786" y="7745"/>
                    <a:pt x="43614" y="7745"/>
                  </a:cubicBezTo>
                  <a:cubicBezTo>
                    <a:pt x="24442"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546" name="Freeform 1545">
              <a:extLst>
                <a:ext uri="{FF2B5EF4-FFF2-40B4-BE49-F238E27FC236}">
                  <a16:creationId xmlns:a16="http://schemas.microsoft.com/office/drawing/2014/main" id="{1422124F-B568-594A-F965-5EDA05867709}"/>
                </a:ext>
              </a:extLst>
            </p:cNvPr>
            <p:cNvSpPr/>
            <p:nvPr/>
          </p:nvSpPr>
          <p:spPr>
            <a:xfrm>
              <a:off x="5340539" y="4100059"/>
              <a:ext cx="73196" cy="133380"/>
            </a:xfrm>
            <a:custGeom>
              <a:avLst/>
              <a:gdLst>
                <a:gd name="connsiteX0" fmla="*/ 0 w 73196"/>
                <a:gd name="connsiteY0" fmla="*/ 0 h 133380"/>
                <a:gd name="connsiteX1" fmla="*/ 9142 w 73196"/>
                <a:gd name="connsiteY1" fmla="*/ 0 h 133380"/>
                <a:gd name="connsiteX2" fmla="*/ 9142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2 w 73196"/>
                <a:gd name="connsiteY9" fmla="*/ 78720 h 133380"/>
                <a:gd name="connsiteX10" fmla="*/ 9142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5" y="133380"/>
                  </a:lnTo>
                  <a:lnTo>
                    <a:pt x="64055" y="77324"/>
                  </a:lnTo>
                  <a:cubicBezTo>
                    <a:pt x="64055" y="58151"/>
                    <a:pt x="55104" y="49708"/>
                    <a:pt x="39043" y="49708"/>
                  </a:cubicBezTo>
                  <a:cubicBezTo>
                    <a:pt x="23997" y="49708"/>
                    <a:pt x="9142" y="59738"/>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47" name="Freeform 1546">
              <a:extLst>
                <a:ext uri="{FF2B5EF4-FFF2-40B4-BE49-F238E27FC236}">
                  <a16:creationId xmlns:a16="http://schemas.microsoft.com/office/drawing/2014/main" id="{DD4BA057-EBD6-7D9F-CE3B-156CB771444A}"/>
                </a:ext>
              </a:extLst>
            </p:cNvPr>
            <p:cNvSpPr/>
            <p:nvPr/>
          </p:nvSpPr>
          <p:spPr>
            <a:xfrm>
              <a:off x="5433035" y="4141768"/>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48" name="Freeform 1547">
              <a:extLst>
                <a:ext uri="{FF2B5EF4-FFF2-40B4-BE49-F238E27FC236}">
                  <a16:creationId xmlns:a16="http://schemas.microsoft.com/office/drawing/2014/main" id="{947A4D92-EF32-C32E-C33D-B918ECF88600}"/>
                </a:ext>
              </a:extLst>
            </p:cNvPr>
            <p:cNvSpPr/>
            <p:nvPr/>
          </p:nvSpPr>
          <p:spPr>
            <a:xfrm>
              <a:off x="5527563" y="4141895"/>
              <a:ext cx="70213" cy="93004"/>
            </a:xfrm>
            <a:custGeom>
              <a:avLst/>
              <a:gdLst>
                <a:gd name="connsiteX0" fmla="*/ 0 w 70213"/>
                <a:gd name="connsiteY0" fmla="*/ 67230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4 w 70213"/>
                <a:gd name="connsiteY8" fmla="*/ 31933 h 93004"/>
                <a:gd name="connsiteX9" fmla="*/ 70214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9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8" y="39995"/>
                    <a:pt x="42281" y="39995"/>
                  </a:cubicBezTo>
                  <a:lnTo>
                    <a:pt x="61072" y="39995"/>
                  </a:lnTo>
                  <a:lnTo>
                    <a:pt x="61072" y="31869"/>
                  </a:lnTo>
                  <a:cubicBezTo>
                    <a:pt x="61072" y="14983"/>
                    <a:pt x="54152" y="7745"/>
                    <a:pt x="38281" y="7745"/>
                  </a:cubicBezTo>
                  <a:cubicBezTo>
                    <a:pt x="24632" y="7745"/>
                    <a:pt x="14983" y="13586"/>
                    <a:pt x="12887" y="26918"/>
                  </a:cubicBezTo>
                  <a:lnTo>
                    <a:pt x="3936" y="26918"/>
                  </a:lnTo>
                  <a:cubicBezTo>
                    <a:pt x="6031" y="7936"/>
                    <a:pt x="21521" y="0"/>
                    <a:pt x="38598" y="0"/>
                  </a:cubicBezTo>
                  <a:cubicBezTo>
                    <a:pt x="57390" y="0"/>
                    <a:pt x="70214" y="8951"/>
                    <a:pt x="70214" y="31933"/>
                  </a:cubicBezTo>
                  <a:lnTo>
                    <a:pt x="70214" y="91608"/>
                  </a:lnTo>
                  <a:lnTo>
                    <a:pt x="61072" y="91608"/>
                  </a:lnTo>
                  <a:lnTo>
                    <a:pt x="61072" y="77832"/>
                  </a:lnTo>
                  <a:cubicBezTo>
                    <a:pt x="55358" y="86656"/>
                    <a:pt x="45709" y="93004"/>
                    <a:pt x="30536" y="93004"/>
                  </a:cubicBezTo>
                  <a:cubicBezTo>
                    <a:pt x="12760" y="93004"/>
                    <a:pt x="0" y="84371"/>
                    <a:pt x="0" y="67293"/>
                  </a:cubicBezTo>
                  <a:close/>
                  <a:moveTo>
                    <a:pt x="61072" y="62405"/>
                  </a:moveTo>
                  <a:lnTo>
                    <a:pt x="61072" y="47042"/>
                  </a:lnTo>
                  <a:lnTo>
                    <a:pt x="42598" y="47042"/>
                  </a:lnTo>
                  <a:cubicBezTo>
                    <a:pt x="23807" y="47042"/>
                    <a:pt x="9079" y="50978"/>
                    <a:pt x="9079" y="67230"/>
                  </a:cubicBezTo>
                  <a:cubicBezTo>
                    <a:pt x="9079"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49" name="Freeform 1548">
              <a:extLst>
                <a:ext uri="{FF2B5EF4-FFF2-40B4-BE49-F238E27FC236}">
                  <a16:creationId xmlns:a16="http://schemas.microsoft.com/office/drawing/2014/main" id="{B2D1F800-58FE-8790-3897-413352B2E5FC}"/>
                </a:ext>
              </a:extLst>
            </p:cNvPr>
            <p:cNvSpPr/>
            <p:nvPr/>
          </p:nvSpPr>
          <p:spPr>
            <a:xfrm>
              <a:off x="5623170" y="4100059"/>
              <a:ext cx="9331" cy="133380"/>
            </a:xfrm>
            <a:custGeom>
              <a:avLst/>
              <a:gdLst>
                <a:gd name="connsiteX0" fmla="*/ 0 w 9331"/>
                <a:gd name="connsiteY0" fmla="*/ 0 h 133380"/>
                <a:gd name="connsiteX1" fmla="*/ 9332 w 9331"/>
                <a:gd name="connsiteY1" fmla="*/ 0 h 133380"/>
                <a:gd name="connsiteX2" fmla="*/ 9332 w 9331"/>
                <a:gd name="connsiteY2" fmla="*/ 133380 h 133380"/>
                <a:gd name="connsiteX3" fmla="*/ 0 w 9331"/>
                <a:gd name="connsiteY3" fmla="*/ 133380 h 133380"/>
                <a:gd name="connsiteX4" fmla="*/ 0 w 9331"/>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1"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50" name="Freeform 1549">
              <a:extLst>
                <a:ext uri="{FF2B5EF4-FFF2-40B4-BE49-F238E27FC236}">
                  <a16:creationId xmlns:a16="http://schemas.microsoft.com/office/drawing/2014/main" id="{0C006AEB-E4D4-8CCD-EEE5-81AE10DCC3E8}"/>
                </a:ext>
              </a:extLst>
            </p:cNvPr>
            <p:cNvSpPr/>
            <p:nvPr/>
          </p:nvSpPr>
          <p:spPr>
            <a:xfrm>
              <a:off x="5648120" y="4122723"/>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8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4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551" name="Freeform 1550">
              <a:extLst>
                <a:ext uri="{FF2B5EF4-FFF2-40B4-BE49-F238E27FC236}">
                  <a16:creationId xmlns:a16="http://schemas.microsoft.com/office/drawing/2014/main" id="{CB308A85-FE32-1EEC-8761-4378633F6BFC}"/>
                </a:ext>
              </a:extLst>
            </p:cNvPr>
            <p:cNvSpPr/>
            <p:nvPr/>
          </p:nvSpPr>
          <p:spPr>
            <a:xfrm>
              <a:off x="5712175" y="4100059"/>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4 w 73197"/>
                <a:gd name="connsiteY3" fmla="*/ 41773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6" y="133380"/>
                  </a:lnTo>
                  <a:lnTo>
                    <a:pt x="64056" y="77324"/>
                  </a:lnTo>
                  <a:cubicBezTo>
                    <a:pt x="64056" y="58151"/>
                    <a:pt x="55104" y="49708"/>
                    <a:pt x="39043" y="49708"/>
                  </a:cubicBezTo>
                  <a:cubicBezTo>
                    <a:pt x="23997" y="49708"/>
                    <a:pt x="9142" y="59738"/>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52" name="Freeform 1551">
              <a:extLst>
                <a:ext uri="{FF2B5EF4-FFF2-40B4-BE49-F238E27FC236}">
                  <a16:creationId xmlns:a16="http://schemas.microsoft.com/office/drawing/2014/main" id="{49279790-0D36-F4CF-E916-6EB1EB24EEEA}"/>
                </a:ext>
              </a:extLst>
            </p:cNvPr>
            <p:cNvSpPr/>
            <p:nvPr/>
          </p:nvSpPr>
          <p:spPr>
            <a:xfrm>
              <a:off x="5804417" y="4141768"/>
              <a:ext cx="81704" cy="93004"/>
            </a:xfrm>
            <a:custGeom>
              <a:avLst/>
              <a:gdLst>
                <a:gd name="connsiteX0" fmla="*/ 0 w 81704"/>
                <a:gd name="connsiteY0" fmla="*/ 47486 h 93004"/>
                <a:gd name="connsiteX1" fmla="*/ 0 w 81704"/>
                <a:gd name="connsiteY1" fmla="*/ 46090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69" y="0"/>
                  </a:cubicBezTo>
                  <a:cubicBezTo>
                    <a:pt x="61453" y="0"/>
                    <a:pt x="78403" y="9649"/>
                    <a:pt x="80815" y="30028"/>
                  </a:cubicBezTo>
                  <a:lnTo>
                    <a:pt x="71864" y="30028"/>
                  </a:lnTo>
                  <a:cubicBezTo>
                    <a:pt x="69642" y="14855"/>
                    <a:pt x="57390" y="7745"/>
                    <a:pt x="43233" y="7745"/>
                  </a:cubicBezTo>
                  <a:cubicBezTo>
                    <a:pt x="24441"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8"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53" name="Freeform 1552">
              <a:extLst>
                <a:ext uri="{FF2B5EF4-FFF2-40B4-BE49-F238E27FC236}">
                  <a16:creationId xmlns:a16="http://schemas.microsoft.com/office/drawing/2014/main" id="{BD10FB5B-B140-4C22-824F-68A46B269E3D}"/>
                </a:ext>
              </a:extLst>
            </p:cNvPr>
            <p:cNvSpPr/>
            <p:nvPr/>
          </p:nvSpPr>
          <p:spPr>
            <a:xfrm>
              <a:off x="5899707" y="4141895"/>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1"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54" name="Freeform 1553">
              <a:extLst>
                <a:ext uri="{FF2B5EF4-FFF2-40B4-BE49-F238E27FC236}">
                  <a16:creationId xmlns:a16="http://schemas.microsoft.com/office/drawing/2014/main" id="{5C3D8321-5BAB-AF8D-744B-F99DD30E6095}"/>
                </a:ext>
              </a:extLst>
            </p:cNvPr>
            <p:cNvSpPr/>
            <p:nvPr/>
          </p:nvSpPr>
          <p:spPr>
            <a:xfrm>
              <a:off x="5995124" y="4142022"/>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1 h 91480"/>
                <a:gd name="connsiteX7" fmla="*/ 0 w 39677"/>
                <a:gd name="connsiteY7" fmla="*/ 91481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1"/>
                  </a:lnTo>
                  <a:lnTo>
                    <a:pt x="0" y="91481"/>
                  </a:lnTo>
                  <a:lnTo>
                    <a:pt x="0" y="1270"/>
                  </a:lnTo>
                  <a:close/>
                </a:path>
              </a:pathLst>
            </a:custGeom>
            <a:solidFill>
              <a:srgbClr val="FFFFFF"/>
            </a:solidFill>
            <a:ln w="6345" cap="flat">
              <a:noFill/>
              <a:prstDash val="solid"/>
              <a:miter/>
            </a:ln>
          </p:spPr>
          <p:txBody>
            <a:bodyPr rtlCol="0" anchor="ctr"/>
            <a:lstStyle/>
            <a:p>
              <a:endParaRPr lang="en-US"/>
            </a:p>
          </p:txBody>
        </p:sp>
        <p:sp>
          <p:nvSpPr>
            <p:cNvPr id="1555" name="Freeform 1554">
              <a:extLst>
                <a:ext uri="{FF2B5EF4-FFF2-40B4-BE49-F238E27FC236}">
                  <a16:creationId xmlns:a16="http://schemas.microsoft.com/office/drawing/2014/main" id="{864D8AB7-14EB-5621-F0E3-3434D2F36EFD}"/>
                </a:ext>
              </a:extLst>
            </p:cNvPr>
            <p:cNvSpPr/>
            <p:nvPr/>
          </p:nvSpPr>
          <p:spPr>
            <a:xfrm>
              <a:off x="6041340" y="4141768"/>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5 w 81005"/>
                <a:gd name="connsiteY3" fmla="*/ 43994 h 93067"/>
                <a:gd name="connsiteX4" fmla="*/ 81005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3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5" y="14157"/>
                    <a:pt x="81005" y="43994"/>
                  </a:cubicBezTo>
                  <a:lnTo>
                    <a:pt x="81005" y="47296"/>
                  </a:lnTo>
                  <a:lnTo>
                    <a:pt x="9523" y="47296"/>
                  </a:lnTo>
                  <a:cubicBezTo>
                    <a:pt x="9840" y="71420"/>
                    <a:pt x="21458" y="85259"/>
                    <a:pt x="42852" y="85259"/>
                  </a:cubicBezTo>
                  <a:cubicBezTo>
                    <a:pt x="57897" y="85259"/>
                    <a:pt x="68055" y="79038"/>
                    <a:pt x="71165" y="66468"/>
                  </a:cubicBezTo>
                  <a:lnTo>
                    <a:pt x="80307" y="66468"/>
                  </a:lnTo>
                  <a:cubicBezTo>
                    <a:pt x="76498" y="83736"/>
                    <a:pt x="62214" y="93068"/>
                    <a:pt x="42852" y="93068"/>
                  </a:cubicBezTo>
                  <a:cubicBezTo>
                    <a:pt x="16760" y="93068"/>
                    <a:pt x="63" y="74594"/>
                    <a:pt x="63"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grpSp>
      <p:grpSp>
        <p:nvGrpSpPr>
          <p:cNvPr id="1556" name="courage">
            <a:extLst>
              <a:ext uri="{FF2B5EF4-FFF2-40B4-BE49-F238E27FC236}">
                <a16:creationId xmlns:a16="http://schemas.microsoft.com/office/drawing/2014/main" id="{19687A49-8CBF-6A6D-C360-74C892D0F3BC}"/>
              </a:ext>
            </a:extLst>
          </p:cNvPr>
          <p:cNvGrpSpPr>
            <a:grpSpLocks noChangeAspect="1"/>
          </p:cNvGrpSpPr>
          <p:nvPr/>
        </p:nvGrpSpPr>
        <p:grpSpPr>
          <a:xfrm>
            <a:off x="6472454" y="4916683"/>
            <a:ext cx="1837296" cy="672606"/>
            <a:chOff x="5136882" y="4432144"/>
            <a:chExt cx="1531934" cy="560818"/>
          </a:xfrm>
        </p:grpSpPr>
        <p:sp>
          <p:nvSpPr>
            <p:cNvPr id="1557" name="Freeform 1556">
              <a:extLst>
                <a:ext uri="{FF2B5EF4-FFF2-40B4-BE49-F238E27FC236}">
                  <a16:creationId xmlns:a16="http://schemas.microsoft.com/office/drawing/2014/main" id="{9B00C650-006F-B873-CA47-6245C17F3A2A}"/>
                </a:ext>
              </a:extLst>
            </p:cNvPr>
            <p:cNvSpPr/>
            <p:nvPr/>
          </p:nvSpPr>
          <p:spPr>
            <a:xfrm>
              <a:off x="5139992" y="4432144"/>
              <a:ext cx="128682" cy="143029"/>
            </a:xfrm>
            <a:custGeom>
              <a:avLst/>
              <a:gdLst>
                <a:gd name="connsiteX0" fmla="*/ 67992 w 128682"/>
                <a:gd name="connsiteY0" fmla="*/ 143030 h 143029"/>
                <a:gd name="connsiteX1" fmla="*/ 0 w 128682"/>
                <a:gd name="connsiteY1" fmla="*/ 72499 h 143029"/>
                <a:gd name="connsiteX2" fmla="*/ 0 w 128682"/>
                <a:gd name="connsiteY2" fmla="*/ 70912 h 143029"/>
                <a:gd name="connsiteX3" fmla="*/ 65452 w 128682"/>
                <a:gd name="connsiteY3" fmla="*/ 0 h 143029"/>
                <a:gd name="connsiteX4" fmla="*/ 105320 w 128682"/>
                <a:gd name="connsiteY4" fmla="*/ 18855 h 143029"/>
                <a:gd name="connsiteX5" fmla="*/ 105320 w 128682"/>
                <a:gd name="connsiteY5" fmla="*/ 2158 h 143029"/>
                <a:gd name="connsiteX6" fmla="*/ 126143 w 128682"/>
                <a:gd name="connsiteY6" fmla="*/ 2158 h 143029"/>
                <a:gd name="connsiteX7" fmla="*/ 126143 w 128682"/>
                <a:gd name="connsiteY7" fmla="*/ 48566 h 143029"/>
                <a:gd name="connsiteX8" fmla="*/ 103035 w 128682"/>
                <a:gd name="connsiteY8" fmla="*/ 48566 h 143029"/>
                <a:gd name="connsiteX9" fmla="*/ 67865 w 128682"/>
                <a:gd name="connsiteY9" fmla="*/ 20569 h 143029"/>
                <a:gd name="connsiteX10" fmla="*/ 27235 w 128682"/>
                <a:gd name="connsiteY10" fmla="*/ 71039 h 143029"/>
                <a:gd name="connsiteX11" fmla="*/ 27235 w 128682"/>
                <a:gd name="connsiteY11" fmla="*/ 72181 h 143029"/>
                <a:gd name="connsiteX12" fmla="*/ 67865 w 128682"/>
                <a:gd name="connsiteY12" fmla="*/ 122080 h 143029"/>
                <a:gd name="connsiteX13" fmla="*/ 103606 w 128682"/>
                <a:gd name="connsiteY13" fmla="*/ 92369 h 143029"/>
                <a:gd name="connsiteX14" fmla="*/ 128682 w 128682"/>
                <a:gd name="connsiteY14" fmla="*/ 92369 h 143029"/>
                <a:gd name="connsiteX15" fmla="*/ 68055 w 128682"/>
                <a:gd name="connsiteY15" fmla="*/ 142839 h 14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682" h="143029">
                  <a:moveTo>
                    <a:pt x="67992" y="143030"/>
                  </a:moveTo>
                  <a:cubicBezTo>
                    <a:pt x="24442" y="143030"/>
                    <a:pt x="0" y="115287"/>
                    <a:pt x="0" y="72499"/>
                  </a:cubicBezTo>
                  <a:lnTo>
                    <a:pt x="0" y="70912"/>
                  </a:lnTo>
                  <a:cubicBezTo>
                    <a:pt x="0" y="29330"/>
                    <a:pt x="27235" y="0"/>
                    <a:pt x="65452" y="0"/>
                  </a:cubicBezTo>
                  <a:cubicBezTo>
                    <a:pt x="84878" y="0"/>
                    <a:pt x="98908" y="6793"/>
                    <a:pt x="105320" y="18855"/>
                  </a:cubicBezTo>
                  <a:lnTo>
                    <a:pt x="105320" y="2158"/>
                  </a:lnTo>
                  <a:lnTo>
                    <a:pt x="126143" y="2158"/>
                  </a:lnTo>
                  <a:lnTo>
                    <a:pt x="126143" y="48566"/>
                  </a:lnTo>
                  <a:lnTo>
                    <a:pt x="103035" y="48566"/>
                  </a:lnTo>
                  <a:cubicBezTo>
                    <a:pt x="98337" y="29330"/>
                    <a:pt x="86720" y="20569"/>
                    <a:pt x="67865" y="20569"/>
                  </a:cubicBezTo>
                  <a:cubicBezTo>
                    <a:pt x="43360" y="20569"/>
                    <a:pt x="27235" y="39424"/>
                    <a:pt x="27235" y="71039"/>
                  </a:cubicBezTo>
                  <a:lnTo>
                    <a:pt x="27235" y="72181"/>
                  </a:lnTo>
                  <a:cubicBezTo>
                    <a:pt x="27235" y="103479"/>
                    <a:pt x="42217" y="122080"/>
                    <a:pt x="67865" y="122080"/>
                  </a:cubicBezTo>
                  <a:cubicBezTo>
                    <a:pt x="87291" y="122080"/>
                    <a:pt x="100686" y="112176"/>
                    <a:pt x="103606" y="92369"/>
                  </a:cubicBezTo>
                  <a:lnTo>
                    <a:pt x="128682" y="92369"/>
                  </a:lnTo>
                  <a:cubicBezTo>
                    <a:pt x="124619" y="125952"/>
                    <a:pt x="101067" y="142839"/>
                    <a:pt x="68055" y="142839"/>
                  </a:cubicBezTo>
                  <a:close/>
                </a:path>
              </a:pathLst>
            </a:custGeom>
            <a:solidFill>
              <a:srgbClr val="FFFFFF"/>
            </a:solidFill>
            <a:ln w="6345" cap="flat">
              <a:noFill/>
              <a:prstDash val="solid"/>
              <a:miter/>
            </a:ln>
          </p:spPr>
          <p:txBody>
            <a:bodyPr rtlCol="0" anchor="ctr"/>
            <a:lstStyle/>
            <a:p>
              <a:endParaRPr lang="en-US"/>
            </a:p>
          </p:txBody>
        </p:sp>
        <p:sp>
          <p:nvSpPr>
            <p:cNvPr id="1558" name="Freeform 1557">
              <a:extLst>
                <a:ext uri="{FF2B5EF4-FFF2-40B4-BE49-F238E27FC236}">
                  <a16:creationId xmlns:a16="http://schemas.microsoft.com/office/drawing/2014/main" id="{DBC5A9B4-9657-7151-0659-DF16F28AFD62}"/>
                </a:ext>
              </a:extLst>
            </p:cNvPr>
            <p:cNvSpPr/>
            <p:nvPr/>
          </p:nvSpPr>
          <p:spPr>
            <a:xfrm>
              <a:off x="5280483" y="4469537"/>
              <a:ext cx="104367" cy="105637"/>
            </a:xfrm>
            <a:custGeom>
              <a:avLst/>
              <a:gdLst>
                <a:gd name="connsiteX0" fmla="*/ 64 w 104367"/>
                <a:gd name="connsiteY0" fmla="*/ 53962 h 105637"/>
                <a:gd name="connsiteX1" fmla="*/ 64 w 104367"/>
                <a:gd name="connsiteY1" fmla="*/ 52438 h 105637"/>
                <a:gd name="connsiteX2" fmla="*/ 52311 w 104367"/>
                <a:gd name="connsiteY2" fmla="*/ 0 h 105637"/>
                <a:gd name="connsiteX3" fmla="*/ 104368 w 104367"/>
                <a:gd name="connsiteY3" fmla="*/ 51866 h 105637"/>
                <a:gd name="connsiteX4" fmla="*/ 104368 w 104367"/>
                <a:gd name="connsiteY4" fmla="*/ 53390 h 105637"/>
                <a:gd name="connsiteX5" fmla="*/ 52121 w 104367"/>
                <a:gd name="connsiteY5" fmla="*/ 105637 h 105637"/>
                <a:gd name="connsiteX6" fmla="*/ 0 w 104367"/>
                <a:gd name="connsiteY6" fmla="*/ 53962 h 105637"/>
                <a:gd name="connsiteX7" fmla="*/ 80308 w 104367"/>
                <a:gd name="connsiteY7" fmla="*/ 53771 h 105637"/>
                <a:gd name="connsiteX8" fmla="*/ 80308 w 104367"/>
                <a:gd name="connsiteY8" fmla="*/ 52247 h 105637"/>
                <a:gd name="connsiteX9" fmla="*/ 52311 w 104367"/>
                <a:gd name="connsiteY9" fmla="*/ 17648 h 105637"/>
                <a:gd name="connsiteX10" fmla="*/ 24124 w 104367"/>
                <a:gd name="connsiteY10" fmla="*/ 52057 h 105637"/>
                <a:gd name="connsiteX11" fmla="*/ 24124 w 104367"/>
                <a:gd name="connsiteY11" fmla="*/ 53644 h 105637"/>
                <a:gd name="connsiteX12" fmla="*/ 52311 w 104367"/>
                <a:gd name="connsiteY12" fmla="*/ 88179 h 105637"/>
                <a:gd name="connsiteX13" fmla="*/ 80308 w 104367"/>
                <a:gd name="connsiteY13" fmla="*/ 53771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367" h="105637">
                  <a:moveTo>
                    <a:pt x="64" y="53962"/>
                  </a:moveTo>
                  <a:lnTo>
                    <a:pt x="64" y="52438"/>
                  </a:lnTo>
                  <a:cubicBezTo>
                    <a:pt x="64" y="20950"/>
                    <a:pt x="22410" y="0"/>
                    <a:pt x="52311" y="0"/>
                  </a:cubicBezTo>
                  <a:cubicBezTo>
                    <a:pt x="82212" y="0"/>
                    <a:pt x="104368" y="20759"/>
                    <a:pt x="104368" y="51866"/>
                  </a:cubicBezTo>
                  <a:lnTo>
                    <a:pt x="104368" y="53390"/>
                  </a:lnTo>
                  <a:cubicBezTo>
                    <a:pt x="104368" y="85068"/>
                    <a:pt x="81831" y="105637"/>
                    <a:pt x="52121" y="105637"/>
                  </a:cubicBezTo>
                  <a:cubicBezTo>
                    <a:pt x="22410" y="105637"/>
                    <a:pt x="0" y="84878"/>
                    <a:pt x="0" y="53962"/>
                  </a:cubicBezTo>
                  <a:close/>
                  <a:moveTo>
                    <a:pt x="80308" y="53771"/>
                  </a:moveTo>
                  <a:lnTo>
                    <a:pt x="80308" y="52247"/>
                  </a:lnTo>
                  <a:cubicBezTo>
                    <a:pt x="80308" y="30663"/>
                    <a:pt x="69642" y="17648"/>
                    <a:pt x="52311" y="17648"/>
                  </a:cubicBezTo>
                  <a:cubicBezTo>
                    <a:pt x="34980" y="17648"/>
                    <a:pt x="24124" y="30663"/>
                    <a:pt x="24124" y="52057"/>
                  </a:cubicBezTo>
                  <a:lnTo>
                    <a:pt x="24124" y="53644"/>
                  </a:lnTo>
                  <a:cubicBezTo>
                    <a:pt x="24124" y="75038"/>
                    <a:pt x="34408" y="88179"/>
                    <a:pt x="52311" y="88179"/>
                  </a:cubicBezTo>
                  <a:cubicBezTo>
                    <a:pt x="70213" y="88179"/>
                    <a:pt x="80308" y="74975"/>
                    <a:pt x="80308" y="53771"/>
                  </a:cubicBezTo>
                  <a:close/>
                </a:path>
              </a:pathLst>
            </a:custGeom>
            <a:solidFill>
              <a:srgbClr val="FFFFFF"/>
            </a:solidFill>
            <a:ln w="6345" cap="flat">
              <a:noFill/>
              <a:prstDash val="solid"/>
              <a:miter/>
            </a:ln>
          </p:spPr>
          <p:txBody>
            <a:bodyPr rtlCol="0" anchor="ctr"/>
            <a:lstStyle/>
            <a:p>
              <a:endParaRPr lang="en-US"/>
            </a:p>
          </p:txBody>
        </p:sp>
        <p:sp>
          <p:nvSpPr>
            <p:cNvPr id="1559" name="Freeform 1558">
              <a:extLst>
                <a:ext uri="{FF2B5EF4-FFF2-40B4-BE49-F238E27FC236}">
                  <a16:creationId xmlns:a16="http://schemas.microsoft.com/office/drawing/2014/main" id="{31B16A9F-9FF1-7A77-5868-57799CEBA333}"/>
                </a:ext>
              </a:extLst>
            </p:cNvPr>
            <p:cNvSpPr/>
            <p:nvPr/>
          </p:nvSpPr>
          <p:spPr>
            <a:xfrm>
              <a:off x="5391072" y="4471695"/>
              <a:ext cx="113827" cy="103733"/>
            </a:xfrm>
            <a:custGeom>
              <a:avLst/>
              <a:gdLst>
                <a:gd name="connsiteX0" fmla="*/ 46090 w 113827"/>
                <a:gd name="connsiteY0" fmla="*/ 103670 h 103733"/>
                <a:gd name="connsiteX1" fmla="*/ 12253 w 113827"/>
                <a:gd name="connsiteY1" fmla="*/ 64246 h 103733"/>
                <a:gd name="connsiteX2" fmla="*/ 12253 w 113827"/>
                <a:gd name="connsiteY2" fmla="*/ 17839 h 103733"/>
                <a:gd name="connsiteX3" fmla="*/ 0 w 113827"/>
                <a:gd name="connsiteY3" fmla="*/ 17839 h 103733"/>
                <a:gd name="connsiteX4" fmla="*/ 0 w 113827"/>
                <a:gd name="connsiteY4" fmla="*/ 0 h 103733"/>
                <a:gd name="connsiteX5" fmla="*/ 35742 w 113827"/>
                <a:gd name="connsiteY5" fmla="*/ 0 h 103733"/>
                <a:gd name="connsiteX6" fmla="*/ 35742 w 113827"/>
                <a:gd name="connsiteY6" fmla="*/ 61961 h 103733"/>
                <a:gd name="connsiteX7" fmla="*/ 55168 w 113827"/>
                <a:gd name="connsiteY7" fmla="*/ 84116 h 103733"/>
                <a:gd name="connsiteX8" fmla="*/ 77895 w 113827"/>
                <a:gd name="connsiteY8" fmla="*/ 59612 h 103733"/>
                <a:gd name="connsiteX9" fmla="*/ 77895 w 113827"/>
                <a:gd name="connsiteY9" fmla="*/ 17839 h 103733"/>
                <a:gd name="connsiteX10" fmla="*/ 65643 w 113827"/>
                <a:gd name="connsiteY10" fmla="*/ 17839 h 103733"/>
                <a:gd name="connsiteX11" fmla="*/ 65643 w 113827"/>
                <a:gd name="connsiteY11" fmla="*/ 0 h 103733"/>
                <a:gd name="connsiteX12" fmla="*/ 101575 w 113827"/>
                <a:gd name="connsiteY12" fmla="*/ 0 h 103733"/>
                <a:gd name="connsiteX13" fmla="*/ 101575 w 113827"/>
                <a:gd name="connsiteY13" fmla="*/ 84307 h 103733"/>
                <a:gd name="connsiteX14" fmla="*/ 113827 w 113827"/>
                <a:gd name="connsiteY14" fmla="*/ 84307 h 103733"/>
                <a:gd name="connsiteX15" fmla="*/ 113827 w 113827"/>
                <a:gd name="connsiteY15" fmla="*/ 101575 h 103733"/>
                <a:gd name="connsiteX16" fmla="*/ 77895 w 113827"/>
                <a:gd name="connsiteY16" fmla="*/ 101575 h 103733"/>
                <a:gd name="connsiteX17" fmla="*/ 77895 w 113827"/>
                <a:gd name="connsiteY17" fmla="*/ 84497 h 103733"/>
                <a:gd name="connsiteX18" fmla="*/ 46026 w 113827"/>
                <a:gd name="connsiteY18" fmla="*/ 103733 h 10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827" h="103733">
                  <a:moveTo>
                    <a:pt x="46090" y="103670"/>
                  </a:moveTo>
                  <a:cubicBezTo>
                    <a:pt x="26663" y="103670"/>
                    <a:pt x="12253" y="92433"/>
                    <a:pt x="12253" y="64246"/>
                  </a:cubicBezTo>
                  <a:lnTo>
                    <a:pt x="12253" y="17839"/>
                  </a:lnTo>
                  <a:lnTo>
                    <a:pt x="0" y="17839"/>
                  </a:lnTo>
                  <a:lnTo>
                    <a:pt x="0" y="0"/>
                  </a:lnTo>
                  <a:lnTo>
                    <a:pt x="35742" y="0"/>
                  </a:lnTo>
                  <a:lnTo>
                    <a:pt x="35742" y="61961"/>
                  </a:lnTo>
                  <a:cubicBezTo>
                    <a:pt x="35742" y="77133"/>
                    <a:pt x="42154" y="84116"/>
                    <a:pt x="55168" y="84116"/>
                  </a:cubicBezTo>
                  <a:cubicBezTo>
                    <a:pt x="67230" y="84116"/>
                    <a:pt x="77895" y="75927"/>
                    <a:pt x="77895" y="59612"/>
                  </a:cubicBezTo>
                  <a:lnTo>
                    <a:pt x="77895" y="17839"/>
                  </a:lnTo>
                  <a:lnTo>
                    <a:pt x="65643" y="17839"/>
                  </a:lnTo>
                  <a:lnTo>
                    <a:pt x="65643" y="0"/>
                  </a:lnTo>
                  <a:lnTo>
                    <a:pt x="101575" y="0"/>
                  </a:lnTo>
                  <a:lnTo>
                    <a:pt x="101575" y="84307"/>
                  </a:lnTo>
                  <a:lnTo>
                    <a:pt x="113827" y="84307"/>
                  </a:lnTo>
                  <a:lnTo>
                    <a:pt x="113827" y="101575"/>
                  </a:lnTo>
                  <a:lnTo>
                    <a:pt x="77895" y="101575"/>
                  </a:lnTo>
                  <a:lnTo>
                    <a:pt x="77895" y="84497"/>
                  </a:lnTo>
                  <a:cubicBezTo>
                    <a:pt x="73007" y="94401"/>
                    <a:pt x="62151" y="103733"/>
                    <a:pt x="46026" y="103733"/>
                  </a:cubicBezTo>
                  <a:close/>
                </a:path>
              </a:pathLst>
            </a:custGeom>
            <a:solidFill>
              <a:srgbClr val="FFFFFF"/>
            </a:solidFill>
            <a:ln w="6345" cap="flat">
              <a:noFill/>
              <a:prstDash val="solid"/>
              <a:miter/>
            </a:ln>
          </p:spPr>
          <p:txBody>
            <a:bodyPr rtlCol="0" anchor="ctr"/>
            <a:lstStyle/>
            <a:p>
              <a:endParaRPr lang="en-US"/>
            </a:p>
          </p:txBody>
        </p:sp>
        <p:sp>
          <p:nvSpPr>
            <p:cNvPr id="1560" name="Freeform 1559">
              <a:extLst>
                <a:ext uri="{FF2B5EF4-FFF2-40B4-BE49-F238E27FC236}">
                  <a16:creationId xmlns:a16="http://schemas.microsoft.com/office/drawing/2014/main" id="{BA3B90FB-F013-338D-8AD1-8D7C84E2F559}"/>
                </a:ext>
              </a:extLst>
            </p:cNvPr>
            <p:cNvSpPr/>
            <p:nvPr/>
          </p:nvSpPr>
          <p:spPr>
            <a:xfrm>
              <a:off x="5514295" y="4470108"/>
              <a:ext cx="71292" cy="103098"/>
            </a:xfrm>
            <a:custGeom>
              <a:avLst/>
              <a:gdLst>
                <a:gd name="connsiteX0" fmla="*/ 190 w 71292"/>
                <a:gd name="connsiteY0" fmla="*/ 103098 h 103098"/>
                <a:gd name="connsiteX1" fmla="*/ 190 w 71292"/>
                <a:gd name="connsiteY1" fmla="*/ 85831 h 103098"/>
                <a:gd name="connsiteX2" fmla="*/ 12443 w 71292"/>
                <a:gd name="connsiteY2" fmla="*/ 85831 h 103098"/>
                <a:gd name="connsiteX3" fmla="*/ 12443 w 71292"/>
                <a:gd name="connsiteY3" fmla="*/ 19426 h 103098"/>
                <a:gd name="connsiteX4" fmla="*/ 0 w 71292"/>
                <a:gd name="connsiteY4" fmla="*/ 19426 h 103098"/>
                <a:gd name="connsiteX5" fmla="*/ 0 w 71292"/>
                <a:gd name="connsiteY5" fmla="*/ 1587 h 103098"/>
                <a:gd name="connsiteX6" fmla="*/ 35932 w 71292"/>
                <a:gd name="connsiteY6" fmla="*/ 1587 h 103098"/>
                <a:gd name="connsiteX7" fmla="*/ 35932 w 71292"/>
                <a:gd name="connsiteY7" fmla="*/ 21775 h 103098"/>
                <a:gd name="connsiteX8" fmla="*/ 71293 w 71292"/>
                <a:gd name="connsiteY8" fmla="*/ 0 h 103098"/>
                <a:gd name="connsiteX9" fmla="*/ 71293 w 71292"/>
                <a:gd name="connsiteY9" fmla="*/ 22537 h 103098"/>
                <a:gd name="connsiteX10" fmla="*/ 35932 w 71292"/>
                <a:gd name="connsiteY10" fmla="*/ 50280 h 103098"/>
                <a:gd name="connsiteX11" fmla="*/ 35932 w 71292"/>
                <a:gd name="connsiteY11" fmla="*/ 85831 h 103098"/>
                <a:gd name="connsiteX12" fmla="*/ 49327 w 71292"/>
                <a:gd name="connsiteY12" fmla="*/ 85831 h 103098"/>
                <a:gd name="connsiteX13" fmla="*/ 49327 w 71292"/>
                <a:gd name="connsiteY13" fmla="*/ 103098 h 103098"/>
                <a:gd name="connsiteX14" fmla="*/ 190 w 71292"/>
                <a:gd name="connsiteY14" fmla="*/ 103098 h 103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292" h="103098">
                  <a:moveTo>
                    <a:pt x="190" y="103098"/>
                  </a:moveTo>
                  <a:lnTo>
                    <a:pt x="190" y="85831"/>
                  </a:lnTo>
                  <a:lnTo>
                    <a:pt x="12443" y="85831"/>
                  </a:lnTo>
                  <a:lnTo>
                    <a:pt x="12443" y="19426"/>
                  </a:lnTo>
                  <a:lnTo>
                    <a:pt x="0" y="19426"/>
                  </a:lnTo>
                  <a:lnTo>
                    <a:pt x="0" y="1587"/>
                  </a:lnTo>
                  <a:lnTo>
                    <a:pt x="35932" y="1587"/>
                  </a:lnTo>
                  <a:lnTo>
                    <a:pt x="35932" y="21775"/>
                  </a:lnTo>
                  <a:cubicBezTo>
                    <a:pt x="41392" y="8951"/>
                    <a:pt x="51866" y="0"/>
                    <a:pt x="71293" y="0"/>
                  </a:cubicBezTo>
                  <a:lnTo>
                    <a:pt x="71293" y="22537"/>
                  </a:lnTo>
                  <a:cubicBezTo>
                    <a:pt x="49327" y="21966"/>
                    <a:pt x="35932" y="28949"/>
                    <a:pt x="35932" y="50280"/>
                  </a:cubicBezTo>
                  <a:lnTo>
                    <a:pt x="35932" y="85831"/>
                  </a:lnTo>
                  <a:lnTo>
                    <a:pt x="49327" y="85831"/>
                  </a:lnTo>
                  <a:lnTo>
                    <a:pt x="49327" y="103098"/>
                  </a:lnTo>
                  <a:lnTo>
                    <a:pt x="190" y="103098"/>
                  </a:lnTo>
                  <a:close/>
                </a:path>
              </a:pathLst>
            </a:custGeom>
            <a:solidFill>
              <a:srgbClr val="FFFFFF"/>
            </a:solidFill>
            <a:ln w="6345" cap="flat">
              <a:noFill/>
              <a:prstDash val="solid"/>
              <a:miter/>
            </a:ln>
          </p:spPr>
          <p:txBody>
            <a:bodyPr rtlCol="0" anchor="ctr"/>
            <a:lstStyle/>
            <a:p>
              <a:endParaRPr lang="en-US"/>
            </a:p>
          </p:txBody>
        </p:sp>
        <p:sp>
          <p:nvSpPr>
            <p:cNvPr id="1561" name="Freeform 1560">
              <a:extLst>
                <a:ext uri="{FF2B5EF4-FFF2-40B4-BE49-F238E27FC236}">
                  <a16:creationId xmlns:a16="http://schemas.microsoft.com/office/drawing/2014/main" id="{568E1A4C-89B7-B9B4-73A6-CA75273D6EC9}"/>
                </a:ext>
              </a:extLst>
            </p:cNvPr>
            <p:cNvSpPr/>
            <p:nvPr/>
          </p:nvSpPr>
          <p:spPr>
            <a:xfrm>
              <a:off x="5594285" y="4469537"/>
              <a:ext cx="99162" cy="105637"/>
            </a:xfrm>
            <a:custGeom>
              <a:avLst/>
              <a:gdLst>
                <a:gd name="connsiteX0" fmla="*/ 33456 w 99162"/>
                <a:gd name="connsiteY0" fmla="*/ 105637 h 105637"/>
                <a:gd name="connsiteX1" fmla="*/ 0 w 99162"/>
                <a:gd name="connsiteY1" fmla="*/ 75546 h 105637"/>
                <a:gd name="connsiteX2" fmla="*/ 51486 w 99162"/>
                <a:gd name="connsiteY2" fmla="*/ 43296 h 105637"/>
                <a:gd name="connsiteX3" fmla="*/ 63929 w 99162"/>
                <a:gd name="connsiteY3" fmla="*/ 43296 h 105637"/>
                <a:gd name="connsiteX4" fmla="*/ 63929 w 99162"/>
                <a:gd name="connsiteY4" fmla="*/ 38027 h 105637"/>
                <a:gd name="connsiteX5" fmla="*/ 45645 w 99162"/>
                <a:gd name="connsiteY5" fmla="*/ 17648 h 105637"/>
                <a:gd name="connsiteX6" fmla="*/ 26600 w 99162"/>
                <a:gd name="connsiteY6" fmla="*/ 33583 h 105637"/>
                <a:gd name="connsiteX7" fmla="*/ 4063 w 99162"/>
                <a:gd name="connsiteY7" fmla="*/ 33583 h 105637"/>
                <a:gd name="connsiteX8" fmla="*/ 47042 w 99162"/>
                <a:gd name="connsiteY8" fmla="*/ 0 h 105637"/>
                <a:gd name="connsiteX9" fmla="*/ 87291 w 99162"/>
                <a:gd name="connsiteY9" fmla="*/ 37075 h 105637"/>
                <a:gd name="connsiteX10" fmla="*/ 87291 w 99162"/>
                <a:gd name="connsiteY10" fmla="*/ 86402 h 105637"/>
                <a:gd name="connsiteX11" fmla="*/ 99162 w 99162"/>
                <a:gd name="connsiteY11" fmla="*/ 86402 h 105637"/>
                <a:gd name="connsiteX12" fmla="*/ 99162 w 99162"/>
                <a:gd name="connsiteY12" fmla="*/ 103669 h 105637"/>
                <a:gd name="connsiteX13" fmla="*/ 64373 w 99162"/>
                <a:gd name="connsiteY13" fmla="*/ 103669 h 105637"/>
                <a:gd name="connsiteX14" fmla="*/ 64373 w 99162"/>
                <a:gd name="connsiteY14" fmla="*/ 90084 h 105637"/>
                <a:gd name="connsiteX15" fmla="*/ 33456 w 99162"/>
                <a:gd name="connsiteY15" fmla="*/ 105637 h 105637"/>
                <a:gd name="connsiteX16" fmla="*/ 63929 w 99162"/>
                <a:gd name="connsiteY16" fmla="*/ 68118 h 105637"/>
                <a:gd name="connsiteX17" fmla="*/ 63929 w 99162"/>
                <a:gd name="connsiteY17" fmla="*/ 58024 h 105637"/>
                <a:gd name="connsiteX18" fmla="*/ 52057 w 99162"/>
                <a:gd name="connsiteY18" fmla="*/ 58024 h 105637"/>
                <a:gd name="connsiteX19" fmla="*/ 23299 w 99162"/>
                <a:gd name="connsiteY19" fmla="*/ 74530 h 105637"/>
                <a:gd name="connsiteX20" fmla="*/ 39043 w 99162"/>
                <a:gd name="connsiteY20" fmla="*/ 88497 h 105637"/>
                <a:gd name="connsiteX21" fmla="*/ 63929 w 99162"/>
                <a:gd name="connsiteY21" fmla="*/ 6811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162" h="105637">
                  <a:moveTo>
                    <a:pt x="33456" y="105637"/>
                  </a:moveTo>
                  <a:cubicBezTo>
                    <a:pt x="14983" y="105637"/>
                    <a:pt x="0" y="96686"/>
                    <a:pt x="0" y="75546"/>
                  </a:cubicBezTo>
                  <a:cubicBezTo>
                    <a:pt x="0" y="51486"/>
                    <a:pt x="22727" y="43296"/>
                    <a:pt x="51486" y="43296"/>
                  </a:cubicBezTo>
                  <a:lnTo>
                    <a:pt x="63929" y="43296"/>
                  </a:lnTo>
                  <a:lnTo>
                    <a:pt x="63929" y="38027"/>
                  </a:lnTo>
                  <a:cubicBezTo>
                    <a:pt x="63929" y="23679"/>
                    <a:pt x="58659" y="17648"/>
                    <a:pt x="45645" y="17648"/>
                  </a:cubicBezTo>
                  <a:cubicBezTo>
                    <a:pt x="33774" y="17648"/>
                    <a:pt x="27933" y="22918"/>
                    <a:pt x="26600" y="33583"/>
                  </a:cubicBezTo>
                  <a:lnTo>
                    <a:pt x="4063" y="33583"/>
                  </a:lnTo>
                  <a:cubicBezTo>
                    <a:pt x="5841" y="9332"/>
                    <a:pt x="24442" y="0"/>
                    <a:pt x="47042" y="0"/>
                  </a:cubicBezTo>
                  <a:cubicBezTo>
                    <a:pt x="69642" y="0"/>
                    <a:pt x="87291" y="8570"/>
                    <a:pt x="87291" y="37075"/>
                  </a:cubicBezTo>
                  <a:lnTo>
                    <a:pt x="87291" y="86402"/>
                  </a:lnTo>
                  <a:lnTo>
                    <a:pt x="99162" y="86402"/>
                  </a:lnTo>
                  <a:lnTo>
                    <a:pt x="99162" y="103669"/>
                  </a:lnTo>
                  <a:lnTo>
                    <a:pt x="64373" y="103669"/>
                  </a:lnTo>
                  <a:lnTo>
                    <a:pt x="64373" y="90084"/>
                  </a:lnTo>
                  <a:cubicBezTo>
                    <a:pt x="58152" y="99797"/>
                    <a:pt x="48819" y="105637"/>
                    <a:pt x="33456" y="105637"/>
                  </a:cubicBezTo>
                  <a:close/>
                  <a:moveTo>
                    <a:pt x="63929" y="68118"/>
                  </a:moveTo>
                  <a:lnTo>
                    <a:pt x="63929" y="58024"/>
                  </a:lnTo>
                  <a:lnTo>
                    <a:pt x="52057" y="58024"/>
                  </a:lnTo>
                  <a:cubicBezTo>
                    <a:pt x="34599" y="58024"/>
                    <a:pt x="23299" y="62468"/>
                    <a:pt x="23299" y="74530"/>
                  </a:cubicBezTo>
                  <a:cubicBezTo>
                    <a:pt x="23299" y="82085"/>
                    <a:pt x="27552" y="88497"/>
                    <a:pt x="39043" y="88497"/>
                  </a:cubicBezTo>
                  <a:cubicBezTo>
                    <a:pt x="53200" y="88497"/>
                    <a:pt x="63929" y="81133"/>
                    <a:pt x="63929" y="68118"/>
                  </a:cubicBezTo>
                  <a:close/>
                </a:path>
              </a:pathLst>
            </a:custGeom>
            <a:solidFill>
              <a:srgbClr val="FFFFFF"/>
            </a:solidFill>
            <a:ln w="6345" cap="flat">
              <a:noFill/>
              <a:prstDash val="solid"/>
              <a:miter/>
            </a:ln>
          </p:spPr>
          <p:txBody>
            <a:bodyPr rtlCol="0" anchor="ctr"/>
            <a:lstStyle/>
            <a:p>
              <a:endParaRPr lang="en-US"/>
            </a:p>
          </p:txBody>
        </p:sp>
        <p:sp>
          <p:nvSpPr>
            <p:cNvPr id="1562" name="Freeform 1561">
              <a:extLst>
                <a:ext uri="{FF2B5EF4-FFF2-40B4-BE49-F238E27FC236}">
                  <a16:creationId xmlns:a16="http://schemas.microsoft.com/office/drawing/2014/main" id="{B97DD6DC-C36B-E8EA-218E-EE122A7E91DF}"/>
                </a:ext>
              </a:extLst>
            </p:cNvPr>
            <p:cNvSpPr/>
            <p:nvPr/>
          </p:nvSpPr>
          <p:spPr>
            <a:xfrm>
              <a:off x="5702525" y="4469600"/>
              <a:ext cx="113636" cy="140934"/>
            </a:xfrm>
            <a:custGeom>
              <a:avLst/>
              <a:gdLst>
                <a:gd name="connsiteX0" fmla="*/ 1714 w 113636"/>
                <a:gd name="connsiteY0" fmla="*/ 107288 h 140934"/>
                <a:gd name="connsiteX1" fmla="*/ 24822 w 113636"/>
                <a:gd name="connsiteY1" fmla="*/ 107288 h 140934"/>
                <a:gd name="connsiteX2" fmla="*/ 50089 w 113636"/>
                <a:gd name="connsiteY2" fmla="*/ 123032 h 140934"/>
                <a:gd name="connsiteX3" fmla="*/ 78276 w 113636"/>
                <a:gd name="connsiteY3" fmla="*/ 95670 h 140934"/>
                <a:gd name="connsiteX4" fmla="*/ 78276 w 113636"/>
                <a:gd name="connsiteY4" fmla="*/ 80752 h 140934"/>
                <a:gd name="connsiteX5" fmla="*/ 45074 w 113636"/>
                <a:gd name="connsiteY5" fmla="*/ 99225 h 140934"/>
                <a:gd name="connsiteX6" fmla="*/ 0 w 113636"/>
                <a:gd name="connsiteY6" fmla="*/ 51231 h 140934"/>
                <a:gd name="connsiteX7" fmla="*/ 0 w 113636"/>
                <a:gd name="connsiteY7" fmla="*/ 49898 h 140934"/>
                <a:gd name="connsiteX8" fmla="*/ 45835 w 113636"/>
                <a:gd name="connsiteY8" fmla="*/ 0 h 140934"/>
                <a:gd name="connsiteX9" fmla="*/ 78276 w 113636"/>
                <a:gd name="connsiteY9" fmla="*/ 17648 h 140934"/>
                <a:gd name="connsiteX10" fmla="*/ 78276 w 113636"/>
                <a:gd name="connsiteY10" fmla="*/ 2095 h 140934"/>
                <a:gd name="connsiteX11" fmla="*/ 113636 w 113636"/>
                <a:gd name="connsiteY11" fmla="*/ 2095 h 140934"/>
                <a:gd name="connsiteX12" fmla="*/ 113636 w 113636"/>
                <a:gd name="connsiteY12" fmla="*/ 19934 h 140934"/>
                <a:gd name="connsiteX13" fmla="*/ 101765 w 113636"/>
                <a:gd name="connsiteY13" fmla="*/ 19934 h 140934"/>
                <a:gd name="connsiteX14" fmla="*/ 101765 w 113636"/>
                <a:gd name="connsiteY14" fmla="*/ 96051 h 140934"/>
                <a:gd name="connsiteX15" fmla="*/ 50089 w 113636"/>
                <a:gd name="connsiteY15" fmla="*/ 140934 h 140934"/>
                <a:gd name="connsiteX16" fmla="*/ 1714 w 113636"/>
                <a:gd name="connsiteY16" fmla="*/ 107351 h 140934"/>
                <a:gd name="connsiteX17" fmla="*/ 79037 w 113636"/>
                <a:gd name="connsiteY17" fmla="*/ 50406 h 140934"/>
                <a:gd name="connsiteX18" fmla="*/ 79037 w 113636"/>
                <a:gd name="connsiteY18" fmla="*/ 49073 h 140934"/>
                <a:gd name="connsiteX19" fmla="*/ 51612 w 113636"/>
                <a:gd name="connsiteY19" fmla="*/ 18410 h 140934"/>
                <a:gd name="connsiteX20" fmla="*/ 24187 w 113636"/>
                <a:gd name="connsiteY20" fmla="*/ 49518 h 140934"/>
                <a:gd name="connsiteX21" fmla="*/ 24187 w 113636"/>
                <a:gd name="connsiteY21" fmla="*/ 51041 h 140934"/>
                <a:gd name="connsiteX22" fmla="*/ 50850 w 113636"/>
                <a:gd name="connsiteY22" fmla="*/ 81513 h 140934"/>
                <a:gd name="connsiteX23" fmla="*/ 79037 w 113636"/>
                <a:gd name="connsiteY23" fmla="*/ 50470 h 14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636" h="140934">
                  <a:moveTo>
                    <a:pt x="1714" y="107288"/>
                  </a:moveTo>
                  <a:lnTo>
                    <a:pt x="24822" y="107288"/>
                  </a:lnTo>
                  <a:cubicBezTo>
                    <a:pt x="26981" y="117191"/>
                    <a:pt x="34535" y="123032"/>
                    <a:pt x="50089" y="123032"/>
                  </a:cubicBezTo>
                  <a:cubicBezTo>
                    <a:pt x="68182" y="123032"/>
                    <a:pt x="78276" y="113890"/>
                    <a:pt x="78276" y="95670"/>
                  </a:cubicBezTo>
                  <a:lnTo>
                    <a:pt x="78276" y="80752"/>
                  </a:lnTo>
                  <a:cubicBezTo>
                    <a:pt x="72625" y="90465"/>
                    <a:pt x="59992" y="99225"/>
                    <a:pt x="45074" y="99225"/>
                  </a:cubicBezTo>
                  <a:cubicBezTo>
                    <a:pt x="19616" y="99225"/>
                    <a:pt x="0" y="80180"/>
                    <a:pt x="0" y="51231"/>
                  </a:cubicBezTo>
                  <a:lnTo>
                    <a:pt x="0" y="49898"/>
                  </a:lnTo>
                  <a:cubicBezTo>
                    <a:pt x="0" y="21331"/>
                    <a:pt x="19426" y="0"/>
                    <a:pt x="45835" y="0"/>
                  </a:cubicBezTo>
                  <a:cubicBezTo>
                    <a:pt x="62341" y="0"/>
                    <a:pt x="72435" y="7554"/>
                    <a:pt x="78276" y="17648"/>
                  </a:cubicBezTo>
                  <a:lnTo>
                    <a:pt x="78276" y="2095"/>
                  </a:lnTo>
                  <a:lnTo>
                    <a:pt x="113636" y="2095"/>
                  </a:lnTo>
                  <a:lnTo>
                    <a:pt x="113636" y="19934"/>
                  </a:lnTo>
                  <a:lnTo>
                    <a:pt x="101765" y="19934"/>
                  </a:lnTo>
                  <a:lnTo>
                    <a:pt x="101765" y="96051"/>
                  </a:lnTo>
                  <a:cubicBezTo>
                    <a:pt x="101575" y="125952"/>
                    <a:pt x="81577" y="140934"/>
                    <a:pt x="50089" y="140934"/>
                  </a:cubicBezTo>
                  <a:cubicBezTo>
                    <a:pt x="18601" y="140934"/>
                    <a:pt x="4253" y="126778"/>
                    <a:pt x="1714" y="107351"/>
                  </a:cubicBezTo>
                  <a:close/>
                  <a:moveTo>
                    <a:pt x="79037" y="50406"/>
                  </a:moveTo>
                  <a:lnTo>
                    <a:pt x="79037" y="49073"/>
                  </a:lnTo>
                  <a:cubicBezTo>
                    <a:pt x="79037" y="29837"/>
                    <a:pt x="68753" y="18410"/>
                    <a:pt x="51612" y="18410"/>
                  </a:cubicBezTo>
                  <a:cubicBezTo>
                    <a:pt x="34472" y="18410"/>
                    <a:pt x="24187" y="31043"/>
                    <a:pt x="24187" y="49518"/>
                  </a:cubicBezTo>
                  <a:lnTo>
                    <a:pt x="24187" y="51041"/>
                  </a:lnTo>
                  <a:cubicBezTo>
                    <a:pt x="24187" y="69896"/>
                    <a:pt x="35678" y="81513"/>
                    <a:pt x="50850" y="81513"/>
                  </a:cubicBezTo>
                  <a:cubicBezTo>
                    <a:pt x="67166" y="81513"/>
                    <a:pt x="79037" y="69896"/>
                    <a:pt x="79037" y="50470"/>
                  </a:cubicBezTo>
                  <a:close/>
                </a:path>
              </a:pathLst>
            </a:custGeom>
            <a:solidFill>
              <a:srgbClr val="FFFFFF"/>
            </a:solidFill>
            <a:ln w="6345" cap="flat">
              <a:noFill/>
              <a:prstDash val="solid"/>
              <a:miter/>
            </a:ln>
          </p:spPr>
          <p:txBody>
            <a:bodyPr rtlCol="0" anchor="ctr"/>
            <a:lstStyle/>
            <a:p>
              <a:endParaRPr lang="en-US"/>
            </a:p>
          </p:txBody>
        </p:sp>
        <p:sp>
          <p:nvSpPr>
            <p:cNvPr id="1563" name="Freeform 1562">
              <a:extLst>
                <a:ext uri="{FF2B5EF4-FFF2-40B4-BE49-F238E27FC236}">
                  <a16:creationId xmlns:a16="http://schemas.microsoft.com/office/drawing/2014/main" id="{3A860F12-80F8-81BC-3F8F-28D3A0D570C3}"/>
                </a:ext>
              </a:extLst>
            </p:cNvPr>
            <p:cNvSpPr/>
            <p:nvPr/>
          </p:nvSpPr>
          <p:spPr>
            <a:xfrm>
              <a:off x="5823336" y="4469537"/>
              <a:ext cx="98527" cy="105637"/>
            </a:xfrm>
            <a:custGeom>
              <a:avLst/>
              <a:gdLst>
                <a:gd name="connsiteX0" fmla="*/ 0 w 98527"/>
                <a:gd name="connsiteY0" fmla="*/ 53962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5" y="0"/>
                    <a:pt x="50534" y="0"/>
                  </a:cubicBezTo>
                  <a:cubicBezTo>
                    <a:pt x="75609"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8" y="105637"/>
                    <a:pt x="51549" y="105637"/>
                  </a:cubicBezTo>
                  <a:cubicBezTo>
                    <a:pt x="21648" y="105637"/>
                    <a:pt x="64" y="86021"/>
                    <a:pt x="64" y="53962"/>
                  </a:cubicBezTo>
                  <a:close/>
                  <a:moveTo>
                    <a:pt x="75229" y="42090"/>
                  </a:moveTo>
                  <a:cubicBezTo>
                    <a:pt x="74022"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64" name="Freeform 1563">
              <a:extLst>
                <a:ext uri="{FF2B5EF4-FFF2-40B4-BE49-F238E27FC236}">
                  <a16:creationId xmlns:a16="http://schemas.microsoft.com/office/drawing/2014/main" id="{1BC86A40-937E-C6F0-0B2C-5DDD33ACF583}"/>
                </a:ext>
              </a:extLst>
            </p:cNvPr>
            <p:cNvSpPr/>
            <p:nvPr/>
          </p:nvSpPr>
          <p:spPr>
            <a:xfrm>
              <a:off x="5138279" y="4644054"/>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565" name="Freeform 1564">
              <a:extLst>
                <a:ext uri="{FF2B5EF4-FFF2-40B4-BE49-F238E27FC236}">
                  <a16:creationId xmlns:a16="http://schemas.microsoft.com/office/drawing/2014/main" id="{ADCD3067-CF21-7719-D017-0D7A8FC7643F}"/>
                </a:ext>
              </a:extLst>
            </p:cNvPr>
            <p:cNvSpPr/>
            <p:nvPr/>
          </p:nvSpPr>
          <p:spPr>
            <a:xfrm>
              <a:off x="5292481"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66" name="Freeform 1565">
              <a:extLst>
                <a:ext uri="{FF2B5EF4-FFF2-40B4-BE49-F238E27FC236}">
                  <a16:creationId xmlns:a16="http://schemas.microsoft.com/office/drawing/2014/main" id="{3FE3857D-3807-2B36-15FA-A55DF359FDAD}"/>
                </a:ext>
              </a:extLst>
            </p:cNvPr>
            <p:cNvSpPr/>
            <p:nvPr/>
          </p:nvSpPr>
          <p:spPr>
            <a:xfrm>
              <a:off x="5435765" y="4633960"/>
              <a:ext cx="84052" cy="134840"/>
            </a:xfrm>
            <a:custGeom>
              <a:avLst/>
              <a:gdLst>
                <a:gd name="connsiteX0" fmla="*/ 9142 w 84052"/>
                <a:gd name="connsiteY0" fmla="*/ 112875 h 134840"/>
                <a:gd name="connsiteX1" fmla="*/ 9142 w 84052"/>
                <a:gd name="connsiteY1" fmla="*/ 133380 h 134840"/>
                <a:gd name="connsiteX2" fmla="*/ 0 w 84052"/>
                <a:gd name="connsiteY2" fmla="*/ 133380 h 134840"/>
                <a:gd name="connsiteX3" fmla="*/ 0 w 84052"/>
                <a:gd name="connsiteY3" fmla="*/ 0 h 134840"/>
                <a:gd name="connsiteX4" fmla="*/ 9142 w 84052"/>
                <a:gd name="connsiteY4" fmla="*/ 0 h 134840"/>
                <a:gd name="connsiteX5" fmla="*/ 9142 w 84052"/>
                <a:gd name="connsiteY5" fmla="*/ 64183 h 134840"/>
                <a:gd name="connsiteX6" fmla="*/ 43486 w 84052"/>
                <a:gd name="connsiteY6" fmla="*/ 41773 h 134840"/>
                <a:gd name="connsiteX7" fmla="*/ 84053 w 84052"/>
                <a:gd name="connsiteY7" fmla="*/ 87354 h 134840"/>
                <a:gd name="connsiteX8" fmla="*/ 84053 w 84052"/>
                <a:gd name="connsiteY8" fmla="*/ 88751 h 134840"/>
                <a:gd name="connsiteX9" fmla="*/ 43486 w 84052"/>
                <a:gd name="connsiteY9" fmla="*/ 134840 h 134840"/>
                <a:gd name="connsiteX10" fmla="*/ 9142 w 84052"/>
                <a:gd name="connsiteY10" fmla="*/ 112939 h 134840"/>
                <a:gd name="connsiteX11" fmla="*/ 74594 w 84052"/>
                <a:gd name="connsiteY11" fmla="*/ 89068 h 134840"/>
                <a:gd name="connsiteX12" fmla="*/ 74594 w 84052"/>
                <a:gd name="connsiteY12" fmla="*/ 87672 h 134840"/>
                <a:gd name="connsiteX13" fmla="*/ 42661 w 84052"/>
                <a:gd name="connsiteY13" fmla="*/ 49518 h 134840"/>
                <a:gd name="connsiteX14" fmla="*/ 9015 w 84052"/>
                <a:gd name="connsiteY14" fmla="*/ 87672 h 134840"/>
                <a:gd name="connsiteX15" fmla="*/ 9015 w 84052"/>
                <a:gd name="connsiteY15" fmla="*/ 89068 h 134840"/>
                <a:gd name="connsiteX16" fmla="*/ 42852 w 84052"/>
                <a:gd name="connsiteY16" fmla="*/ 127032 h 134840"/>
                <a:gd name="connsiteX17" fmla="*/ 74594 w 84052"/>
                <a:gd name="connsiteY17" fmla="*/ 89068 h 1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840">
                  <a:moveTo>
                    <a:pt x="9142" y="112875"/>
                  </a:moveTo>
                  <a:lnTo>
                    <a:pt x="9142" y="133380"/>
                  </a:lnTo>
                  <a:lnTo>
                    <a:pt x="0" y="133380"/>
                  </a:lnTo>
                  <a:lnTo>
                    <a:pt x="0" y="0"/>
                  </a:lnTo>
                  <a:lnTo>
                    <a:pt x="9142" y="0"/>
                  </a:lnTo>
                  <a:lnTo>
                    <a:pt x="9142" y="64183"/>
                  </a:lnTo>
                  <a:cubicBezTo>
                    <a:pt x="14347" y="52438"/>
                    <a:pt x="27615" y="41773"/>
                    <a:pt x="43486" y="41773"/>
                  </a:cubicBezTo>
                  <a:cubicBezTo>
                    <a:pt x="66277" y="41773"/>
                    <a:pt x="84053" y="59231"/>
                    <a:pt x="84053" y="87354"/>
                  </a:cubicBezTo>
                  <a:lnTo>
                    <a:pt x="84053" y="88751"/>
                  </a:lnTo>
                  <a:cubicBezTo>
                    <a:pt x="84053" y="117065"/>
                    <a:pt x="66785" y="134840"/>
                    <a:pt x="43486" y="134840"/>
                  </a:cubicBezTo>
                  <a:cubicBezTo>
                    <a:pt x="25711" y="134840"/>
                    <a:pt x="13967" y="123985"/>
                    <a:pt x="9142" y="112939"/>
                  </a:cubicBezTo>
                  <a:close/>
                  <a:moveTo>
                    <a:pt x="74594" y="89068"/>
                  </a:moveTo>
                  <a:lnTo>
                    <a:pt x="74594" y="87672"/>
                  </a:lnTo>
                  <a:cubicBezTo>
                    <a:pt x="74594" y="62849"/>
                    <a:pt x="59929" y="49518"/>
                    <a:pt x="42661" y="49518"/>
                  </a:cubicBezTo>
                  <a:cubicBezTo>
                    <a:pt x="25394" y="49518"/>
                    <a:pt x="9015" y="62786"/>
                    <a:pt x="9015" y="87672"/>
                  </a:cubicBezTo>
                  <a:lnTo>
                    <a:pt x="9015" y="89068"/>
                  </a:lnTo>
                  <a:cubicBezTo>
                    <a:pt x="9015" y="113764"/>
                    <a:pt x="24060" y="127032"/>
                    <a:pt x="42852" y="127032"/>
                  </a:cubicBezTo>
                  <a:cubicBezTo>
                    <a:pt x="61643" y="127032"/>
                    <a:pt x="74594" y="113256"/>
                    <a:pt x="74594" y="89068"/>
                  </a:cubicBezTo>
                  <a:close/>
                </a:path>
              </a:pathLst>
            </a:custGeom>
            <a:solidFill>
              <a:srgbClr val="FFFFFF"/>
            </a:solidFill>
            <a:ln w="6345" cap="flat">
              <a:noFill/>
              <a:prstDash val="solid"/>
              <a:miter/>
            </a:ln>
          </p:spPr>
          <p:txBody>
            <a:bodyPr rtlCol="0" anchor="ctr"/>
            <a:lstStyle/>
            <a:p>
              <a:endParaRPr lang="en-US"/>
            </a:p>
          </p:txBody>
        </p:sp>
        <p:sp>
          <p:nvSpPr>
            <p:cNvPr id="1567" name="Freeform 1566">
              <a:extLst>
                <a:ext uri="{FF2B5EF4-FFF2-40B4-BE49-F238E27FC236}">
                  <a16:creationId xmlns:a16="http://schemas.microsoft.com/office/drawing/2014/main" id="{36AE7A1A-59F2-7651-61D7-EE9986A6727E}"/>
                </a:ext>
              </a:extLst>
            </p:cNvPr>
            <p:cNvSpPr/>
            <p:nvPr/>
          </p:nvSpPr>
          <p:spPr>
            <a:xfrm>
              <a:off x="5534293" y="4675733"/>
              <a:ext cx="87163" cy="93004"/>
            </a:xfrm>
            <a:custGeom>
              <a:avLst/>
              <a:gdLst>
                <a:gd name="connsiteX0" fmla="*/ 0 w 87163"/>
                <a:gd name="connsiteY0" fmla="*/ 47296 h 93004"/>
                <a:gd name="connsiteX1" fmla="*/ 0 w 87163"/>
                <a:gd name="connsiteY1" fmla="*/ 45899 h 93004"/>
                <a:gd name="connsiteX2" fmla="*/ 43677 w 87163"/>
                <a:gd name="connsiteY2" fmla="*/ 0 h 93004"/>
                <a:gd name="connsiteX3" fmla="*/ 87164 w 87163"/>
                <a:gd name="connsiteY3" fmla="*/ 45709 h 93004"/>
                <a:gd name="connsiteX4" fmla="*/ 87164 w 87163"/>
                <a:gd name="connsiteY4" fmla="*/ 47105 h 93004"/>
                <a:gd name="connsiteX5" fmla="*/ 43486 w 87163"/>
                <a:gd name="connsiteY5" fmla="*/ 93004 h 93004"/>
                <a:gd name="connsiteX6" fmla="*/ 0 w 87163"/>
                <a:gd name="connsiteY6" fmla="*/ 47296 h 93004"/>
                <a:gd name="connsiteX7" fmla="*/ 77641 w 87163"/>
                <a:gd name="connsiteY7" fmla="*/ 47296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6 h 93004"/>
                <a:gd name="connsiteX12" fmla="*/ 43614 w 87163"/>
                <a:gd name="connsiteY12" fmla="*/ 85259 h 93004"/>
                <a:gd name="connsiteX13" fmla="*/ 77641 w 87163"/>
                <a:gd name="connsiteY13" fmla="*/ 4729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6"/>
                  </a:moveTo>
                  <a:lnTo>
                    <a:pt x="0" y="45899"/>
                  </a:lnTo>
                  <a:cubicBezTo>
                    <a:pt x="0" y="18791"/>
                    <a:pt x="19489" y="0"/>
                    <a:pt x="43677" y="0"/>
                  </a:cubicBezTo>
                  <a:cubicBezTo>
                    <a:pt x="67864" y="0"/>
                    <a:pt x="87164" y="18283"/>
                    <a:pt x="87164" y="45709"/>
                  </a:cubicBezTo>
                  <a:lnTo>
                    <a:pt x="87164" y="47105"/>
                  </a:lnTo>
                  <a:cubicBezTo>
                    <a:pt x="87164" y="74340"/>
                    <a:pt x="67864" y="93004"/>
                    <a:pt x="43486" y="93004"/>
                  </a:cubicBezTo>
                  <a:cubicBezTo>
                    <a:pt x="19108" y="93004"/>
                    <a:pt x="0" y="73832"/>
                    <a:pt x="0" y="47296"/>
                  </a:cubicBezTo>
                  <a:close/>
                  <a:moveTo>
                    <a:pt x="77641" y="47296"/>
                  </a:moveTo>
                  <a:lnTo>
                    <a:pt x="77641" y="45899"/>
                  </a:lnTo>
                  <a:cubicBezTo>
                    <a:pt x="77641" y="22092"/>
                    <a:pt x="62786" y="7745"/>
                    <a:pt x="43614" y="7745"/>
                  </a:cubicBezTo>
                  <a:cubicBezTo>
                    <a:pt x="24441" y="7745"/>
                    <a:pt x="9459" y="22410"/>
                    <a:pt x="9459" y="45899"/>
                  </a:cubicBezTo>
                  <a:lnTo>
                    <a:pt x="9459" y="47296"/>
                  </a:lnTo>
                  <a:cubicBezTo>
                    <a:pt x="9459" y="70404"/>
                    <a:pt x="23997" y="85259"/>
                    <a:pt x="43614" y="85259"/>
                  </a:cubicBezTo>
                  <a:cubicBezTo>
                    <a:pt x="63230" y="85259"/>
                    <a:pt x="77641" y="70594"/>
                    <a:pt x="77641" y="47296"/>
                  </a:cubicBezTo>
                  <a:close/>
                </a:path>
              </a:pathLst>
            </a:custGeom>
            <a:solidFill>
              <a:srgbClr val="FFFFFF"/>
            </a:solidFill>
            <a:ln w="6345" cap="flat">
              <a:noFill/>
              <a:prstDash val="solid"/>
              <a:miter/>
            </a:ln>
          </p:spPr>
          <p:txBody>
            <a:bodyPr rtlCol="0" anchor="ctr"/>
            <a:lstStyle/>
            <a:p>
              <a:endParaRPr lang="en-US"/>
            </a:p>
          </p:txBody>
        </p:sp>
        <p:sp>
          <p:nvSpPr>
            <p:cNvPr id="1568" name="Freeform 1567">
              <a:extLst>
                <a:ext uri="{FF2B5EF4-FFF2-40B4-BE49-F238E27FC236}">
                  <a16:creationId xmlns:a16="http://schemas.microsoft.com/office/drawing/2014/main" id="{79D1AC2F-27BC-F88B-2D10-BBE8F915DD69}"/>
                </a:ext>
              </a:extLst>
            </p:cNvPr>
            <p:cNvSpPr/>
            <p:nvPr/>
          </p:nvSpPr>
          <p:spPr>
            <a:xfrm>
              <a:off x="5641517"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69" name="Freeform 1568">
              <a:extLst>
                <a:ext uri="{FF2B5EF4-FFF2-40B4-BE49-F238E27FC236}">
                  <a16:creationId xmlns:a16="http://schemas.microsoft.com/office/drawing/2014/main" id="{5AAEB94D-FF9D-8577-5BFB-2902F6B0C373}"/>
                </a:ext>
              </a:extLst>
            </p:cNvPr>
            <p:cNvSpPr/>
            <p:nvPr/>
          </p:nvSpPr>
          <p:spPr>
            <a:xfrm>
              <a:off x="5670974" y="4634024"/>
              <a:ext cx="84052" cy="134776"/>
            </a:xfrm>
            <a:custGeom>
              <a:avLst/>
              <a:gdLst>
                <a:gd name="connsiteX0" fmla="*/ 0 w 84052"/>
                <a:gd name="connsiteY0" fmla="*/ 89576 h 134776"/>
                <a:gd name="connsiteX1" fmla="*/ 0 w 84052"/>
                <a:gd name="connsiteY1" fmla="*/ 88180 h 134776"/>
                <a:gd name="connsiteX2" fmla="*/ 41963 w 84052"/>
                <a:gd name="connsiteY2" fmla="*/ 41773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9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80"/>
                  </a:lnTo>
                  <a:cubicBezTo>
                    <a:pt x="0" y="60437"/>
                    <a:pt x="18093" y="41773"/>
                    <a:pt x="41963" y="41773"/>
                  </a:cubicBezTo>
                  <a:cubicBezTo>
                    <a:pt x="59738" y="41773"/>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1570" name="Freeform 1569">
              <a:extLst>
                <a:ext uri="{FF2B5EF4-FFF2-40B4-BE49-F238E27FC236}">
                  <a16:creationId xmlns:a16="http://schemas.microsoft.com/office/drawing/2014/main" id="{A3E13107-1C95-B9C6-486C-4B8344373084}"/>
                </a:ext>
              </a:extLst>
            </p:cNvPr>
            <p:cNvSpPr/>
            <p:nvPr/>
          </p:nvSpPr>
          <p:spPr>
            <a:xfrm>
              <a:off x="5780801"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1" name="Freeform 1570">
              <a:extLst>
                <a:ext uri="{FF2B5EF4-FFF2-40B4-BE49-F238E27FC236}">
                  <a16:creationId xmlns:a16="http://schemas.microsoft.com/office/drawing/2014/main" id="{1AED0A13-44A1-0C21-044F-095D5953E07A}"/>
                </a:ext>
              </a:extLst>
            </p:cNvPr>
            <p:cNvSpPr/>
            <p:nvPr/>
          </p:nvSpPr>
          <p:spPr>
            <a:xfrm>
              <a:off x="5805750" y="4677193"/>
              <a:ext cx="78910" cy="121635"/>
            </a:xfrm>
            <a:custGeom>
              <a:avLst/>
              <a:gdLst>
                <a:gd name="connsiteX0" fmla="*/ 35742 w 78910"/>
                <a:gd name="connsiteY0" fmla="*/ 82466 h 121635"/>
                <a:gd name="connsiteX1" fmla="*/ 0 w 78910"/>
                <a:gd name="connsiteY1" fmla="*/ 0 h 121635"/>
                <a:gd name="connsiteX2" fmla="*/ 9840 w 78910"/>
                <a:gd name="connsiteY2" fmla="*/ 0 h 121635"/>
                <a:gd name="connsiteX3" fmla="*/ 40757 w 78910"/>
                <a:gd name="connsiteY3" fmla="*/ 71928 h 121635"/>
                <a:gd name="connsiteX4" fmla="*/ 69579 w 78910"/>
                <a:gd name="connsiteY4" fmla="*/ 0 h 121635"/>
                <a:gd name="connsiteX5" fmla="*/ 78911 w 78910"/>
                <a:gd name="connsiteY5" fmla="*/ 0 h 121635"/>
                <a:gd name="connsiteX6" fmla="*/ 28886 w 78910"/>
                <a:gd name="connsiteY6" fmla="*/ 121636 h 121635"/>
                <a:gd name="connsiteX7" fmla="*/ 19363 w 78910"/>
                <a:gd name="connsiteY7" fmla="*/ 121636 h 121635"/>
                <a:gd name="connsiteX8" fmla="*/ 35742 w 78910"/>
                <a:gd name="connsiteY8" fmla="*/ 82466 h 12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10" h="121635">
                  <a:moveTo>
                    <a:pt x="35742" y="82466"/>
                  </a:moveTo>
                  <a:lnTo>
                    <a:pt x="0" y="0"/>
                  </a:lnTo>
                  <a:lnTo>
                    <a:pt x="9840" y="0"/>
                  </a:lnTo>
                  <a:lnTo>
                    <a:pt x="40757" y="71928"/>
                  </a:lnTo>
                  <a:lnTo>
                    <a:pt x="69579" y="0"/>
                  </a:lnTo>
                  <a:lnTo>
                    <a:pt x="78911" y="0"/>
                  </a:lnTo>
                  <a:lnTo>
                    <a:pt x="28886" y="121636"/>
                  </a:lnTo>
                  <a:lnTo>
                    <a:pt x="19363" y="121636"/>
                  </a:lnTo>
                  <a:lnTo>
                    <a:pt x="35742" y="82466"/>
                  </a:lnTo>
                  <a:close/>
                </a:path>
              </a:pathLst>
            </a:custGeom>
            <a:solidFill>
              <a:srgbClr val="FFFFFF"/>
            </a:solidFill>
            <a:ln w="6345" cap="flat">
              <a:noFill/>
              <a:prstDash val="solid"/>
              <a:miter/>
            </a:ln>
          </p:spPr>
          <p:txBody>
            <a:bodyPr rtlCol="0" anchor="ctr"/>
            <a:lstStyle/>
            <a:p>
              <a:endParaRPr lang="en-US"/>
            </a:p>
          </p:txBody>
        </p:sp>
        <p:sp>
          <p:nvSpPr>
            <p:cNvPr id="1572" name="Freeform 1571">
              <a:extLst>
                <a:ext uri="{FF2B5EF4-FFF2-40B4-BE49-F238E27FC236}">
                  <a16:creationId xmlns:a16="http://schemas.microsoft.com/office/drawing/2014/main" id="{6BB0AE79-0BDA-A62E-A2B9-80087062F98D}"/>
                </a:ext>
              </a:extLst>
            </p:cNvPr>
            <p:cNvSpPr/>
            <p:nvPr/>
          </p:nvSpPr>
          <p:spPr>
            <a:xfrm>
              <a:off x="5937480" y="4675733"/>
              <a:ext cx="81704" cy="93004"/>
            </a:xfrm>
            <a:custGeom>
              <a:avLst/>
              <a:gdLst>
                <a:gd name="connsiteX0" fmla="*/ 0 w 81704"/>
                <a:gd name="connsiteY0" fmla="*/ 47486 h 93004"/>
                <a:gd name="connsiteX1" fmla="*/ 0 w 81704"/>
                <a:gd name="connsiteY1" fmla="*/ 46090 h 93004"/>
                <a:gd name="connsiteX2" fmla="*/ 43170 w 81704"/>
                <a:gd name="connsiteY2" fmla="*/ 0 h 93004"/>
                <a:gd name="connsiteX3" fmla="*/ 80816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4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70" y="0"/>
                  </a:cubicBezTo>
                  <a:cubicBezTo>
                    <a:pt x="61453" y="0"/>
                    <a:pt x="78403" y="9650"/>
                    <a:pt x="80816" y="30028"/>
                  </a:cubicBezTo>
                  <a:lnTo>
                    <a:pt x="71864" y="30028"/>
                  </a:lnTo>
                  <a:cubicBezTo>
                    <a:pt x="69642" y="14855"/>
                    <a:pt x="57390" y="7745"/>
                    <a:pt x="43233" y="7745"/>
                  </a:cubicBezTo>
                  <a:cubicBezTo>
                    <a:pt x="24442"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9" y="93004"/>
                    <a:pt x="64" y="74911"/>
                    <a:pt x="64" y="47486"/>
                  </a:cubicBezTo>
                  <a:close/>
                </a:path>
              </a:pathLst>
            </a:custGeom>
            <a:solidFill>
              <a:srgbClr val="FFFFFF"/>
            </a:solidFill>
            <a:ln w="6345" cap="flat">
              <a:noFill/>
              <a:prstDash val="solid"/>
              <a:miter/>
            </a:ln>
          </p:spPr>
          <p:txBody>
            <a:bodyPr rtlCol="0" anchor="ctr"/>
            <a:lstStyle/>
            <a:p>
              <a:endParaRPr lang="en-US"/>
            </a:p>
          </p:txBody>
        </p:sp>
        <p:sp>
          <p:nvSpPr>
            <p:cNvPr id="1573" name="Freeform 1572">
              <a:extLst>
                <a:ext uri="{FF2B5EF4-FFF2-40B4-BE49-F238E27FC236}">
                  <a16:creationId xmlns:a16="http://schemas.microsoft.com/office/drawing/2014/main" id="{01B03543-B7B4-85FA-F66C-E9F07E5766C9}"/>
                </a:ext>
              </a:extLst>
            </p:cNvPr>
            <p:cNvSpPr/>
            <p:nvPr/>
          </p:nvSpPr>
          <p:spPr>
            <a:xfrm>
              <a:off x="6038356" y="4634024"/>
              <a:ext cx="73197" cy="133380"/>
            </a:xfrm>
            <a:custGeom>
              <a:avLst/>
              <a:gdLst>
                <a:gd name="connsiteX0" fmla="*/ 0 w 73197"/>
                <a:gd name="connsiteY0" fmla="*/ 0 h 133380"/>
                <a:gd name="connsiteX1" fmla="*/ 9142 w 73197"/>
                <a:gd name="connsiteY1" fmla="*/ 0 h 133380"/>
                <a:gd name="connsiteX2" fmla="*/ 9142 w 73197"/>
                <a:gd name="connsiteY2" fmla="*/ 60754 h 133380"/>
                <a:gd name="connsiteX3" fmla="*/ 41074 w 73197"/>
                <a:gd name="connsiteY3" fmla="*/ 41773 h 133380"/>
                <a:gd name="connsiteX4" fmla="*/ 73197 w 73197"/>
                <a:gd name="connsiteY4" fmla="*/ 77832 h 133380"/>
                <a:gd name="connsiteX5" fmla="*/ 73197 w 73197"/>
                <a:gd name="connsiteY5" fmla="*/ 133380 h 133380"/>
                <a:gd name="connsiteX6" fmla="*/ 64056 w 73197"/>
                <a:gd name="connsiteY6" fmla="*/ 133380 h 133380"/>
                <a:gd name="connsiteX7" fmla="*/ 64056 w 73197"/>
                <a:gd name="connsiteY7" fmla="*/ 77324 h 133380"/>
                <a:gd name="connsiteX8" fmla="*/ 39043 w 73197"/>
                <a:gd name="connsiteY8" fmla="*/ 49708 h 133380"/>
                <a:gd name="connsiteX9" fmla="*/ 9142 w 73197"/>
                <a:gd name="connsiteY9" fmla="*/ 78720 h 133380"/>
                <a:gd name="connsiteX10" fmla="*/ 9142 w 73197"/>
                <a:gd name="connsiteY10" fmla="*/ 133380 h 133380"/>
                <a:gd name="connsiteX11" fmla="*/ 0 w 73197"/>
                <a:gd name="connsiteY11" fmla="*/ 133380 h 133380"/>
                <a:gd name="connsiteX12" fmla="*/ 0 w 73197"/>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133380">
                  <a:moveTo>
                    <a:pt x="0" y="0"/>
                  </a:moveTo>
                  <a:lnTo>
                    <a:pt x="9142" y="0"/>
                  </a:lnTo>
                  <a:lnTo>
                    <a:pt x="9142" y="60754"/>
                  </a:lnTo>
                  <a:cubicBezTo>
                    <a:pt x="13268" y="50914"/>
                    <a:pt x="25013" y="41773"/>
                    <a:pt x="41074" y="41773"/>
                  </a:cubicBezTo>
                  <a:cubicBezTo>
                    <a:pt x="60246" y="41773"/>
                    <a:pt x="73197" y="52121"/>
                    <a:pt x="73197" y="77832"/>
                  </a:cubicBezTo>
                  <a:lnTo>
                    <a:pt x="73197" y="133380"/>
                  </a:lnTo>
                  <a:lnTo>
                    <a:pt x="64056" y="133380"/>
                  </a:lnTo>
                  <a:lnTo>
                    <a:pt x="64056" y="77324"/>
                  </a:lnTo>
                  <a:cubicBezTo>
                    <a:pt x="64056" y="58152"/>
                    <a:pt x="55104" y="49708"/>
                    <a:pt x="39043" y="49708"/>
                  </a:cubicBezTo>
                  <a:cubicBezTo>
                    <a:pt x="23997" y="49708"/>
                    <a:pt x="9142" y="59739"/>
                    <a:pt x="9142" y="78720"/>
                  </a:cubicBezTo>
                  <a:lnTo>
                    <a:pt x="914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4" name="Freeform 1573">
              <a:extLst>
                <a:ext uri="{FF2B5EF4-FFF2-40B4-BE49-F238E27FC236}">
                  <a16:creationId xmlns:a16="http://schemas.microsoft.com/office/drawing/2014/main" id="{6E8042D9-B027-9DB3-8CE4-C746E07187D7}"/>
                </a:ext>
              </a:extLst>
            </p:cNvPr>
            <p:cNvSpPr/>
            <p:nvPr/>
          </p:nvSpPr>
          <p:spPr>
            <a:xfrm>
              <a:off x="6130345" y="4675860"/>
              <a:ext cx="70213" cy="93004"/>
            </a:xfrm>
            <a:custGeom>
              <a:avLst/>
              <a:gdLst>
                <a:gd name="connsiteX0" fmla="*/ 0 w 70213"/>
                <a:gd name="connsiteY0" fmla="*/ 67229 h 93004"/>
                <a:gd name="connsiteX1" fmla="*/ 42281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7 h 93004"/>
                <a:gd name="connsiteX6" fmla="*/ 3936 w 70213"/>
                <a:gd name="connsiteY6" fmla="*/ 26917 h 93004"/>
                <a:gd name="connsiteX7" fmla="*/ 38598 w 70213"/>
                <a:gd name="connsiteY7" fmla="*/ 0 h 93004"/>
                <a:gd name="connsiteX8" fmla="*/ 70213 w 70213"/>
                <a:gd name="connsiteY8" fmla="*/ 31932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29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29"/>
                  </a:moveTo>
                  <a:cubicBezTo>
                    <a:pt x="0" y="46343"/>
                    <a:pt x="19998" y="39995"/>
                    <a:pt x="42281" y="39995"/>
                  </a:cubicBezTo>
                  <a:lnTo>
                    <a:pt x="61072" y="39995"/>
                  </a:lnTo>
                  <a:lnTo>
                    <a:pt x="61072" y="31869"/>
                  </a:lnTo>
                  <a:cubicBezTo>
                    <a:pt x="61072" y="14982"/>
                    <a:pt x="54152" y="7745"/>
                    <a:pt x="38281" y="7745"/>
                  </a:cubicBezTo>
                  <a:cubicBezTo>
                    <a:pt x="24632" y="7745"/>
                    <a:pt x="14983" y="13585"/>
                    <a:pt x="12887" y="26917"/>
                  </a:cubicBezTo>
                  <a:lnTo>
                    <a:pt x="3936" y="26917"/>
                  </a:lnTo>
                  <a:cubicBezTo>
                    <a:pt x="6031" y="7936"/>
                    <a:pt x="21521" y="0"/>
                    <a:pt x="38598" y="0"/>
                  </a:cubicBezTo>
                  <a:cubicBezTo>
                    <a:pt x="57390" y="0"/>
                    <a:pt x="70213" y="8951"/>
                    <a:pt x="70213" y="31932"/>
                  </a:cubicBezTo>
                  <a:lnTo>
                    <a:pt x="70213" y="91608"/>
                  </a:lnTo>
                  <a:lnTo>
                    <a:pt x="61072" y="91608"/>
                  </a:lnTo>
                  <a:lnTo>
                    <a:pt x="61072" y="77832"/>
                  </a:lnTo>
                  <a:cubicBezTo>
                    <a:pt x="55358" y="86656"/>
                    <a:pt x="45709" y="93004"/>
                    <a:pt x="30536" y="93004"/>
                  </a:cubicBezTo>
                  <a:cubicBezTo>
                    <a:pt x="12760" y="93004"/>
                    <a:pt x="0" y="84370"/>
                    <a:pt x="0" y="67293"/>
                  </a:cubicBezTo>
                  <a:close/>
                  <a:moveTo>
                    <a:pt x="61072" y="62405"/>
                  </a:moveTo>
                  <a:lnTo>
                    <a:pt x="61072" y="47042"/>
                  </a:lnTo>
                  <a:lnTo>
                    <a:pt x="42598" y="47042"/>
                  </a:lnTo>
                  <a:cubicBezTo>
                    <a:pt x="23807" y="47042"/>
                    <a:pt x="9078" y="50978"/>
                    <a:pt x="9078" y="67229"/>
                  </a:cubicBezTo>
                  <a:cubicBezTo>
                    <a:pt x="9078" y="78784"/>
                    <a:pt x="16315" y="85513"/>
                    <a:pt x="31171" y="85513"/>
                  </a:cubicBezTo>
                  <a:cubicBezTo>
                    <a:pt x="47740" y="85513"/>
                    <a:pt x="61072" y="75863"/>
                    <a:pt x="61072" y="62405"/>
                  </a:cubicBezTo>
                  <a:close/>
                </a:path>
              </a:pathLst>
            </a:custGeom>
            <a:solidFill>
              <a:srgbClr val="FFFFFF"/>
            </a:solidFill>
            <a:ln w="6345" cap="flat">
              <a:noFill/>
              <a:prstDash val="solid"/>
              <a:miter/>
            </a:ln>
          </p:spPr>
          <p:txBody>
            <a:bodyPr rtlCol="0" anchor="ctr"/>
            <a:lstStyle/>
            <a:p>
              <a:endParaRPr lang="en-US"/>
            </a:p>
          </p:txBody>
        </p:sp>
        <p:sp>
          <p:nvSpPr>
            <p:cNvPr id="1575" name="Freeform 1574">
              <a:extLst>
                <a:ext uri="{FF2B5EF4-FFF2-40B4-BE49-F238E27FC236}">
                  <a16:creationId xmlns:a16="http://schemas.microsoft.com/office/drawing/2014/main" id="{D8C6CB48-7912-9508-15D5-019679E7AB04}"/>
                </a:ext>
              </a:extLst>
            </p:cNvPr>
            <p:cNvSpPr/>
            <p:nvPr/>
          </p:nvSpPr>
          <p:spPr>
            <a:xfrm>
              <a:off x="6225888"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6" name="Freeform 1575">
              <a:extLst>
                <a:ext uri="{FF2B5EF4-FFF2-40B4-BE49-F238E27FC236}">
                  <a16:creationId xmlns:a16="http://schemas.microsoft.com/office/drawing/2014/main" id="{96336BBB-BD16-EE38-E48C-F8C00CD12048}"/>
                </a:ext>
              </a:extLst>
            </p:cNvPr>
            <p:cNvSpPr/>
            <p:nvPr/>
          </p:nvSpPr>
          <p:spPr>
            <a:xfrm>
              <a:off x="6260868" y="4634024"/>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77" name="Freeform 1576">
              <a:extLst>
                <a:ext uri="{FF2B5EF4-FFF2-40B4-BE49-F238E27FC236}">
                  <a16:creationId xmlns:a16="http://schemas.microsoft.com/office/drawing/2014/main" id="{C1480315-59D7-9C02-D3D5-CC1E55F4FD65}"/>
                </a:ext>
              </a:extLst>
            </p:cNvPr>
            <p:cNvSpPr/>
            <p:nvPr/>
          </p:nvSpPr>
          <p:spPr>
            <a:xfrm>
              <a:off x="6290325"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78" name="Freeform 1577">
              <a:extLst>
                <a:ext uri="{FF2B5EF4-FFF2-40B4-BE49-F238E27FC236}">
                  <a16:creationId xmlns:a16="http://schemas.microsoft.com/office/drawing/2014/main" id="{5597C96D-B5A5-4D09-7AB1-79DBBDCBE705}"/>
                </a:ext>
              </a:extLst>
            </p:cNvPr>
            <p:cNvSpPr/>
            <p:nvPr/>
          </p:nvSpPr>
          <p:spPr>
            <a:xfrm>
              <a:off x="6391518" y="4675796"/>
              <a:ext cx="73197" cy="91607"/>
            </a:xfrm>
            <a:custGeom>
              <a:avLst/>
              <a:gdLst>
                <a:gd name="connsiteX0" fmla="*/ 0 w 73197"/>
                <a:gd name="connsiteY0" fmla="*/ 1396 h 91607"/>
                <a:gd name="connsiteX1" fmla="*/ 9142 w 73197"/>
                <a:gd name="connsiteY1" fmla="*/ 1396 h 91607"/>
                <a:gd name="connsiteX2" fmla="*/ 9142 w 73197"/>
                <a:gd name="connsiteY2" fmla="*/ 18982 h 91607"/>
                <a:gd name="connsiteX3" fmla="*/ 41074 w 73197"/>
                <a:gd name="connsiteY3" fmla="*/ 0 h 91607"/>
                <a:gd name="connsiteX4" fmla="*/ 73197 w 73197"/>
                <a:gd name="connsiteY4" fmla="*/ 36059 h 91607"/>
                <a:gd name="connsiteX5" fmla="*/ 73197 w 73197"/>
                <a:gd name="connsiteY5" fmla="*/ 91608 h 91607"/>
                <a:gd name="connsiteX6" fmla="*/ 64056 w 73197"/>
                <a:gd name="connsiteY6" fmla="*/ 91608 h 91607"/>
                <a:gd name="connsiteX7" fmla="*/ 64056 w 73197"/>
                <a:gd name="connsiteY7" fmla="*/ 35551 h 91607"/>
                <a:gd name="connsiteX8" fmla="*/ 39043 w 73197"/>
                <a:gd name="connsiteY8" fmla="*/ 7936 h 91607"/>
                <a:gd name="connsiteX9" fmla="*/ 9142 w 73197"/>
                <a:gd name="connsiteY9" fmla="*/ 36948 h 91607"/>
                <a:gd name="connsiteX10" fmla="*/ 9142 w 73197"/>
                <a:gd name="connsiteY10" fmla="*/ 91608 h 91607"/>
                <a:gd name="connsiteX11" fmla="*/ 0 w 73197"/>
                <a:gd name="connsiteY11" fmla="*/ 91608 h 91607"/>
                <a:gd name="connsiteX12" fmla="*/ 0 w 73197"/>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7" h="91607">
                  <a:moveTo>
                    <a:pt x="0" y="1396"/>
                  </a:moveTo>
                  <a:lnTo>
                    <a:pt x="9142" y="1396"/>
                  </a:lnTo>
                  <a:lnTo>
                    <a:pt x="9142" y="18982"/>
                  </a:lnTo>
                  <a:cubicBezTo>
                    <a:pt x="13268" y="9142"/>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8"/>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579" name="Freeform 1578">
              <a:extLst>
                <a:ext uri="{FF2B5EF4-FFF2-40B4-BE49-F238E27FC236}">
                  <a16:creationId xmlns:a16="http://schemas.microsoft.com/office/drawing/2014/main" id="{6457F4A7-8803-EF81-CBC4-69001C30C4E6}"/>
                </a:ext>
              </a:extLst>
            </p:cNvPr>
            <p:cNvSpPr/>
            <p:nvPr/>
          </p:nvSpPr>
          <p:spPr>
            <a:xfrm>
              <a:off x="6483761" y="4675796"/>
              <a:ext cx="84052" cy="124047"/>
            </a:xfrm>
            <a:custGeom>
              <a:avLst/>
              <a:gdLst>
                <a:gd name="connsiteX0" fmla="*/ 1841 w 84052"/>
                <a:gd name="connsiteY0" fmla="*/ 96750 h 124047"/>
                <a:gd name="connsiteX1" fmla="*/ 11173 w 84052"/>
                <a:gd name="connsiteY1" fmla="*/ 96750 h 124047"/>
                <a:gd name="connsiteX2" fmla="*/ 42090 w 84052"/>
                <a:gd name="connsiteY2" fmla="*/ 116239 h 124047"/>
                <a:gd name="connsiteX3" fmla="*/ 74911 w 84052"/>
                <a:gd name="connsiteY3" fmla="*/ 85196 h 124047"/>
                <a:gd name="connsiteX4" fmla="*/ 74911 w 84052"/>
                <a:gd name="connsiteY4" fmla="*/ 66722 h 124047"/>
                <a:gd name="connsiteX5" fmla="*/ 40757 w 84052"/>
                <a:gd name="connsiteY5" fmla="*/ 88624 h 124047"/>
                <a:gd name="connsiteX6" fmla="*/ 0 w 84052"/>
                <a:gd name="connsiteY6" fmla="*/ 45518 h 124047"/>
                <a:gd name="connsiteX7" fmla="*/ 0 w 84052"/>
                <a:gd name="connsiteY7" fmla="*/ 44312 h 124047"/>
                <a:gd name="connsiteX8" fmla="*/ 41963 w 84052"/>
                <a:gd name="connsiteY8" fmla="*/ 0 h 124047"/>
                <a:gd name="connsiteX9" fmla="*/ 74911 w 84052"/>
                <a:gd name="connsiteY9" fmla="*/ 20886 h 124047"/>
                <a:gd name="connsiteX10" fmla="*/ 74911 w 84052"/>
                <a:gd name="connsiteY10" fmla="*/ 1396 h 124047"/>
                <a:gd name="connsiteX11" fmla="*/ 84053 w 84052"/>
                <a:gd name="connsiteY11" fmla="*/ 1396 h 124047"/>
                <a:gd name="connsiteX12" fmla="*/ 84053 w 84052"/>
                <a:gd name="connsiteY12" fmla="*/ 85576 h 124047"/>
                <a:gd name="connsiteX13" fmla="*/ 42280 w 84052"/>
                <a:gd name="connsiteY13" fmla="*/ 124048 h 124047"/>
                <a:gd name="connsiteX14" fmla="*/ 1904 w 84052"/>
                <a:gd name="connsiteY14" fmla="*/ 96813 h 124047"/>
                <a:gd name="connsiteX15" fmla="*/ 75038 w 84052"/>
                <a:gd name="connsiteY15" fmla="*/ 45010 h 124047"/>
                <a:gd name="connsiteX16" fmla="*/ 75038 w 84052"/>
                <a:gd name="connsiteY16" fmla="*/ 43614 h 124047"/>
                <a:gd name="connsiteX17" fmla="*/ 42724 w 84052"/>
                <a:gd name="connsiteY17" fmla="*/ 7745 h 124047"/>
                <a:gd name="connsiteX18" fmla="*/ 9396 w 84052"/>
                <a:gd name="connsiteY18" fmla="*/ 43994 h 124047"/>
                <a:gd name="connsiteX19" fmla="*/ 9396 w 84052"/>
                <a:gd name="connsiteY19" fmla="*/ 45391 h 124047"/>
                <a:gd name="connsiteX20" fmla="*/ 41518 w 84052"/>
                <a:gd name="connsiteY20" fmla="*/ 80942 h 124047"/>
                <a:gd name="connsiteX21" fmla="*/ 75038 w 84052"/>
                <a:gd name="connsiteY21" fmla="*/ 45074 h 124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052" h="124047">
                  <a:moveTo>
                    <a:pt x="1841" y="96750"/>
                  </a:moveTo>
                  <a:lnTo>
                    <a:pt x="11173" y="96750"/>
                  </a:lnTo>
                  <a:cubicBezTo>
                    <a:pt x="13585" y="108304"/>
                    <a:pt x="23235" y="116239"/>
                    <a:pt x="42090" y="116239"/>
                  </a:cubicBezTo>
                  <a:cubicBezTo>
                    <a:pt x="60944" y="116239"/>
                    <a:pt x="74911" y="107415"/>
                    <a:pt x="74911" y="85196"/>
                  </a:cubicBezTo>
                  <a:lnTo>
                    <a:pt x="74911" y="66722"/>
                  </a:lnTo>
                  <a:cubicBezTo>
                    <a:pt x="70086" y="77577"/>
                    <a:pt x="57453" y="88624"/>
                    <a:pt x="40757" y="88624"/>
                  </a:cubicBezTo>
                  <a:cubicBezTo>
                    <a:pt x="17775" y="88624"/>
                    <a:pt x="0" y="71737"/>
                    <a:pt x="0" y="45518"/>
                  </a:cubicBezTo>
                  <a:lnTo>
                    <a:pt x="0" y="44312"/>
                  </a:lnTo>
                  <a:cubicBezTo>
                    <a:pt x="0" y="18601"/>
                    <a:pt x="18093" y="0"/>
                    <a:pt x="41963" y="0"/>
                  </a:cubicBezTo>
                  <a:cubicBezTo>
                    <a:pt x="59738" y="0"/>
                    <a:pt x="69769" y="9840"/>
                    <a:pt x="74911" y="20886"/>
                  </a:cubicBezTo>
                  <a:lnTo>
                    <a:pt x="74911" y="1396"/>
                  </a:lnTo>
                  <a:lnTo>
                    <a:pt x="84053" y="1396"/>
                  </a:lnTo>
                  <a:lnTo>
                    <a:pt x="84053" y="85576"/>
                  </a:lnTo>
                  <a:cubicBezTo>
                    <a:pt x="83863" y="112176"/>
                    <a:pt x="66468" y="124048"/>
                    <a:pt x="42280" y="124048"/>
                  </a:cubicBezTo>
                  <a:cubicBezTo>
                    <a:pt x="16188" y="124048"/>
                    <a:pt x="4126" y="111287"/>
                    <a:pt x="1904" y="96813"/>
                  </a:cubicBezTo>
                  <a:close/>
                  <a:moveTo>
                    <a:pt x="75038" y="45010"/>
                  </a:moveTo>
                  <a:lnTo>
                    <a:pt x="75038" y="43614"/>
                  </a:lnTo>
                  <a:cubicBezTo>
                    <a:pt x="75038" y="20823"/>
                    <a:pt x="61580" y="7745"/>
                    <a:pt x="42724" y="7745"/>
                  </a:cubicBezTo>
                  <a:cubicBezTo>
                    <a:pt x="23870" y="7745"/>
                    <a:pt x="9396" y="21521"/>
                    <a:pt x="9396" y="43994"/>
                  </a:cubicBezTo>
                  <a:lnTo>
                    <a:pt x="9396" y="45391"/>
                  </a:lnTo>
                  <a:cubicBezTo>
                    <a:pt x="9396" y="67801"/>
                    <a:pt x="23553" y="80942"/>
                    <a:pt x="41518" y="80942"/>
                  </a:cubicBezTo>
                  <a:cubicBezTo>
                    <a:pt x="59484" y="80942"/>
                    <a:pt x="75038" y="67674"/>
                    <a:pt x="75038" y="45074"/>
                  </a:cubicBezTo>
                  <a:close/>
                </a:path>
              </a:pathLst>
            </a:custGeom>
            <a:solidFill>
              <a:srgbClr val="FFFFFF"/>
            </a:solidFill>
            <a:ln w="6345" cap="flat">
              <a:noFill/>
              <a:prstDash val="solid"/>
              <a:miter/>
            </a:ln>
          </p:spPr>
          <p:txBody>
            <a:bodyPr rtlCol="0" anchor="ctr"/>
            <a:lstStyle/>
            <a:p>
              <a:endParaRPr lang="en-US"/>
            </a:p>
          </p:txBody>
        </p:sp>
        <p:sp>
          <p:nvSpPr>
            <p:cNvPr id="1580" name="Freeform 1579">
              <a:extLst>
                <a:ext uri="{FF2B5EF4-FFF2-40B4-BE49-F238E27FC236}">
                  <a16:creationId xmlns:a16="http://schemas.microsoft.com/office/drawing/2014/main" id="{E63B7574-4A27-CA4C-DF07-2391DB6D7615}"/>
                </a:ext>
              </a:extLst>
            </p:cNvPr>
            <p:cNvSpPr/>
            <p:nvPr/>
          </p:nvSpPr>
          <p:spPr>
            <a:xfrm>
              <a:off x="6587811" y="4675733"/>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5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5"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5"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81" name="Freeform 1580">
              <a:extLst>
                <a:ext uri="{FF2B5EF4-FFF2-40B4-BE49-F238E27FC236}">
                  <a16:creationId xmlns:a16="http://schemas.microsoft.com/office/drawing/2014/main" id="{E9271EB4-D9F0-429E-7B05-723FE0A4C0E2}"/>
                </a:ext>
              </a:extLst>
            </p:cNvPr>
            <p:cNvSpPr/>
            <p:nvPr/>
          </p:nvSpPr>
          <p:spPr>
            <a:xfrm>
              <a:off x="5136882" y="4850822"/>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82" name="Freeform 1581">
              <a:extLst>
                <a:ext uri="{FF2B5EF4-FFF2-40B4-BE49-F238E27FC236}">
                  <a16:creationId xmlns:a16="http://schemas.microsoft.com/office/drawing/2014/main" id="{C7EE64A3-AABD-B113-3099-AD0218DB36EB}"/>
                </a:ext>
              </a:extLst>
            </p:cNvPr>
            <p:cNvSpPr/>
            <p:nvPr/>
          </p:nvSpPr>
          <p:spPr>
            <a:xfrm>
              <a:off x="5201001" y="4828158"/>
              <a:ext cx="73196" cy="133380"/>
            </a:xfrm>
            <a:custGeom>
              <a:avLst/>
              <a:gdLst>
                <a:gd name="connsiteX0" fmla="*/ 0 w 73196"/>
                <a:gd name="connsiteY0" fmla="*/ 0 h 133380"/>
                <a:gd name="connsiteX1" fmla="*/ 9141 w 73196"/>
                <a:gd name="connsiteY1" fmla="*/ 0 h 133380"/>
                <a:gd name="connsiteX2" fmla="*/ 9141 w 73196"/>
                <a:gd name="connsiteY2" fmla="*/ 60754 h 133380"/>
                <a:gd name="connsiteX3" fmla="*/ 41074 w 73196"/>
                <a:gd name="connsiteY3" fmla="*/ 41773 h 133380"/>
                <a:gd name="connsiteX4" fmla="*/ 73197 w 73196"/>
                <a:gd name="connsiteY4" fmla="*/ 77832 h 133380"/>
                <a:gd name="connsiteX5" fmla="*/ 73197 w 73196"/>
                <a:gd name="connsiteY5" fmla="*/ 133380 h 133380"/>
                <a:gd name="connsiteX6" fmla="*/ 64055 w 73196"/>
                <a:gd name="connsiteY6" fmla="*/ 133380 h 133380"/>
                <a:gd name="connsiteX7" fmla="*/ 64055 w 73196"/>
                <a:gd name="connsiteY7" fmla="*/ 77324 h 133380"/>
                <a:gd name="connsiteX8" fmla="*/ 39043 w 73196"/>
                <a:gd name="connsiteY8" fmla="*/ 49708 h 133380"/>
                <a:gd name="connsiteX9" fmla="*/ 9141 w 73196"/>
                <a:gd name="connsiteY9" fmla="*/ 78720 h 133380"/>
                <a:gd name="connsiteX10" fmla="*/ 9141 w 73196"/>
                <a:gd name="connsiteY10" fmla="*/ 133380 h 133380"/>
                <a:gd name="connsiteX11" fmla="*/ 0 w 73196"/>
                <a:gd name="connsiteY11" fmla="*/ 133380 h 133380"/>
                <a:gd name="connsiteX12" fmla="*/ 0 w 73196"/>
                <a:gd name="connsiteY12" fmla="*/ 0 h 13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133380">
                  <a:moveTo>
                    <a:pt x="0" y="0"/>
                  </a:moveTo>
                  <a:lnTo>
                    <a:pt x="9141" y="0"/>
                  </a:lnTo>
                  <a:lnTo>
                    <a:pt x="9141" y="60754"/>
                  </a:lnTo>
                  <a:cubicBezTo>
                    <a:pt x="13268" y="50914"/>
                    <a:pt x="25012" y="41773"/>
                    <a:pt x="41074" y="41773"/>
                  </a:cubicBezTo>
                  <a:cubicBezTo>
                    <a:pt x="60246" y="41773"/>
                    <a:pt x="73197" y="52120"/>
                    <a:pt x="73197" y="77832"/>
                  </a:cubicBezTo>
                  <a:lnTo>
                    <a:pt x="73197" y="133380"/>
                  </a:lnTo>
                  <a:lnTo>
                    <a:pt x="64055" y="133380"/>
                  </a:lnTo>
                  <a:lnTo>
                    <a:pt x="64055" y="77324"/>
                  </a:lnTo>
                  <a:cubicBezTo>
                    <a:pt x="64055" y="58151"/>
                    <a:pt x="55104" y="49708"/>
                    <a:pt x="39043" y="49708"/>
                  </a:cubicBezTo>
                  <a:cubicBezTo>
                    <a:pt x="23997" y="49708"/>
                    <a:pt x="9141" y="59738"/>
                    <a:pt x="9141" y="78720"/>
                  </a:cubicBezTo>
                  <a:lnTo>
                    <a:pt x="9141"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583" name="Freeform 1582">
              <a:extLst>
                <a:ext uri="{FF2B5EF4-FFF2-40B4-BE49-F238E27FC236}">
                  <a16:creationId xmlns:a16="http://schemas.microsoft.com/office/drawing/2014/main" id="{9D7781DF-A067-D2A7-5904-75BB607EE590}"/>
                </a:ext>
              </a:extLst>
            </p:cNvPr>
            <p:cNvSpPr/>
            <p:nvPr/>
          </p:nvSpPr>
          <p:spPr>
            <a:xfrm>
              <a:off x="5293560" y="48698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584" name="Freeform 1583">
              <a:extLst>
                <a:ext uri="{FF2B5EF4-FFF2-40B4-BE49-F238E27FC236}">
                  <a16:creationId xmlns:a16="http://schemas.microsoft.com/office/drawing/2014/main" id="{AEC21807-19DC-FF3F-90F5-28EA4FE526A2}"/>
                </a:ext>
              </a:extLst>
            </p:cNvPr>
            <p:cNvSpPr/>
            <p:nvPr/>
          </p:nvSpPr>
          <p:spPr>
            <a:xfrm>
              <a:off x="5429226" y="4869867"/>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8 w 66594"/>
                <a:gd name="connsiteY5" fmla="*/ 24187 h 93131"/>
                <a:gd name="connsiteX6" fmla="*/ 32758 w 66594"/>
                <a:gd name="connsiteY6" fmla="*/ 0 h 93131"/>
                <a:gd name="connsiteX7" fmla="*/ 64183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1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9"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3"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585" name="Freeform 1584">
              <a:extLst>
                <a:ext uri="{FF2B5EF4-FFF2-40B4-BE49-F238E27FC236}">
                  <a16:creationId xmlns:a16="http://schemas.microsoft.com/office/drawing/2014/main" id="{7A413AFF-7B00-9C7D-18C0-36E4D15263AA}"/>
                </a:ext>
              </a:extLst>
            </p:cNvPr>
            <p:cNvSpPr/>
            <p:nvPr/>
          </p:nvSpPr>
          <p:spPr>
            <a:xfrm>
              <a:off x="5504201" y="4850822"/>
              <a:ext cx="47232" cy="111922"/>
            </a:xfrm>
            <a:custGeom>
              <a:avLst/>
              <a:gdLst>
                <a:gd name="connsiteX0" fmla="*/ 13268 w 47232"/>
                <a:gd name="connsiteY0" fmla="*/ 89004 h 111922"/>
                <a:gd name="connsiteX1" fmla="*/ 13268 w 47232"/>
                <a:gd name="connsiteY1" fmla="*/ 28251 h 111922"/>
                <a:gd name="connsiteX2" fmla="*/ 0 w 47232"/>
                <a:gd name="connsiteY2" fmla="*/ 28251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1 h 111922"/>
                <a:gd name="connsiteX10" fmla="*/ 22410 w 47232"/>
                <a:gd name="connsiteY10" fmla="*/ 28251 h 111922"/>
                <a:gd name="connsiteX11" fmla="*/ 22410 w 47232"/>
                <a:gd name="connsiteY11" fmla="*/ 88306 h 111922"/>
                <a:gd name="connsiteX12" fmla="*/ 35869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6" y="104177"/>
                    <a:pt x="35869"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586" name="Freeform 1585">
              <a:extLst>
                <a:ext uri="{FF2B5EF4-FFF2-40B4-BE49-F238E27FC236}">
                  <a16:creationId xmlns:a16="http://schemas.microsoft.com/office/drawing/2014/main" id="{914C6E5C-092C-7EB2-F20B-07362D3B37FF}"/>
                </a:ext>
              </a:extLst>
            </p:cNvPr>
            <p:cNvSpPr/>
            <p:nvPr/>
          </p:nvSpPr>
          <p:spPr>
            <a:xfrm>
              <a:off x="5563114" y="4869994"/>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2"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9"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587" name="Freeform 1586">
              <a:extLst>
                <a:ext uri="{FF2B5EF4-FFF2-40B4-BE49-F238E27FC236}">
                  <a16:creationId xmlns:a16="http://schemas.microsoft.com/office/drawing/2014/main" id="{238C00FE-41F3-C41B-3DD1-4747FE17DBCC}"/>
                </a:ext>
              </a:extLst>
            </p:cNvPr>
            <p:cNvSpPr/>
            <p:nvPr/>
          </p:nvSpPr>
          <p:spPr>
            <a:xfrm>
              <a:off x="5646977" y="4850822"/>
              <a:ext cx="47231" cy="111922"/>
            </a:xfrm>
            <a:custGeom>
              <a:avLst/>
              <a:gdLst>
                <a:gd name="connsiteX0" fmla="*/ 13268 w 47231"/>
                <a:gd name="connsiteY0" fmla="*/ 89004 h 111922"/>
                <a:gd name="connsiteX1" fmla="*/ 13268 w 47231"/>
                <a:gd name="connsiteY1" fmla="*/ 28251 h 111922"/>
                <a:gd name="connsiteX2" fmla="*/ 0 w 47231"/>
                <a:gd name="connsiteY2" fmla="*/ 28251 h 111922"/>
                <a:gd name="connsiteX3" fmla="*/ 0 w 47231"/>
                <a:gd name="connsiteY3" fmla="*/ 20505 h 111922"/>
                <a:gd name="connsiteX4" fmla="*/ 13268 w 47231"/>
                <a:gd name="connsiteY4" fmla="*/ 20505 h 111922"/>
                <a:gd name="connsiteX5" fmla="*/ 13268 w 47231"/>
                <a:gd name="connsiteY5" fmla="*/ 0 h 111922"/>
                <a:gd name="connsiteX6" fmla="*/ 22410 w 47231"/>
                <a:gd name="connsiteY6" fmla="*/ 0 h 111922"/>
                <a:gd name="connsiteX7" fmla="*/ 22410 w 47231"/>
                <a:gd name="connsiteY7" fmla="*/ 20505 h 111922"/>
                <a:gd name="connsiteX8" fmla="*/ 46026 w 47231"/>
                <a:gd name="connsiteY8" fmla="*/ 20505 h 111922"/>
                <a:gd name="connsiteX9" fmla="*/ 46026 w 47231"/>
                <a:gd name="connsiteY9" fmla="*/ 28251 h 111922"/>
                <a:gd name="connsiteX10" fmla="*/ 22410 w 47231"/>
                <a:gd name="connsiteY10" fmla="*/ 28251 h 111922"/>
                <a:gd name="connsiteX11" fmla="*/ 22410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1"/>
                  </a:lnTo>
                  <a:lnTo>
                    <a:pt x="0" y="28251"/>
                  </a:lnTo>
                  <a:lnTo>
                    <a:pt x="0" y="20505"/>
                  </a:lnTo>
                  <a:lnTo>
                    <a:pt x="13268" y="20505"/>
                  </a:lnTo>
                  <a:lnTo>
                    <a:pt x="13268" y="0"/>
                  </a:lnTo>
                  <a:lnTo>
                    <a:pt x="22410" y="0"/>
                  </a:lnTo>
                  <a:lnTo>
                    <a:pt x="22410" y="20505"/>
                  </a:lnTo>
                  <a:lnTo>
                    <a:pt x="46026" y="20505"/>
                  </a:lnTo>
                  <a:lnTo>
                    <a:pt x="46026" y="28251"/>
                  </a:lnTo>
                  <a:lnTo>
                    <a:pt x="22410" y="28251"/>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588" name="Freeform 1587">
              <a:extLst>
                <a:ext uri="{FF2B5EF4-FFF2-40B4-BE49-F238E27FC236}">
                  <a16:creationId xmlns:a16="http://schemas.microsoft.com/office/drawing/2014/main" id="{EDE7163C-50C5-883B-6FB5-4C51A37FA7F0}"/>
                </a:ext>
              </a:extLst>
            </p:cNvPr>
            <p:cNvSpPr/>
            <p:nvPr/>
          </p:nvSpPr>
          <p:spPr>
            <a:xfrm>
              <a:off x="5710017" y="4871264"/>
              <a:ext cx="72498" cy="91543"/>
            </a:xfrm>
            <a:custGeom>
              <a:avLst/>
              <a:gdLst>
                <a:gd name="connsiteX0" fmla="*/ 0 w 72498"/>
                <a:gd name="connsiteY0" fmla="*/ 57136 h 91543"/>
                <a:gd name="connsiteX1" fmla="*/ 0 w 72498"/>
                <a:gd name="connsiteY1" fmla="*/ 0 h 91543"/>
                <a:gd name="connsiteX2" fmla="*/ 9142 w 72498"/>
                <a:gd name="connsiteY2" fmla="*/ 0 h 91543"/>
                <a:gd name="connsiteX3" fmla="*/ 9142 w 72498"/>
                <a:gd name="connsiteY3" fmla="*/ 56565 h 91543"/>
                <a:gd name="connsiteX4" fmla="*/ 33837 w 72498"/>
                <a:gd name="connsiteY4" fmla="*/ 83672 h 91543"/>
                <a:gd name="connsiteX5" fmla="*/ 63357 w 72498"/>
                <a:gd name="connsiteY5" fmla="*/ 54850 h 91543"/>
                <a:gd name="connsiteX6" fmla="*/ 63357 w 72498"/>
                <a:gd name="connsiteY6" fmla="*/ 0 h 91543"/>
                <a:gd name="connsiteX7" fmla="*/ 72499 w 72498"/>
                <a:gd name="connsiteY7" fmla="*/ 0 h 91543"/>
                <a:gd name="connsiteX8" fmla="*/ 72499 w 72498"/>
                <a:gd name="connsiteY8" fmla="*/ 90211 h 91543"/>
                <a:gd name="connsiteX9" fmla="*/ 63357 w 72498"/>
                <a:gd name="connsiteY9" fmla="*/ 90211 h 91543"/>
                <a:gd name="connsiteX10" fmla="*/ 63357 w 72498"/>
                <a:gd name="connsiteY10" fmla="*/ 72943 h 91543"/>
                <a:gd name="connsiteX11" fmla="*/ 31805 w 72498"/>
                <a:gd name="connsiteY11" fmla="*/ 91544 h 91543"/>
                <a:gd name="connsiteX12" fmla="*/ 63 w 72498"/>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4"/>
                    <a:pt x="47676" y="91544"/>
                    <a:pt x="31805" y="91544"/>
                  </a:cubicBezTo>
                  <a:cubicBezTo>
                    <a:pt x="13141" y="91544"/>
                    <a:pt x="63" y="81895"/>
                    <a:pt x="63" y="57072"/>
                  </a:cubicBezTo>
                  <a:close/>
                </a:path>
              </a:pathLst>
            </a:custGeom>
            <a:solidFill>
              <a:srgbClr val="FFFFFF"/>
            </a:solidFill>
            <a:ln w="6345" cap="flat">
              <a:noFill/>
              <a:prstDash val="solid"/>
              <a:miter/>
            </a:ln>
          </p:spPr>
          <p:txBody>
            <a:bodyPr rtlCol="0" anchor="ctr"/>
            <a:lstStyle/>
            <a:p>
              <a:endParaRPr lang="en-US"/>
            </a:p>
          </p:txBody>
        </p:sp>
        <p:sp>
          <p:nvSpPr>
            <p:cNvPr id="1589" name="Freeform 1588">
              <a:extLst>
                <a:ext uri="{FF2B5EF4-FFF2-40B4-BE49-F238E27FC236}">
                  <a16:creationId xmlns:a16="http://schemas.microsoft.com/office/drawing/2014/main" id="{DF71523A-FBF7-EF69-A434-F26CD21DBF89}"/>
                </a:ext>
              </a:extLst>
            </p:cNvPr>
            <p:cNvSpPr/>
            <p:nvPr/>
          </p:nvSpPr>
          <p:spPr>
            <a:xfrm>
              <a:off x="5801561" y="4869867"/>
              <a:ext cx="66594" cy="93131"/>
            </a:xfrm>
            <a:custGeom>
              <a:avLst/>
              <a:gdLst>
                <a:gd name="connsiteX0" fmla="*/ 0 w 66594"/>
                <a:gd name="connsiteY0" fmla="*/ 64754 h 93131"/>
                <a:gd name="connsiteX1" fmla="*/ 8824 w 66594"/>
                <a:gd name="connsiteY1" fmla="*/ 64754 h 93131"/>
                <a:gd name="connsiteX2" fmla="*/ 34726 w 66594"/>
                <a:gd name="connsiteY2" fmla="*/ 85449 h 93131"/>
                <a:gd name="connsiteX3" fmla="*/ 57707 w 66594"/>
                <a:gd name="connsiteY3" fmla="*/ 67674 h 93131"/>
                <a:gd name="connsiteX4" fmla="*/ 34091 w 66594"/>
                <a:gd name="connsiteY4" fmla="*/ 49390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5 w 66594"/>
                <a:gd name="connsiteY12" fmla="*/ 66912 h 93131"/>
                <a:gd name="connsiteX13" fmla="*/ 34853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4"/>
                  </a:moveTo>
                  <a:lnTo>
                    <a:pt x="8824" y="64754"/>
                  </a:lnTo>
                  <a:cubicBezTo>
                    <a:pt x="10348" y="77006"/>
                    <a:pt x="17966" y="85449"/>
                    <a:pt x="34726" y="85449"/>
                  </a:cubicBezTo>
                  <a:cubicBezTo>
                    <a:pt x="49898" y="85449"/>
                    <a:pt x="57707" y="78530"/>
                    <a:pt x="57707" y="67674"/>
                  </a:cubicBezTo>
                  <a:cubicBezTo>
                    <a:pt x="57707" y="56120"/>
                    <a:pt x="50978" y="52501"/>
                    <a:pt x="34091" y="49390"/>
                  </a:cubicBezTo>
                  <a:cubicBezTo>
                    <a:pt x="11999"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0" y="64690"/>
                  </a:cubicBezTo>
                  <a:close/>
                </a:path>
              </a:pathLst>
            </a:custGeom>
            <a:solidFill>
              <a:srgbClr val="FFFFFF"/>
            </a:solidFill>
            <a:ln w="6345" cap="flat">
              <a:noFill/>
              <a:prstDash val="solid"/>
              <a:miter/>
            </a:ln>
          </p:spPr>
          <p:txBody>
            <a:bodyPr rtlCol="0" anchor="ctr"/>
            <a:lstStyle/>
            <a:p>
              <a:endParaRPr lang="en-US"/>
            </a:p>
          </p:txBody>
        </p:sp>
        <p:sp>
          <p:nvSpPr>
            <p:cNvPr id="1590" name="Freeform 1589">
              <a:extLst>
                <a:ext uri="{FF2B5EF4-FFF2-40B4-BE49-F238E27FC236}">
                  <a16:creationId xmlns:a16="http://schemas.microsoft.com/office/drawing/2014/main" id="{78CA5FB0-C786-028B-D80D-133E82289351}"/>
                </a:ext>
              </a:extLst>
            </p:cNvPr>
            <p:cNvSpPr/>
            <p:nvPr/>
          </p:nvSpPr>
          <p:spPr>
            <a:xfrm>
              <a:off x="5923640" y="4869931"/>
              <a:ext cx="84052" cy="123031"/>
            </a:xfrm>
            <a:custGeom>
              <a:avLst/>
              <a:gdLst>
                <a:gd name="connsiteX0" fmla="*/ 74911 w 84052"/>
                <a:gd name="connsiteY0" fmla="*/ 70721 h 123031"/>
                <a:gd name="connsiteX1" fmla="*/ 40566 w 84052"/>
                <a:gd name="connsiteY1" fmla="*/ 93004 h 123031"/>
                <a:gd name="connsiteX2" fmla="*/ 0 w 84052"/>
                <a:gd name="connsiteY2" fmla="*/ 47803 h 123031"/>
                <a:gd name="connsiteX3" fmla="*/ 0 w 84052"/>
                <a:gd name="connsiteY3" fmla="*/ 46407 h 123031"/>
                <a:gd name="connsiteX4" fmla="*/ 41963 w 84052"/>
                <a:gd name="connsiteY4" fmla="*/ 0 h 123031"/>
                <a:gd name="connsiteX5" fmla="*/ 74911 w 84052"/>
                <a:gd name="connsiteY5" fmla="*/ 21394 h 123031"/>
                <a:gd name="connsiteX6" fmla="*/ 74911 w 84052"/>
                <a:gd name="connsiteY6" fmla="*/ 1396 h 123031"/>
                <a:gd name="connsiteX7" fmla="*/ 84053 w 84052"/>
                <a:gd name="connsiteY7" fmla="*/ 1396 h 123031"/>
                <a:gd name="connsiteX8" fmla="*/ 84053 w 84052"/>
                <a:gd name="connsiteY8" fmla="*/ 123032 h 123031"/>
                <a:gd name="connsiteX9" fmla="*/ 74911 w 84052"/>
                <a:gd name="connsiteY9" fmla="*/ 123032 h 123031"/>
                <a:gd name="connsiteX10" fmla="*/ 74911 w 84052"/>
                <a:gd name="connsiteY10" fmla="*/ 70721 h 123031"/>
                <a:gd name="connsiteX11" fmla="*/ 75102 w 84052"/>
                <a:gd name="connsiteY11" fmla="*/ 47105 h 123031"/>
                <a:gd name="connsiteX12" fmla="*/ 75102 w 84052"/>
                <a:gd name="connsiteY12" fmla="*/ 45708 h 123031"/>
                <a:gd name="connsiteX13" fmla="*/ 42788 w 84052"/>
                <a:gd name="connsiteY13" fmla="*/ 7745 h 123031"/>
                <a:gd name="connsiteX14" fmla="*/ 9459 w 84052"/>
                <a:gd name="connsiteY14" fmla="*/ 46026 h 123031"/>
                <a:gd name="connsiteX15" fmla="*/ 9459 w 84052"/>
                <a:gd name="connsiteY15" fmla="*/ 47422 h 123031"/>
                <a:gd name="connsiteX16" fmla="*/ 41392 w 84052"/>
                <a:gd name="connsiteY16" fmla="*/ 85196 h 123031"/>
                <a:gd name="connsiteX17" fmla="*/ 75038 w 84052"/>
                <a:gd name="connsiteY17" fmla="*/ 47042 h 12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31">
                  <a:moveTo>
                    <a:pt x="74911" y="70721"/>
                  </a:moveTo>
                  <a:cubicBezTo>
                    <a:pt x="70087" y="81577"/>
                    <a:pt x="57453" y="93004"/>
                    <a:pt x="40566" y="93004"/>
                  </a:cubicBezTo>
                  <a:cubicBezTo>
                    <a:pt x="17585" y="93004"/>
                    <a:pt x="0" y="76435"/>
                    <a:pt x="0" y="47803"/>
                  </a:cubicBezTo>
                  <a:lnTo>
                    <a:pt x="0" y="46407"/>
                  </a:lnTo>
                  <a:cubicBezTo>
                    <a:pt x="0" y="18664"/>
                    <a:pt x="18093" y="0"/>
                    <a:pt x="41963" y="0"/>
                  </a:cubicBezTo>
                  <a:cubicBezTo>
                    <a:pt x="59739" y="0"/>
                    <a:pt x="69769" y="10157"/>
                    <a:pt x="74911" y="21394"/>
                  </a:cubicBezTo>
                  <a:lnTo>
                    <a:pt x="74911" y="1396"/>
                  </a:lnTo>
                  <a:lnTo>
                    <a:pt x="84053" y="1396"/>
                  </a:lnTo>
                  <a:lnTo>
                    <a:pt x="84053" y="123032"/>
                  </a:lnTo>
                  <a:lnTo>
                    <a:pt x="74911" y="123032"/>
                  </a:lnTo>
                  <a:lnTo>
                    <a:pt x="74911" y="70721"/>
                  </a:lnTo>
                  <a:close/>
                  <a:moveTo>
                    <a:pt x="75102" y="47105"/>
                  </a:moveTo>
                  <a:lnTo>
                    <a:pt x="75102" y="45708"/>
                  </a:lnTo>
                  <a:cubicBezTo>
                    <a:pt x="75102" y="20886"/>
                    <a:pt x="61643" y="7745"/>
                    <a:pt x="42788" y="7745"/>
                  </a:cubicBezTo>
                  <a:cubicBezTo>
                    <a:pt x="23934" y="7745"/>
                    <a:pt x="9459" y="21711"/>
                    <a:pt x="9459" y="46026"/>
                  </a:cubicBezTo>
                  <a:lnTo>
                    <a:pt x="9459" y="47422"/>
                  </a:lnTo>
                  <a:cubicBezTo>
                    <a:pt x="9459" y="72118"/>
                    <a:pt x="23426" y="85196"/>
                    <a:pt x="41392" y="85196"/>
                  </a:cubicBezTo>
                  <a:cubicBezTo>
                    <a:pt x="59358" y="85196"/>
                    <a:pt x="75038" y="71927"/>
                    <a:pt x="75038" y="47042"/>
                  </a:cubicBezTo>
                  <a:close/>
                </a:path>
              </a:pathLst>
            </a:custGeom>
            <a:solidFill>
              <a:srgbClr val="FFFFFF"/>
            </a:solidFill>
            <a:ln w="6345" cap="flat">
              <a:noFill/>
              <a:prstDash val="solid"/>
              <a:miter/>
            </a:ln>
          </p:spPr>
          <p:txBody>
            <a:bodyPr rtlCol="0" anchor="ctr"/>
            <a:lstStyle/>
            <a:p>
              <a:endParaRPr lang="en-US"/>
            </a:p>
          </p:txBody>
        </p:sp>
        <p:sp>
          <p:nvSpPr>
            <p:cNvPr id="1591" name="Freeform 1590">
              <a:extLst>
                <a:ext uri="{FF2B5EF4-FFF2-40B4-BE49-F238E27FC236}">
                  <a16:creationId xmlns:a16="http://schemas.microsoft.com/office/drawing/2014/main" id="{46A90A24-EB97-88BC-7667-295974210820}"/>
                </a:ext>
              </a:extLst>
            </p:cNvPr>
            <p:cNvSpPr/>
            <p:nvPr/>
          </p:nvSpPr>
          <p:spPr>
            <a:xfrm>
              <a:off x="6032706" y="4871264"/>
              <a:ext cx="72499" cy="91543"/>
            </a:xfrm>
            <a:custGeom>
              <a:avLst/>
              <a:gdLst>
                <a:gd name="connsiteX0" fmla="*/ 0 w 72499"/>
                <a:gd name="connsiteY0" fmla="*/ 57136 h 91543"/>
                <a:gd name="connsiteX1" fmla="*/ 0 w 72499"/>
                <a:gd name="connsiteY1" fmla="*/ 0 h 91543"/>
                <a:gd name="connsiteX2" fmla="*/ 9142 w 72499"/>
                <a:gd name="connsiteY2" fmla="*/ 0 h 91543"/>
                <a:gd name="connsiteX3" fmla="*/ 9142 w 72499"/>
                <a:gd name="connsiteY3" fmla="*/ 56565 h 91543"/>
                <a:gd name="connsiteX4" fmla="*/ 33837 w 72499"/>
                <a:gd name="connsiteY4" fmla="*/ 83672 h 91543"/>
                <a:gd name="connsiteX5" fmla="*/ 63357 w 72499"/>
                <a:gd name="connsiteY5" fmla="*/ 54850 h 91543"/>
                <a:gd name="connsiteX6" fmla="*/ 63357 w 72499"/>
                <a:gd name="connsiteY6" fmla="*/ 0 h 91543"/>
                <a:gd name="connsiteX7" fmla="*/ 72499 w 72499"/>
                <a:gd name="connsiteY7" fmla="*/ 0 h 91543"/>
                <a:gd name="connsiteX8" fmla="*/ 72499 w 72499"/>
                <a:gd name="connsiteY8" fmla="*/ 90211 h 91543"/>
                <a:gd name="connsiteX9" fmla="*/ 63357 w 72499"/>
                <a:gd name="connsiteY9" fmla="*/ 90211 h 91543"/>
                <a:gd name="connsiteX10" fmla="*/ 63357 w 72499"/>
                <a:gd name="connsiteY10" fmla="*/ 72943 h 91543"/>
                <a:gd name="connsiteX11" fmla="*/ 31806 w 72499"/>
                <a:gd name="connsiteY11" fmla="*/ 91544 h 91543"/>
                <a:gd name="connsiteX12" fmla="*/ 64 w 72499"/>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9"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1" y="82784"/>
                    <a:pt x="47677" y="91544"/>
                    <a:pt x="31806" y="91544"/>
                  </a:cubicBezTo>
                  <a:cubicBezTo>
                    <a:pt x="13141" y="91544"/>
                    <a:pt x="64" y="81895"/>
                    <a:pt x="64" y="57072"/>
                  </a:cubicBezTo>
                  <a:close/>
                </a:path>
              </a:pathLst>
            </a:custGeom>
            <a:solidFill>
              <a:srgbClr val="FFFFFF"/>
            </a:solidFill>
            <a:ln w="6345" cap="flat">
              <a:noFill/>
              <a:prstDash val="solid"/>
              <a:miter/>
            </a:ln>
          </p:spPr>
          <p:txBody>
            <a:bodyPr rtlCol="0" anchor="ctr"/>
            <a:lstStyle/>
            <a:p>
              <a:endParaRPr lang="en-US"/>
            </a:p>
          </p:txBody>
        </p:sp>
        <p:sp>
          <p:nvSpPr>
            <p:cNvPr id="1592" name="Freeform 1591">
              <a:extLst>
                <a:ext uri="{FF2B5EF4-FFF2-40B4-BE49-F238E27FC236}">
                  <a16:creationId xmlns:a16="http://schemas.microsoft.com/office/drawing/2014/main" id="{13C2530C-A5DF-23D1-4C66-B1C132BB5713}"/>
                </a:ext>
              </a:extLst>
            </p:cNvPr>
            <p:cNvSpPr/>
            <p:nvPr/>
          </p:nvSpPr>
          <p:spPr>
            <a:xfrm>
              <a:off x="6124949" y="4869931"/>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5"/>
                  </a:cubicBezTo>
                  <a:close/>
                  <a:moveTo>
                    <a:pt x="77641" y="47295"/>
                  </a:moveTo>
                  <a:lnTo>
                    <a:pt x="77641" y="45899"/>
                  </a:lnTo>
                  <a:cubicBezTo>
                    <a:pt x="77641" y="22092"/>
                    <a:pt x="62786" y="7745"/>
                    <a:pt x="43614" y="7745"/>
                  </a:cubicBezTo>
                  <a:cubicBezTo>
                    <a:pt x="24441"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grpSp>
      <p:grpSp>
        <p:nvGrpSpPr>
          <p:cNvPr id="1593" name="excellence">
            <a:extLst>
              <a:ext uri="{FF2B5EF4-FFF2-40B4-BE49-F238E27FC236}">
                <a16:creationId xmlns:a16="http://schemas.microsoft.com/office/drawing/2014/main" id="{D32D88A5-E5C9-4D63-22CE-77FEE8209350}"/>
              </a:ext>
            </a:extLst>
          </p:cNvPr>
          <p:cNvGrpSpPr>
            <a:grpSpLocks noChangeAspect="1"/>
          </p:cNvGrpSpPr>
          <p:nvPr/>
        </p:nvGrpSpPr>
        <p:grpSpPr>
          <a:xfrm>
            <a:off x="6473851" y="5791009"/>
            <a:ext cx="1676339" cy="681667"/>
            <a:chOff x="5138279" y="5152753"/>
            <a:chExt cx="1397729" cy="568372"/>
          </a:xfrm>
        </p:grpSpPr>
        <p:sp>
          <p:nvSpPr>
            <p:cNvPr id="1594" name="Freeform 1593">
              <a:extLst>
                <a:ext uri="{FF2B5EF4-FFF2-40B4-BE49-F238E27FC236}">
                  <a16:creationId xmlns:a16="http://schemas.microsoft.com/office/drawing/2014/main" id="{4E56CE0B-8C39-D24D-A31D-1481D899B963}"/>
                </a:ext>
              </a:extLst>
            </p:cNvPr>
            <p:cNvSpPr/>
            <p:nvPr/>
          </p:nvSpPr>
          <p:spPr>
            <a:xfrm>
              <a:off x="5138596" y="5162402"/>
              <a:ext cx="109763" cy="138903"/>
            </a:xfrm>
            <a:custGeom>
              <a:avLst/>
              <a:gdLst>
                <a:gd name="connsiteX0" fmla="*/ 0 w 109763"/>
                <a:gd name="connsiteY0" fmla="*/ 119858 h 138903"/>
                <a:gd name="connsiteX1" fmla="*/ 14982 w 109763"/>
                <a:gd name="connsiteY1" fmla="*/ 119858 h 138903"/>
                <a:gd name="connsiteX2" fmla="*/ 14982 w 109763"/>
                <a:gd name="connsiteY2" fmla="*/ 19045 h 138903"/>
                <a:gd name="connsiteX3" fmla="*/ 0 w 109763"/>
                <a:gd name="connsiteY3" fmla="*/ 19045 h 138903"/>
                <a:gd name="connsiteX4" fmla="*/ 0 w 109763"/>
                <a:gd name="connsiteY4" fmla="*/ 0 h 138903"/>
                <a:gd name="connsiteX5" fmla="*/ 106082 w 109763"/>
                <a:gd name="connsiteY5" fmla="*/ 0 h 138903"/>
                <a:gd name="connsiteX6" fmla="*/ 106082 w 109763"/>
                <a:gd name="connsiteY6" fmla="*/ 36122 h 138903"/>
                <a:gd name="connsiteX7" fmla="*/ 84688 w 109763"/>
                <a:gd name="connsiteY7" fmla="*/ 36122 h 138903"/>
                <a:gd name="connsiteX8" fmla="*/ 84688 w 109763"/>
                <a:gd name="connsiteY8" fmla="*/ 19045 h 138903"/>
                <a:gd name="connsiteX9" fmla="*/ 40757 w 109763"/>
                <a:gd name="connsiteY9" fmla="*/ 19045 h 138903"/>
                <a:gd name="connsiteX10" fmla="*/ 40757 w 109763"/>
                <a:gd name="connsiteY10" fmla="*/ 58469 h 138903"/>
                <a:gd name="connsiteX11" fmla="*/ 72816 w 109763"/>
                <a:gd name="connsiteY11" fmla="*/ 58469 h 138903"/>
                <a:gd name="connsiteX12" fmla="*/ 72816 w 109763"/>
                <a:gd name="connsiteY12" fmla="*/ 48946 h 138903"/>
                <a:gd name="connsiteX13" fmla="*/ 91480 w 109763"/>
                <a:gd name="connsiteY13" fmla="*/ 48946 h 138903"/>
                <a:gd name="connsiteX14" fmla="*/ 91480 w 109763"/>
                <a:gd name="connsiteY14" fmla="*/ 87418 h 138903"/>
                <a:gd name="connsiteX15" fmla="*/ 72816 w 109763"/>
                <a:gd name="connsiteY15" fmla="*/ 87418 h 138903"/>
                <a:gd name="connsiteX16" fmla="*/ 72816 w 109763"/>
                <a:gd name="connsiteY16" fmla="*/ 78086 h 138903"/>
                <a:gd name="connsiteX17" fmla="*/ 40757 w 109763"/>
                <a:gd name="connsiteY17" fmla="*/ 78086 h 138903"/>
                <a:gd name="connsiteX18" fmla="*/ 40757 w 109763"/>
                <a:gd name="connsiteY18" fmla="*/ 119858 h 138903"/>
                <a:gd name="connsiteX19" fmla="*/ 87799 w 109763"/>
                <a:gd name="connsiteY19" fmla="*/ 119858 h 138903"/>
                <a:gd name="connsiteX20" fmla="*/ 87799 w 109763"/>
                <a:gd name="connsiteY20" fmla="*/ 100432 h 138903"/>
                <a:gd name="connsiteX21" fmla="*/ 109764 w 109763"/>
                <a:gd name="connsiteY21" fmla="*/ 100432 h 138903"/>
                <a:gd name="connsiteX22" fmla="*/ 109764 w 109763"/>
                <a:gd name="connsiteY22" fmla="*/ 138903 h 138903"/>
                <a:gd name="connsiteX23" fmla="*/ 0 w 109763"/>
                <a:gd name="connsiteY23" fmla="*/ 138903 h 138903"/>
                <a:gd name="connsiteX24" fmla="*/ 0 w 109763"/>
                <a:gd name="connsiteY24" fmla="*/ 119858 h 13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9763" h="138903">
                  <a:moveTo>
                    <a:pt x="0" y="119858"/>
                  </a:moveTo>
                  <a:lnTo>
                    <a:pt x="14982" y="119858"/>
                  </a:lnTo>
                  <a:lnTo>
                    <a:pt x="14982" y="19045"/>
                  </a:lnTo>
                  <a:lnTo>
                    <a:pt x="0" y="19045"/>
                  </a:lnTo>
                  <a:lnTo>
                    <a:pt x="0" y="0"/>
                  </a:lnTo>
                  <a:lnTo>
                    <a:pt x="106082" y="0"/>
                  </a:lnTo>
                  <a:lnTo>
                    <a:pt x="106082" y="36122"/>
                  </a:lnTo>
                  <a:lnTo>
                    <a:pt x="84688" y="36122"/>
                  </a:lnTo>
                  <a:lnTo>
                    <a:pt x="84688" y="19045"/>
                  </a:lnTo>
                  <a:lnTo>
                    <a:pt x="40757" y="19045"/>
                  </a:lnTo>
                  <a:lnTo>
                    <a:pt x="40757" y="58469"/>
                  </a:lnTo>
                  <a:lnTo>
                    <a:pt x="72816" y="58469"/>
                  </a:lnTo>
                  <a:lnTo>
                    <a:pt x="72816" y="48946"/>
                  </a:lnTo>
                  <a:lnTo>
                    <a:pt x="91480" y="48946"/>
                  </a:lnTo>
                  <a:lnTo>
                    <a:pt x="91480" y="87418"/>
                  </a:lnTo>
                  <a:lnTo>
                    <a:pt x="72816" y="87418"/>
                  </a:lnTo>
                  <a:lnTo>
                    <a:pt x="72816" y="78086"/>
                  </a:lnTo>
                  <a:lnTo>
                    <a:pt x="40757" y="78086"/>
                  </a:lnTo>
                  <a:lnTo>
                    <a:pt x="40757" y="119858"/>
                  </a:lnTo>
                  <a:lnTo>
                    <a:pt x="87799" y="119858"/>
                  </a:lnTo>
                  <a:lnTo>
                    <a:pt x="87799" y="100432"/>
                  </a:lnTo>
                  <a:lnTo>
                    <a:pt x="109764" y="100432"/>
                  </a:lnTo>
                  <a:lnTo>
                    <a:pt x="109764" y="138903"/>
                  </a:lnTo>
                  <a:lnTo>
                    <a:pt x="0" y="138903"/>
                  </a:lnTo>
                  <a:lnTo>
                    <a:pt x="0" y="119858"/>
                  </a:lnTo>
                  <a:close/>
                </a:path>
              </a:pathLst>
            </a:custGeom>
            <a:solidFill>
              <a:srgbClr val="FFFFFF"/>
            </a:solidFill>
            <a:ln w="6345" cap="flat">
              <a:noFill/>
              <a:prstDash val="solid"/>
              <a:miter/>
            </a:ln>
          </p:spPr>
          <p:txBody>
            <a:bodyPr rtlCol="0" anchor="ctr"/>
            <a:lstStyle/>
            <a:p>
              <a:endParaRPr lang="en-US"/>
            </a:p>
          </p:txBody>
        </p:sp>
        <p:sp>
          <p:nvSpPr>
            <p:cNvPr id="1595" name="Freeform 1594">
              <a:extLst>
                <a:ext uri="{FF2B5EF4-FFF2-40B4-BE49-F238E27FC236}">
                  <a16:creationId xmlns:a16="http://schemas.microsoft.com/office/drawing/2014/main" id="{C1A4435A-39FA-4A4B-C08F-4CB90DD7CB68}"/>
                </a:ext>
              </a:extLst>
            </p:cNvPr>
            <p:cNvSpPr/>
            <p:nvPr/>
          </p:nvSpPr>
          <p:spPr>
            <a:xfrm>
              <a:off x="5260422" y="5199794"/>
              <a:ext cx="103923" cy="101574"/>
            </a:xfrm>
            <a:custGeom>
              <a:avLst/>
              <a:gdLst>
                <a:gd name="connsiteX0" fmla="*/ 43106 w 103923"/>
                <a:gd name="connsiteY0" fmla="*/ 101511 h 101574"/>
                <a:gd name="connsiteX1" fmla="*/ 0 w 103923"/>
                <a:gd name="connsiteY1" fmla="*/ 101511 h 101574"/>
                <a:gd name="connsiteX2" fmla="*/ 0 w 103923"/>
                <a:gd name="connsiteY2" fmla="*/ 84244 h 101574"/>
                <a:gd name="connsiteX3" fmla="*/ 10094 w 103923"/>
                <a:gd name="connsiteY3" fmla="*/ 84244 h 101574"/>
                <a:gd name="connsiteX4" fmla="*/ 37075 w 103923"/>
                <a:gd name="connsiteY4" fmla="*/ 50470 h 101574"/>
                <a:gd name="connsiteX5" fmla="*/ 11046 w 103923"/>
                <a:gd name="connsiteY5" fmla="*/ 17839 h 101574"/>
                <a:gd name="connsiteX6" fmla="*/ 381 w 103923"/>
                <a:gd name="connsiteY6" fmla="*/ 17839 h 101574"/>
                <a:gd name="connsiteX7" fmla="*/ 381 w 103923"/>
                <a:gd name="connsiteY7" fmla="*/ 0 h 101574"/>
                <a:gd name="connsiteX8" fmla="*/ 48184 w 103923"/>
                <a:gd name="connsiteY8" fmla="*/ 0 h 101574"/>
                <a:gd name="connsiteX9" fmla="*/ 48184 w 103923"/>
                <a:gd name="connsiteY9" fmla="*/ 16315 h 101574"/>
                <a:gd name="connsiteX10" fmla="*/ 37519 w 103923"/>
                <a:gd name="connsiteY10" fmla="*/ 16315 h 101574"/>
                <a:gd name="connsiteX11" fmla="*/ 54596 w 103923"/>
                <a:gd name="connsiteY11" fmla="*/ 39233 h 101574"/>
                <a:gd name="connsiteX12" fmla="*/ 71864 w 103923"/>
                <a:gd name="connsiteY12" fmla="*/ 16315 h 101574"/>
                <a:gd name="connsiteX13" fmla="*/ 60754 w 103923"/>
                <a:gd name="connsiteY13" fmla="*/ 16315 h 101574"/>
                <a:gd name="connsiteX14" fmla="*/ 60754 w 103923"/>
                <a:gd name="connsiteY14" fmla="*/ 0 h 101574"/>
                <a:gd name="connsiteX15" fmla="*/ 103479 w 103923"/>
                <a:gd name="connsiteY15" fmla="*/ 0 h 101574"/>
                <a:gd name="connsiteX16" fmla="*/ 103479 w 103923"/>
                <a:gd name="connsiteY16" fmla="*/ 17839 h 101574"/>
                <a:gd name="connsiteX17" fmla="*/ 92052 w 103923"/>
                <a:gd name="connsiteY17" fmla="*/ 17839 h 101574"/>
                <a:gd name="connsiteX18" fmla="*/ 66785 w 103923"/>
                <a:gd name="connsiteY18" fmla="*/ 48946 h 101574"/>
                <a:gd name="connsiteX19" fmla="*/ 94591 w 103923"/>
                <a:gd name="connsiteY19" fmla="*/ 84307 h 101574"/>
                <a:gd name="connsiteX20" fmla="*/ 103923 w 103923"/>
                <a:gd name="connsiteY20" fmla="*/ 84307 h 101574"/>
                <a:gd name="connsiteX21" fmla="*/ 103923 w 103923"/>
                <a:gd name="connsiteY21" fmla="*/ 101575 h 101574"/>
                <a:gd name="connsiteX22" fmla="*/ 57072 w 103923"/>
                <a:gd name="connsiteY22" fmla="*/ 101575 h 101574"/>
                <a:gd name="connsiteX23" fmla="*/ 57072 w 103923"/>
                <a:gd name="connsiteY23" fmla="*/ 85640 h 101574"/>
                <a:gd name="connsiteX24" fmla="*/ 69134 w 103923"/>
                <a:gd name="connsiteY24" fmla="*/ 85640 h 101574"/>
                <a:gd name="connsiteX25" fmla="*/ 50089 w 103923"/>
                <a:gd name="connsiteY25" fmla="*/ 60754 h 101574"/>
                <a:gd name="connsiteX26" fmla="*/ 30853 w 103923"/>
                <a:gd name="connsiteY26" fmla="*/ 85640 h 101574"/>
                <a:gd name="connsiteX27" fmla="*/ 43106 w 103923"/>
                <a:gd name="connsiteY27" fmla="*/ 85640 h 101574"/>
                <a:gd name="connsiteX28" fmla="*/ 43106 w 103923"/>
                <a:gd name="connsiteY28" fmla="*/ 101575 h 10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923" h="101574">
                  <a:moveTo>
                    <a:pt x="43106" y="101511"/>
                  </a:moveTo>
                  <a:lnTo>
                    <a:pt x="0" y="101511"/>
                  </a:lnTo>
                  <a:lnTo>
                    <a:pt x="0" y="84244"/>
                  </a:lnTo>
                  <a:lnTo>
                    <a:pt x="10094" y="84244"/>
                  </a:lnTo>
                  <a:lnTo>
                    <a:pt x="37075" y="50470"/>
                  </a:lnTo>
                  <a:lnTo>
                    <a:pt x="11046" y="17839"/>
                  </a:lnTo>
                  <a:lnTo>
                    <a:pt x="381" y="17839"/>
                  </a:lnTo>
                  <a:lnTo>
                    <a:pt x="381" y="0"/>
                  </a:lnTo>
                  <a:lnTo>
                    <a:pt x="48184" y="0"/>
                  </a:lnTo>
                  <a:lnTo>
                    <a:pt x="48184" y="16315"/>
                  </a:lnTo>
                  <a:lnTo>
                    <a:pt x="37519" y="16315"/>
                  </a:lnTo>
                  <a:lnTo>
                    <a:pt x="54596" y="39233"/>
                  </a:lnTo>
                  <a:lnTo>
                    <a:pt x="71864" y="16315"/>
                  </a:lnTo>
                  <a:lnTo>
                    <a:pt x="60754" y="16315"/>
                  </a:lnTo>
                  <a:lnTo>
                    <a:pt x="60754" y="0"/>
                  </a:lnTo>
                  <a:lnTo>
                    <a:pt x="103479" y="0"/>
                  </a:lnTo>
                  <a:lnTo>
                    <a:pt x="103479" y="17839"/>
                  </a:lnTo>
                  <a:lnTo>
                    <a:pt x="92052" y="17839"/>
                  </a:lnTo>
                  <a:lnTo>
                    <a:pt x="66785" y="48946"/>
                  </a:lnTo>
                  <a:lnTo>
                    <a:pt x="94591" y="84307"/>
                  </a:lnTo>
                  <a:lnTo>
                    <a:pt x="103923" y="84307"/>
                  </a:lnTo>
                  <a:lnTo>
                    <a:pt x="103923" y="101575"/>
                  </a:lnTo>
                  <a:lnTo>
                    <a:pt x="57072" y="101575"/>
                  </a:lnTo>
                  <a:lnTo>
                    <a:pt x="57072" y="85640"/>
                  </a:lnTo>
                  <a:lnTo>
                    <a:pt x="69134" y="85640"/>
                  </a:lnTo>
                  <a:lnTo>
                    <a:pt x="50089" y="60754"/>
                  </a:lnTo>
                  <a:lnTo>
                    <a:pt x="30853" y="85640"/>
                  </a:lnTo>
                  <a:lnTo>
                    <a:pt x="43106" y="85640"/>
                  </a:lnTo>
                  <a:lnTo>
                    <a:pt x="43106" y="101575"/>
                  </a:lnTo>
                  <a:close/>
                </a:path>
              </a:pathLst>
            </a:custGeom>
            <a:solidFill>
              <a:srgbClr val="FFFFFF"/>
            </a:solidFill>
            <a:ln w="6345" cap="flat">
              <a:noFill/>
              <a:prstDash val="solid"/>
              <a:miter/>
            </a:ln>
          </p:spPr>
          <p:txBody>
            <a:bodyPr rtlCol="0" anchor="ctr"/>
            <a:lstStyle/>
            <a:p>
              <a:endParaRPr lang="en-US"/>
            </a:p>
          </p:txBody>
        </p:sp>
        <p:sp>
          <p:nvSpPr>
            <p:cNvPr id="1596" name="Freeform 1595">
              <a:extLst>
                <a:ext uri="{FF2B5EF4-FFF2-40B4-BE49-F238E27FC236}">
                  <a16:creationId xmlns:a16="http://schemas.microsoft.com/office/drawing/2014/main" id="{CBC19B63-4E70-C83E-4C2C-3B094925B32D}"/>
                </a:ext>
              </a:extLst>
            </p:cNvPr>
            <p:cNvSpPr/>
            <p:nvPr/>
          </p:nvSpPr>
          <p:spPr>
            <a:xfrm>
              <a:off x="5370884" y="51975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1 w 98146"/>
                <a:gd name="connsiteY5" fmla="*/ 52247 h 105637"/>
                <a:gd name="connsiteX6" fmla="*/ 24061 w 98146"/>
                <a:gd name="connsiteY6" fmla="*/ 54025 h 105637"/>
                <a:gd name="connsiteX7" fmla="*/ 52248 w 98146"/>
                <a:gd name="connsiteY7" fmla="*/ 87608 h 105637"/>
                <a:gd name="connsiteX8" fmla="*/ 76752 w 98146"/>
                <a:gd name="connsiteY8" fmla="*/ 65833 h 105637"/>
                <a:gd name="connsiteX9" fmla="*/ 98147 w 98146"/>
                <a:gd name="connsiteY9" fmla="*/ 65833 h 105637"/>
                <a:gd name="connsiteX10" fmla="*/ 51295 w 98146"/>
                <a:gd name="connsiteY10" fmla="*/ 105638 h 105637"/>
                <a:gd name="connsiteX11" fmla="*/ 0 w 98146"/>
                <a:gd name="connsiteY11" fmla="*/ 53771 h 105637"/>
                <a:gd name="connsiteX12" fmla="*/ 0 w 98146"/>
                <a:gd name="connsiteY12" fmla="*/ 52247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1" y="31107"/>
                    <a:pt x="24061" y="52247"/>
                  </a:cubicBezTo>
                  <a:lnTo>
                    <a:pt x="24061" y="54025"/>
                  </a:lnTo>
                  <a:cubicBezTo>
                    <a:pt x="24061" y="75990"/>
                    <a:pt x="34916" y="87608"/>
                    <a:pt x="52248" y="87608"/>
                  </a:cubicBezTo>
                  <a:cubicBezTo>
                    <a:pt x="64690" y="87608"/>
                    <a:pt x="75165" y="80244"/>
                    <a:pt x="76752" y="65833"/>
                  </a:cubicBezTo>
                  <a:lnTo>
                    <a:pt x="98147" y="65833"/>
                  </a:lnTo>
                  <a:cubicBezTo>
                    <a:pt x="96369" y="89132"/>
                    <a:pt x="78911" y="105638"/>
                    <a:pt x="51295" y="105638"/>
                  </a:cubicBezTo>
                  <a:cubicBezTo>
                    <a:pt x="22156" y="105638"/>
                    <a:pt x="0" y="86592"/>
                    <a:pt x="0" y="53771"/>
                  </a:cubicBezTo>
                  <a:lnTo>
                    <a:pt x="0" y="52247"/>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597" name="Freeform 1596">
              <a:extLst>
                <a:ext uri="{FF2B5EF4-FFF2-40B4-BE49-F238E27FC236}">
                  <a16:creationId xmlns:a16="http://schemas.microsoft.com/office/drawing/2014/main" id="{49D0DBE7-6C14-39FA-F75B-ED3AB5462A57}"/>
                </a:ext>
              </a:extLst>
            </p:cNvPr>
            <p:cNvSpPr/>
            <p:nvPr/>
          </p:nvSpPr>
          <p:spPr>
            <a:xfrm>
              <a:off x="5481347" y="5197636"/>
              <a:ext cx="98527" cy="105637"/>
            </a:xfrm>
            <a:custGeom>
              <a:avLst/>
              <a:gdLst>
                <a:gd name="connsiteX0" fmla="*/ 0 w 98527"/>
                <a:gd name="connsiteY0" fmla="*/ 53962 h 105637"/>
                <a:gd name="connsiteX1" fmla="*/ 0 w 98527"/>
                <a:gd name="connsiteY1" fmla="*/ 52438 h 105637"/>
                <a:gd name="connsiteX2" fmla="*/ 50534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1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4 w 98527"/>
                <a:gd name="connsiteY10" fmla="*/ 53962 h 105637"/>
                <a:gd name="connsiteX11" fmla="*/ 75229 w 98527"/>
                <a:gd name="connsiteY11" fmla="*/ 42090 h 105637"/>
                <a:gd name="connsiteX12" fmla="*/ 50534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5" y="0"/>
                    <a:pt x="50534" y="0"/>
                  </a:cubicBezTo>
                  <a:cubicBezTo>
                    <a:pt x="75609" y="0"/>
                    <a:pt x="98527" y="14982"/>
                    <a:pt x="98527" y="51295"/>
                  </a:cubicBezTo>
                  <a:lnTo>
                    <a:pt x="98527" y="58278"/>
                  </a:lnTo>
                  <a:lnTo>
                    <a:pt x="24124" y="58278"/>
                  </a:lnTo>
                  <a:cubicBezTo>
                    <a:pt x="24886" y="77895"/>
                    <a:pt x="34599" y="88179"/>
                    <a:pt x="52121" y="88179"/>
                  </a:cubicBezTo>
                  <a:cubicBezTo>
                    <a:pt x="66277" y="88179"/>
                    <a:pt x="73705" y="82529"/>
                    <a:pt x="75419" y="72626"/>
                  </a:cubicBezTo>
                  <a:lnTo>
                    <a:pt x="97956" y="72626"/>
                  </a:lnTo>
                  <a:cubicBezTo>
                    <a:pt x="94655" y="94020"/>
                    <a:pt x="77577" y="105637"/>
                    <a:pt x="51549" y="105637"/>
                  </a:cubicBezTo>
                  <a:cubicBezTo>
                    <a:pt x="21648" y="105637"/>
                    <a:pt x="64" y="86021"/>
                    <a:pt x="64" y="53962"/>
                  </a:cubicBezTo>
                  <a:close/>
                  <a:moveTo>
                    <a:pt x="75229" y="42090"/>
                  </a:moveTo>
                  <a:cubicBezTo>
                    <a:pt x="74022" y="25013"/>
                    <a:pt x="65135" y="17014"/>
                    <a:pt x="50534"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598" name="Freeform 1597">
              <a:extLst>
                <a:ext uri="{FF2B5EF4-FFF2-40B4-BE49-F238E27FC236}">
                  <a16:creationId xmlns:a16="http://schemas.microsoft.com/office/drawing/2014/main" id="{C41D8ECB-6F08-66B1-50FD-0A1D436A6C1B}"/>
                </a:ext>
              </a:extLst>
            </p:cNvPr>
            <p:cNvSpPr/>
            <p:nvPr/>
          </p:nvSpPr>
          <p:spPr>
            <a:xfrm>
              <a:off x="5588444" y="5152753"/>
              <a:ext cx="48184" cy="148552"/>
            </a:xfrm>
            <a:custGeom>
              <a:avLst/>
              <a:gdLst>
                <a:gd name="connsiteX0" fmla="*/ 191 w 48184"/>
                <a:gd name="connsiteY0" fmla="*/ 148553 h 148552"/>
                <a:gd name="connsiteX1" fmla="*/ 191 w 48184"/>
                <a:gd name="connsiteY1" fmla="*/ 131285 h 148552"/>
                <a:gd name="connsiteX2" fmla="*/ 12443 w 48184"/>
                <a:gd name="connsiteY2" fmla="*/ 131285 h 148552"/>
                <a:gd name="connsiteX3" fmla="*/ 12443 w 48184"/>
                <a:gd name="connsiteY3" fmla="*/ 17839 h 148552"/>
                <a:gd name="connsiteX4" fmla="*/ 0 w 48184"/>
                <a:gd name="connsiteY4" fmla="*/ 17839 h 148552"/>
                <a:gd name="connsiteX5" fmla="*/ 0 w 48184"/>
                <a:gd name="connsiteY5" fmla="*/ 0 h 148552"/>
                <a:gd name="connsiteX6" fmla="*/ 35932 w 48184"/>
                <a:gd name="connsiteY6" fmla="*/ 0 h 148552"/>
                <a:gd name="connsiteX7" fmla="*/ 35932 w 48184"/>
                <a:gd name="connsiteY7" fmla="*/ 131285 h 148552"/>
                <a:gd name="connsiteX8" fmla="*/ 48185 w 48184"/>
                <a:gd name="connsiteY8" fmla="*/ 131285 h 148552"/>
                <a:gd name="connsiteX9" fmla="*/ 48185 w 48184"/>
                <a:gd name="connsiteY9" fmla="*/ 148553 h 148552"/>
                <a:gd name="connsiteX10" fmla="*/ 191 w 48184"/>
                <a:gd name="connsiteY10" fmla="*/ 148553 h 1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552">
                  <a:moveTo>
                    <a:pt x="191" y="148553"/>
                  </a:moveTo>
                  <a:lnTo>
                    <a:pt x="191" y="131285"/>
                  </a:lnTo>
                  <a:lnTo>
                    <a:pt x="12443" y="131285"/>
                  </a:lnTo>
                  <a:lnTo>
                    <a:pt x="12443" y="17839"/>
                  </a:lnTo>
                  <a:lnTo>
                    <a:pt x="0" y="17839"/>
                  </a:lnTo>
                  <a:lnTo>
                    <a:pt x="0" y="0"/>
                  </a:lnTo>
                  <a:lnTo>
                    <a:pt x="35932" y="0"/>
                  </a:lnTo>
                  <a:lnTo>
                    <a:pt x="35932" y="131285"/>
                  </a:lnTo>
                  <a:lnTo>
                    <a:pt x="48185" y="131285"/>
                  </a:lnTo>
                  <a:lnTo>
                    <a:pt x="48185" y="148553"/>
                  </a:lnTo>
                  <a:lnTo>
                    <a:pt x="191" y="148553"/>
                  </a:lnTo>
                  <a:close/>
                </a:path>
              </a:pathLst>
            </a:custGeom>
            <a:solidFill>
              <a:srgbClr val="FFFFFF"/>
            </a:solidFill>
            <a:ln w="6345" cap="flat">
              <a:noFill/>
              <a:prstDash val="solid"/>
              <a:miter/>
            </a:ln>
          </p:spPr>
          <p:txBody>
            <a:bodyPr rtlCol="0" anchor="ctr"/>
            <a:lstStyle/>
            <a:p>
              <a:endParaRPr lang="en-US"/>
            </a:p>
          </p:txBody>
        </p:sp>
        <p:sp>
          <p:nvSpPr>
            <p:cNvPr id="1599" name="Freeform 1598">
              <a:extLst>
                <a:ext uri="{FF2B5EF4-FFF2-40B4-BE49-F238E27FC236}">
                  <a16:creationId xmlns:a16="http://schemas.microsoft.com/office/drawing/2014/main" id="{E058CE32-47CF-3D48-15C4-4FFBF16E0141}"/>
                </a:ext>
              </a:extLst>
            </p:cNvPr>
            <p:cNvSpPr/>
            <p:nvPr/>
          </p:nvSpPr>
          <p:spPr>
            <a:xfrm>
              <a:off x="5645644" y="5152753"/>
              <a:ext cx="48184" cy="148552"/>
            </a:xfrm>
            <a:custGeom>
              <a:avLst/>
              <a:gdLst>
                <a:gd name="connsiteX0" fmla="*/ 190 w 48184"/>
                <a:gd name="connsiteY0" fmla="*/ 148553 h 148552"/>
                <a:gd name="connsiteX1" fmla="*/ 190 w 48184"/>
                <a:gd name="connsiteY1" fmla="*/ 131285 h 148552"/>
                <a:gd name="connsiteX2" fmla="*/ 12443 w 48184"/>
                <a:gd name="connsiteY2" fmla="*/ 131285 h 148552"/>
                <a:gd name="connsiteX3" fmla="*/ 12443 w 48184"/>
                <a:gd name="connsiteY3" fmla="*/ 17839 h 148552"/>
                <a:gd name="connsiteX4" fmla="*/ 0 w 48184"/>
                <a:gd name="connsiteY4" fmla="*/ 17839 h 148552"/>
                <a:gd name="connsiteX5" fmla="*/ 0 w 48184"/>
                <a:gd name="connsiteY5" fmla="*/ 0 h 148552"/>
                <a:gd name="connsiteX6" fmla="*/ 35932 w 48184"/>
                <a:gd name="connsiteY6" fmla="*/ 0 h 148552"/>
                <a:gd name="connsiteX7" fmla="*/ 35932 w 48184"/>
                <a:gd name="connsiteY7" fmla="*/ 131285 h 148552"/>
                <a:gd name="connsiteX8" fmla="*/ 48184 w 48184"/>
                <a:gd name="connsiteY8" fmla="*/ 131285 h 148552"/>
                <a:gd name="connsiteX9" fmla="*/ 48184 w 48184"/>
                <a:gd name="connsiteY9" fmla="*/ 148553 h 148552"/>
                <a:gd name="connsiteX10" fmla="*/ 190 w 48184"/>
                <a:gd name="connsiteY10" fmla="*/ 148553 h 14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84" h="148552">
                  <a:moveTo>
                    <a:pt x="190" y="148553"/>
                  </a:moveTo>
                  <a:lnTo>
                    <a:pt x="190" y="131285"/>
                  </a:lnTo>
                  <a:lnTo>
                    <a:pt x="12443" y="131285"/>
                  </a:lnTo>
                  <a:lnTo>
                    <a:pt x="12443" y="17839"/>
                  </a:lnTo>
                  <a:lnTo>
                    <a:pt x="0" y="17839"/>
                  </a:lnTo>
                  <a:lnTo>
                    <a:pt x="0" y="0"/>
                  </a:lnTo>
                  <a:lnTo>
                    <a:pt x="35932" y="0"/>
                  </a:lnTo>
                  <a:lnTo>
                    <a:pt x="35932" y="131285"/>
                  </a:lnTo>
                  <a:lnTo>
                    <a:pt x="48184" y="131285"/>
                  </a:lnTo>
                  <a:lnTo>
                    <a:pt x="48184" y="148553"/>
                  </a:lnTo>
                  <a:lnTo>
                    <a:pt x="190" y="148553"/>
                  </a:lnTo>
                  <a:close/>
                </a:path>
              </a:pathLst>
            </a:custGeom>
            <a:solidFill>
              <a:srgbClr val="FFFFFF"/>
            </a:solidFill>
            <a:ln w="6345" cap="flat">
              <a:noFill/>
              <a:prstDash val="solid"/>
              <a:miter/>
            </a:ln>
          </p:spPr>
          <p:txBody>
            <a:bodyPr rtlCol="0" anchor="ctr"/>
            <a:lstStyle/>
            <a:p>
              <a:endParaRPr lang="en-US"/>
            </a:p>
          </p:txBody>
        </p:sp>
        <p:sp>
          <p:nvSpPr>
            <p:cNvPr id="1600" name="Freeform 1599">
              <a:extLst>
                <a:ext uri="{FF2B5EF4-FFF2-40B4-BE49-F238E27FC236}">
                  <a16:creationId xmlns:a16="http://schemas.microsoft.com/office/drawing/2014/main" id="{E5CA90B3-B98D-12E8-3308-3D41FE00E6AE}"/>
                </a:ext>
              </a:extLst>
            </p:cNvPr>
            <p:cNvSpPr/>
            <p:nvPr/>
          </p:nvSpPr>
          <p:spPr>
            <a:xfrm>
              <a:off x="5700938" y="5197636"/>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3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3" y="86021"/>
                    <a:pt x="63" y="53962"/>
                  </a:cubicBezTo>
                  <a:close/>
                  <a:moveTo>
                    <a:pt x="75229" y="42090"/>
                  </a:moveTo>
                  <a:cubicBezTo>
                    <a:pt x="74022" y="25013"/>
                    <a:pt x="65134"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601" name="Freeform 1600">
              <a:extLst>
                <a:ext uri="{FF2B5EF4-FFF2-40B4-BE49-F238E27FC236}">
                  <a16:creationId xmlns:a16="http://schemas.microsoft.com/office/drawing/2014/main" id="{C4F797E6-1A76-9A7E-18CA-9DE15F971B3B}"/>
                </a:ext>
              </a:extLst>
            </p:cNvPr>
            <p:cNvSpPr/>
            <p:nvPr/>
          </p:nvSpPr>
          <p:spPr>
            <a:xfrm>
              <a:off x="5809052" y="5197636"/>
              <a:ext cx="114462" cy="103669"/>
            </a:xfrm>
            <a:custGeom>
              <a:avLst/>
              <a:gdLst>
                <a:gd name="connsiteX0" fmla="*/ 191 w 114462"/>
                <a:gd name="connsiteY0" fmla="*/ 103669 h 103669"/>
                <a:gd name="connsiteX1" fmla="*/ 191 w 114462"/>
                <a:gd name="connsiteY1" fmla="*/ 86402 h 103669"/>
                <a:gd name="connsiteX2" fmla="*/ 12443 w 114462"/>
                <a:gd name="connsiteY2" fmla="*/ 86402 h 103669"/>
                <a:gd name="connsiteX3" fmla="*/ 12443 w 114462"/>
                <a:gd name="connsiteY3" fmla="*/ 19997 h 103669"/>
                <a:gd name="connsiteX4" fmla="*/ 0 w 114462"/>
                <a:gd name="connsiteY4" fmla="*/ 19997 h 103669"/>
                <a:gd name="connsiteX5" fmla="*/ 0 w 114462"/>
                <a:gd name="connsiteY5" fmla="*/ 2158 h 103669"/>
                <a:gd name="connsiteX6" fmla="*/ 35932 w 114462"/>
                <a:gd name="connsiteY6" fmla="*/ 2158 h 103669"/>
                <a:gd name="connsiteX7" fmla="*/ 35932 w 114462"/>
                <a:gd name="connsiteY7" fmla="*/ 19235 h 103669"/>
                <a:gd name="connsiteX8" fmla="*/ 67992 w 114462"/>
                <a:gd name="connsiteY8" fmla="*/ 0 h 103669"/>
                <a:gd name="connsiteX9" fmla="*/ 102400 w 114462"/>
                <a:gd name="connsiteY9" fmla="*/ 39233 h 103669"/>
                <a:gd name="connsiteX10" fmla="*/ 102400 w 114462"/>
                <a:gd name="connsiteY10" fmla="*/ 86402 h 103669"/>
                <a:gd name="connsiteX11" fmla="*/ 114462 w 114462"/>
                <a:gd name="connsiteY11" fmla="*/ 86402 h 103669"/>
                <a:gd name="connsiteX12" fmla="*/ 114462 w 114462"/>
                <a:gd name="connsiteY12" fmla="*/ 103669 h 103669"/>
                <a:gd name="connsiteX13" fmla="*/ 66277 w 114462"/>
                <a:gd name="connsiteY13" fmla="*/ 103669 h 103669"/>
                <a:gd name="connsiteX14" fmla="*/ 66277 w 114462"/>
                <a:gd name="connsiteY14" fmla="*/ 86402 h 103669"/>
                <a:gd name="connsiteX15" fmla="*/ 78911 w 114462"/>
                <a:gd name="connsiteY15" fmla="*/ 86402 h 103669"/>
                <a:gd name="connsiteX16" fmla="*/ 78911 w 114462"/>
                <a:gd name="connsiteY16" fmla="*/ 41138 h 103669"/>
                <a:gd name="connsiteX17" fmla="*/ 59104 w 114462"/>
                <a:gd name="connsiteY17" fmla="*/ 19553 h 103669"/>
                <a:gd name="connsiteX18" fmla="*/ 35995 w 114462"/>
                <a:gd name="connsiteY18" fmla="*/ 43423 h 103669"/>
                <a:gd name="connsiteX19" fmla="*/ 35995 w 114462"/>
                <a:gd name="connsiteY19" fmla="*/ 86338 h 103669"/>
                <a:gd name="connsiteX20" fmla="*/ 48629 w 114462"/>
                <a:gd name="connsiteY20" fmla="*/ 86338 h 103669"/>
                <a:gd name="connsiteX21" fmla="*/ 48629 w 114462"/>
                <a:gd name="connsiteY21" fmla="*/ 103606 h 103669"/>
                <a:gd name="connsiteX22" fmla="*/ 254 w 114462"/>
                <a:gd name="connsiteY22" fmla="*/ 103606 h 10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4462" h="103669">
                  <a:moveTo>
                    <a:pt x="191" y="103669"/>
                  </a:moveTo>
                  <a:lnTo>
                    <a:pt x="191" y="86402"/>
                  </a:lnTo>
                  <a:lnTo>
                    <a:pt x="12443" y="86402"/>
                  </a:lnTo>
                  <a:lnTo>
                    <a:pt x="12443" y="19997"/>
                  </a:lnTo>
                  <a:lnTo>
                    <a:pt x="0" y="19997"/>
                  </a:lnTo>
                  <a:lnTo>
                    <a:pt x="0" y="2158"/>
                  </a:lnTo>
                  <a:lnTo>
                    <a:pt x="35932" y="2158"/>
                  </a:lnTo>
                  <a:lnTo>
                    <a:pt x="35932" y="19235"/>
                  </a:lnTo>
                  <a:cubicBezTo>
                    <a:pt x="40820" y="9332"/>
                    <a:pt x="51676" y="0"/>
                    <a:pt x="67992" y="0"/>
                  </a:cubicBezTo>
                  <a:cubicBezTo>
                    <a:pt x="87799" y="0"/>
                    <a:pt x="102400" y="11236"/>
                    <a:pt x="102400" y="39233"/>
                  </a:cubicBezTo>
                  <a:lnTo>
                    <a:pt x="102400" y="86402"/>
                  </a:lnTo>
                  <a:lnTo>
                    <a:pt x="114462" y="86402"/>
                  </a:lnTo>
                  <a:lnTo>
                    <a:pt x="114462" y="103669"/>
                  </a:lnTo>
                  <a:lnTo>
                    <a:pt x="66277" y="103669"/>
                  </a:lnTo>
                  <a:lnTo>
                    <a:pt x="66277" y="86402"/>
                  </a:lnTo>
                  <a:lnTo>
                    <a:pt x="78911" y="86402"/>
                  </a:lnTo>
                  <a:lnTo>
                    <a:pt x="78911" y="41138"/>
                  </a:lnTo>
                  <a:cubicBezTo>
                    <a:pt x="78911" y="26536"/>
                    <a:pt x="72309" y="19553"/>
                    <a:pt x="59104" y="19553"/>
                  </a:cubicBezTo>
                  <a:cubicBezTo>
                    <a:pt x="46661" y="19553"/>
                    <a:pt x="35995" y="27679"/>
                    <a:pt x="35995" y="43423"/>
                  </a:cubicBezTo>
                  <a:lnTo>
                    <a:pt x="35995" y="86338"/>
                  </a:lnTo>
                  <a:lnTo>
                    <a:pt x="48629" y="86338"/>
                  </a:lnTo>
                  <a:lnTo>
                    <a:pt x="48629" y="103606"/>
                  </a:lnTo>
                  <a:lnTo>
                    <a:pt x="254" y="103606"/>
                  </a:lnTo>
                  <a:close/>
                </a:path>
              </a:pathLst>
            </a:custGeom>
            <a:solidFill>
              <a:srgbClr val="FFFFFF"/>
            </a:solidFill>
            <a:ln w="6345" cap="flat">
              <a:noFill/>
              <a:prstDash val="solid"/>
              <a:miter/>
            </a:ln>
          </p:spPr>
          <p:txBody>
            <a:bodyPr rtlCol="0" anchor="ctr"/>
            <a:lstStyle/>
            <a:p>
              <a:endParaRPr lang="en-US"/>
            </a:p>
          </p:txBody>
        </p:sp>
        <p:sp>
          <p:nvSpPr>
            <p:cNvPr id="1602" name="Freeform 1601">
              <a:extLst>
                <a:ext uri="{FF2B5EF4-FFF2-40B4-BE49-F238E27FC236}">
                  <a16:creationId xmlns:a16="http://schemas.microsoft.com/office/drawing/2014/main" id="{227C9839-EE31-55CB-B3FD-B7EB14535765}"/>
                </a:ext>
              </a:extLst>
            </p:cNvPr>
            <p:cNvSpPr/>
            <p:nvPr/>
          </p:nvSpPr>
          <p:spPr>
            <a:xfrm>
              <a:off x="5930433" y="5197572"/>
              <a:ext cx="98146" cy="105637"/>
            </a:xfrm>
            <a:custGeom>
              <a:avLst/>
              <a:gdLst>
                <a:gd name="connsiteX0" fmla="*/ 78276 w 98146"/>
                <a:gd name="connsiteY0" fmla="*/ 2158 h 105637"/>
                <a:gd name="connsiteX1" fmla="*/ 97321 w 98146"/>
                <a:gd name="connsiteY1" fmla="*/ 2158 h 105637"/>
                <a:gd name="connsiteX2" fmla="*/ 97321 w 98146"/>
                <a:gd name="connsiteY2" fmla="*/ 38471 h 105637"/>
                <a:gd name="connsiteX3" fmla="*/ 76943 w 98146"/>
                <a:gd name="connsiteY3" fmla="*/ 38471 h 105637"/>
                <a:gd name="connsiteX4" fmla="*/ 51676 w 98146"/>
                <a:gd name="connsiteY4" fmla="*/ 18664 h 105637"/>
                <a:gd name="connsiteX5" fmla="*/ 24060 w 98146"/>
                <a:gd name="connsiteY5" fmla="*/ 52247 h 105637"/>
                <a:gd name="connsiteX6" fmla="*/ 24060 w 98146"/>
                <a:gd name="connsiteY6" fmla="*/ 54025 h 105637"/>
                <a:gd name="connsiteX7" fmla="*/ 52247 w 98146"/>
                <a:gd name="connsiteY7" fmla="*/ 87608 h 105637"/>
                <a:gd name="connsiteX8" fmla="*/ 76752 w 98146"/>
                <a:gd name="connsiteY8" fmla="*/ 65833 h 105637"/>
                <a:gd name="connsiteX9" fmla="*/ 98147 w 98146"/>
                <a:gd name="connsiteY9" fmla="*/ 65833 h 105637"/>
                <a:gd name="connsiteX10" fmla="*/ 51295 w 98146"/>
                <a:gd name="connsiteY10" fmla="*/ 105638 h 105637"/>
                <a:gd name="connsiteX11" fmla="*/ 0 w 98146"/>
                <a:gd name="connsiteY11" fmla="*/ 53771 h 105637"/>
                <a:gd name="connsiteX12" fmla="*/ 0 w 98146"/>
                <a:gd name="connsiteY12" fmla="*/ 52247 h 105637"/>
                <a:gd name="connsiteX13" fmla="*/ 48375 w 98146"/>
                <a:gd name="connsiteY13" fmla="*/ 0 h 105637"/>
                <a:gd name="connsiteX14" fmla="*/ 78276 w 98146"/>
                <a:gd name="connsiteY14" fmla="*/ 15744 h 105637"/>
                <a:gd name="connsiteX15" fmla="*/ 78276 w 98146"/>
                <a:gd name="connsiteY15" fmla="*/ 2158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46" h="105637">
                  <a:moveTo>
                    <a:pt x="78276" y="2158"/>
                  </a:moveTo>
                  <a:lnTo>
                    <a:pt x="97321" y="2158"/>
                  </a:lnTo>
                  <a:lnTo>
                    <a:pt x="97321" y="38471"/>
                  </a:lnTo>
                  <a:lnTo>
                    <a:pt x="76943" y="38471"/>
                  </a:lnTo>
                  <a:cubicBezTo>
                    <a:pt x="74213" y="26600"/>
                    <a:pt x="66468" y="18664"/>
                    <a:pt x="51676" y="18664"/>
                  </a:cubicBezTo>
                  <a:cubicBezTo>
                    <a:pt x="35551" y="18664"/>
                    <a:pt x="24060" y="31107"/>
                    <a:pt x="24060" y="52247"/>
                  </a:cubicBezTo>
                  <a:lnTo>
                    <a:pt x="24060" y="54025"/>
                  </a:lnTo>
                  <a:cubicBezTo>
                    <a:pt x="24060" y="75990"/>
                    <a:pt x="34916" y="87608"/>
                    <a:pt x="52247" y="87608"/>
                  </a:cubicBezTo>
                  <a:cubicBezTo>
                    <a:pt x="64690" y="87608"/>
                    <a:pt x="75165" y="80244"/>
                    <a:pt x="76752" y="65833"/>
                  </a:cubicBezTo>
                  <a:lnTo>
                    <a:pt x="98147" y="65833"/>
                  </a:lnTo>
                  <a:cubicBezTo>
                    <a:pt x="96369" y="89132"/>
                    <a:pt x="78911" y="105638"/>
                    <a:pt x="51295" y="105638"/>
                  </a:cubicBezTo>
                  <a:cubicBezTo>
                    <a:pt x="22156" y="105638"/>
                    <a:pt x="0" y="86592"/>
                    <a:pt x="0" y="53771"/>
                  </a:cubicBezTo>
                  <a:lnTo>
                    <a:pt x="0" y="52247"/>
                  </a:lnTo>
                  <a:cubicBezTo>
                    <a:pt x="0" y="21140"/>
                    <a:pt x="20823" y="0"/>
                    <a:pt x="48375" y="0"/>
                  </a:cubicBezTo>
                  <a:cubicBezTo>
                    <a:pt x="65643" y="0"/>
                    <a:pt x="74404" y="7364"/>
                    <a:pt x="78276" y="15744"/>
                  </a:cubicBezTo>
                  <a:lnTo>
                    <a:pt x="78276" y="2158"/>
                  </a:lnTo>
                  <a:close/>
                </a:path>
              </a:pathLst>
            </a:custGeom>
            <a:solidFill>
              <a:srgbClr val="FFFFFF"/>
            </a:solidFill>
            <a:ln w="6345" cap="flat">
              <a:noFill/>
              <a:prstDash val="solid"/>
              <a:miter/>
            </a:ln>
          </p:spPr>
          <p:txBody>
            <a:bodyPr rtlCol="0" anchor="ctr"/>
            <a:lstStyle/>
            <a:p>
              <a:endParaRPr lang="en-US"/>
            </a:p>
          </p:txBody>
        </p:sp>
        <p:sp>
          <p:nvSpPr>
            <p:cNvPr id="1603" name="Freeform 1602">
              <a:extLst>
                <a:ext uri="{FF2B5EF4-FFF2-40B4-BE49-F238E27FC236}">
                  <a16:creationId xmlns:a16="http://schemas.microsoft.com/office/drawing/2014/main" id="{16235806-D5F8-471D-406C-F2CA28BDE276}"/>
                </a:ext>
              </a:extLst>
            </p:cNvPr>
            <p:cNvSpPr/>
            <p:nvPr/>
          </p:nvSpPr>
          <p:spPr>
            <a:xfrm>
              <a:off x="6040959" y="5197636"/>
              <a:ext cx="98527" cy="105637"/>
            </a:xfrm>
            <a:custGeom>
              <a:avLst/>
              <a:gdLst>
                <a:gd name="connsiteX0" fmla="*/ 0 w 98527"/>
                <a:gd name="connsiteY0" fmla="*/ 53962 h 105637"/>
                <a:gd name="connsiteX1" fmla="*/ 0 w 98527"/>
                <a:gd name="connsiteY1" fmla="*/ 52438 h 105637"/>
                <a:gd name="connsiteX2" fmla="*/ 50533 w 98527"/>
                <a:gd name="connsiteY2" fmla="*/ 0 h 105637"/>
                <a:gd name="connsiteX3" fmla="*/ 98527 w 98527"/>
                <a:gd name="connsiteY3" fmla="*/ 51295 h 105637"/>
                <a:gd name="connsiteX4" fmla="*/ 98527 w 98527"/>
                <a:gd name="connsiteY4" fmla="*/ 58278 h 105637"/>
                <a:gd name="connsiteX5" fmla="*/ 24124 w 98527"/>
                <a:gd name="connsiteY5" fmla="*/ 58278 h 105637"/>
                <a:gd name="connsiteX6" fmla="*/ 52120 w 98527"/>
                <a:gd name="connsiteY6" fmla="*/ 88179 h 105637"/>
                <a:gd name="connsiteX7" fmla="*/ 75419 w 98527"/>
                <a:gd name="connsiteY7" fmla="*/ 72626 h 105637"/>
                <a:gd name="connsiteX8" fmla="*/ 97956 w 98527"/>
                <a:gd name="connsiteY8" fmla="*/ 72626 h 105637"/>
                <a:gd name="connsiteX9" fmla="*/ 51549 w 98527"/>
                <a:gd name="connsiteY9" fmla="*/ 105637 h 105637"/>
                <a:gd name="connsiteX10" fmla="*/ 63 w 98527"/>
                <a:gd name="connsiteY10" fmla="*/ 53962 h 105637"/>
                <a:gd name="connsiteX11" fmla="*/ 75229 w 98527"/>
                <a:gd name="connsiteY11" fmla="*/ 42090 h 105637"/>
                <a:gd name="connsiteX12" fmla="*/ 50533 w 98527"/>
                <a:gd name="connsiteY12" fmla="*/ 17014 h 105637"/>
                <a:gd name="connsiteX13" fmla="*/ 24505 w 98527"/>
                <a:gd name="connsiteY13" fmla="*/ 42090 h 105637"/>
                <a:gd name="connsiteX14" fmla="*/ 75229 w 98527"/>
                <a:gd name="connsiteY14" fmla="*/ 42090 h 1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527" h="105637">
                  <a:moveTo>
                    <a:pt x="0" y="53962"/>
                  </a:moveTo>
                  <a:lnTo>
                    <a:pt x="0" y="52438"/>
                  </a:lnTo>
                  <a:cubicBezTo>
                    <a:pt x="0" y="20950"/>
                    <a:pt x="21584" y="0"/>
                    <a:pt x="50533" y="0"/>
                  </a:cubicBezTo>
                  <a:cubicBezTo>
                    <a:pt x="75609" y="0"/>
                    <a:pt x="98527" y="14982"/>
                    <a:pt x="98527" y="51295"/>
                  </a:cubicBezTo>
                  <a:lnTo>
                    <a:pt x="98527" y="58278"/>
                  </a:lnTo>
                  <a:lnTo>
                    <a:pt x="24124" y="58278"/>
                  </a:lnTo>
                  <a:cubicBezTo>
                    <a:pt x="24886" y="77895"/>
                    <a:pt x="34599" y="88179"/>
                    <a:pt x="52120" y="88179"/>
                  </a:cubicBezTo>
                  <a:cubicBezTo>
                    <a:pt x="66277" y="88179"/>
                    <a:pt x="73705" y="82529"/>
                    <a:pt x="75419" y="72626"/>
                  </a:cubicBezTo>
                  <a:lnTo>
                    <a:pt x="97956" y="72626"/>
                  </a:lnTo>
                  <a:cubicBezTo>
                    <a:pt x="94655" y="94020"/>
                    <a:pt x="77577" y="105637"/>
                    <a:pt x="51549" y="105637"/>
                  </a:cubicBezTo>
                  <a:cubicBezTo>
                    <a:pt x="21648" y="105637"/>
                    <a:pt x="63" y="86021"/>
                    <a:pt x="63" y="53962"/>
                  </a:cubicBezTo>
                  <a:close/>
                  <a:moveTo>
                    <a:pt x="75229" y="42090"/>
                  </a:moveTo>
                  <a:cubicBezTo>
                    <a:pt x="74022" y="25013"/>
                    <a:pt x="65134" y="17014"/>
                    <a:pt x="50533" y="17014"/>
                  </a:cubicBezTo>
                  <a:cubicBezTo>
                    <a:pt x="35932" y="17014"/>
                    <a:pt x="26854" y="26727"/>
                    <a:pt x="24505" y="42090"/>
                  </a:cubicBezTo>
                  <a:lnTo>
                    <a:pt x="75229" y="42090"/>
                  </a:lnTo>
                  <a:close/>
                </a:path>
              </a:pathLst>
            </a:custGeom>
            <a:solidFill>
              <a:srgbClr val="FFFFFF"/>
            </a:solidFill>
            <a:ln w="6345" cap="flat">
              <a:noFill/>
              <a:prstDash val="solid"/>
              <a:miter/>
            </a:ln>
          </p:spPr>
          <p:txBody>
            <a:bodyPr rtlCol="0" anchor="ctr"/>
            <a:lstStyle/>
            <a:p>
              <a:endParaRPr lang="en-US"/>
            </a:p>
          </p:txBody>
        </p:sp>
        <p:sp>
          <p:nvSpPr>
            <p:cNvPr id="1604" name="Freeform 1603">
              <a:extLst>
                <a:ext uri="{FF2B5EF4-FFF2-40B4-BE49-F238E27FC236}">
                  <a16:creationId xmlns:a16="http://schemas.microsoft.com/office/drawing/2014/main" id="{6BA67A04-BBF7-D4B1-7A18-1D51A214E370}"/>
                </a:ext>
              </a:extLst>
            </p:cNvPr>
            <p:cNvSpPr/>
            <p:nvPr/>
          </p:nvSpPr>
          <p:spPr>
            <a:xfrm>
              <a:off x="5138279" y="5372154"/>
              <a:ext cx="147473" cy="123349"/>
            </a:xfrm>
            <a:custGeom>
              <a:avLst/>
              <a:gdLst>
                <a:gd name="connsiteX0" fmla="*/ 0 w 147473"/>
                <a:gd name="connsiteY0" fmla="*/ 0 h 123349"/>
                <a:gd name="connsiteX1" fmla="*/ 9649 w 147473"/>
                <a:gd name="connsiteY1" fmla="*/ 0 h 123349"/>
                <a:gd name="connsiteX2" fmla="*/ 37963 w 147473"/>
                <a:gd name="connsiteY2" fmla="*/ 108685 h 123349"/>
                <a:gd name="connsiteX3" fmla="*/ 70594 w 147473"/>
                <a:gd name="connsiteY3" fmla="*/ 0 h 123349"/>
                <a:gd name="connsiteX4" fmla="*/ 77324 w 147473"/>
                <a:gd name="connsiteY4" fmla="*/ 0 h 123349"/>
                <a:gd name="connsiteX5" fmla="*/ 108748 w 147473"/>
                <a:gd name="connsiteY5" fmla="*/ 109002 h 123349"/>
                <a:gd name="connsiteX6" fmla="*/ 138649 w 147473"/>
                <a:gd name="connsiteY6" fmla="*/ 0 h 123349"/>
                <a:gd name="connsiteX7" fmla="*/ 147474 w 147473"/>
                <a:gd name="connsiteY7" fmla="*/ 0 h 123349"/>
                <a:gd name="connsiteX8" fmla="*/ 113636 w 147473"/>
                <a:gd name="connsiteY8" fmla="*/ 123350 h 123349"/>
                <a:gd name="connsiteX9" fmla="*/ 104304 w 147473"/>
                <a:gd name="connsiteY9" fmla="*/ 123350 h 123349"/>
                <a:gd name="connsiteX10" fmla="*/ 73895 w 147473"/>
                <a:gd name="connsiteY10" fmla="*/ 17077 h 123349"/>
                <a:gd name="connsiteX11" fmla="*/ 41772 w 147473"/>
                <a:gd name="connsiteY11" fmla="*/ 123350 h 123349"/>
                <a:gd name="connsiteX12" fmla="*/ 32631 w 147473"/>
                <a:gd name="connsiteY12" fmla="*/ 123350 h 123349"/>
                <a:gd name="connsiteX13" fmla="*/ 0 w 147473"/>
                <a:gd name="connsiteY13" fmla="*/ 0 h 12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473" h="123349">
                  <a:moveTo>
                    <a:pt x="0" y="0"/>
                  </a:moveTo>
                  <a:lnTo>
                    <a:pt x="9649" y="0"/>
                  </a:lnTo>
                  <a:lnTo>
                    <a:pt x="37963" y="108685"/>
                  </a:lnTo>
                  <a:lnTo>
                    <a:pt x="70594" y="0"/>
                  </a:lnTo>
                  <a:lnTo>
                    <a:pt x="77324" y="0"/>
                  </a:lnTo>
                  <a:lnTo>
                    <a:pt x="108748" y="109002"/>
                  </a:lnTo>
                  <a:lnTo>
                    <a:pt x="138649" y="0"/>
                  </a:lnTo>
                  <a:lnTo>
                    <a:pt x="147474" y="0"/>
                  </a:lnTo>
                  <a:lnTo>
                    <a:pt x="113636" y="123350"/>
                  </a:lnTo>
                  <a:lnTo>
                    <a:pt x="104304" y="123350"/>
                  </a:lnTo>
                  <a:lnTo>
                    <a:pt x="73895" y="17077"/>
                  </a:lnTo>
                  <a:lnTo>
                    <a:pt x="41772" y="123350"/>
                  </a:lnTo>
                  <a:lnTo>
                    <a:pt x="32631" y="123350"/>
                  </a:lnTo>
                  <a:lnTo>
                    <a:pt x="0" y="0"/>
                  </a:lnTo>
                  <a:close/>
                </a:path>
              </a:pathLst>
            </a:custGeom>
            <a:solidFill>
              <a:srgbClr val="FFFFFF"/>
            </a:solidFill>
            <a:ln w="6345" cap="flat">
              <a:noFill/>
              <a:prstDash val="solid"/>
              <a:miter/>
            </a:ln>
          </p:spPr>
          <p:txBody>
            <a:bodyPr rtlCol="0" anchor="ctr"/>
            <a:lstStyle/>
            <a:p>
              <a:endParaRPr lang="en-US"/>
            </a:p>
          </p:txBody>
        </p:sp>
        <p:sp>
          <p:nvSpPr>
            <p:cNvPr id="1605" name="Freeform 1604">
              <a:extLst>
                <a:ext uri="{FF2B5EF4-FFF2-40B4-BE49-F238E27FC236}">
                  <a16:creationId xmlns:a16="http://schemas.microsoft.com/office/drawing/2014/main" id="{2A79B10F-E1E1-4F6E-675C-77BAE5318F88}"/>
                </a:ext>
              </a:extLst>
            </p:cNvPr>
            <p:cNvSpPr/>
            <p:nvPr/>
          </p:nvSpPr>
          <p:spPr>
            <a:xfrm>
              <a:off x="5292291"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8" y="85259"/>
                    <a:pt x="68055" y="79038"/>
                    <a:pt x="71166" y="66468"/>
                  </a:cubicBezTo>
                  <a:lnTo>
                    <a:pt x="80308" y="66468"/>
                  </a:lnTo>
                  <a:cubicBezTo>
                    <a:pt x="76499" y="83736"/>
                    <a:pt x="62215" y="93068"/>
                    <a:pt x="42852" y="93068"/>
                  </a:cubicBezTo>
                  <a:cubicBezTo>
                    <a:pt x="16760" y="93068"/>
                    <a:pt x="64" y="74594"/>
                    <a:pt x="64" y="47550"/>
                  </a:cubicBezTo>
                  <a:close/>
                  <a:moveTo>
                    <a:pt x="71483" y="39868"/>
                  </a:moveTo>
                  <a:cubicBezTo>
                    <a:pt x="70658" y="17966"/>
                    <a:pt x="59041"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06" name="Freeform 1605">
              <a:extLst>
                <a:ext uri="{FF2B5EF4-FFF2-40B4-BE49-F238E27FC236}">
                  <a16:creationId xmlns:a16="http://schemas.microsoft.com/office/drawing/2014/main" id="{0DB8825D-77AF-177F-7B85-DD8BB0B90000}"/>
                </a:ext>
              </a:extLst>
            </p:cNvPr>
            <p:cNvSpPr/>
            <p:nvPr/>
          </p:nvSpPr>
          <p:spPr>
            <a:xfrm>
              <a:off x="5428528" y="5362123"/>
              <a:ext cx="84052" cy="134776"/>
            </a:xfrm>
            <a:custGeom>
              <a:avLst/>
              <a:gdLst>
                <a:gd name="connsiteX0" fmla="*/ 0 w 84052"/>
                <a:gd name="connsiteY0" fmla="*/ 89576 h 134776"/>
                <a:gd name="connsiteX1" fmla="*/ 0 w 84052"/>
                <a:gd name="connsiteY1" fmla="*/ 88180 h 134776"/>
                <a:gd name="connsiteX2" fmla="*/ 41963 w 84052"/>
                <a:gd name="connsiteY2" fmla="*/ 41773 h 134776"/>
                <a:gd name="connsiteX3" fmla="*/ 74911 w 84052"/>
                <a:gd name="connsiteY3" fmla="*/ 63167 h 134776"/>
                <a:gd name="connsiteX4" fmla="*/ 74911 w 84052"/>
                <a:gd name="connsiteY4" fmla="*/ 0 h 134776"/>
                <a:gd name="connsiteX5" fmla="*/ 84053 w 84052"/>
                <a:gd name="connsiteY5" fmla="*/ 0 h 134776"/>
                <a:gd name="connsiteX6" fmla="*/ 84053 w 84052"/>
                <a:gd name="connsiteY6" fmla="*/ 133380 h 134776"/>
                <a:gd name="connsiteX7" fmla="*/ 74911 w 84052"/>
                <a:gd name="connsiteY7" fmla="*/ 133380 h 134776"/>
                <a:gd name="connsiteX8" fmla="*/ 74911 w 84052"/>
                <a:gd name="connsiteY8" fmla="*/ 112494 h 134776"/>
                <a:gd name="connsiteX9" fmla="*/ 40566 w 84052"/>
                <a:gd name="connsiteY9" fmla="*/ 134777 h 134776"/>
                <a:gd name="connsiteX10" fmla="*/ 0 w 84052"/>
                <a:gd name="connsiteY10" fmla="*/ 89576 h 134776"/>
                <a:gd name="connsiteX11" fmla="*/ 75102 w 84052"/>
                <a:gd name="connsiteY11" fmla="*/ 88878 h 134776"/>
                <a:gd name="connsiteX12" fmla="*/ 75102 w 84052"/>
                <a:gd name="connsiteY12" fmla="*/ 87481 h 134776"/>
                <a:gd name="connsiteX13" fmla="*/ 42788 w 84052"/>
                <a:gd name="connsiteY13" fmla="*/ 49518 h 134776"/>
                <a:gd name="connsiteX14" fmla="*/ 9459 w 84052"/>
                <a:gd name="connsiteY14" fmla="*/ 87799 h 134776"/>
                <a:gd name="connsiteX15" fmla="*/ 9459 w 84052"/>
                <a:gd name="connsiteY15" fmla="*/ 89195 h 134776"/>
                <a:gd name="connsiteX16" fmla="*/ 41392 w 84052"/>
                <a:gd name="connsiteY16" fmla="*/ 126968 h 134776"/>
                <a:gd name="connsiteX17" fmla="*/ 75038 w 84052"/>
                <a:gd name="connsiteY17" fmla="*/ 88814 h 13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34776">
                  <a:moveTo>
                    <a:pt x="0" y="89576"/>
                  </a:moveTo>
                  <a:lnTo>
                    <a:pt x="0" y="88180"/>
                  </a:lnTo>
                  <a:cubicBezTo>
                    <a:pt x="0" y="60437"/>
                    <a:pt x="18093" y="41773"/>
                    <a:pt x="41963" y="41773"/>
                  </a:cubicBezTo>
                  <a:cubicBezTo>
                    <a:pt x="59739" y="41773"/>
                    <a:pt x="69769" y="51930"/>
                    <a:pt x="74911" y="63167"/>
                  </a:cubicBezTo>
                  <a:lnTo>
                    <a:pt x="74911" y="0"/>
                  </a:lnTo>
                  <a:lnTo>
                    <a:pt x="84053" y="0"/>
                  </a:lnTo>
                  <a:lnTo>
                    <a:pt x="84053" y="133380"/>
                  </a:lnTo>
                  <a:lnTo>
                    <a:pt x="74911" y="133380"/>
                  </a:lnTo>
                  <a:lnTo>
                    <a:pt x="74911" y="112494"/>
                  </a:lnTo>
                  <a:cubicBezTo>
                    <a:pt x="70086" y="123350"/>
                    <a:pt x="57453" y="134777"/>
                    <a:pt x="40566" y="134777"/>
                  </a:cubicBezTo>
                  <a:cubicBezTo>
                    <a:pt x="17585" y="134777"/>
                    <a:pt x="0" y="118207"/>
                    <a:pt x="0" y="89576"/>
                  </a:cubicBezTo>
                  <a:close/>
                  <a:moveTo>
                    <a:pt x="75102" y="88878"/>
                  </a:moveTo>
                  <a:lnTo>
                    <a:pt x="75102" y="87481"/>
                  </a:lnTo>
                  <a:cubicBezTo>
                    <a:pt x="75102" y="62659"/>
                    <a:pt x="61643" y="49518"/>
                    <a:pt x="42788" y="49518"/>
                  </a:cubicBezTo>
                  <a:cubicBezTo>
                    <a:pt x="23934" y="49518"/>
                    <a:pt x="9459" y="63484"/>
                    <a:pt x="9459" y="87799"/>
                  </a:cubicBezTo>
                  <a:lnTo>
                    <a:pt x="9459" y="89195"/>
                  </a:lnTo>
                  <a:cubicBezTo>
                    <a:pt x="9459" y="113891"/>
                    <a:pt x="23426" y="126968"/>
                    <a:pt x="41392" y="126968"/>
                  </a:cubicBezTo>
                  <a:cubicBezTo>
                    <a:pt x="59358" y="126968"/>
                    <a:pt x="75038" y="113700"/>
                    <a:pt x="75038" y="88814"/>
                  </a:cubicBezTo>
                  <a:close/>
                </a:path>
              </a:pathLst>
            </a:custGeom>
            <a:solidFill>
              <a:srgbClr val="FFFFFF"/>
            </a:solidFill>
            <a:ln w="6345" cap="flat">
              <a:noFill/>
              <a:prstDash val="solid"/>
              <a:miter/>
            </a:ln>
          </p:spPr>
          <p:txBody>
            <a:bodyPr rtlCol="0" anchor="ctr"/>
            <a:lstStyle/>
            <a:p>
              <a:endParaRPr lang="en-US"/>
            </a:p>
          </p:txBody>
        </p:sp>
        <p:sp>
          <p:nvSpPr>
            <p:cNvPr id="1607" name="Freeform 1606">
              <a:extLst>
                <a:ext uri="{FF2B5EF4-FFF2-40B4-BE49-F238E27FC236}">
                  <a16:creationId xmlns:a16="http://schemas.microsoft.com/office/drawing/2014/main" id="{27B9883C-135D-7D9D-C238-7BC9985DDA98}"/>
                </a:ext>
              </a:extLst>
            </p:cNvPr>
            <p:cNvSpPr/>
            <p:nvPr/>
          </p:nvSpPr>
          <p:spPr>
            <a:xfrm>
              <a:off x="5532451"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08" name="Freeform 1607">
              <a:extLst>
                <a:ext uri="{FF2B5EF4-FFF2-40B4-BE49-F238E27FC236}">
                  <a16:creationId xmlns:a16="http://schemas.microsoft.com/office/drawing/2014/main" id="{ED95230F-3711-71DE-8AEB-09563DD3DBEA}"/>
                </a:ext>
              </a:extLst>
            </p:cNvPr>
            <p:cNvSpPr/>
            <p:nvPr/>
          </p:nvSpPr>
          <p:spPr>
            <a:xfrm>
              <a:off x="5633581" y="5362123"/>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09" name="Freeform 1608">
              <a:extLst>
                <a:ext uri="{FF2B5EF4-FFF2-40B4-BE49-F238E27FC236}">
                  <a16:creationId xmlns:a16="http://schemas.microsoft.com/office/drawing/2014/main" id="{358A62F4-0EB3-BA76-7B7A-1A89835053AD}"/>
                </a:ext>
              </a:extLst>
            </p:cNvPr>
            <p:cNvSpPr/>
            <p:nvPr/>
          </p:nvSpPr>
          <p:spPr>
            <a:xfrm>
              <a:off x="5666403" y="5372979"/>
              <a:ext cx="12950" cy="122524"/>
            </a:xfrm>
            <a:custGeom>
              <a:avLst/>
              <a:gdLst>
                <a:gd name="connsiteX0" fmla="*/ 0 w 12950"/>
                <a:gd name="connsiteY0" fmla="*/ 6412 h 122524"/>
                <a:gd name="connsiteX1" fmla="*/ 6539 w 12950"/>
                <a:gd name="connsiteY1" fmla="*/ 0 h 122524"/>
                <a:gd name="connsiteX2" fmla="*/ 12951 w 12950"/>
                <a:gd name="connsiteY2" fmla="*/ 6412 h 122524"/>
                <a:gd name="connsiteX3" fmla="*/ 6539 w 12950"/>
                <a:gd name="connsiteY3" fmla="*/ 12951 h 122524"/>
                <a:gd name="connsiteX4" fmla="*/ 0 w 12950"/>
                <a:gd name="connsiteY4" fmla="*/ 6412 h 122524"/>
                <a:gd name="connsiteX5" fmla="*/ 2095 w 12950"/>
                <a:gd name="connsiteY5" fmla="*/ 32313 h 122524"/>
                <a:gd name="connsiteX6" fmla="*/ 11236 w 12950"/>
                <a:gd name="connsiteY6" fmla="*/ 32313 h 122524"/>
                <a:gd name="connsiteX7" fmla="*/ 11236 w 12950"/>
                <a:gd name="connsiteY7" fmla="*/ 122524 h 122524"/>
                <a:gd name="connsiteX8" fmla="*/ 2095 w 12950"/>
                <a:gd name="connsiteY8" fmla="*/ 122524 h 122524"/>
                <a:gd name="connsiteX9" fmla="*/ 2095 w 12950"/>
                <a:gd name="connsiteY9" fmla="*/ 32313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0" h="122524">
                  <a:moveTo>
                    <a:pt x="0" y="6412"/>
                  </a:moveTo>
                  <a:cubicBezTo>
                    <a:pt x="0" y="2984"/>
                    <a:pt x="2920" y="0"/>
                    <a:pt x="6539" y="0"/>
                  </a:cubicBezTo>
                  <a:cubicBezTo>
                    <a:pt x="10157" y="0"/>
                    <a:pt x="12951" y="2920"/>
                    <a:pt x="12951" y="6412"/>
                  </a:cubicBezTo>
                  <a:cubicBezTo>
                    <a:pt x="12951" y="9904"/>
                    <a:pt x="10157" y="12951"/>
                    <a:pt x="6539" y="12951"/>
                  </a:cubicBezTo>
                  <a:cubicBezTo>
                    <a:pt x="2920" y="12951"/>
                    <a:pt x="0" y="10030"/>
                    <a:pt x="0" y="6412"/>
                  </a:cubicBezTo>
                  <a:close/>
                  <a:moveTo>
                    <a:pt x="2095" y="32313"/>
                  </a:moveTo>
                  <a:lnTo>
                    <a:pt x="11236" y="32313"/>
                  </a:lnTo>
                  <a:lnTo>
                    <a:pt x="11236" y="122524"/>
                  </a:lnTo>
                  <a:lnTo>
                    <a:pt x="2095" y="122524"/>
                  </a:lnTo>
                  <a:lnTo>
                    <a:pt x="2095" y="32313"/>
                  </a:lnTo>
                  <a:close/>
                </a:path>
              </a:pathLst>
            </a:custGeom>
            <a:solidFill>
              <a:srgbClr val="FFFFFF"/>
            </a:solidFill>
            <a:ln w="6345" cap="flat">
              <a:noFill/>
              <a:prstDash val="solid"/>
              <a:miter/>
            </a:ln>
          </p:spPr>
          <p:txBody>
            <a:bodyPr rtlCol="0" anchor="ctr"/>
            <a:lstStyle/>
            <a:p>
              <a:endParaRPr lang="en-US"/>
            </a:p>
          </p:txBody>
        </p:sp>
        <p:sp>
          <p:nvSpPr>
            <p:cNvPr id="1610" name="Freeform 1609">
              <a:extLst>
                <a:ext uri="{FF2B5EF4-FFF2-40B4-BE49-F238E27FC236}">
                  <a16:creationId xmlns:a16="http://schemas.microsoft.com/office/drawing/2014/main" id="{C9F2E574-8234-DD81-8AB6-64421BF14D56}"/>
                </a:ext>
              </a:extLst>
            </p:cNvPr>
            <p:cNvSpPr/>
            <p:nvPr/>
          </p:nvSpPr>
          <p:spPr>
            <a:xfrm>
              <a:off x="5693003" y="5405292"/>
              <a:ext cx="80624" cy="90211"/>
            </a:xfrm>
            <a:custGeom>
              <a:avLst/>
              <a:gdLst>
                <a:gd name="connsiteX0" fmla="*/ 0 w 80624"/>
                <a:gd name="connsiteY0" fmla="*/ 0 h 90211"/>
                <a:gd name="connsiteX1" fmla="*/ 10030 w 80624"/>
                <a:gd name="connsiteY1" fmla="*/ 0 h 90211"/>
                <a:gd name="connsiteX2" fmla="*/ 40757 w 80624"/>
                <a:gd name="connsiteY2" fmla="*/ 81069 h 90211"/>
                <a:gd name="connsiteX3" fmla="*/ 71293 w 80624"/>
                <a:gd name="connsiteY3" fmla="*/ 0 h 90211"/>
                <a:gd name="connsiteX4" fmla="*/ 80625 w 80624"/>
                <a:gd name="connsiteY4" fmla="*/ 0 h 90211"/>
                <a:gd name="connsiteX5" fmla="*/ 46597 w 80624"/>
                <a:gd name="connsiteY5" fmla="*/ 90211 h 90211"/>
                <a:gd name="connsiteX6" fmla="*/ 34662 w 80624"/>
                <a:gd name="connsiteY6" fmla="*/ 90211 h 90211"/>
                <a:gd name="connsiteX7" fmla="*/ 0 w 80624"/>
                <a:gd name="connsiteY7" fmla="*/ 0 h 9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624" h="90211">
                  <a:moveTo>
                    <a:pt x="0" y="0"/>
                  </a:moveTo>
                  <a:lnTo>
                    <a:pt x="10030" y="0"/>
                  </a:lnTo>
                  <a:lnTo>
                    <a:pt x="40757" y="81069"/>
                  </a:lnTo>
                  <a:lnTo>
                    <a:pt x="71293" y="0"/>
                  </a:lnTo>
                  <a:lnTo>
                    <a:pt x="80625" y="0"/>
                  </a:lnTo>
                  <a:lnTo>
                    <a:pt x="46597" y="90211"/>
                  </a:lnTo>
                  <a:lnTo>
                    <a:pt x="34662" y="90211"/>
                  </a:lnTo>
                  <a:lnTo>
                    <a:pt x="0" y="0"/>
                  </a:lnTo>
                  <a:close/>
                </a:path>
              </a:pathLst>
            </a:custGeom>
            <a:solidFill>
              <a:srgbClr val="FFFFFF"/>
            </a:solidFill>
            <a:ln w="6345" cap="flat">
              <a:noFill/>
              <a:prstDash val="solid"/>
              <a:miter/>
            </a:ln>
          </p:spPr>
          <p:txBody>
            <a:bodyPr rtlCol="0" anchor="ctr"/>
            <a:lstStyle/>
            <a:p>
              <a:endParaRPr lang="en-US"/>
            </a:p>
          </p:txBody>
        </p:sp>
        <p:sp>
          <p:nvSpPr>
            <p:cNvPr id="1611" name="Freeform 1610">
              <a:extLst>
                <a:ext uri="{FF2B5EF4-FFF2-40B4-BE49-F238E27FC236}">
                  <a16:creationId xmlns:a16="http://schemas.microsoft.com/office/drawing/2014/main" id="{44F39776-0177-F736-53D9-180136B15703}"/>
                </a:ext>
              </a:extLst>
            </p:cNvPr>
            <p:cNvSpPr/>
            <p:nvPr/>
          </p:nvSpPr>
          <p:spPr>
            <a:xfrm>
              <a:off x="5780039" y="5403832"/>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6 h 93067"/>
                <a:gd name="connsiteX5" fmla="*/ 9523 w 81005"/>
                <a:gd name="connsiteY5" fmla="*/ 47296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6"/>
                  </a:lnTo>
                  <a:lnTo>
                    <a:pt x="9523" y="47296"/>
                  </a:lnTo>
                  <a:cubicBezTo>
                    <a:pt x="9840" y="71420"/>
                    <a:pt x="21458" y="85259"/>
                    <a:pt x="42852" y="85259"/>
                  </a:cubicBezTo>
                  <a:cubicBezTo>
                    <a:pt x="57897" y="85259"/>
                    <a:pt x="68055" y="79038"/>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2" name="Freeform 1611">
              <a:extLst>
                <a:ext uri="{FF2B5EF4-FFF2-40B4-BE49-F238E27FC236}">
                  <a16:creationId xmlns:a16="http://schemas.microsoft.com/office/drawing/2014/main" id="{829A4430-C26D-57A2-F334-6351565C130B}"/>
                </a:ext>
              </a:extLst>
            </p:cNvPr>
            <p:cNvSpPr/>
            <p:nvPr/>
          </p:nvSpPr>
          <p:spPr>
            <a:xfrm>
              <a:off x="5881043" y="5404086"/>
              <a:ext cx="39677" cy="91417"/>
            </a:xfrm>
            <a:custGeom>
              <a:avLst/>
              <a:gdLst>
                <a:gd name="connsiteX0" fmla="*/ 0 w 39677"/>
                <a:gd name="connsiteY0" fmla="*/ 1206 h 91417"/>
                <a:gd name="connsiteX1" fmla="*/ 9142 w 39677"/>
                <a:gd name="connsiteY1" fmla="*/ 1206 h 91417"/>
                <a:gd name="connsiteX2" fmla="*/ 9142 w 39677"/>
                <a:gd name="connsiteY2" fmla="*/ 20188 h 91417"/>
                <a:gd name="connsiteX3" fmla="*/ 39678 w 39677"/>
                <a:gd name="connsiteY3" fmla="*/ 0 h 91417"/>
                <a:gd name="connsiteX4" fmla="*/ 39678 w 39677"/>
                <a:gd name="connsiteY4" fmla="*/ 8634 h 91417"/>
                <a:gd name="connsiteX5" fmla="*/ 9142 w 39677"/>
                <a:gd name="connsiteY5" fmla="*/ 41392 h 91417"/>
                <a:gd name="connsiteX6" fmla="*/ 9142 w 39677"/>
                <a:gd name="connsiteY6" fmla="*/ 91417 h 91417"/>
                <a:gd name="connsiteX7" fmla="*/ 0 w 39677"/>
                <a:gd name="connsiteY7" fmla="*/ 91417 h 91417"/>
                <a:gd name="connsiteX8" fmla="*/ 0 w 39677"/>
                <a:gd name="connsiteY8" fmla="*/ 1206 h 9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17">
                  <a:moveTo>
                    <a:pt x="0" y="1206"/>
                  </a:moveTo>
                  <a:lnTo>
                    <a:pt x="9142" y="1206"/>
                  </a:lnTo>
                  <a:lnTo>
                    <a:pt x="9142" y="20188"/>
                  </a:lnTo>
                  <a:cubicBezTo>
                    <a:pt x="14157" y="9142"/>
                    <a:pt x="23108" y="508"/>
                    <a:pt x="39678" y="0"/>
                  </a:cubicBezTo>
                  <a:lnTo>
                    <a:pt x="39678" y="8634"/>
                  </a:lnTo>
                  <a:cubicBezTo>
                    <a:pt x="22219" y="9332"/>
                    <a:pt x="9142" y="17458"/>
                    <a:pt x="9142" y="41392"/>
                  </a:cubicBezTo>
                  <a:lnTo>
                    <a:pt x="9142" y="91417"/>
                  </a:lnTo>
                  <a:lnTo>
                    <a:pt x="0" y="91417"/>
                  </a:lnTo>
                  <a:lnTo>
                    <a:pt x="0" y="1206"/>
                  </a:lnTo>
                  <a:close/>
                </a:path>
              </a:pathLst>
            </a:custGeom>
            <a:solidFill>
              <a:srgbClr val="FFFFFF"/>
            </a:solidFill>
            <a:ln w="6345" cap="flat">
              <a:noFill/>
              <a:prstDash val="solid"/>
              <a:miter/>
            </a:ln>
          </p:spPr>
          <p:txBody>
            <a:bodyPr rtlCol="0" anchor="ctr"/>
            <a:lstStyle/>
            <a:p>
              <a:endParaRPr lang="en-US"/>
            </a:p>
          </p:txBody>
        </p:sp>
        <p:sp>
          <p:nvSpPr>
            <p:cNvPr id="1613" name="Freeform 1612">
              <a:extLst>
                <a:ext uri="{FF2B5EF4-FFF2-40B4-BE49-F238E27FC236}">
                  <a16:creationId xmlns:a16="http://schemas.microsoft.com/office/drawing/2014/main" id="{169BE92A-C32B-53C8-A5E6-4FA88DEFB77C}"/>
                </a:ext>
              </a:extLst>
            </p:cNvPr>
            <p:cNvSpPr/>
            <p:nvPr/>
          </p:nvSpPr>
          <p:spPr>
            <a:xfrm>
              <a:off x="5139992"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6 w 81005"/>
                <a:gd name="connsiteY7" fmla="*/ 66468 h 93067"/>
                <a:gd name="connsiteX8" fmla="*/ 80308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8"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6" y="66468"/>
                  </a:cubicBezTo>
                  <a:lnTo>
                    <a:pt x="80308"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4" name="Freeform 1613">
              <a:extLst>
                <a:ext uri="{FF2B5EF4-FFF2-40B4-BE49-F238E27FC236}">
                  <a16:creationId xmlns:a16="http://schemas.microsoft.com/office/drawing/2014/main" id="{70A9BBCC-CD13-FBE0-5083-79BE66A5AB9F}"/>
                </a:ext>
              </a:extLst>
            </p:cNvPr>
            <p:cNvSpPr/>
            <p:nvPr/>
          </p:nvSpPr>
          <p:spPr>
            <a:xfrm>
              <a:off x="5227791" y="5599363"/>
              <a:ext cx="78148" cy="90274"/>
            </a:xfrm>
            <a:custGeom>
              <a:avLst/>
              <a:gdLst>
                <a:gd name="connsiteX0" fmla="*/ 33456 w 78148"/>
                <a:gd name="connsiteY0" fmla="*/ 43677 h 90274"/>
                <a:gd name="connsiteX1" fmla="*/ 2032 w 78148"/>
                <a:gd name="connsiteY1" fmla="*/ 0 h 90274"/>
                <a:gd name="connsiteX2" fmla="*/ 12887 w 78148"/>
                <a:gd name="connsiteY2" fmla="*/ 0 h 90274"/>
                <a:gd name="connsiteX3" fmla="*/ 38979 w 78148"/>
                <a:gd name="connsiteY3" fmla="*/ 36758 h 90274"/>
                <a:gd name="connsiteX4" fmla="*/ 64690 w 78148"/>
                <a:gd name="connsiteY4" fmla="*/ 0 h 90274"/>
                <a:gd name="connsiteX5" fmla="*/ 74911 w 78148"/>
                <a:gd name="connsiteY5" fmla="*/ 0 h 90274"/>
                <a:gd name="connsiteX6" fmla="*/ 43994 w 78148"/>
                <a:gd name="connsiteY6" fmla="*/ 42979 h 90274"/>
                <a:gd name="connsiteX7" fmla="*/ 78149 w 78148"/>
                <a:gd name="connsiteY7" fmla="*/ 90275 h 90274"/>
                <a:gd name="connsiteX8" fmla="*/ 67293 w 78148"/>
                <a:gd name="connsiteY8" fmla="*/ 90275 h 90274"/>
                <a:gd name="connsiteX9" fmla="*/ 38662 w 78148"/>
                <a:gd name="connsiteY9" fmla="*/ 49898 h 90274"/>
                <a:gd name="connsiteX10" fmla="*/ 10031 w 78148"/>
                <a:gd name="connsiteY10" fmla="*/ 90275 h 90274"/>
                <a:gd name="connsiteX11" fmla="*/ 0 w 78148"/>
                <a:gd name="connsiteY11" fmla="*/ 90275 h 90274"/>
                <a:gd name="connsiteX12" fmla="*/ 33520 w 78148"/>
                <a:gd name="connsiteY12" fmla="*/ 43677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148" h="90274">
                  <a:moveTo>
                    <a:pt x="33456" y="43677"/>
                  </a:moveTo>
                  <a:lnTo>
                    <a:pt x="2032" y="0"/>
                  </a:lnTo>
                  <a:lnTo>
                    <a:pt x="12887" y="0"/>
                  </a:lnTo>
                  <a:lnTo>
                    <a:pt x="38979" y="36758"/>
                  </a:lnTo>
                  <a:lnTo>
                    <a:pt x="64690" y="0"/>
                  </a:lnTo>
                  <a:lnTo>
                    <a:pt x="74911" y="0"/>
                  </a:lnTo>
                  <a:lnTo>
                    <a:pt x="43994" y="42979"/>
                  </a:lnTo>
                  <a:lnTo>
                    <a:pt x="78149" y="90275"/>
                  </a:lnTo>
                  <a:lnTo>
                    <a:pt x="67293" y="90275"/>
                  </a:lnTo>
                  <a:lnTo>
                    <a:pt x="38662" y="49898"/>
                  </a:lnTo>
                  <a:lnTo>
                    <a:pt x="10031" y="90275"/>
                  </a:lnTo>
                  <a:lnTo>
                    <a:pt x="0" y="90275"/>
                  </a:lnTo>
                  <a:lnTo>
                    <a:pt x="33520" y="43677"/>
                  </a:lnTo>
                  <a:close/>
                </a:path>
              </a:pathLst>
            </a:custGeom>
            <a:solidFill>
              <a:srgbClr val="FFFFFF"/>
            </a:solidFill>
            <a:ln w="6345" cap="flat">
              <a:noFill/>
              <a:prstDash val="solid"/>
              <a:miter/>
            </a:ln>
          </p:spPr>
          <p:txBody>
            <a:bodyPr rtlCol="0" anchor="ctr"/>
            <a:lstStyle/>
            <a:p>
              <a:endParaRPr lang="en-US"/>
            </a:p>
          </p:txBody>
        </p:sp>
        <p:sp>
          <p:nvSpPr>
            <p:cNvPr id="1615" name="Freeform 1614">
              <a:extLst>
                <a:ext uri="{FF2B5EF4-FFF2-40B4-BE49-F238E27FC236}">
                  <a16:creationId xmlns:a16="http://schemas.microsoft.com/office/drawing/2014/main" id="{F58F0F52-D1E8-51EB-2A88-009725D811D6}"/>
                </a:ext>
              </a:extLst>
            </p:cNvPr>
            <p:cNvSpPr/>
            <p:nvPr/>
          </p:nvSpPr>
          <p:spPr>
            <a:xfrm>
              <a:off x="5311654" y="5597967"/>
              <a:ext cx="81704" cy="93004"/>
            </a:xfrm>
            <a:custGeom>
              <a:avLst/>
              <a:gdLst>
                <a:gd name="connsiteX0" fmla="*/ 0 w 81704"/>
                <a:gd name="connsiteY0" fmla="*/ 47486 h 93004"/>
                <a:gd name="connsiteX1" fmla="*/ 0 w 81704"/>
                <a:gd name="connsiteY1" fmla="*/ 46090 h 93004"/>
                <a:gd name="connsiteX2" fmla="*/ 43169 w 81704"/>
                <a:gd name="connsiteY2" fmla="*/ 0 h 93004"/>
                <a:gd name="connsiteX3" fmla="*/ 80815 w 81704"/>
                <a:gd name="connsiteY3" fmla="*/ 30028 h 93004"/>
                <a:gd name="connsiteX4" fmla="*/ 71864 w 81704"/>
                <a:gd name="connsiteY4" fmla="*/ 30028 h 93004"/>
                <a:gd name="connsiteX5" fmla="*/ 43233 w 81704"/>
                <a:gd name="connsiteY5" fmla="*/ 7745 h 93004"/>
                <a:gd name="connsiteX6" fmla="*/ 9586 w 81704"/>
                <a:gd name="connsiteY6" fmla="*/ 46026 h 93004"/>
                <a:gd name="connsiteX7" fmla="*/ 9586 w 81704"/>
                <a:gd name="connsiteY7" fmla="*/ 47422 h 93004"/>
                <a:gd name="connsiteX8" fmla="*/ 43233 w 81704"/>
                <a:gd name="connsiteY8" fmla="*/ 85196 h 93004"/>
                <a:gd name="connsiteX9" fmla="*/ 73261 w 81704"/>
                <a:gd name="connsiteY9" fmla="*/ 60373 h 93004"/>
                <a:gd name="connsiteX10" fmla="*/ 81704 w 81704"/>
                <a:gd name="connsiteY10" fmla="*/ 60373 h 93004"/>
                <a:gd name="connsiteX11" fmla="*/ 43233 w 81704"/>
                <a:gd name="connsiteY11" fmla="*/ 93004 h 93004"/>
                <a:gd name="connsiteX12" fmla="*/ 63 w 81704"/>
                <a:gd name="connsiteY12" fmla="*/ 47486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704" h="93004">
                  <a:moveTo>
                    <a:pt x="0" y="47486"/>
                  </a:moveTo>
                  <a:lnTo>
                    <a:pt x="0" y="46090"/>
                  </a:lnTo>
                  <a:cubicBezTo>
                    <a:pt x="0" y="18474"/>
                    <a:pt x="19299" y="0"/>
                    <a:pt x="43169" y="0"/>
                  </a:cubicBezTo>
                  <a:cubicBezTo>
                    <a:pt x="61453" y="0"/>
                    <a:pt x="78403" y="9649"/>
                    <a:pt x="80815" y="30028"/>
                  </a:cubicBezTo>
                  <a:lnTo>
                    <a:pt x="71864" y="30028"/>
                  </a:lnTo>
                  <a:cubicBezTo>
                    <a:pt x="69642" y="14855"/>
                    <a:pt x="57390" y="7745"/>
                    <a:pt x="43233" y="7745"/>
                  </a:cubicBezTo>
                  <a:cubicBezTo>
                    <a:pt x="24441" y="7745"/>
                    <a:pt x="9586" y="22219"/>
                    <a:pt x="9586" y="46026"/>
                  </a:cubicBezTo>
                  <a:lnTo>
                    <a:pt x="9586" y="47422"/>
                  </a:lnTo>
                  <a:cubicBezTo>
                    <a:pt x="9586" y="71229"/>
                    <a:pt x="24251" y="85196"/>
                    <a:pt x="43233" y="85196"/>
                  </a:cubicBezTo>
                  <a:cubicBezTo>
                    <a:pt x="58278" y="85196"/>
                    <a:pt x="71039" y="76562"/>
                    <a:pt x="73261" y="60373"/>
                  </a:cubicBezTo>
                  <a:lnTo>
                    <a:pt x="81704" y="60373"/>
                  </a:lnTo>
                  <a:cubicBezTo>
                    <a:pt x="79292" y="79672"/>
                    <a:pt x="63738" y="93004"/>
                    <a:pt x="43233" y="93004"/>
                  </a:cubicBezTo>
                  <a:cubicBezTo>
                    <a:pt x="18918" y="93004"/>
                    <a:pt x="63" y="74911"/>
                    <a:pt x="63" y="47486"/>
                  </a:cubicBezTo>
                  <a:close/>
                </a:path>
              </a:pathLst>
            </a:custGeom>
            <a:solidFill>
              <a:srgbClr val="FFFFFF"/>
            </a:solidFill>
            <a:ln w="6345" cap="flat">
              <a:noFill/>
              <a:prstDash val="solid"/>
              <a:miter/>
            </a:ln>
          </p:spPr>
          <p:txBody>
            <a:bodyPr rtlCol="0" anchor="ctr"/>
            <a:lstStyle/>
            <a:p>
              <a:endParaRPr lang="en-US"/>
            </a:p>
          </p:txBody>
        </p:sp>
        <p:sp>
          <p:nvSpPr>
            <p:cNvPr id="1616" name="Freeform 1615">
              <a:extLst>
                <a:ext uri="{FF2B5EF4-FFF2-40B4-BE49-F238E27FC236}">
                  <a16:creationId xmlns:a16="http://schemas.microsoft.com/office/drawing/2014/main" id="{E0F6BD9D-D8BC-7667-5F97-4DBE08554940}"/>
                </a:ext>
              </a:extLst>
            </p:cNvPr>
            <p:cNvSpPr/>
            <p:nvPr/>
          </p:nvSpPr>
          <p:spPr>
            <a:xfrm>
              <a:off x="5406435"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5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5"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17" name="Freeform 1616">
              <a:extLst>
                <a:ext uri="{FF2B5EF4-FFF2-40B4-BE49-F238E27FC236}">
                  <a16:creationId xmlns:a16="http://schemas.microsoft.com/office/drawing/2014/main" id="{B8E6397A-9F61-57E4-4D29-A29408B18EB7}"/>
                </a:ext>
              </a:extLst>
            </p:cNvPr>
            <p:cNvSpPr/>
            <p:nvPr/>
          </p:nvSpPr>
          <p:spPr>
            <a:xfrm>
              <a:off x="5507438" y="5598030"/>
              <a:ext cx="84052" cy="123095"/>
            </a:xfrm>
            <a:custGeom>
              <a:avLst/>
              <a:gdLst>
                <a:gd name="connsiteX0" fmla="*/ 0 w 84052"/>
                <a:gd name="connsiteY0" fmla="*/ 1396 h 123095"/>
                <a:gd name="connsiteX1" fmla="*/ 9142 w 84052"/>
                <a:gd name="connsiteY1" fmla="*/ 1396 h 123095"/>
                <a:gd name="connsiteX2" fmla="*/ 9142 w 84052"/>
                <a:gd name="connsiteY2" fmla="*/ 22410 h 123095"/>
                <a:gd name="connsiteX3" fmla="*/ 43487 w 84052"/>
                <a:gd name="connsiteY3" fmla="*/ 0 h 123095"/>
                <a:gd name="connsiteX4" fmla="*/ 84053 w 84052"/>
                <a:gd name="connsiteY4" fmla="*/ 45582 h 123095"/>
                <a:gd name="connsiteX5" fmla="*/ 84053 w 84052"/>
                <a:gd name="connsiteY5" fmla="*/ 46978 h 123095"/>
                <a:gd name="connsiteX6" fmla="*/ 43487 w 84052"/>
                <a:gd name="connsiteY6" fmla="*/ 93068 h 123095"/>
                <a:gd name="connsiteX7" fmla="*/ 9142 w 84052"/>
                <a:gd name="connsiteY7" fmla="*/ 71165 h 123095"/>
                <a:gd name="connsiteX8" fmla="*/ 9142 w 84052"/>
                <a:gd name="connsiteY8" fmla="*/ 123095 h 123095"/>
                <a:gd name="connsiteX9" fmla="*/ 0 w 84052"/>
                <a:gd name="connsiteY9" fmla="*/ 123095 h 123095"/>
                <a:gd name="connsiteX10" fmla="*/ 0 w 84052"/>
                <a:gd name="connsiteY10" fmla="*/ 1460 h 123095"/>
                <a:gd name="connsiteX11" fmla="*/ 74594 w 84052"/>
                <a:gd name="connsiteY11" fmla="*/ 47295 h 123095"/>
                <a:gd name="connsiteX12" fmla="*/ 74594 w 84052"/>
                <a:gd name="connsiteY12" fmla="*/ 45899 h 123095"/>
                <a:gd name="connsiteX13" fmla="*/ 42662 w 84052"/>
                <a:gd name="connsiteY13" fmla="*/ 7745 h 123095"/>
                <a:gd name="connsiteX14" fmla="*/ 9015 w 84052"/>
                <a:gd name="connsiteY14" fmla="*/ 45899 h 123095"/>
                <a:gd name="connsiteX15" fmla="*/ 9015 w 84052"/>
                <a:gd name="connsiteY15" fmla="*/ 47295 h 123095"/>
                <a:gd name="connsiteX16" fmla="*/ 42852 w 84052"/>
                <a:gd name="connsiteY16" fmla="*/ 85259 h 123095"/>
                <a:gd name="connsiteX17" fmla="*/ 74594 w 84052"/>
                <a:gd name="connsiteY17" fmla="*/ 47295 h 12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052" h="123095">
                  <a:moveTo>
                    <a:pt x="0" y="1396"/>
                  </a:moveTo>
                  <a:lnTo>
                    <a:pt x="9142" y="1396"/>
                  </a:lnTo>
                  <a:lnTo>
                    <a:pt x="9142" y="22410"/>
                  </a:lnTo>
                  <a:cubicBezTo>
                    <a:pt x="14347" y="10665"/>
                    <a:pt x="27616" y="0"/>
                    <a:pt x="43487" y="0"/>
                  </a:cubicBezTo>
                  <a:cubicBezTo>
                    <a:pt x="66277" y="0"/>
                    <a:pt x="84053" y="17458"/>
                    <a:pt x="84053" y="45582"/>
                  </a:cubicBezTo>
                  <a:lnTo>
                    <a:pt x="84053" y="46978"/>
                  </a:lnTo>
                  <a:cubicBezTo>
                    <a:pt x="84053" y="75292"/>
                    <a:pt x="66785" y="93068"/>
                    <a:pt x="43487" y="93068"/>
                  </a:cubicBezTo>
                  <a:cubicBezTo>
                    <a:pt x="25521" y="93068"/>
                    <a:pt x="13967" y="82212"/>
                    <a:pt x="9142" y="71165"/>
                  </a:cubicBezTo>
                  <a:lnTo>
                    <a:pt x="9142" y="123095"/>
                  </a:lnTo>
                  <a:lnTo>
                    <a:pt x="0" y="123095"/>
                  </a:lnTo>
                  <a:lnTo>
                    <a:pt x="0" y="1460"/>
                  </a:lnTo>
                  <a:close/>
                  <a:moveTo>
                    <a:pt x="74594" y="47295"/>
                  </a:moveTo>
                  <a:lnTo>
                    <a:pt x="74594" y="45899"/>
                  </a:lnTo>
                  <a:cubicBezTo>
                    <a:pt x="74594" y="21076"/>
                    <a:pt x="59929" y="7745"/>
                    <a:pt x="42662" y="7745"/>
                  </a:cubicBezTo>
                  <a:cubicBezTo>
                    <a:pt x="25394" y="7745"/>
                    <a:pt x="9015" y="21013"/>
                    <a:pt x="9015" y="45899"/>
                  </a:cubicBezTo>
                  <a:lnTo>
                    <a:pt x="9015" y="47295"/>
                  </a:lnTo>
                  <a:cubicBezTo>
                    <a:pt x="9015" y="71991"/>
                    <a:pt x="24061" y="85259"/>
                    <a:pt x="42852" y="85259"/>
                  </a:cubicBezTo>
                  <a:cubicBezTo>
                    <a:pt x="61643" y="85259"/>
                    <a:pt x="74594" y="71483"/>
                    <a:pt x="74594" y="47295"/>
                  </a:cubicBezTo>
                  <a:close/>
                </a:path>
              </a:pathLst>
            </a:custGeom>
            <a:solidFill>
              <a:srgbClr val="FFFFFF"/>
            </a:solidFill>
            <a:ln w="6345" cap="flat">
              <a:noFill/>
              <a:prstDash val="solid"/>
              <a:miter/>
            </a:ln>
          </p:spPr>
          <p:txBody>
            <a:bodyPr rtlCol="0" anchor="ctr"/>
            <a:lstStyle/>
            <a:p>
              <a:endParaRPr lang="en-US"/>
            </a:p>
          </p:txBody>
        </p:sp>
        <p:sp>
          <p:nvSpPr>
            <p:cNvPr id="1618" name="Freeform 1617">
              <a:extLst>
                <a:ext uri="{FF2B5EF4-FFF2-40B4-BE49-F238E27FC236}">
                  <a16:creationId xmlns:a16="http://schemas.microsoft.com/office/drawing/2014/main" id="{CB50BA4A-9C65-C6DD-4D8F-3594C9E1C3A5}"/>
                </a:ext>
              </a:extLst>
            </p:cNvPr>
            <p:cNvSpPr/>
            <p:nvPr/>
          </p:nvSpPr>
          <p:spPr>
            <a:xfrm>
              <a:off x="5599364" y="5578922"/>
              <a:ext cx="47231" cy="111922"/>
            </a:xfrm>
            <a:custGeom>
              <a:avLst/>
              <a:gdLst>
                <a:gd name="connsiteX0" fmla="*/ 13268 w 47231"/>
                <a:gd name="connsiteY0" fmla="*/ 89004 h 111922"/>
                <a:gd name="connsiteX1" fmla="*/ 13268 w 47231"/>
                <a:gd name="connsiteY1" fmla="*/ 28250 h 111922"/>
                <a:gd name="connsiteX2" fmla="*/ 0 w 47231"/>
                <a:gd name="connsiteY2" fmla="*/ 28250 h 111922"/>
                <a:gd name="connsiteX3" fmla="*/ 0 w 47231"/>
                <a:gd name="connsiteY3" fmla="*/ 20505 h 111922"/>
                <a:gd name="connsiteX4" fmla="*/ 13268 w 47231"/>
                <a:gd name="connsiteY4" fmla="*/ 20505 h 111922"/>
                <a:gd name="connsiteX5" fmla="*/ 13268 w 47231"/>
                <a:gd name="connsiteY5" fmla="*/ 0 h 111922"/>
                <a:gd name="connsiteX6" fmla="*/ 22410 w 47231"/>
                <a:gd name="connsiteY6" fmla="*/ 0 h 111922"/>
                <a:gd name="connsiteX7" fmla="*/ 22410 w 47231"/>
                <a:gd name="connsiteY7" fmla="*/ 20505 h 111922"/>
                <a:gd name="connsiteX8" fmla="*/ 46026 w 47231"/>
                <a:gd name="connsiteY8" fmla="*/ 20505 h 111922"/>
                <a:gd name="connsiteX9" fmla="*/ 46026 w 47231"/>
                <a:gd name="connsiteY9" fmla="*/ 28250 h 111922"/>
                <a:gd name="connsiteX10" fmla="*/ 22410 w 47231"/>
                <a:gd name="connsiteY10" fmla="*/ 28250 h 111922"/>
                <a:gd name="connsiteX11" fmla="*/ 22410 w 47231"/>
                <a:gd name="connsiteY11" fmla="*/ 88306 h 111922"/>
                <a:gd name="connsiteX12" fmla="*/ 35868 w 47231"/>
                <a:gd name="connsiteY12" fmla="*/ 104177 h 111922"/>
                <a:gd name="connsiteX13" fmla="*/ 47232 w 47231"/>
                <a:gd name="connsiteY13" fmla="*/ 102273 h 111922"/>
                <a:gd name="connsiteX14" fmla="*/ 47232 w 47231"/>
                <a:gd name="connsiteY14" fmla="*/ 110018 h 111922"/>
                <a:gd name="connsiteX15" fmla="*/ 35297 w 47231"/>
                <a:gd name="connsiteY15" fmla="*/ 111923 h 111922"/>
                <a:gd name="connsiteX16" fmla="*/ 13204 w 47231"/>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1" h="111922">
                  <a:moveTo>
                    <a:pt x="13268" y="89004"/>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8" y="104177"/>
                  </a:cubicBezTo>
                  <a:cubicBezTo>
                    <a:pt x="40503" y="104177"/>
                    <a:pt x="44121" y="103288"/>
                    <a:pt x="47232" y="102273"/>
                  </a:cubicBezTo>
                  <a:lnTo>
                    <a:pt x="47232" y="110018"/>
                  </a:lnTo>
                  <a:cubicBezTo>
                    <a:pt x="44312" y="111034"/>
                    <a:pt x="40820" y="111923"/>
                    <a:pt x="35297" y="111923"/>
                  </a:cubicBezTo>
                  <a:cubicBezTo>
                    <a:pt x="20950" y="111923"/>
                    <a:pt x="13204" y="103479"/>
                    <a:pt x="13204" y="89004"/>
                  </a:cubicBezTo>
                  <a:close/>
                </a:path>
              </a:pathLst>
            </a:custGeom>
            <a:solidFill>
              <a:srgbClr val="FFFFFF"/>
            </a:solidFill>
            <a:ln w="6345" cap="flat">
              <a:noFill/>
              <a:prstDash val="solid"/>
              <a:miter/>
            </a:ln>
          </p:spPr>
          <p:txBody>
            <a:bodyPr rtlCol="0" anchor="ctr"/>
            <a:lstStyle/>
            <a:p>
              <a:endParaRPr lang="en-US"/>
            </a:p>
          </p:txBody>
        </p:sp>
        <p:sp>
          <p:nvSpPr>
            <p:cNvPr id="1619" name="Freeform 1618">
              <a:extLst>
                <a:ext uri="{FF2B5EF4-FFF2-40B4-BE49-F238E27FC236}">
                  <a16:creationId xmlns:a16="http://schemas.microsoft.com/office/drawing/2014/main" id="{2F08F827-81D8-E3DF-28C9-52D888F6A43A}"/>
                </a:ext>
              </a:extLst>
            </p:cNvPr>
            <p:cNvSpPr/>
            <p:nvPr/>
          </p:nvSpPr>
          <p:spPr>
            <a:xfrm>
              <a:off x="5661387" y="5567113"/>
              <a:ext cx="12951" cy="122524"/>
            </a:xfrm>
            <a:custGeom>
              <a:avLst/>
              <a:gdLst>
                <a:gd name="connsiteX0" fmla="*/ 0 w 12951"/>
                <a:gd name="connsiteY0" fmla="*/ 6412 h 122524"/>
                <a:gd name="connsiteX1" fmla="*/ 6539 w 12951"/>
                <a:gd name="connsiteY1" fmla="*/ 0 h 122524"/>
                <a:gd name="connsiteX2" fmla="*/ 12951 w 12951"/>
                <a:gd name="connsiteY2" fmla="*/ 6412 h 122524"/>
                <a:gd name="connsiteX3" fmla="*/ 6539 w 12951"/>
                <a:gd name="connsiteY3" fmla="*/ 12951 h 122524"/>
                <a:gd name="connsiteX4" fmla="*/ 0 w 12951"/>
                <a:gd name="connsiteY4" fmla="*/ 6412 h 122524"/>
                <a:gd name="connsiteX5" fmla="*/ 2095 w 12951"/>
                <a:gd name="connsiteY5" fmla="*/ 32314 h 122524"/>
                <a:gd name="connsiteX6" fmla="*/ 11237 w 12951"/>
                <a:gd name="connsiteY6" fmla="*/ 32314 h 122524"/>
                <a:gd name="connsiteX7" fmla="*/ 11237 w 12951"/>
                <a:gd name="connsiteY7" fmla="*/ 122525 h 122524"/>
                <a:gd name="connsiteX8" fmla="*/ 2095 w 12951"/>
                <a:gd name="connsiteY8" fmla="*/ 122525 h 122524"/>
                <a:gd name="connsiteX9" fmla="*/ 2095 w 12951"/>
                <a:gd name="connsiteY9" fmla="*/ 32314 h 1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1" h="122524">
                  <a:moveTo>
                    <a:pt x="0" y="6412"/>
                  </a:moveTo>
                  <a:cubicBezTo>
                    <a:pt x="0" y="2984"/>
                    <a:pt x="2920" y="0"/>
                    <a:pt x="6539" y="0"/>
                  </a:cubicBezTo>
                  <a:cubicBezTo>
                    <a:pt x="10158" y="0"/>
                    <a:pt x="12951" y="2920"/>
                    <a:pt x="12951" y="6412"/>
                  </a:cubicBezTo>
                  <a:cubicBezTo>
                    <a:pt x="12951" y="9904"/>
                    <a:pt x="10158" y="12951"/>
                    <a:pt x="6539" y="12951"/>
                  </a:cubicBezTo>
                  <a:cubicBezTo>
                    <a:pt x="2920" y="12951"/>
                    <a:pt x="0" y="10031"/>
                    <a:pt x="0" y="6412"/>
                  </a:cubicBezTo>
                  <a:close/>
                  <a:moveTo>
                    <a:pt x="2095" y="32314"/>
                  </a:moveTo>
                  <a:lnTo>
                    <a:pt x="11237" y="32314"/>
                  </a:lnTo>
                  <a:lnTo>
                    <a:pt x="11237" y="122525"/>
                  </a:lnTo>
                  <a:lnTo>
                    <a:pt x="2095" y="122525"/>
                  </a:lnTo>
                  <a:lnTo>
                    <a:pt x="2095" y="32314"/>
                  </a:lnTo>
                  <a:close/>
                </a:path>
              </a:pathLst>
            </a:custGeom>
            <a:solidFill>
              <a:srgbClr val="FFFFFF"/>
            </a:solidFill>
            <a:ln w="6345" cap="flat">
              <a:noFill/>
              <a:prstDash val="solid"/>
              <a:miter/>
            </a:ln>
          </p:spPr>
          <p:txBody>
            <a:bodyPr rtlCol="0" anchor="ctr"/>
            <a:lstStyle/>
            <a:p>
              <a:endParaRPr lang="en-US"/>
            </a:p>
          </p:txBody>
        </p:sp>
        <p:sp>
          <p:nvSpPr>
            <p:cNvPr id="1620" name="Freeform 1619">
              <a:extLst>
                <a:ext uri="{FF2B5EF4-FFF2-40B4-BE49-F238E27FC236}">
                  <a16:creationId xmlns:a16="http://schemas.microsoft.com/office/drawing/2014/main" id="{5DD80618-7663-5C9D-AD90-E27FD28E5DA2}"/>
                </a:ext>
              </a:extLst>
            </p:cNvPr>
            <p:cNvSpPr/>
            <p:nvPr/>
          </p:nvSpPr>
          <p:spPr>
            <a:xfrm>
              <a:off x="5691733" y="5598030"/>
              <a:ext cx="87163" cy="93004"/>
            </a:xfrm>
            <a:custGeom>
              <a:avLst/>
              <a:gdLst>
                <a:gd name="connsiteX0" fmla="*/ 0 w 87163"/>
                <a:gd name="connsiteY0" fmla="*/ 47295 h 93004"/>
                <a:gd name="connsiteX1" fmla="*/ 0 w 87163"/>
                <a:gd name="connsiteY1" fmla="*/ 45899 h 93004"/>
                <a:gd name="connsiteX2" fmla="*/ 43677 w 87163"/>
                <a:gd name="connsiteY2" fmla="*/ 0 h 93004"/>
                <a:gd name="connsiteX3" fmla="*/ 87164 w 87163"/>
                <a:gd name="connsiteY3" fmla="*/ 45708 h 93004"/>
                <a:gd name="connsiteX4" fmla="*/ 87164 w 87163"/>
                <a:gd name="connsiteY4" fmla="*/ 47105 h 93004"/>
                <a:gd name="connsiteX5" fmla="*/ 43486 w 87163"/>
                <a:gd name="connsiteY5" fmla="*/ 93004 h 93004"/>
                <a:gd name="connsiteX6" fmla="*/ 0 w 87163"/>
                <a:gd name="connsiteY6" fmla="*/ 47295 h 93004"/>
                <a:gd name="connsiteX7" fmla="*/ 77641 w 87163"/>
                <a:gd name="connsiteY7" fmla="*/ 47295 h 93004"/>
                <a:gd name="connsiteX8" fmla="*/ 77641 w 87163"/>
                <a:gd name="connsiteY8" fmla="*/ 45899 h 93004"/>
                <a:gd name="connsiteX9" fmla="*/ 43614 w 87163"/>
                <a:gd name="connsiteY9" fmla="*/ 7745 h 93004"/>
                <a:gd name="connsiteX10" fmla="*/ 9459 w 87163"/>
                <a:gd name="connsiteY10" fmla="*/ 45899 h 93004"/>
                <a:gd name="connsiteX11" fmla="*/ 9459 w 87163"/>
                <a:gd name="connsiteY11" fmla="*/ 47295 h 93004"/>
                <a:gd name="connsiteX12" fmla="*/ 43614 w 87163"/>
                <a:gd name="connsiteY12" fmla="*/ 85259 h 93004"/>
                <a:gd name="connsiteX13" fmla="*/ 77641 w 87163"/>
                <a:gd name="connsiteY13" fmla="*/ 4729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163" h="93004">
                  <a:moveTo>
                    <a:pt x="0" y="47295"/>
                  </a:moveTo>
                  <a:lnTo>
                    <a:pt x="0" y="45899"/>
                  </a:lnTo>
                  <a:cubicBezTo>
                    <a:pt x="0" y="18791"/>
                    <a:pt x="19490" y="0"/>
                    <a:pt x="43677" y="0"/>
                  </a:cubicBezTo>
                  <a:cubicBezTo>
                    <a:pt x="67865" y="0"/>
                    <a:pt x="87164" y="18283"/>
                    <a:pt x="87164" y="45708"/>
                  </a:cubicBezTo>
                  <a:lnTo>
                    <a:pt x="87164" y="47105"/>
                  </a:lnTo>
                  <a:cubicBezTo>
                    <a:pt x="87164" y="74340"/>
                    <a:pt x="67865" y="93004"/>
                    <a:pt x="43486" y="93004"/>
                  </a:cubicBezTo>
                  <a:cubicBezTo>
                    <a:pt x="19109" y="93004"/>
                    <a:pt x="0" y="73832"/>
                    <a:pt x="0" y="47295"/>
                  </a:cubicBezTo>
                  <a:close/>
                  <a:moveTo>
                    <a:pt x="77641" y="47295"/>
                  </a:moveTo>
                  <a:lnTo>
                    <a:pt x="77641" y="45899"/>
                  </a:lnTo>
                  <a:cubicBezTo>
                    <a:pt x="77641" y="22092"/>
                    <a:pt x="62786" y="7745"/>
                    <a:pt x="43614" y="7745"/>
                  </a:cubicBezTo>
                  <a:cubicBezTo>
                    <a:pt x="24441" y="7745"/>
                    <a:pt x="9459" y="22410"/>
                    <a:pt x="9459" y="45899"/>
                  </a:cubicBezTo>
                  <a:lnTo>
                    <a:pt x="9459" y="47295"/>
                  </a:lnTo>
                  <a:cubicBezTo>
                    <a:pt x="9459" y="70404"/>
                    <a:pt x="23997" y="85259"/>
                    <a:pt x="43614" y="85259"/>
                  </a:cubicBezTo>
                  <a:cubicBezTo>
                    <a:pt x="63230" y="85259"/>
                    <a:pt x="77641" y="70594"/>
                    <a:pt x="77641" y="47295"/>
                  </a:cubicBezTo>
                  <a:close/>
                </a:path>
              </a:pathLst>
            </a:custGeom>
            <a:solidFill>
              <a:srgbClr val="FFFFFF"/>
            </a:solidFill>
            <a:ln w="6345" cap="flat">
              <a:noFill/>
              <a:prstDash val="solid"/>
              <a:miter/>
            </a:ln>
          </p:spPr>
          <p:txBody>
            <a:bodyPr rtlCol="0" anchor="ctr"/>
            <a:lstStyle/>
            <a:p>
              <a:endParaRPr lang="en-US"/>
            </a:p>
          </p:txBody>
        </p:sp>
        <p:sp>
          <p:nvSpPr>
            <p:cNvPr id="1621" name="Freeform 1620">
              <a:extLst>
                <a:ext uri="{FF2B5EF4-FFF2-40B4-BE49-F238E27FC236}">
                  <a16:creationId xmlns:a16="http://schemas.microsoft.com/office/drawing/2014/main" id="{41C4100A-EACC-21A1-3453-DBFF23F0FDFF}"/>
                </a:ext>
              </a:extLst>
            </p:cNvPr>
            <p:cNvSpPr/>
            <p:nvPr/>
          </p:nvSpPr>
          <p:spPr>
            <a:xfrm>
              <a:off x="5798767" y="5598030"/>
              <a:ext cx="73196" cy="91607"/>
            </a:xfrm>
            <a:custGeom>
              <a:avLst/>
              <a:gdLst>
                <a:gd name="connsiteX0" fmla="*/ 0 w 73196"/>
                <a:gd name="connsiteY0" fmla="*/ 1396 h 91607"/>
                <a:gd name="connsiteX1" fmla="*/ 9142 w 73196"/>
                <a:gd name="connsiteY1" fmla="*/ 1396 h 91607"/>
                <a:gd name="connsiteX2" fmla="*/ 9142 w 73196"/>
                <a:gd name="connsiteY2" fmla="*/ 18982 h 91607"/>
                <a:gd name="connsiteX3" fmla="*/ 41074 w 73196"/>
                <a:gd name="connsiteY3" fmla="*/ 0 h 91607"/>
                <a:gd name="connsiteX4" fmla="*/ 73197 w 73196"/>
                <a:gd name="connsiteY4" fmla="*/ 36059 h 91607"/>
                <a:gd name="connsiteX5" fmla="*/ 73197 w 73196"/>
                <a:gd name="connsiteY5" fmla="*/ 91608 h 91607"/>
                <a:gd name="connsiteX6" fmla="*/ 64056 w 73196"/>
                <a:gd name="connsiteY6" fmla="*/ 91608 h 91607"/>
                <a:gd name="connsiteX7" fmla="*/ 64056 w 73196"/>
                <a:gd name="connsiteY7" fmla="*/ 35551 h 91607"/>
                <a:gd name="connsiteX8" fmla="*/ 39043 w 73196"/>
                <a:gd name="connsiteY8" fmla="*/ 7936 h 91607"/>
                <a:gd name="connsiteX9" fmla="*/ 9142 w 73196"/>
                <a:gd name="connsiteY9" fmla="*/ 36947 h 91607"/>
                <a:gd name="connsiteX10" fmla="*/ 9142 w 73196"/>
                <a:gd name="connsiteY10" fmla="*/ 91608 h 91607"/>
                <a:gd name="connsiteX11" fmla="*/ 0 w 73196"/>
                <a:gd name="connsiteY11" fmla="*/ 91608 h 91607"/>
                <a:gd name="connsiteX12" fmla="*/ 0 w 73196"/>
                <a:gd name="connsiteY12" fmla="*/ 1396 h 9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196" h="91607">
                  <a:moveTo>
                    <a:pt x="0" y="1396"/>
                  </a:moveTo>
                  <a:lnTo>
                    <a:pt x="9142" y="1396"/>
                  </a:lnTo>
                  <a:lnTo>
                    <a:pt x="9142" y="18982"/>
                  </a:lnTo>
                  <a:cubicBezTo>
                    <a:pt x="13268" y="9141"/>
                    <a:pt x="25013" y="0"/>
                    <a:pt x="41074" y="0"/>
                  </a:cubicBezTo>
                  <a:cubicBezTo>
                    <a:pt x="60246" y="0"/>
                    <a:pt x="73197" y="10348"/>
                    <a:pt x="73197" y="36059"/>
                  </a:cubicBezTo>
                  <a:lnTo>
                    <a:pt x="73197" y="91608"/>
                  </a:lnTo>
                  <a:lnTo>
                    <a:pt x="64056" y="91608"/>
                  </a:lnTo>
                  <a:lnTo>
                    <a:pt x="64056" y="35551"/>
                  </a:lnTo>
                  <a:cubicBezTo>
                    <a:pt x="64056" y="16379"/>
                    <a:pt x="55104" y="7936"/>
                    <a:pt x="39043" y="7936"/>
                  </a:cubicBezTo>
                  <a:cubicBezTo>
                    <a:pt x="23997" y="7936"/>
                    <a:pt x="9142" y="17966"/>
                    <a:pt x="9142" y="36947"/>
                  </a:cubicBezTo>
                  <a:lnTo>
                    <a:pt x="9142" y="91608"/>
                  </a:lnTo>
                  <a:lnTo>
                    <a:pt x="0" y="91608"/>
                  </a:lnTo>
                  <a:lnTo>
                    <a:pt x="0" y="1396"/>
                  </a:lnTo>
                  <a:close/>
                </a:path>
              </a:pathLst>
            </a:custGeom>
            <a:solidFill>
              <a:srgbClr val="FFFFFF"/>
            </a:solidFill>
            <a:ln w="6345" cap="flat">
              <a:noFill/>
              <a:prstDash val="solid"/>
              <a:miter/>
            </a:ln>
          </p:spPr>
          <p:txBody>
            <a:bodyPr rtlCol="0" anchor="ctr"/>
            <a:lstStyle/>
            <a:p>
              <a:endParaRPr lang="en-US"/>
            </a:p>
          </p:txBody>
        </p:sp>
        <p:sp>
          <p:nvSpPr>
            <p:cNvPr id="1622" name="Freeform 1621">
              <a:extLst>
                <a:ext uri="{FF2B5EF4-FFF2-40B4-BE49-F238E27FC236}">
                  <a16:creationId xmlns:a16="http://schemas.microsoft.com/office/drawing/2014/main" id="{7720E325-F21C-2731-8428-0EF45557540B}"/>
                </a:ext>
              </a:extLst>
            </p:cNvPr>
            <p:cNvSpPr/>
            <p:nvPr/>
          </p:nvSpPr>
          <p:spPr>
            <a:xfrm>
              <a:off x="5890565" y="5598094"/>
              <a:ext cx="70213" cy="93004"/>
            </a:xfrm>
            <a:custGeom>
              <a:avLst/>
              <a:gdLst>
                <a:gd name="connsiteX0" fmla="*/ 0 w 70213"/>
                <a:gd name="connsiteY0" fmla="*/ 67230 h 93004"/>
                <a:gd name="connsiteX1" fmla="*/ 42280 w 70213"/>
                <a:gd name="connsiteY1" fmla="*/ 39995 h 93004"/>
                <a:gd name="connsiteX2" fmla="*/ 61072 w 70213"/>
                <a:gd name="connsiteY2" fmla="*/ 39995 h 93004"/>
                <a:gd name="connsiteX3" fmla="*/ 61072 w 70213"/>
                <a:gd name="connsiteY3" fmla="*/ 31869 h 93004"/>
                <a:gd name="connsiteX4" fmla="*/ 38281 w 70213"/>
                <a:gd name="connsiteY4" fmla="*/ 7745 h 93004"/>
                <a:gd name="connsiteX5" fmla="*/ 12887 w 70213"/>
                <a:gd name="connsiteY5" fmla="*/ 26918 h 93004"/>
                <a:gd name="connsiteX6" fmla="*/ 3936 w 70213"/>
                <a:gd name="connsiteY6" fmla="*/ 26918 h 93004"/>
                <a:gd name="connsiteX7" fmla="*/ 38598 w 70213"/>
                <a:gd name="connsiteY7" fmla="*/ 0 h 93004"/>
                <a:gd name="connsiteX8" fmla="*/ 70213 w 70213"/>
                <a:gd name="connsiteY8" fmla="*/ 31933 h 93004"/>
                <a:gd name="connsiteX9" fmla="*/ 70213 w 70213"/>
                <a:gd name="connsiteY9" fmla="*/ 91608 h 93004"/>
                <a:gd name="connsiteX10" fmla="*/ 61072 w 70213"/>
                <a:gd name="connsiteY10" fmla="*/ 91608 h 93004"/>
                <a:gd name="connsiteX11" fmla="*/ 61072 w 70213"/>
                <a:gd name="connsiteY11" fmla="*/ 77832 h 93004"/>
                <a:gd name="connsiteX12" fmla="*/ 30536 w 70213"/>
                <a:gd name="connsiteY12" fmla="*/ 93004 h 93004"/>
                <a:gd name="connsiteX13" fmla="*/ 0 w 70213"/>
                <a:gd name="connsiteY13" fmla="*/ 67293 h 93004"/>
                <a:gd name="connsiteX14" fmla="*/ 61072 w 70213"/>
                <a:gd name="connsiteY14" fmla="*/ 62405 h 93004"/>
                <a:gd name="connsiteX15" fmla="*/ 61072 w 70213"/>
                <a:gd name="connsiteY15" fmla="*/ 47042 h 93004"/>
                <a:gd name="connsiteX16" fmla="*/ 42598 w 70213"/>
                <a:gd name="connsiteY16" fmla="*/ 47042 h 93004"/>
                <a:gd name="connsiteX17" fmla="*/ 9078 w 70213"/>
                <a:gd name="connsiteY17" fmla="*/ 67230 h 93004"/>
                <a:gd name="connsiteX18" fmla="*/ 31171 w 70213"/>
                <a:gd name="connsiteY18" fmla="*/ 85513 h 93004"/>
                <a:gd name="connsiteX19" fmla="*/ 61072 w 70213"/>
                <a:gd name="connsiteY19" fmla="*/ 62405 h 9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213" h="93004">
                  <a:moveTo>
                    <a:pt x="0" y="67230"/>
                  </a:moveTo>
                  <a:cubicBezTo>
                    <a:pt x="0" y="46344"/>
                    <a:pt x="19997" y="39995"/>
                    <a:pt x="42280" y="39995"/>
                  </a:cubicBezTo>
                  <a:lnTo>
                    <a:pt x="61072" y="39995"/>
                  </a:lnTo>
                  <a:lnTo>
                    <a:pt x="61072" y="31869"/>
                  </a:lnTo>
                  <a:cubicBezTo>
                    <a:pt x="61072" y="14983"/>
                    <a:pt x="54152" y="7745"/>
                    <a:pt x="38281" y="7745"/>
                  </a:cubicBezTo>
                  <a:cubicBezTo>
                    <a:pt x="24632" y="7745"/>
                    <a:pt x="14982" y="13586"/>
                    <a:pt x="12887" y="26918"/>
                  </a:cubicBezTo>
                  <a:lnTo>
                    <a:pt x="3936" y="26918"/>
                  </a:lnTo>
                  <a:cubicBezTo>
                    <a:pt x="6031" y="7936"/>
                    <a:pt x="21521" y="0"/>
                    <a:pt x="38598" y="0"/>
                  </a:cubicBezTo>
                  <a:cubicBezTo>
                    <a:pt x="57390" y="0"/>
                    <a:pt x="70213" y="8951"/>
                    <a:pt x="70213" y="31933"/>
                  </a:cubicBezTo>
                  <a:lnTo>
                    <a:pt x="70213" y="91608"/>
                  </a:lnTo>
                  <a:lnTo>
                    <a:pt x="61072" y="91608"/>
                  </a:lnTo>
                  <a:lnTo>
                    <a:pt x="61072" y="77832"/>
                  </a:lnTo>
                  <a:cubicBezTo>
                    <a:pt x="55358" y="86656"/>
                    <a:pt x="45708" y="93004"/>
                    <a:pt x="30536" y="93004"/>
                  </a:cubicBezTo>
                  <a:cubicBezTo>
                    <a:pt x="12760" y="93004"/>
                    <a:pt x="0" y="84371"/>
                    <a:pt x="0" y="67293"/>
                  </a:cubicBezTo>
                  <a:close/>
                  <a:moveTo>
                    <a:pt x="61072" y="62405"/>
                  </a:moveTo>
                  <a:lnTo>
                    <a:pt x="61072" y="47042"/>
                  </a:lnTo>
                  <a:lnTo>
                    <a:pt x="42598" y="47042"/>
                  </a:lnTo>
                  <a:cubicBezTo>
                    <a:pt x="23807" y="47042"/>
                    <a:pt x="9078" y="50978"/>
                    <a:pt x="9078" y="67230"/>
                  </a:cubicBezTo>
                  <a:cubicBezTo>
                    <a:pt x="9078" y="78784"/>
                    <a:pt x="16315" y="85513"/>
                    <a:pt x="31171" y="85513"/>
                  </a:cubicBezTo>
                  <a:cubicBezTo>
                    <a:pt x="47740" y="85513"/>
                    <a:pt x="61072" y="75864"/>
                    <a:pt x="61072" y="62405"/>
                  </a:cubicBezTo>
                  <a:close/>
                </a:path>
              </a:pathLst>
            </a:custGeom>
            <a:solidFill>
              <a:srgbClr val="FFFFFF"/>
            </a:solidFill>
            <a:ln w="6345" cap="flat">
              <a:noFill/>
              <a:prstDash val="solid"/>
              <a:miter/>
            </a:ln>
          </p:spPr>
          <p:txBody>
            <a:bodyPr rtlCol="0" anchor="ctr"/>
            <a:lstStyle/>
            <a:p>
              <a:endParaRPr lang="en-US"/>
            </a:p>
          </p:txBody>
        </p:sp>
        <p:sp>
          <p:nvSpPr>
            <p:cNvPr id="1623" name="Freeform 1622">
              <a:extLst>
                <a:ext uri="{FF2B5EF4-FFF2-40B4-BE49-F238E27FC236}">
                  <a16:creationId xmlns:a16="http://schemas.microsoft.com/office/drawing/2014/main" id="{7FB1D1FD-02A2-EACD-8B9F-7BB59456B699}"/>
                </a:ext>
              </a:extLst>
            </p:cNvPr>
            <p:cNvSpPr/>
            <p:nvPr/>
          </p:nvSpPr>
          <p:spPr>
            <a:xfrm>
              <a:off x="5985982" y="5556258"/>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24" name="Freeform 1623">
              <a:extLst>
                <a:ext uri="{FF2B5EF4-FFF2-40B4-BE49-F238E27FC236}">
                  <a16:creationId xmlns:a16="http://schemas.microsoft.com/office/drawing/2014/main" id="{AA5F9B52-9636-D0E9-1868-A398160B9894}"/>
                </a:ext>
              </a:extLst>
            </p:cNvPr>
            <p:cNvSpPr/>
            <p:nvPr/>
          </p:nvSpPr>
          <p:spPr>
            <a:xfrm>
              <a:off x="6064575" y="5598221"/>
              <a:ext cx="39677" cy="91480"/>
            </a:xfrm>
            <a:custGeom>
              <a:avLst/>
              <a:gdLst>
                <a:gd name="connsiteX0" fmla="*/ 0 w 39677"/>
                <a:gd name="connsiteY0" fmla="*/ 1206 h 91480"/>
                <a:gd name="connsiteX1" fmla="*/ 9142 w 39677"/>
                <a:gd name="connsiteY1" fmla="*/ 1206 h 91480"/>
                <a:gd name="connsiteX2" fmla="*/ 9142 w 39677"/>
                <a:gd name="connsiteY2" fmla="*/ 20188 h 91480"/>
                <a:gd name="connsiteX3" fmla="*/ 39678 w 39677"/>
                <a:gd name="connsiteY3" fmla="*/ 0 h 91480"/>
                <a:gd name="connsiteX4" fmla="*/ 39678 w 39677"/>
                <a:gd name="connsiteY4" fmla="*/ 8634 h 91480"/>
                <a:gd name="connsiteX5" fmla="*/ 9142 w 39677"/>
                <a:gd name="connsiteY5" fmla="*/ 41455 h 91480"/>
                <a:gd name="connsiteX6" fmla="*/ 9142 w 39677"/>
                <a:gd name="connsiteY6" fmla="*/ 91480 h 91480"/>
                <a:gd name="connsiteX7" fmla="*/ 0 w 39677"/>
                <a:gd name="connsiteY7" fmla="*/ 91480 h 91480"/>
                <a:gd name="connsiteX8" fmla="*/ 0 w 39677"/>
                <a:gd name="connsiteY8" fmla="*/ 1270 h 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7" h="91480">
                  <a:moveTo>
                    <a:pt x="0" y="1206"/>
                  </a:moveTo>
                  <a:lnTo>
                    <a:pt x="9142" y="1206"/>
                  </a:lnTo>
                  <a:lnTo>
                    <a:pt x="9142" y="20188"/>
                  </a:lnTo>
                  <a:cubicBezTo>
                    <a:pt x="14157" y="9142"/>
                    <a:pt x="23108" y="508"/>
                    <a:pt x="39678" y="0"/>
                  </a:cubicBezTo>
                  <a:lnTo>
                    <a:pt x="39678" y="8634"/>
                  </a:lnTo>
                  <a:cubicBezTo>
                    <a:pt x="22219" y="9332"/>
                    <a:pt x="9142" y="17458"/>
                    <a:pt x="9142" y="41455"/>
                  </a:cubicBezTo>
                  <a:lnTo>
                    <a:pt x="9142" y="91480"/>
                  </a:lnTo>
                  <a:lnTo>
                    <a:pt x="0" y="91480"/>
                  </a:lnTo>
                  <a:lnTo>
                    <a:pt x="0" y="1270"/>
                  </a:lnTo>
                  <a:close/>
                </a:path>
              </a:pathLst>
            </a:custGeom>
            <a:solidFill>
              <a:srgbClr val="FFFFFF"/>
            </a:solidFill>
            <a:ln w="6345" cap="flat">
              <a:noFill/>
              <a:prstDash val="solid"/>
              <a:miter/>
            </a:ln>
          </p:spPr>
          <p:txBody>
            <a:bodyPr rtlCol="0" anchor="ctr"/>
            <a:lstStyle/>
            <a:p>
              <a:endParaRPr lang="en-US"/>
            </a:p>
          </p:txBody>
        </p:sp>
        <p:sp>
          <p:nvSpPr>
            <p:cNvPr id="1625" name="Freeform 1624">
              <a:extLst>
                <a:ext uri="{FF2B5EF4-FFF2-40B4-BE49-F238E27FC236}">
                  <a16:creationId xmlns:a16="http://schemas.microsoft.com/office/drawing/2014/main" id="{124E9F34-FDCB-DA47-ACFA-2F993C5A5B3B}"/>
                </a:ext>
              </a:extLst>
            </p:cNvPr>
            <p:cNvSpPr/>
            <p:nvPr/>
          </p:nvSpPr>
          <p:spPr>
            <a:xfrm>
              <a:off x="6110665" y="5597967"/>
              <a:ext cx="81005" cy="93067"/>
            </a:xfrm>
            <a:custGeom>
              <a:avLst/>
              <a:gdLst>
                <a:gd name="connsiteX0" fmla="*/ 0 w 81005"/>
                <a:gd name="connsiteY0" fmla="*/ 47486 h 93067"/>
                <a:gd name="connsiteX1" fmla="*/ 0 w 81005"/>
                <a:gd name="connsiteY1" fmla="*/ 46090 h 93067"/>
                <a:gd name="connsiteX2" fmla="*/ 41455 w 81005"/>
                <a:gd name="connsiteY2" fmla="*/ 0 h 93067"/>
                <a:gd name="connsiteX3" fmla="*/ 81006 w 81005"/>
                <a:gd name="connsiteY3" fmla="*/ 43994 h 93067"/>
                <a:gd name="connsiteX4" fmla="*/ 81006 w 81005"/>
                <a:gd name="connsiteY4" fmla="*/ 47295 h 93067"/>
                <a:gd name="connsiteX5" fmla="*/ 9523 w 81005"/>
                <a:gd name="connsiteY5" fmla="*/ 47295 h 93067"/>
                <a:gd name="connsiteX6" fmla="*/ 42852 w 81005"/>
                <a:gd name="connsiteY6" fmla="*/ 85259 h 93067"/>
                <a:gd name="connsiteX7" fmla="*/ 71166 w 81005"/>
                <a:gd name="connsiteY7" fmla="*/ 66468 h 93067"/>
                <a:gd name="connsiteX8" fmla="*/ 80307 w 81005"/>
                <a:gd name="connsiteY8" fmla="*/ 66468 h 93067"/>
                <a:gd name="connsiteX9" fmla="*/ 42852 w 81005"/>
                <a:gd name="connsiteY9" fmla="*/ 93068 h 93067"/>
                <a:gd name="connsiteX10" fmla="*/ 64 w 81005"/>
                <a:gd name="connsiteY10" fmla="*/ 47550 h 93067"/>
                <a:gd name="connsiteX11" fmla="*/ 71483 w 81005"/>
                <a:gd name="connsiteY11" fmla="*/ 39868 h 93067"/>
                <a:gd name="connsiteX12" fmla="*/ 41455 w 81005"/>
                <a:gd name="connsiteY12" fmla="*/ 7808 h 93067"/>
                <a:gd name="connsiteX13" fmla="*/ 9840 w 81005"/>
                <a:gd name="connsiteY13" fmla="*/ 39868 h 93067"/>
                <a:gd name="connsiteX14" fmla="*/ 71483 w 81005"/>
                <a:gd name="connsiteY14" fmla="*/ 39868 h 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005" h="93067">
                  <a:moveTo>
                    <a:pt x="0" y="47486"/>
                  </a:moveTo>
                  <a:lnTo>
                    <a:pt x="0" y="46090"/>
                  </a:lnTo>
                  <a:cubicBezTo>
                    <a:pt x="0" y="18855"/>
                    <a:pt x="17267" y="0"/>
                    <a:pt x="41455" y="0"/>
                  </a:cubicBezTo>
                  <a:cubicBezTo>
                    <a:pt x="63230" y="0"/>
                    <a:pt x="81006" y="14157"/>
                    <a:pt x="81006" y="43994"/>
                  </a:cubicBezTo>
                  <a:lnTo>
                    <a:pt x="81006" y="47295"/>
                  </a:lnTo>
                  <a:lnTo>
                    <a:pt x="9523" y="47295"/>
                  </a:lnTo>
                  <a:cubicBezTo>
                    <a:pt x="9840" y="71420"/>
                    <a:pt x="21458" y="85259"/>
                    <a:pt x="42852" y="85259"/>
                  </a:cubicBezTo>
                  <a:cubicBezTo>
                    <a:pt x="57897" y="85259"/>
                    <a:pt x="68055" y="79037"/>
                    <a:pt x="71166" y="66468"/>
                  </a:cubicBezTo>
                  <a:lnTo>
                    <a:pt x="80307" y="66468"/>
                  </a:lnTo>
                  <a:cubicBezTo>
                    <a:pt x="76498" y="83736"/>
                    <a:pt x="62214" y="93068"/>
                    <a:pt x="42852" y="93068"/>
                  </a:cubicBezTo>
                  <a:cubicBezTo>
                    <a:pt x="16760" y="93068"/>
                    <a:pt x="64" y="74594"/>
                    <a:pt x="64" y="47550"/>
                  </a:cubicBezTo>
                  <a:close/>
                  <a:moveTo>
                    <a:pt x="71483" y="39868"/>
                  </a:moveTo>
                  <a:cubicBezTo>
                    <a:pt x="70658" y="17966"/>
                    <a:pt x="59040" y="7808"/>
                    <a:pt x="41455" y="7808"/>
                  </a:cubicBezTo>
                  <a:cubicBezTo>
                    <a:pt x="23870" y="7808"/>
                    <a:pt x="11554" y="20251"/>
                    <a:pt x="9840" y="39868"/>
                  </a:cubicBezTo>
                  <a:lnTo>
                    <a:pt x="71483" y="39868"/>
                  </a:lnTo>
                  <a:close/>
                </a:path>
              </a:pathLst>
            </a:custGeom>
            <a:solidFill>
              <a:srgbClr val="FFFFFF"/>
            </a:solidFill>
            <a:ln w="6345" cap="flat">
              <a:noFill/>
              <a:prstDash val="solid"/>
              <a:miter/>
            </a:ln>
          </p:spPr>
          <p:txBody>
            <a:bodyPr rtlCol="0" anchor="ctr"/>
            <a:lstStyle/>
            <a:p>
              <a:endParaRPr lang="en-US"/>
            </a:p>
          </p:txBody>
        </p:sp>
        <p:sp>
          <p:nvSpPr>
            <p:cNvPr id="1626" name="Freeform 1625">
              <a:extLst>
                <a:ext uri="{FF2B5EF4-FFF2-40B4-BE49-F238E27FC236}">
                  <a16:creationId xmlns:a16="http://schemas.microsoft.com/office/drawing/2014/main" id="{74BB0EF6-B6E3-9490-D039-2DC19F11B63B}"/>
                </a:ext>
              </a:extLst>
            </p:cNvPr>
            <p:cNvSpPr/>
            <p:nvPr/>
          </p:nvSpPr>
          <p:spPr>
            <a:xfrm>
              <a:off x="6204494" y="5597967"/>
              <a:ext cx="66595" cy="93131"/>
            </a:xfrm>
            <a:custGeom>
              <a:avLst/>
              <a:gdLst>
                <a:gd name="connsiteX0" fmla="*/ 0 w 66595"/>
                <a:gd name="connsiteY0" fmla="*/ 64753 h 93131"/>
                <a:gd name="connsiteX1" fmla="*/ 8824 w 66595"/>
                <a:gd name="connsiteY1" fmla="*/ 64753 h 93131"/>
                <a:gd name="connsiteX2" fmla="*/ 34726 w 66595"/>
                <a:gd name="connsiteY2" fmla="*/ 85449 h 93131"/>
                <a:gd name="connsiteX3" fmla="*/ 57707 w 66595"/>
                <a:gd name="connsiteY3" fmla="*/ 67674 h 93131"/>
                <a:gd name="connsiteX4" fmla="*/ 34091 w 66595"/>
                <a:gd name="connsiteY4" fmla="*/ 49390 h 93131"/>
                <a:gd name="connsiteX5" fmla="*/ 3048 w 66595"/>
                <a:gd name="connsiteY5" fmla="*/ 24187 h 93131"/>
                <a:gd name="connsiteX6" fmla="*/ 32758 w 66595"/>
                <a:gd name="connsiteY6" fmla="*/ 0 h 93131"/>
                <a:gd name="connsiteX7" fmla="*/ 64183 w 66595"/>
                <a:gd name="connsiteY7" fmla="*/ 24505 h 93131"/>
                <a:gd name="connsiteX8" fmla="*/ 55358 w 66595"/>
                <a:gd name="connsiteY8" fmla="*/ 24505 h 93131"/>
                <a:gd name="connsiteX9" fmla="*/ 32567 w 66595"/>
                <a:gd name="connsiteY9" fmla="*/ 7745 h 93131"/>
                <a:gd name="connsiteX10" fmla="*/ 11491 w 66595"/>
                <a:gd name="connsiteY10" fmla="*/ 23807 h 93131"/>
                <a:gd name="connsiteX11" fmla="*/ 36186 w 66595"/>
                <a:gd name="connsiteY11" fmla="*/ 41201 h 93131"/>
                <a:gd name="connsiteX12" fmla="*/ 66595 w 66595"/>
                <a:gd name="connsiteY12" fmla="*/ 66912 h 93131"/>
                <a:gd name="connsiteX13" fmla="*/ 34853 w 66595"/>
                <a:gd name="connsiteY13" fmla="*/ 93131 h 93131"/>
                <a:gd name="connsiteX14" fmla="*/ 191 w 66595"/>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5" h="93131">
                  <a:moveTo>
                    <a:pt x="0" y="64753"/>
                  </a:moveTo>
                  <a:lnTo>
                    <a:pt x="8824" y="64753"/>
                  </a:lnTo>
                  <a:cubicBezTo>
                    <a:pt x="10348" y="77006"/>
                    <a:pt x="17966" y="85449"/>
                    <a:pt x="34726" y="85449"/>
                  </a:cubicBezTo>
                  <a:cubicBezTo>
                    <a:pt x="49899" y="85449"/>
                    <a:pt x="57707" y="78530"/>
                    <a:pt x="57707" y="67674"/>
                  </a:cubicBezTo>
                  <a:cubicBezTo>
                    <a:pt x="57707" y="56120"/>
                    <a:pt x="50978" y="52501"/>
                    <a:pt x="34091" y="49390"/>
                  </a:cubicBezTo>
                  <a:cubicBezTo>
                    <a:pt x="11999" y="45454"/>
                    <a:pt x="3048" y="39741"/>
                    <a:pt x="3048" y="24187"/>
                  </a:cubicBezTo>
                  <a:cubicBezTo>
                    <a:pt x="3048" y="8634"/>
                    <a:pt x="17522" y="0"/>
                    <a:pt x="32758" y="0"/>
                  </a:cubicBezTo>
                  <a:cubicBezTo>
                    <a:pt x="49010" y="0"/>
                    <a:pt x="61770" y="6729"/>
                    <a:pt x="64183"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5" y="49327"/>
                    <a:pt x="66595" y="66912"/>
                  </a:cubicBezTo>
                  <a:cubicBezTo>
                    <a:pt x="66595" y="82085"/>
                    <a:pt x="55358" y="93131"/>
                    <a:pt x="34853" y="93131"/>
                  </a:cubicBezTo>
                  <a:cubicBezTo>
                    <a:pt x="14347" y="93131"/>
                    <a:pt x="1333" y="81894"/>
                    <a:pt x="191" y="64690"/>
                  </a:cubicBezTo>
                  <a:close/>
                </a:path>
              </a:pathLst>
            </a:custGeom>
            <a:solidFill>
              <a:srgbClr val="FFFFFF"/>
            </a:solidFill>
            <a:ln w="6345" cap="flat">
              <a:noFill/>
              <a:prstDash val="solid"/>
              <a:miter/>
            </a:ln>
          </p:spPr>
          <p:txBody>
            <a:bodyPr rtlCol="0" anchor="ctr"/>
            <a:lstStyle/>
            <a:p>
              <a:endParaRPr lang="en-US"/>
            </a:p>
          </p:txBody>
        </p:sp>
        <p:sp>
          <p:nvSpPr>
            <p:cNvPr id="1627" name="Freeform 1626">
              <a:extLst>
                <a:ext uri="{FF2B5EF4-FFF2-40B4-BE49-F238E27FC236}">
                  <a16:creationId xmlns:a16="http://schemas.microsoft.com/office/drawing/2014/main" id="{F7DA9523-BB59-6BA8-2F9E-028BE9FFA54E}"/>
                </a:ext>
              </a:extLst>
            </p:cNvPr>
            <p:cNvSpPr/>
            <p:nvPr/>
          </p:nvSpPr>
          <p:spPr>
            <a:xfrm>
              <a:off x="6289309" y="5599363"/>
              <a:ext cx="72498" cy="91543"/>
            </a:xfrm>
            <a:custGeom>
              <a:avLst/>
              <a:gdLst>
                <a:gd name="connsiteX0" fmla="*/ 0 w 72498"/>
                <a:gd name="connsiteY0" fmla="*/ 57136 h 91543"/>
                <a:gd name="connsiteX1" fmla="*/ 0 w 72498"/>
                <a:gd name="connsiteY1" fmla="*/ 0 h 91543"/>
                <a:gd name="connsiteX2" fmla="*/ 9142 w 72498"/>
                <a:gd name="connsiteY2" fmla="*/ 0 h 91543"/>
                <a:gd name="connsiteX3" fmla="*/ 9142 w 72498"/>
                <a:gd name="connsiteY3" fmla="*/ 56565 h 91543"/>
                <a:gd name="connsiteX4" fmla="*/ 33837 w 72498"/>
                <a:gd name="connsiteY4" fmla="*/ 83672 h 91543"/>
                <a:gd name="connsiteX5" fmla="*/ 63357 w 72498"/>
                <a:gd name="connsiteY5" fmla="*/ 54850 h 91543"/>
                <a:gd name="connsiteX6" fmla="*/ 63357 w 72498"/>
                <a:gd name="connsiteY6" fmla="*/ 0 h 91543"/>
                <a:gd name="connsiteX7" fmla="*/ 72499 w 72498"/>
                <a:gd name="connsiteY7" fmla="*/ 0 h 91543"/>
                <a:gd name="connsiteX8" fmla="*/ 72499 w 72498"/>
                <a:gd name="connsiteY8" fmla="*/ 90211 h 91543"/>
                <a:gd name="connsiteX9" fmla="*/ 63357 w 72498"/>
                <a:gd name="connsiteY9" fmla="*/ 90211 h 91543"/>
                <a:gd name="connsiteX10" fmla="*/ 63357 w 72498"/>
                <a:gd name="connsiteY10" fmla="*/ 72943 h 91543"/>
                <a:gd name="connsiteX11" fmla="*/ 31805 w 72498"/>
                <a:gd name="connsiteY11" fmla="*/ 91544 h 91543"/>
                <a:gd name="connsiteX12" fmla="*/ 63 w 72498"/>
                <a:gd name="connsiteY12" fmla="*/ 57072 h 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98" h="91543">
                  <a:moveTo>
                    <a:pt x="0" y="57136"/>
                  </a:moveTo>
                  <a:lnTo>
                    <a:pt x="0" y="0"/>
                  </a:lnTo>
                  <a:lnTo>
                    <a:pt x="9142" y="0"/>
                  </a:lnTo>
                  <a:lnTo>
                    <a:pt x="9142" y="56565"/>
                  </a:lnTo>
                  <a:cubicBezTo>
                    <a:pt x="9142" y="75737"/>
                    <a:pt x="18093" y="83672"/>
                    <a:pt x="33837" y="83672"/>
                  </a:cubicBezTo>
                  <a:cubicBezTo>
                    <a:pt x="48502" y="83672"/>
                    <a:pt x="63357" y="73832"/>
                    <a:pt x="63357" y="54850"/>
                  </a:cubicBezTo>
                  <a:lnTo>
                    <a:pt x="63357" y="0"/>
                  </a:lnTo>
                  <a:lnTo>
                    <a:pt x="72499" y="0"/>
                  </a:lnTo>
                  <a:lnTo>
                    <a:pt x="72499" y="90211"/>
                  </a:lnTo>
                  <a:lnTo>
                    <a:pt x="63357" y="90211"/>
                  </a:lnTo>
                  <a:lnTo>
                    <a:pt x="63357" y="72943"/>
                  </a:lnTo>
                  <a:cubicBezTo>
                    <a:pt x="59230" y="82784"/>
                    <a:pt x="47676" y="91544"/>
                    <a:pt x="31805" y="91544"/>
                  </a:cubicBezTo>
                  <a:cubicBezTo>
                    <a:pt x="13141" y="91544"/>
                    <a:pt x="63" y="81895"/>
                    <a:pt x="63" y="57072"/>
                  </a:cubicBezTo>
                  <a:close/>
                </a:path>
              </a:pathLst>
            </a:custGeom>
            <a:solidFill>
              <a:srgbClr val="FFFFFF"/>
            </a:solidFill>
            <a:ln w="6345" cap="flat">
              <a:noFill/>
              <a:prstDash val="solid"/>
              <a:miter/>
            </a:ln>
          </p:spPr>
          <p:txBody>
            <a:bodyPr rtlCol="0" anchor="ctr"/>
            <a:lstStyle/>
            <a:p>
              <a:endParaRPr lang="en-US"/>
            </a:p>
          </p:txBody>
        </p:sp>
        <p:sp>
          <p:nvSpPr>
            <p:cNvPr id="1628" name="Freeform 1627">
              <a:extLst>
                <a:ext uri="{FF2B5EF4-FFF2-40B4-BE49-F238E27FC236}">
                  <a16:creationId xmlns:a16="http://schemas.microsoft.com/office/drawing/2014/main" id="{28A0BAC5-C8BF-CCBC-2CC2-C0E374F04D70}"/>
                </a:ext>
              </a:extLst>
            </p:cNvPr>
            <p:cNvSpPr/>
            <p:nvPr/>
          </p:nvSpPr>
          <p:spPr>
            <a:xfrm>
              <a:off x="6387392" y="5556258"/>
              <a:ext cx="9332" cy="133380"/>
            </a:xfrm>
            <a:custGeom>
              <a:avLst/>
              <a:gdLst>
                <a:gd name="connsiteX0" fmla="*/ 0 w 9332"/>
                <a:gd name="connsiteY0" fmla="*/ 0 h 133380"/>
                <a:gd name="connsiteX1" fmla="*/ 9332 w 9332"/>
                <a:gd name="connsiteY1" fmla="*/ 0 h 133380"/>
                <a:gd name="connsiteX2" fmla="*/ 9332 w 9332"/>
                <a:gd name="connsiteY2" fmla="*/ 133380 h 133380"/>
                <a:gd name="connsiteX3" fmla="*/ 0 w 9332"/>
                <a:gd name="connsiteY3" fmla="*/ 133380 h 133380"/>
                <a:gd name="connsiteX4" fmla="*/ 0 w 9332"/>
                <a:gd name="connsiteY4" fmla="*/ 0 h 13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32" h="133380">
                  <a:moveTo>
                    <a:pt x="0" y="0"/>
                  </a:moveTo>
                  <a:lnTo>
                    <a:pt x="9332" y="0"/>
                  </a:lnTo>
                  <a:lnTo>
                    <a:pt x="9332" y="133380"/>
                  </a:lnTo>
                  <a:lnTo>
                    <a:pt x="0" y="133380"/>
                  </a:lnTo>
                  <a:lnTo>
                    <a:pt x="0" y="0"/>
                  </a:lnTo>
                  <a:close/>
                </a:path>
              </a:pathLst>
            </a:custGeom>
            <a:solidFill>
              <a:srgbClr val="FFFFFF"/>
            </a:solidFill>
            <a:ln w="6345" cap="flat">
              <a:noFill/>
              <a:prstDash val="solid"/>
              <a:miter/>
            </a:ln>
          </p:spPr>
          <p:txBody>
            <a:bodyPr rtlCol="0" anchor="ctr"/>
            <a:lstStyle/>
            <a:p>
              <a:endParaRPr lang="en-US"/>
            </a:p>
          </p:txBody>
        </p:sp>
        <p:sp>
          <p:nvSpPr>
            <p:cNvPr id="1629" name="Freeform 1628">
              <a:extLst>
                <a:ext uri="{FF2B5EF4-FFF2-40B4-BE49-F238E27FC236}">
                  <a16:creationId xmlns:a16="http://schemas.microsoft.com/office/drawing/2014/main" id="{784D6C03-1F75-D71A-6438-C483E89D134F}"/>
                </a:ext>
              </a:extLst>
            </p:cNvPr>
            <p:cNvSpPr/>
            <p:nvPr/>
          </p:nvSpPr>
          <p:spPr>
            <a:xfrm>
              <a:off x="6412214" y="5578922"/>
              <a:ext cx="47232" cy="111922"/>
            </a:xfrm>
            <a:custGeom>
              <a:avLst/>
              <a:gdLst>
                <a:gd name="connsiteX0" fmla="*/ 13268 w 47232"/>
                <a:gd name="connsiteY0" fmla="*/ 89004 h 111922"/>
                <a:gd name="connsiteX1" fmla="*/ 13268 w 47232"/>
                <a:gd name="connsiteY1" fmla="*/ 28250 h 111922"/>
                <a:gd name="connsiteX2" fmla="*/ 0 w 47232"/>
                <a:gd name="connsiteY2" fmla="*/ 28250 h 111922"/>
                <a:gd name="connsiteX3" fmla="*/ 0 w 47232"/>
                <a:gd name="connsiteY3" fmla="*/ 20505 h 111922"/>
                <a:gd name="connsiteX4" fmla="*/ 13268 w 47232"/>
                <a:gd name="connsiteY4" fmla="*/ 20505 h 111922"/>
                <a:gd name="connsiteX5" fmla="*/ 13268 w 47232"/>
                <a:gd name="connsiteY5" fmla="*/ 0 h 111922"/>
                <a:gd name="connsiteX6" fmla="*/ 22410 w 47232"/>
                <a:gd name="connsiteY6" fmla="*/ 0 h 111922"/>
                <a:gd name="connsiteX7" fmla="*/ 22410 w 47232"/>
                <a:gd name="connsiteY7" fmla="*/ 20505 h 111922"/>
                <a:gd name="connsiteX8" fmla="*/ 46026 w 47232"/>
                <a:gd name="connsiteY8" fmla="*/ 20505 h 111922"/>
                <a:gd name="connsiteX9" fmla="*/ 46026 w 47232"/>
                <a:gd name="connsiteY9" fmla="*/ 28250 h 111922"/>
                <a:gd name="connsiteX10" fmla="*/ 22410 w 47232"/>
                <a:gd name="connsiteY10" fmla="*/ 28250 h 111922"/>
                <a:gd name="connsiteX11" fmla="*/ 22410 w 47232"/>
                <a:gd name="connsiteY11" fmla="*/ 88306 h 111922"/>
                <a:gd name="connsiteX12" fmla="*/ 35868 w 47232"/>
                <a:gd name="connsiteY12" fmla="*/ 104177 h 111922"/>
                <a:gd name="connsiteX13" fmla="*/ 47232 w 47232"/>
                <a:gd name="connsiteY13" fmla="*/ 102273 h 111922"/>
                <a:gd name="connsiteX14" fmla="*/ 47232 w 47232"/>
                <a:gd name="connsiteY14" fmla="*/ 110018 h 111922"/>
                <a:gd name="connsiteX15" fmla="*/ 35297 w 47232"/>
                <a:gd name="connsiteY15" fmla="*/ 111923 h 111922"/>
                <a:gd name="connsiteX16" fmla="*/ 13205 w 47232"/>
                <a:gd name="connsiteY16" fmla="*/ 89004 h 1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232" h="111922">
                  <a:moveTo>
                    <a:pt x="13268" y="89004"/>
                  </a:moveTo>
                  <a:lnTo>
                    <a:pt x="13268" y="28250"/>
                  </a:lnTo>
                  <a:lnTo>
                    <a:pt x="0" y="28250"/>
                  </a:lnTo>
                  <a:lnTo>
                    <a:pt x="0" y="20505"/>
                  </a:lnTo>
                  <a:lnTo>
                    <a:pt x="13268" y="20505"/>
                  </a:lnTo>
                  <a:lnTo>
                    <a:pt x="13268" y="0"/>
                  </a:lnTo>
                  <a:lnTo>
                    <a:pt x="22410" y="0"/>
                  </a:lnTo>
                  <a:lnTo>
                    <a:pt x="22410" y="20505"/>
                  </a:lnTo>
                  <a:lnTo>
                    <a:pt x="46026" y="20505"/>
                  </a:lnTo>
                  <a:lnTo>
                    <a:pt x="46026" y="28250"/>
                  </a:lnTo>
                  <a:lnTo>
                    <a:pt x="22410" y="28250"/>
                  </a:lnTo>
                  <a:lnTo>
                    <a:pt x="22410" y="88306"/>
                  </a:lnTo>
                  <a:cubicBezTo>
                    <a:pt x="22410" y="99162"/>
                    <a:pt x="27615" y="104177"/>
                    <a:pt x="35868" y="104177"/>
                  </a:cubicBezTo>
                  <a:cubicBezTo>
                    <a:pt x="40503" y="104177"/>
                    <a:pt x="44122" y="103288"/>
                    <a:pt x="47232" y="102273"/>
                  </a:cubicBezTo>
                  <a:lnTo>
                    <a:pt x="47232" y="110018"/>
                  </a:lnTo>
                  <a:cubicBezTo>
                    <a:pt x="44312" y="111034"/>
                    <a:pt x="40820" y="111923"/>
                    <a:pt x="35297" y="111923"/>
                  </a:cubicBezTo>
                  <a:cubicBezTo>
                    <a:pt x="20950" y="111923"/>
                    <a:pt x="13205" y="103479"/>
                    <a:pt x="13205" y="89004"/>
                  </a:cubicBezTo>
                  <a:close/>
                </a:path>
              </a:pathLst>
            </a:custGeom>
            <a:solidFill>
              <a:srgbClr val="FFFFFF"/>
            </a:solidFill>
            <a:ln w="6345" cap="flat">
              <a:noFill/>
              <a:prstDash val="solid"/>
              <a:miter/>
            </a:ln>
          </p:spPr>
          <p:txBody>
            <a:bodyPr rtlCol="0" anchor="ctr"/>
            <a:lstStyle/>
            <a:p>
              <a:endParaRPr lang="en-US"/>
            </a:p>
          </p:txBody>
        </p:sp>
        <p:sp>
          <p:nvSpPr>
            <p:cNvPr id="1630" name="Freeform 1629">
              <a:extLst>
                <a:ext uri="{FF2B5EF4-FFF2-40B4-BE49-F238E27FC236}">
                  <a16:creationId xmlns:a16="http://schemas.microsoft.com/office/drawing/2014/main" id="{FEEC53EF-D605-F98A-D90B-D6D008FF0AB5}"/>
                </a:ext>
              </a:extLst>
            </p:cNvPr>
            <p:cNvSpPr/>
            <p:nvPr/>
          </p:nvSpPr>
          <p:spPr>
            <a:xfrm>
              <a:off x="6469414" y="5597967"/>
              <a:ext cx="66594" cy="93131"/>
            </a:xfrm>
            <a:custGeom>
              <a:avLst/>
              <a:gdLst>
                <a:gd name="connsiteX0" fmla="*/ 0 w 66594"/>
                <a:gd name="connsiteY0" fmla="*/ 64753 h 93131"/>
                <a:gd name="connsiteX1" fmla="*/ 8824 w 66594"/>
                <a:gd name="connsiteY1" fmla="*/ 64753 h 93131"/>
                <a:gd name="connsiteX2" fmla="*/ 34726 w 66594"/>
                <a:gd name="connsiteY2" fmla="*/ 85449 h 93131"/>
                <a:gd name="connsiteX3" fmla="*/ 57707 w 66594"/>
                <a:gd name="connsiteY3" fmla="*/ 67674 h 93131"/>
                <a:gd name="connsiteX4" fmla="*/ 34091 w 66594"/>
                <a:gd name="connsiteY4" fmla="*/ 49390 h 93131"/>
                <a:gd name="connsiteX5" fmla="*/ 3047 w 66594"/>
                <a:gd name="connsiteY5" fmla="*/ 24187 h 93131"/>
                <a:gd name="connsiteX6" fmla="*/ 32758 w 66594"/>
                <a:gd name="connsiteY6" fmla="*/ 0 h 93131"/>
                <a:gd name="connsiteX7" fmla="*/ 64182 w 66594"/>
                <a:gd name="connsiteY7" fmla="*/ 24505 h 93131"/>
                <a:gd name="connsiteX8" fmla="*/ 55358 w 66594"/>
                <a:gd name="connsiteY8" fmla="*/ 24505 h 93131"/>
                <a:gd name="connsiteX9" fmla="*/ 32567 w 66594"/>
                <a:gd name="connsiteY9" fmla="*/ 7745 h 93131"/>
                <a:gd name="connsiteX10" fmla="*/ 11491 w 66594"/>
                <a:gd name="connsiteY10" fmla="*/ 23807 h 93131"/>
                <a:gd name="connsiteX11" fmla="*/ 36186 w 66594"/>
                <a:gd name="connsiteY11" fmla="*/ 41201 h 93131"/>
                <a:gd name="connsiteX12" fmla="*/ 66594 w 66594"/>
                <a:gd name="connsiteY12" fmla="*/ 66912 h 93131"/>
                <a:gd name="connsiteX13" fmla="*/ 34852 w 66594"/>
                <a:gd name="connsiteY13" fmla="*/ 93131 h 93131"/>
                <a:gd name="connsiteX14" fmla="*/ 190 w 66594"/>
                <a:gd name="connsiteY14" fmla="*/ 64690 h 9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594" h="93131">
                  <a:moveTo>
                    <a:pt x="0" y="64753"/>
                  </a:moveTo>
                  <a:lnTo>
                    <a:pt x="8824" y="64753"/>
                  </a:lnTo>
                  <a:cubicBezTo>
                    <a:pt x="10348" y="77006"/>
                    <a:pt x="17966" y="85449"/>
                    <a:pt x="34726" y="85449"/>
                  </a:cubicBezTo>
                  <a:cubicBezTo>
                    <a:pt x="49898" y="85449"/>
                    <a:pt x="57707" y="78530"/>
                    <a:pt x="57707" y="67674"/>
                  </a:cubicBezTo>
                  <a:cubicBezTo>
                    <a:pt x="57707" y="56120"/>
                    <a:pt x="50978" y="52501"/>
                    <a:pt x="34091" y="49390"/>
                  </a:cubicBezTo>
                  <a:cubicBezTo>
                    <a:pt x="11998" y="45454"/>
                    <a:pt x="3047" y="39741"/>
                    <a:pt x="3047" y="24187"/>
                  </a:cubicBezTo>
                  <a:cubicBezTo>
                    <a:pt x="3047" y="8634"/>
                    <a:pt x="17522" y="0"/>
                    <a:pt x="32758" y="0"/>
                  </a:cubicBezTo>
                  <a:cubicBezTo>
                    <a:pt x="49010" y="0"/>
                    <a:pt x="61770" y="6729"/>
                    <a:pt x="64182" y="24505"/>
                  </a:cubicBezTo>
                  <a:lnTo>
                    <a:pt x="55358" y="24505"/>
                  </a:lnTo>
                  <a:cubicBezTo>
                    <a:pt x="53136" y="12951"/>
                    <a:pt x="45709" y="7745"/>
                    <a:pt x="32567" y="7745"/>
                  </a:cubicBezTo>
                  <a:cubicBezTo>
                    <a:pt x="19426" y="7745"/>
                    <a:pt x="11491" y="14157"/>
                    <a:pt x="11491" y="23807"/>
                  </a:cubicBezTo>
                  <a:cubicBezTo>
                    <a:pt x="11491" y="34154"/>
                    <a:pt x="17712" y="37963"/>
                    <a:pt x="36186" y="41201"/>
                  </a:cubicBezTo>
                  <a:cubicBezTo>
                    <a:pt x="55485" y="44629"/>
                    <a:pt x="66594" y="49327"/>
                    <a:pt x="66594" y="66912"/>
                  </a:cubicBezTo>
                  <a:cubicBezTo>
                    <a:pt x="66594" y="82085"/>
                    <a:pt x="55358" y="93131"/>
                    <a:pt x="34852" y="93131"/>
                  </a:cubicBezTo>
                  <a:cubicBezTo>
                    <a:pt x="14347" y="93131"/>
                    <a:pt x="1333" y="81894"/>
                    <a:pt x="190" y="64690"/>
                  </a:cubicBezTo>
                  <a:close/>
                </a:path>
              </a:pathLst>
            </a:custGeom>
            <a:solidFill>
              <a:srgbClr val="FFFFFF"/>
            </a:solidFill>
            <a:ln w="6345" cap="flat">
              <a:noFill/>
              <a:prstDash val="solid"/>
              <a:miter/>
            </a:ln>
          </p:spPr>
          <p:txBody>
            <a:bodyPr rtlCol="0" anchor="ctr"/>
            <a:lstStyle/>
            <a:p>
              <a:endParaRPr lang="en-US"/>
            </a:p>
          </p:txBody>
        </p:sp>
      </p:grpSp>
      <p:grpSp>
        <p:nvGrpSpPr>
          <p:cNvPr id="1631" name="violet pulse">
            <a:extLst>
              <a:ext uri="{FF2B5EF4-FFF2-40B4-BE49-F238E27FC236}">
                <a16:creationId xmlns:a16="http://schemas.microsoft.com/office/drawing/2014/main" id="{15EF0D2B-3D80-EAF8-F5C3-5E1560E0F363}"/>
              </a:ext>
            </a:extLst>
          </p:cNvPr>
          <p:cNvGrpSpPr>
            <a:grpSpLocks noChangeAspect="1"/>
          </p:cNvGrpSpPr>
          <p:nvPr/>
        </p:nvGrpSpPr>
        <p:grpSpPr>
          <a:xfrm>
            <a:off x="9136547" y="1165"/>
            <a:ext cx="3062639" cy="3059269"/>
            <a:chOff x="7316419" y="1715"/>
            <a:chExt cx="2444138" cy="2444138"/>
          </a:xfrm>
        </p:grpSpPr>
        <p:sp>
          <p:nvSpPr>
            <p:cNvPr id="1632" name="Freeform 1631">
              <a:extLst>
                <a:ext uri="{FF2B5EF4-FFF2-40B4-BE49-F238E27FC236}">
                  <a16:creationId xmlns:a16="http://schemas.microsoft.com/office/drawing/2014/main" id="{DE52650D-DCD0-A262-872C-71356DA54624}"/>
                </a:ext>
              </a:extLst>
            </p:cNvPr>
            <p:cNvSpPr/>
            <p:nvPr/>
          </p:nvSpPr>
          <p:spPr>
            <a:xfrm>
              <a:off x="7316419" y="1715"/>
              <a:ext cx="2444138" cy="2444138"/>
            </a:xfrm>
            <a:custGeom>
              <a:avLst/>
              <a:gdLst>
                <a:gd name="connsiteX0" fmla="*/ 0 w 2444138"/>
                <a:gd name="connsiteY0" fmla="*/ 1524 h 2444138"/>
                <a:gd name="connsiteX1" fmla="*/ 0 w 2444138"/>
                <a:gd name="connsiteY1" fmla="*/ 2444139 h 2444138"/>
                <a:gd name="connsiteX2" fmla="*/ 2444139 w 2444138"/>
                <a:gd name="connsiteY2" fmla="*/ 2444139 h 2444138"/>
                <a:gd name="connsiteX3" fmla="*/ 0 w 2444138"/>
                <a:gd name="connsiteY3" fmla="*/ 0 h 2444138"/>
              </a:gdLst>
              <a:ahLst/>
              <a:cxnLst>
                <a:cxn ang="0">
                  <a:pos x="connsiteX0" y="connsiteY0"/>
                </a:cxn>
                <a:cxn ang="0">
                  <a:pos x="connsiteX1" y="connsiteY1"/>
                </a:cxn>
                <a:cxn ang="0">
                  <a:pos x="connsiteX2" y="connsiteY2"/>
                </a:cxn>
                <a:cxn ang="0">
                  <a:pos x="connsiteX3" y="connsiteY3"/>
                </a:cxn>
              </a:cxnLst>
              <a:rect l="l" t="t" r="r" b="b"/>
              <a:pathLst>
                <a:path w="2444138" h="2444138">
                  <a:moveTo>
                    <a:pt x="0" y="1524"/>
                  </a:moveTo>
                  <a:lnTo>
                    <a:pt x="0" y="2444139"/>
                  </a:lnTo>
                  <a:cubicBezTo>
                    <a:pt x="0" y="2444139"/>
                    <a:pt x="2444139" y="2444139"/>
                    <a:pt x="2444139" y="2444139"/>
                  </a:cubicBezTo>
                  <a:cubicBezTo>
                    <a:pt x="2444139" y="1094276"/>
                    <a:pt x="1349863" y="0"/>
                    <a:pt x="0" y="0"/>
                  </a:cubicBezTo>
                </a:path>
              </a:pathLst>
            </a:custGeom>
            <a:solidFill>
              <a:srgbClr val="490E67"/>
            </a:solidFill>
            <a:ln w="6345" cap="flat">
              <a:noFill/>
              <a:prstDash val="solid"/>
              <a:miter/>
            </a:ln>
          </p:spPr>
          <p:txBody>
            <a:bodyPr rtlCol="0" anchor="ctr"/>
            <a:lstStyle/>
            <a:p>
              <a:endParaRPr lang="en-US"/>
            </a:p>
          </p:txBody>
        </p:sp>
        <p:sp>
          <p:nvSpPr>
            <p:cNvPr id="1633" name="Freeform 1632">
              <a:extLst>
                <a:ext uri="{FF2B5EF4-FFF2-40B4-BE49-F238E27FC236}">
                  <a16:creationId xmlns:a16="http://schemas.microsoft.com/office/drawing/2014/main" id="{27994456-F58C-FC65-8031-2475F26F8272}"/>
                </a:ext>
              </a:extLst>
            </p:cNvPr>
            <p:cNvSpPr/>
            <p:nvPr/>
          </p:nvSpPr>
          <p:spPr>
            <a:xfrm>
              <a:off x="7316419" y="617510"/>
              <a:ext cx="1828342" cy="1828342"/>
            </a:xfrm>
            <a:custGeom>
              <a:avLst/>
              <a:gdLst>
                <a:gd name="connsiteX0" fmla="*/ 0 w 1828342"/>
                <a:gd name="connsiteY0" fmla="*/ 0 h 1828342"/>
                <a:gd name="connsiteX1" fmla="*/ 0 w 1828342"/>
                <a:gd name="connsiteY1" fmla="*/ 1828343 h 1828342"/>
                <a:gd name="connsiteX2" fmla="*/ 1828343 w 1828342"/>
                <a:gd name="connsiteY2" fmla="*/ 1828343 h 1828342"/>
                <a:gd name="connsiteX3" fmla="*/ 0 w 1828342"/>
                <a:gd name="connsiteY3" fmla="*/ 6539 h 1828342"/>
              </a:gdLst>
              <a:ahLst/>
              <a:cxnLst>
                <a:cxn ang="0">
                  <a:pos x="connsiteX0" y="connsiteY0"/>
                </a:cxn>
                <a:cxn ang="0">
                  <a:pos x="connsiteX1" y="connsiteY1"/>
                </a:cxn>
                <a:cxn ang="0">
                  <a:pos x="connsiteX2" y="connsiteY2"/>
                </a:cxn>
                <a:cxn ang="0">
                  <a:pos x="connsiteX3" y="connsiteY3"/>
                </a:cxn>
              </a:cxnLst>
              <a:rect l="l" t="t" r="r" b="b"/>
              <a:pathLst>
                <a:path w="1828342" h="1828342">
                  <a:moveTo>
                    <a:pt x="0" y="0"/>
                  </a:moveTo>
                  <a:lnTo>
                    <a:pt x="0" y="1828343"/>
                  </a:lnTo>
                  <a:cubicBezTo>
                    <a:pt x="0" y="1828343"/>
                    <a:pt x="1828343" y="1828343"/>
                    <a:pt x="1828343" y="1828343"/>
                  </a:cubicBezTo>
                  <a:cubicBezTo>
                    <a:pt x="1828343" y="822183"/>
                    <a:pt x="1009779" y="6539"/>
                    <a:pt x="0" y="6539"/>
                  </a:cubicBezTo>
                </a:path>
              </a:pathLst>
            </a:custGeom>
            <a:solidFill>
              <a:srgbClr val="60269E"/>
            </a:solidFill>
            <a:ln w="6345" cap="flat">
              <a:noFill/>
              <a:prstDash val="solid"/>
              <a:miter/>
            </a:ln>
          </p:spPr>
          <p:txBody>
            <a:bodyPr rtlCol="0" anchor="ctr"/>
            <a:lstStyle/>
            <a:p>
              <a:endParaRPr lang="en-US"/>
            </a:p>
          </p:txBody>
        </p:sp>
        <p:sp>
          <p:nvSpPr>
            <p:cNvPr id="1634" name="Freeform 1633">
              <a:extLst>
                <a:ext uri="{FF2B5EF4-FFF2-40B4-BE49-F238E27FC236}">
                  <a16:creationId xmlns:a16="http://schemas.microsoft.com/office/drawing/2014/main" id="{5682ED7D-A966-DA95-5EE7-EB09FE00A948}"/>
                </a:ext>
              </a:extLst>
            </p:cNvPr>
            <p:cNvSpPr/>
            <p:nvPr/>
          </p:nvSpPr>
          <p:spPr>
            <a:xfrm>
              <a:off x="7316419" y="1226958"/>
              <a:ext cx="1218895" cy="1218895"/>
            </a:xfrm>
            <a:custGeom>
              <a:avLst/>
              <a:gdLst>
                <a:gd name="connsiteX0" fmla="*/ 0 w 1218895"/>
                <a:gd name="connsiteY0" fmla="*/ 762 h 1218895"/>
                <a:gd name="connsiteX1" fmla="*/ 0 w 1218895"/>
                <a:gd name="connsiteY1" fmla="*/ 1218895 h 1218895"/>
                <a:gd name="connsiteX2" fmla="*/ 1218895 w 1218895"/>
                <a:gd name="connsiteY2" fmla="*/ 1218895 h 1218895"/>
                <a:gd name="connsiteX3" fmla="*/ 0 w 1218895"/>
                <a:gd name="connsiteY3" fmla="*/ 0 h 1218895"/>
              </a:gdLst>
              <a:ahLst/>
              <a:cxnLst>
                <a:cxn ang="0">
                  <a:pos x="connsiteX0" y="connsiteY0"/>
                </a:cxn>
                <a:cxn ang="0">
                  <a:pos x="connsiteX1" y="connsiteY1"/>
                </a:cxn>
                <a:cxn ang="0">
                  <a:pos x="connsiteX2" y="connsiteY2"/>
                </a:cxn>
                <a:cxn ang="0">
                  <a:pos x="connsiteX3" y="connsiteY3"/>
                </a:cxn>
              </a:cxnLst>
              <a:rect l="l" t="t" r="r" b="b"/>
              <a:pathLst>
                <a:path w="1218895" h="1218895">
                  <a:moveTo>
                    <a:pt x="0" y="762"/>
                  </a:moveTo>
                  <a:lnTo>
                    <a:pt x="0" y="1218895"/>
                  </a:lnTo>
                  <a:cubicBezTo>
                    <a:pt x="0" y="1218895"/>
                    <a:pt x="1218895" y="1218895"/>
                    <a:pt x="1218895" y="1218895"/>
                  </a:cubicBezTo>
                  <a:cubicBezTo>
                    <a:pt x="1218895" y="545709"/>
                    <a:pt x="673186" y="0"/>
                    <a:pt x="0" y="0"/>
                  </a:cubicBezTo>
                </a:path>
              </a:pathLst>
            </a:custGeom>
            <a:solidFill>
              <a:srgbClr val="773DBD"/>
            </a:solidFill>
            <a:ln w="6345" cap="flat">
              <a:noFill/>
              <a:prstDash val="solid"/>
              <a:miter/>
            </a:ln>
          </p:spPr>
          <p:txBody>
            <a:bodyPr rtlCol="0" anchor="ctr"/>
            <a:lstStyle/>
            <a:p>
              <a:endParaRPr lang="en-US"/>
            </a:p>
          </p:txBody>
        </p:sp>
        <p:sp>
          <p:nvSpPr>
            <p:cNvPr id="1635" name="Freeform 1634">
              <a:extLst>
                <a:ext uri="{FF2B5EF4-FFF2-40B4-BE49-F238E27FC236}">
                  <a16:creationId xmlns:a16="http://schemas.microsoft.com/office/drawing/2014/main" id="{750C4DF6-9D75-0AD7-C831-510D64797ECC}"/>
                </a:ext>
              </a:extLst>
            </p:cNvPr>
            <p:cNvSpPr/>
            <p:nvPr/>
          </p:nvSpPr>
          <p:spPr>
            <a:xfrm>
              <a:off x="7316419" y="1836406"/>
              <a:ext cx="609447" cy="609447"/>
            </a:xfrm>
            <a:custGeom>
              <a:avLst/>
              <a:gdLst>
                <a:gd name="connsiteX0" fmla="*/ 0 w 609447"/>
                <a:gd name="connsiteY0" fmla="*/ 0 h 609447"/>
                <a:gd name="connsiteX1" fmla="*/ 0 w 609447"/>
                <a:gd name="connsiteY1" fmla="*/ 609448 h 609447"/>
                <a:gd name="connsiteX2" fmla="*/ 609448 w 609447"/>
                <a:gd name="connsiteY2" fmla="*/ 609448 h 609447"/>
                <a:gd name="connsiteX3" fmla="*/ 0 w 609447"/>
                <a:gd name="connsiteY3" fmla="*/ 7237 h 609447"/>
              </a:gdLst>
              <a:ahLst/>
              <a:cxnLst>
                <a:cxn ang="0">
                  <a:pos x="connsiteX0" y="connsiteY0"/>
                </a:cxn>
                <a:cxn ang="0">
                  <a:pos x="connsiteX1" y="connsiteY1"/>
                </a:cxn>
                <a:cxn ang="0">
                  <a:pos x="connsiteX2" y="connsiteY2"/>
                </a:cxn>
                <a:cxn ang="0">
                  <a:pos x="connsiteX3" y="connsiteY3"/>
                </a:cxn>
              </a:cxnLst>
              <a:rect l="l" t="t" r="r" b="b"/>
              <a:pathLst>
                <a:path w="609447" h="609447">
                  <a:moveTo>
                    <a:pt x="0" y="0"/>
                  </a:moveTo>
                  <a:lnTo>
                    <a:pt x="0" y="609448"/>
                  </a:lnTo>
                  <a:lnTo>
                    <a:pt x="609448" y="609448"/>
                  </a:lnTo>
                  <a:cubicBezTo>
                    <a:pt x="609448" y="276854"/>
                    <a:pt x="336593" y="7237"/>
                    <a:pt x="0" y="7237"/>
                  </a:cubicBezTo>
                </a:path>
              </a:pathLst>
            </a:custGeom>
            <a:solidFill>
              <a:srgbClr val="9164CC"/>
            </a:solidFill>
            <a:ln w="6345" cap="flat">
              <a:noFill/>
              <a:prstDash val="solid"/>
              <a:miter/>
            </a:ln>
          </p:spPr>
          <p:txBody>
            <a:bodyPr rtlCol="0" anchor="ctr"/>
            <a:lstStyle/>
            <a:p>
              <a:endParaRPr lang="en-US"/>
            </a:p>
          </p:txBody>
        </p:sp>
      </p:grpSp>
      <p:sp>
        <p:nvSpPr>
          <p:cNvPr id="1636" name="violet">
            <a:extLst>
              <a:ext uri="{FF2B5EF4-FFF2-40B4-BE49-F238E27FC236}">
                <a16:creationId xmlns:a16="http://schemas.microsoft.com/office/drawing/2014/main" id="{D6C92DAE-AE89-C7FA-8FC0-579ABAE7A931}"/>
              </a:ext>
            </a:extLst>
          </p:cNvPr>
          <p:cNvSpPr/>
          <p:nvPr/>
        </p:nvSpPr>
        <p:spPr>
          <a:xfrm>
            <a:off x="9135536" y="3042764"/>
            <a:ext cx="3160738" cy="3813520"/>
          </a:xfrm>
          <a:custGeom>
            <a:avLst/>
            <a:gdLst>
              <a:gd name="connsiteX0" fmla="*/ 0 w 2444138"/>
              <a:gd name="connsiteY0" fmla="*/ 0 h 4412146"/>
              <a:gd name="connsiteX1" fmla="*/ 2444139 w 2444138"/>
              <a:gd name="connsiteY1" fmla="*/ 0 h 4412146"/>
              <a:gd name="connsiteX2" fmla="*/ 2444139 w 2444138"/>
              <a:gd name="connsiteY2" fmla="*/ 4412147 h 4412146"/>
              <a:gd name="connsiteX3" fmla="*/ 0 w 2444138"/>
              <a:gd name="connsiteY3" fmla="*/ 4412147 h 4412146"/>
            </a:gdLst>
            <a:ahLst/>
            <a:cxnLst>
              <a:cxn ang="0">
                <a:pos x="connsiteX0" y="connsiteY0"/>
              </a:cxn>
              <a:cxn ang="0">
                <a:pos x="connsiteX1" y="connsiteY1"/>
              </a:cxn>
              <a:cxn ang="0">
                <a:pos x="connsiteX2" y="connsiteY2"/>
              </a:cxn>
              <a:cxn ang="0">
                <a:pos x="connsiteX3" y="connsiteY3"/>
              </a:cxn>
            </a:cxnLst>
            <a:rect l="l" t="t" r="r" b="b"/>
            <a:pathLst>
              <a:path w="2444138" h="4412146">
                <a:moveTo>
                  <a:pt x="0" y="0"/>
                </a:moveTo>
                <a:lnTo>
                  <a:pt x="2444139" y="0"/>
                </a:lnTo>
                <a:lnTo>
                  <a:pt x="2444139" y="4412147"/>
                </a:lnTo>
                <a:lnTo>
                  <a:pt x="0" y="4412147"/>
                </a:lnTo>
                <a:close/>
              </a:path>
            </a:pathLst>
          </a:custGeom>
          <a:solidFill>
            <a:srgbClr val="490E67"/>
          </a:solidFill>
          <a:ln w="6345" cap="flat">
            <a:noFill/>
            <a:prstDash val="solid"/>
            <a:miter/>
          </a:ln>
        </p:spPr>
        <p:txBody>
          <a:bodyPr rtlCol="0" anchor="ctr"/>
          <a:lstStyle/>
          <a:p>
            <a:endParaRPr lang="en-US"/>
          </a:p>
        </p:txBody>
      </p:sp>
      <p:grpSp>
        <p:nvGrpSpPr>
          <p:cNvPr id="1637" name="tmvp">
            <a:extLst>
              <a:ext uri="{FF2B5EF4-FFF2-40B4-BE49-F238E27FC236}">
                <a16:creationId xmlns:a16="http://schemas.microsoft.com/office/drawing/2014/main" id="{1C1B5473-A21F-B680-FE67-72982F5F0973}"/>
              </a:ext>
            </a:extLst>
          </p:cNvPr>
          <p:cNvGrpSpPr>
            <a:grpSpLocks noChangeAspect="1"/>
          </p:cNvGrpSpPr>
          <p:nvPr/>
        </p:nvGrpSpPr>
        <p:grpSpPr>
          <a:xfrm>
            <a:off x="9590504" y="3664286"/>
            <a:ext cx="2040118" cy="2164518"/>
            <a:chOff x="7643806" y="3156748"/>
            <a:chExt cx="1792791" cy="1902110"/>
          </a:xfrm>
          <a:solidFill>
            <a:srgbClr val="FFFFFF"/>
          </a:solidFill>
        </p:grpSpPr>
        <p:sp>
          <p:nvSpPr>
            <p:cNvPr id="1638" name="Freeform 1637">
              <a:extLst>
                <a:ext uri="{FF2B5EF4-FFF2-40B4-BE49-F238E27FC236}">
                  <a16:creationId xmlns:a16="http://schemas.microsoft.com/office/drawing/2014/main" id="{F2955F9B-FD0B-2A63-B2BA-48281F8427CC}"/>
                </a:ext>
              </a:extLst>
            </p:cNvPr>
            <p:cNvSpPr/>
            <p:nvPr/>
          </p:nvSpPr>
          <p:spPr>
            <a:xfrm>
              <a:off x="7647171" y="3168049"/>
              <a:ext cx="117954" cy="138839"/>
            </a:xfrm>
            <a:custGeom>
              <a:avLst/>
              <a:gdLst>
                <a:gd name="connsiteX0" fmla="*/ 31489 w 117954"/>
                <a:gd name="connsiteY0" fmla="*/ 138840 h 138839"/>
                <a:gd name="connsiteX1" fmla="*/ 31489 w 117954"/>
                <a:gd name="connsiteY1" fmla="*/ 125635 h 138839"/>
                <a:gd name="connsiteX2" fmla="*/ 50534 w 117954"/>
                <a:gd name="connsiteY2" fmla="*/ 125635 h 138839"/>
                <a:gd name="connsiteX3" fmla="*/ 50534 w 117954"/>
                <a:gd name="connsiteY3" fmla="*/ 13776 h 138839"/>
                <a:gd name="connsiteX4" fmla="*/ 15363 w 117954"/>
                <a:gd name="connsiteY4" fmla="*/ 13776 h 138839"/>
                <a:gd name="connsiteX5" fmla="*/ 15363 w 117954"/>
                <a:gd name="connsiteY5" fmla="*/ 34980 h 138839"/>
                <a:gd name="connsiteX6" fmla="*/ 0 w 117954"/>
                <a:gd name="connsiteY6" fmla="*/ 34980 h 138839"/>
                <a:gd name="connsiteX7" fmla="*/ 0 w 117954"/>
                <a:gd name="connsiteY7" fmla="*/ 0 h 138839"/>
                <a:gd name="connsiteX8" fmla="*/ 117954 w 117954"/>
                <a:gd name="connsiteY8" fmla="*/ 0 h 138839"/>
                <a:gd name="connsiteX9" fmla="*/ 117954 w 117954"/>
                <a:gd name="connsiteY9" fmla="*/ 34980 h 138839"/>
                <a:gd name="connsiteX10" fmla="*/ 102591 w 117954"/>
                <a:gd name="connsiteY10" fmla="*/ 34980 h 138839"/>
                <a:gd name="connsiteX11" fmla="*/ 102591 w 117954"/>
                <a:gd name="connsiteY11" fmla="*/ 13776 h 138839"/>
                <a:gd name="connsiteX12" fmla="*/ 67420 w 117954"/>
                <a:gd name="connsiteY12" fmla="*/ 13776 h 138839"/>
                <a:gd name="connsiteX13" fmla="*/ 67420 w 117954"/>
                <a:gd name="connsiteY13" fmla="*/ 125635 h 138839"/>
                <a:gd name="connsiteX14" fmla="*/ 86465 w 117954"/>
                <a:gd name="connsiteY14" fmla="*/ 125635 h 138839"/>
                <a:gd name="connsiteX15" fmla="*/ 86465 w 117954"/>
                <a:gd name="connsiteY15" fmla="*/ 138840 h 138839"/>
                <a:gd name="connsiteX16" fmla="*/ 31489 w 117954"/>
                <a:gd name="connsiteY16"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954" h="138839">
                  <a:moveTo>
                    <a:pt x="31489" y="138840"/>
                  </a:moveTo>
                  <a:lnTo>
                    <a:pt x="31489" y="125635"/>
                  </a:lnTo>
                  <a:lnTo>
                    <a:pt x="50534" y="125635"/>
                  </a:lnTo>
                  <a:lnTo>
                    <a:pt x="50534" y="13776"/>
                  </a:lnTo>
                  <a:lnTo>
                    <a:pt x="15363" y="13776"/>
                  </a:lnTo>
                  <a:lnTo>
                    <a:pt x="15363" y="34980"/>
                  </a:lnTo>
                  <a:lnTo>
                    <a:pt x="0" y="34980"/>
                  </a:lnTo>
                  <a:lnTo>
                    <a:pt x="0" y="0"/>
                  </a:lnTo>
                  <a:lnTo>
                    <a:pt x="117954" y="0"/>
                  </a:lnTo>
                  <a:lnTo>
                    <a:pt x="117954" y="34980"/>
                  </a:lnTo>
                  <a:lnTo>
                    <a:pt x="102591" y="34980"/>
                  </a:lnTo>
                  <a:lnTo>
                    <a:pt x="102591" y="13776"/>
                  </a:lnTo>
                  <a:lnTo>
                    <a:pt x="67420" y="13776"/>
                  </a:lnTo>
                  <a:lnTo>
                    <a:pt x="67420" y="125635"/>
                  </a:lnTo>
                  <a:lnTo>
                    <a:pt x="86465" y="125635"/>
                  </a:lnTo>
                  <a:lnTo>
                    <a:pt x="86465" y="138840"/>
                  </a:lnTo>
                  <a:lnTo>
                    <a:pt x="31489" y="138840"/>
                  </a:lnTo>
                  <a:close/>
                </a:path>
              </a:pathLst>
            </a:custGeom>
            <a:solidFill>
              <a:srgbClr val="FFFFFF"/>
            </a:solidFill>
            <a:ln w="6345" cap="flat">
              <a:noFill/>
              <a:prstDash val="solid"/>
              <a:miter/>
            </a:ln>
          </p:spPr>
          <p:txBody>
            <a:bodyPr rtlCol="0" anchor="ctr"/>
            <a:lstStyle/>
            <a:p>
              <a:endParaRPr lang="en-US"/>
            </a:p>
          </p:txBody>
        </p:sp>
        <p:sp>
          <p:nvSpPr>
            <p:cNvPr id="1639" name="Freeform 1638">
              <a:extLst>
                <a:ext uri="{FF2B5EF4-FFF2-40B4-BE49-F238E27FC236}">
                  <a16:creationId xmlns:a16="http://schemas.microsoft.com/office/drawing/2014/main" id="{C96AB5E9-E004-31EF-F050-B0AC34D02871}"/>
                </a:ext>
              </a:extLst>
            </p:cNvPr>
            <p:cNvSpPr/>
            <p:nvPr/>
          </p:nvSpPr>
          <p:spPr>
            <a:xfrm>
              <a:off x="7768362"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3 w 93258"/>
                <a:gd name="connsiteY11" fmla="*/ 42725 h 105066"/>
                <a:gd name="connsiteX12" fmla="*/ 47613 w 93258"/>
                <a:gd name="connsiteY12" fmla="*/ 13395 h 105066"/>
                <a:gd name="connsiteX13" fmla="*/ 17268 w 93258"/>
                <a:gd name="connsiteY13" fmla="*/ 42725 h 105066"/>
                <a:gd name="connsiteX14" fmla="*/ 76753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7"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9" y="105066"/>
                    <a:pt x="49200" y="105066"/>
                  </a:cubicBezTo>
                  <a:cubicBezTo>
                    <a:pt x="20442" y="105066"/>
                    <a:pt x="64" y="84878"/>
                    <a:pt x="64" y="53581"/>
                  </a:cubicBezTo>
                  <a:close/>
                  <a:moveTo>
                    <a:pt x="76753" y="42725"/>
                  </a:moveTo>
                  <a:cubicBezTo>
                    <a:pt x="75229" y="21775"/>
                    <a:pt x="64309" y="13395"/>
                    <a:pt x="47613" y="13395"/>
                  </a:cubicBezTo>
                  <a:cubicBezTo>
                    <a:pt x="30918" y="13395"/>
                    <a:pt x="19998" y="24632"/>
                    <a:pt x="17268" y="42725"/>
                  </a:cubicBezTo>
                  <a:lnTo>
                    <a:pt x="76753" y="42725"/>
                  </a:lnTo>
                  <a:close/>
                </a:path>
              </a:pathLst>
            </a:custGeom>
            <a:solidFill>
              <a:srgbClr val="FFFFFF"/>
            </a:solidFill>
            <a:ln w="6345" cap="flat">
              <a:noFill/>
              <a:prstDash val="solid"/>
              <a:miter/>
            </a:ln>
          </p:spPr>
          <p:txBody>
            <a:bodyPr rtlCol="0" anchor="ctr"/>
            <a:lstStyle/>
            <a:p>
              <a:endParaRPr lang="en-US"/>
            </a:p>
          </p:txBody>
        </p:sp>
        <p:sp>
          <p:nvSpPr>
            <p:cNvPr id="1640" name="Freeform 1639">
              <a:extLst>
                <a:ext uri="{FF2B5EF4-FFF2-40B4-BE49-F238E27FC236}">
                  <a16:creationId xmlns:a16="http://schemas.microsoft.com/office/drawing/2014/main" id="{40A53E75-C41F-079B-A3AD-7A871615ED1C}"/>
                </a:ext>
              </a:extLst>
            </p:cNvPr>
            <p:cNvSpPr/>
            <p:nvPr/>
          </p:nvSpPr>
          <p:spPr>
            <a:xfrm>
              <a:off x="7875777" y="3203600"/>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8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6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3 h 105129"/>
                <a:gd name="connsiteX21" fmla="*/ 64309 w 94020"/>
                <a:gd name="connsiteY21" fmla="*/ 67738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6"/>
                    <a:pt x="57517" y="13395"/>
                    <a:pt x="42915" y="13395"/>
                  </a:cubicBezTo>
                  <a:cubicBezTo>
                    <a:pt x="29330" y="13395"/>
                    <a:pt x="21902" y="18411"/>
                    <a:pt x="20378" y="31679"/>
                  </a:cubicBezTo>
                  <a:lnTo>
                    <a:pt x="4254" y="31679"/>
                  </a:lnTo>
                  <a:cubicBezTo>
                    <a:pt x="6221" y="7809"/>
                    <a:pt x="24441" y="0"/>
                    <a:pt x="43677" y="0"/>
                  </a:cubicBezTo>
                  <a:cubicBezTo>
                    <a:pt x="62913" y="0"/>
                    <a:pt x="80435" y="6983"/>
                    <a:pt x="80435" y="36313"/>
                  </a:cubicBezTo>
                  <a:lnTo>
                    <a:pt x="80435" y="90719"/>
                  </a:lnTo>
                  <a:lnTo>
                    <a:pt x="94020" y="90719"/>
                  </a:lnTo>
                  <a:lnTo>
                    <a:pt x="94020" y="103352"/>
                  </a:lnTo>
                  <a:lnTo>
                    <a:pt x="64309" y="103352"/>
                  </a:lnTo>
                  <a:lnTo>
                    <a:pt x="64309" y="89386"/>
                  </a:lnTo>
                  <a:cubicBezTo>
                    <a:pt x="57517" y="99861"/>
                    <a:pt x="47613" y="105130"/>
                    <a:pt x="33012" y="105130"/>
                  </a:cubicBezTo>
                  <a:close/>
                  <a:moveTo>
                    <a:pt x="64309" y="67801"/>
                  </a:moveTo>
                  <a:lnTo>
                    <a:pt x="64309" y="55168"/>
                  </a:lnTo>
                  <a:lnTo>
                    <a:pt x="50724" y="55168"/>
                  </a:lnTo>
                  <a:cubicBezTo>
                    <a:pt x="30726" y="55168"/>
                    <a:pt x="16125" y="60437"/>
                    <a:pt x="16125" y="75165"/>
                  </a:cubicBezTo>
                  <a:cubicBezTo>
                    <a:pt x="16125" y="84307"/>
                    <a:pt x="20759" y="92243"/>
                    <a:pt x="34599" y="92243"/>
                  </a:cubicBezTo>
                  <a:cubicBezTo>
                    <a:pt x="51295" y="92243"/>
                    <a:pt x="64309" y="83482"/>
                    <a:pt x="64309" y="67738"/>
                  </a:cubicBezTo>
                  <a:close/>
                </a:path>
              </a:pathLst>
            </a:custGeom>
            <a:solidFill>
              <a:srgbClr val="FFFFFF"/>
            </a:solidFill>
            <a:ln w="6345" cap="flat">
              <a:noFill/>
              <a:prstDash val="solid"/>
              <a:miter/>
            </a:ln>
          </p:spPr>
          <p:txBody>
            <a:bodyPr rtlCol="0" anchor="ctr"/>
            <a:lstStyle/>
            <a:p>
              <a:endParaRPr lang="en-US"/>
            </a:p>
          </p:txBody>
        </p:sp>
        <p:sp>
          <p:nvSpPr>
            <p:cNvPr id="1641" name="Freeform 1640">
              <a:extLst>
                <a:ext uri="{FF2B5EF4-FFF2-40B4-BE49-F238E27FC236}">
                  <a16:creationId xmlns:a16="http://schemas.microsoft.com/office/drawing/2014/main" id="{97862CDE-8A66-9F08-6020-A65D02EC2137}"/>
                </a:ext>
              </a:extLst>
            </p:cNvPr>
            <p:cNvSpPr/>
            <p:nvPr/>
          </p:nvSpPr>
          <p:spPr>
            <a:xfrm>
              <a:off x="7981796" y="3203600"/>
              <a:ext cx="171469" cy="103288"/>
            </a:xfrm>
            <a:custGeom>
              <a:avLst/>
              <a:gdLst>
                <a:gd name="connsiteX0" fmla="*/ 444 w 171469"/>
                <a:gd name="connsiteY0" fmla="*/ 103289 h 103288"/>
                <a:gd name="connsiteX1" fmla="*/ 444 w 171469"/>
                <a:gd name="connsiteY1" fmla="*/ 90656 h 103288"/>
                <a:gd name="connsiteX2" fmla="*/ 14601 w 171469"/>
                <a:gd name="connsiteY2" fmla="*/ 90656 h 103288"/>
                <a:gd name="connsiteX3" fmla="*/ 14601 w 171469"/>
                <a:gd name="connsiteY3" fmla="*/ 14919 h 103288"/>
                <a:gd name="connsiteX4" fmla="*/ 0 w 171469"/>
                <a:gd name="connsiteY4" fmla="*/ 14919 h 103288"/>
                <a:gd name="connsiteX5" fmla="*/ 0 w 171469"/>
                <a:gd name="connsiteY5" fmla="*/ 1714 h 103288"/>
                <a:gd name="connsiteX6" fmla="*/ 30726 w 171469"/>
                <a:gd name="connsiteY6" fmla="*/ 1714 h 103288"/>
                <a:gd name="connsiteX7" fmla="*/ 30726 w 171469"/>
                <a:gd name="connsiteY7" fmla="*/ 18411 h 103288"/>
                <a:gd name="connsiteX8" fmla="*/ 60436 w 171469"/>
                <a:gd name="connsiteY8" fmla="*/ 0 h 103288"/>
                <a:gd name="connsiteX9" fmla="*/ 90147 w 171469"/>
                <a:gd name="connsiteY9" fmla="*/ 20569 h 103288"/>
                <a:gd name="connsiteX10" fmla="*/ 123731 w 171469"/>
                <a:gd name="connsiteY10" fmla="*/ 0 h 103288"/>
                <a:gd name="connsiteX11" fmla="*/ 157313 w 171469"/>
                <a:gd name="connsiteY11" fmla="*/ 40376 h 103288"/>
                <a:gd name="connsiteX12" fmla="*/ 157313 w 171469"/>
                <a:gd name="connsiteY12" fmla="*/ 90656 h 103288"/>
                <a:gd name="connsiteX13" fmla="*/ 171470 w 171469"/>
                <a:gd name="connsiteY13" fmla="*/ 90656 h 103288"/>
                <a:gd name="connsiteX14" fmla="*/ 171470 w 171469"/>
                <a:gd name="connsiteY14" fmla="*/ 103289 h 103288"/>
                <a:gd name="connsiteX15" fmla="*/ 126587 w 171469"/>
                <a:gd name="connsiteY15" fmla="*/ 103289 h 103288"/>
                <a:gd name="connsiteX16" fmla="*/ 126587 w 171469"/>
                <a:gd name="connsiteY16" fmla="*/ 90656 h 103288"/>
                <a:gd name="connsiteX17" fmla="*/ 141189 w 171469"/>
                <a:gd name="connsiteY17" fmla="*/ 90656 h 103288"/>
                <a:gd name="connsiteX18" fmla="*/ 141189 w 171469"/>
                <a:gd name="connsiteY18" fmla="*/ 39170 h 103288"/>
                <a:gd name="connsiteX19" fmla="*/ 120175 w 171469"/>
                <a:gd name="connsiteY19" fmla="*/ 13903 h 103288"/>
                <a:gd name="connsiteX20" fmla="*/ 93956 w 171469"/>
                <a:gd name="connsiteY20" fmla="*/ 41074 h 103288"/>
                <a:gd name="connsiteX21" fmla="*/ 93956 w 171469"/>
                <a:gd name="connsiteY21" fmla="*/ 90592 h 103288"/>
                <a:gd name="connsiteX22" fmla="*/ 108558 w 171469"/>
                <a:gd name="connsiteY22" fmla="*/ 90592 h 103288"/>
                <a:gd name="connsiteX23" fmla="*/ 108558 w 171469"/>
                <a:gd name="connsiteY23" fmla="*/ 103225 h 103288"/>
                <a:gd name="connsiteX24" fmla="*/ 63293 w 171469"/>
                <a:gd name="connsiteY24" fmla="*/ 103225 h 103288"/>
                <a:gd name="connsiteX25" fmla="*/ 63293 w 171469"/>
                <a:gd name="connsiteY25" fmla="*/ 90592 h 103288"/>
                <a:gd name="connsiteX26" fmla="*/ 77894 w 171469"/>
                <a:gd name="connsiteY26" fmla="*/ 90592 h 103288"/>
                <a:gd name="connsiteX27" fmla="*/ 77894 w 171469"/>
                <a:gd name="connsiteY27" fmla="*/ 39106 h 103288"/>
                <a:gd name="connsiteX28" fmla="*/ 56882 w 171469"/>
                <a:gd name="connsiteY28" fmla="*/ 13840 h 103288"/>
                <a:gd name="connsiteX29" fmla="*/ 30663 w 171469"/>
                <a:gd name="connsiteY29" fmla="*/ 41011 h 103288"/>
                <a:gd name="connsiteX30" fmla="*/ 30663 w 171469"/>
                <a:gd name="connsiteY30" fmla="*/ 90528 h 103288"/>
                <a:gd name="connsiteX31" fmla="*/ 45263 w 171469"/>
                <a:gd name="connsiteY31" fmla="*/ 90528 h 103288"/>
                <a:gd name="connsiteX32" fmla="*/ 45263 w 171469"/>
                <a:gd name="connsiteY32" fmla="*/ 103162 h 103288"/>
                <a:gd name="connsiteX33" fmla="*/ 381 w 171469"/>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69" h="103288">
                  <a:moveTo>
                    <a:pt x="444" y="103289"/>
                  </a:moveTo>
                  <a:lnTo>
                    <a:pt x="444" y="90656"/>
                  </a:lnTo>
                  <a:lnTo>
                    <a:pt x="14601" y="90656"/>
                  </a:lnTo>
                  <a:lnTo>
                    <a:pt x="14601" y="14919"/>
                  </a:lnTo>
                  <a:lnTo>
                    <a:pt x="0" y="14919"/>
                  </a:lnTo>
                  <a:lnTo>
                    <a:pt x="0" y="1714"/>
                  </a:lnTo>
                  <a:lnTo>
                    <a:pt x="30726" y="1714"/>
                  </a:lnTo>
                  <a:lnTo>
                    <a:pt x="30726" y="18411"/>
                  </a:lnTo>
                  <a:cubicBezTo>
                    <a:pt x="34789" y="8697"/>
                    <a:pt x="45899" y="0"/>
                    <a:pt x="60436" y="0"/>
                  </a:cubicBezTo>
                  <a:cubicBezTo>
                    <a:pt x="73451" y="0"/>
                    <a:pt x="84941" y="5460"/>
                    <a:pt x="90147" y="20569"/>
                  </a:cubicBezTo>
                  <a:cubicBezTo>
                    <a:pt x="96940" y="6412"/>
                    <a:pt x="111097" y="0"/>
                    <a:pt x="123731" y="0"/>
                  </a:cubicBezTo>
                  <a:cubicBezTo>
                    <a:pt x="142014" y="0"/>
                    <a:pt x="157313" y="10856"/>
                    <a:pt x="157313" y="40376"/>
                  </a:cubicBezTo>
                  <a:lnTo>
                    <a:pt x="157313" y="90656"/>
                  </a:lnTo>
                  <a:lnTo>
                    <a:pt x="171470" y="90656"/>
                  </a:lnTo>
                  <a:lnTo>
                    <a:pt x="171470" y="103289"/>
                  </a:lnTo>
                  <a:lnTo>
                    <a:pt x="126587" y="103289"/>
                  </a:lnTo>
                  <a:lnTo>
                    <a:pt x="126587" y="90656"/>
                  </a:lnTo>
                  <a:lnTo>
                    <a:pt x="141189" y="90656"/>
                  </a:lnTo>
                  <a:lnTo>
                    <a:pt x="141189" y="39170"/>
                  </a:lnTo>
                  <a:cubicBezTo>
                    <a:pt x="141189" y="21331"/>
                    <a:pt x="134205" y="13903"/>
                    <a:pt x="120175" y="13903"/>
                  </a:cubicBezTo>
                  <a:cubicBezTo>
                    <a:pt x="106971" y="13903"/>
                    <a:pt x="93956" y="22854"/>
                    <a:pt x="93956" y="41074"/>
                  </a:cubicBezTo>
                  <a:lnTo>
                    <a:pt x="93956" y="90592"/>
                  </a:lnTo>
                  <a:lnTo>
                    <a:pt x="108558" y="90592"/>
                  </a:lnTo>
                  <a:lnTo>
                    <a:pt x="108558" y="103225"/>
                  </a:lnTo>
                  <a:lnTo>
                    <a:pt x="63293" y="103225"/>
                  </a:lnTo>
                  <a:lnTo>
                    <a:pt x="63293" y="90592"/>
                  </a:lnTo>
                  <a:lnTo>
                    <a:pt x="77894" y="90592"/>
                  </a:lnTo>
                  <a:lnTo>
                    <a:pt x="77894" y="39106"/>
                  </a:lnTo>
                  <a:cubicBezTo>
                    <a:pt x="77894" y="21267"/>
                    <a:pt x="70911" y="13840"/>
                    <a:pt x="56882" y="13840"/>
                  </a:cubicBezTo>
                  <a:cubicBezTo>
                    <a:pt x="43676" y="13840"/>
                    <a:pt x="30663" y="22791"/>
                    <a:pt x="30663" y="41011"/>
                  </a:cubicBezTo>
                  <a:lnTo>
                    <a:pt x="30663" y="90528"/>
                  </a:lnTo>
                  <a:lnTo>
                    <a:pt x="45263" y="90528"/>
                  </a:lnTo>
                  <a:lnTo>
                    <a:pt x="45263"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642" name="Freeform 1641">
              <a:extLst>
                <a:ext uri="{FF2B5EF4-FFF2-40B4-BE49-F238E27FC236}">
                  <a16:creationId xmlns:a16="http://schemas.microsoft.com/office/drawing/2014/main" id="{87714A10-4531-7205-105D-A5FF01AA9AE1}"/>
                </a:ext>
              </a:extLst>
            </p:cNvPr>
            <p:cNvSpPr/>
            <p:nvPr/>
          </p:nvSpPr>
          <p:spPr>
            <a:xfrm>
              <a:off x="8208116" y="3168049"/>
              <a:ext cx="166328" cy="138839"/>
            </a:xfrm>
            <a:custGeom>
              <a:avLst/>
              <a:gdLst>
                <a:gd name="connsiteX0" fmla="*/ 50534 w 166328"/>
                <a:gd name="connsiteY0" fmla="*/ 138840 h 138839"/>
                <a:gd name="connsiteX1" fmla="*/ 0 w 166328"/>
                <a:gd name="connsiteY1" fmla="*/ 138840 h 138839"/>
                <a:gd name="connsiteX2" fmla="*/ 0 w 166328"/>
                <a:gd name="connsiteY2" fmla="*/ 125635 h 138839"/>
                <a:gd name="connsiteX3" fmla="*/ 17458 w 166328"/>
                <a:gd name="connsiteY3" fmla="*/ 125635 h 138839"/>
                <a:gd name="connsiteX4" fmla="*/ 17458 w 166328"/>
                <a:gd name="connsiteY4" fmla="*/ 13205 h 138839"/>
                <a:gd name="connsiteX5" fmla="*/ 0 w 166328"/>
                <a:gd name="connsiteY5" fmla="*/ 13205 h 138839"/>
                <a:gd name="connsiteX6" fmla="*/ 0 w 166328"/>
                <a:gd name="connsiteY6" fmla="*/ 0 h 138839"/>
                <a:gd name="connsiteX7" fmla="*/ 43741 w 166328"/>
                <a:gd name="connsiteY7" fmla="*/ 0 h 138839"/>
                <a:gd name="connsiteX8" fmla="*/ 83989 w 166328"/>
                <a:gd name="connsiteY8" fmla="*/ 107415 h 138839"/>
                <a:gd name="connsiteX9" fmla="*/ 123604 w 166328"/>
                <a:gd name="connsiteY9" fmla="*/ 0 h 138839"/>
                <a:gd name="connsiteX10" fmla="*/ 166329 w 166328"/>
                <a:gd name="connsiteY10" fmla="*/ 0 h 138839"/>
                <a:gd name="connsiteX11" fmla="*/ 166329 w 166328"/>
                <a:gd name="connsiteY11" fmla="*/ 13205 h 138839"/>
                <a:gd name="connsiteX12" fmla="*/ 148807 w 166328"/>
                <a:gd name="connsiteY12" fmla="*/ 13205 h 138839"/>
                <a:gd name="connsiteX13" fmla="*/ 148807 w 166328"/>
                <a:gd name="connsiteY13" fmla="*/ 125635 h 138839"/>
                <a:gd name="connsiteX14" fmla="*/ 166329 w 166328"/>
                <a:gd name="connsiteY14" fmla="*/ 125635 h 138839"/>
                <a:gd name="connsiteX15" fmla="*/ 166329 w 166328"/>
                <a:gd name="connsiteY15" fmla="*/ 138840 h 138839"/>
                <a:gd name="connsiteX16" fmla="*/ 114462 w 166328"/>
                <a:gd name="connsiteY16" fmla="*/ 138840 h 138839"/>
                <a:gd name="connsiteX17" fmla="*/ 114462 w 166328"/>
                <a:gd name="connsiteY17" fmla="*/ 125635 h 138839"/>
                <a:gd name="connsiteX18" fmla="*/ 131984 w 166328"/>
                <a:gd name="connsiteY18" fmla="*/ 125635 h 138839"/>
                <a:gd name="connsiteX19" fmla="*/ 131984 w 166328"/>
                <a:gd name="connsiteY19" fmla="*/ 17649 h 138839"/>
                <a:gd name="connsiteX20" fmla="*/ 85894 w 166328"/>
                <a:gd name="connsiteY20" fmla="*/ 138840 h 138839"/>
                <a:gd name="connsiteX21" fmla="*/ 80625 w 166328"/>
                <a:gd name="connsiteY21" fmla="*/ 138840 h 138839"/>
                <a:gd name="connsiteX22" fmla="*/ 33012 w 166328"/>
                <a:gd name="connsiteY22" fmla="*/ 17649 h 138839"/>
                <a:gd name="connsiteX23" fmla="*/ 33012 w 166328"/>
                <a:gd name="connsiteY23" fmla="*/ 125635 h 138839"/>
                <a:gd name="connsiteX24" fmla="*/ 50470 w 166328"/>
                <a:gd name="connsiteY24" fmla="*/ 125635 h 138839"/>
                <a:gd name="connsiteX25" fmla="*/ 50470 w 166328"/>
                <a:gd name="connsiteY25" fmla="*/ 138840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6328" h="138839">
                  <a:moveTo>
                    <a:pt x="50534" y="138840"/>
                  </a:moveTo>
                  <a:lnTo>
                    <a:pt x="0" y="138840"/>
                  </a:lnTo>
                  <a:lnTo>
                    <a:pt x="0" y="125635"/>
                  </a:lnTo>
                  <a:lnTo>
                    <a:pt x="17458" y="125635"/>
                  </a:lnTo>
                  <a:lnTo>
                    <a:pt x="17458" y="13205"/>
                  </a:lnTo>
                  <a:lnTo>
                    <a:pt x="0" y="13205"/>
                  </a:lnTo>
                  <a:lnTo>
                    <a:pt x="0" y="0"/>
                  </a:lnTo>
                  <a:lnTo>
                    <a:pt x="43741" y="0"/>
                  </a:lnTo>
                  <a:lnTo>
                    <a:pt x="83989" y="107415"/>
                  </a:lnTo>
                  <a:lnTo>
                    <a:pt x="123604" y="0"/>
                  </a:lnTo>
                  <a:lnTo>
                    <a:pt x="166329" y="0"/>
                  </a:lnTo>
                  <a:lnTo>
                    <a:pt x="166329" y="13205"/>
                  </a:lnTo>
                  <a:lnTo>
                    <a:pt x="148807" y="13205"/>
                  </a:lnTo>
                  <a:lnTo>
                    <a:pt x="148807" y="125635"/>
                  </a:lnTo>
                  <a:lnTo>
                    <a:pt x="166329" y="125635"/>
                  </a:lnTo>
                  <a:lnTo>
                    <a:pt x="166329" y="138840"/>
                  </a:lnTo>
                  <a:lnTo>
                    <a:pt x="114462" y="138840"/>
                  </a:lnTo>
                  <a:lnTo>
                    <a:pt x="114462" y="125635"/>
                  </a:lnTo>
                  <a:lnTo>
                    <a:pt x="131984" y="125635"/>
                  </a:lnTo>
                  <a:lnTo>
                    <a:pt x="131984" y="17649"/>
                  </a:lnTo>
                  <a:lnTo>
                    <a:pt x="85894" y="138840"/>
                  </a:lnTo>
                  <a:lnTo>
                    <a:pt x="80625" y="138840"/>
                  </a:lnTo>
                  <a:lnTo>
                    <a:pt x="33012" y="17649"/>
                  </a:lnTo>
                  <a:lnTo>
                    <a:pt x="33012" y="125635"/>
                  </a:lnTo>
                  <a:lnTo>
                    <a:pt x="50470" y="125635"/>
                  </a:lnTo>
                  <a:lnTo>
                    <a:pt x="50470" y="138840"/>
                  </a:lnTo>
                  <a:close/>
                </a:path>
              </a:pathLst>
            </a:custGeom>
            <a:solidFill>
              <a:srgbClr val="FFFFFF"/>
            </a:solidFill>
            <a:ln w="6345" cap="flat">
              <a:noFill/>
              <a:prstDash val="solid"/>
              <a:miter/>
            </a:ln>
          </p:spPr>
          <p:txBody>
            <a:bodyPr rtlCol="0" anchor="ctr"/>
            <a:lstStyle/>
            <a:p>
              <a:endParaRPr lang="en-US"/>
            </a:p>
          </p:txBody>
        </p:sp>
        <p:sp>
          <p:nvSpPr>
            <p:cNvPr id="1643" name="Freeform 1642">
              <a:extLst>
                <a:ext uri="{FF2B5EF4-FFF2-40B4-BE49-F238E27FC236}">
                  <a16:creationId xmlns:a16="http://schemas.microsoft.com/office/drawing/2014/main" id="{286CE798-4943-1D88-42AE-7646143709B7}"/>
                </a:ext>
              </a:extLst>
            </p:cNvPr>
            <p:cNvSpPr/>
            <p:nvPr/>
          </p:nvSpPr>
          <p:spPr>
            <a:xfrm>
              <a:off x="8385364" y="3203600"/>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2 w 93257"/>
                <a:gd name="connsiteY7" fmla="*/ 74023 h 105066"/>
                <a:gd name="connsiteX8" fmla="*/ 92496 w 93257"/>
                <a:gd name="connsiteY8" fmla="*/ 74023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8"/>
                    <a:pt x="28568" y="91671"/>
                    <a:pt x="49327" y="91671"/>
                  </a:cubicBezTo>
                  <a:cubicBezTo>
                    <a:pt x="65071" y="91671"/>
                    <a:pt x="74213" y="85831"/>
                    <a:pt x="76372" y="74023"/>
                  </a:cubicBezTo>
                  <a:lnTo>
                    <a:pt x="92496"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44" name="Freeform 1643">
              <a:extLst>
                <a:ext uri="{FF2B5EF4-FFF2-40B4-BE49-F238E27FC236}">
                  <a16:creationId xmlns:a16="http://schemas.microsoft.com/office/drawing/2014/main" id="{45D77F00-0352-4AC2-2D56-F2F4F7304973}"/>
                </a:ext>
              </a:extLst>
            </p:cNvPr>
            <p:cNvSpPr/>
            <p:nvPr/>
          </p:nvSpPr>
          <p:spPr>
            <a:xfrm>
              <a:off x="8489796" y="3203600"/>
              <a:ext cx="171470" cy="103288"/>
            </a:xfrm>
            <a:custGeom>
              <a:avLst/>
              <a:gdLst>
                <a:gd name="connsiteX0" fmla="*/ 381 w 171470"/>
                <a:gd name="connsiteY0" fmla="*/ 103289 h 103288"/>
                <a:gd name="connsiteX1" fmla="*/ 381 w 171470"/>
                <a:gd name="connsiteY1" fmla="*/ 90656 h 103288"/>
                <a:gd name="connsiteX2" fmla="*/ 14602 w 171470"/>
                <a:gd name="connsiteY2" fmla="*/ 90656 h 103288"/>
                <a:gd name="connsiteX3" fmla="*/ 14602 w 171470"/>
                <a:gd name="connsiteY3" fmla="*/ 14919 h 103288"/>
                <a:gd name="connsiteX4" fmla="*/ 0 w 171470"/>
                <a:gd name="connsiteY4" fmla="*/ 14919 h 103288"/>
                <a:gd name="connsiteX5" fmla="*/ 0 w 171470"/>
                <a:gd name="connsiteY5" fmla="*/ 1714 h 103288"/>
                <a:gd name="connsiteX6" fmla="*/ 30727 w 171470"/>
                <a:gd name="connsiteY6" fmla="*/ 1714 h 103288"/>
                <a:gd name="connsiteX7" fmla="*/ 30727 w 171470"/>
                <a:gd name="connsiteY7" fmla="*/ 18411 h 103288"/>
                <a:gd name="connsiteX8" fmla="*/ 60437 w 171470"/>
                <a:gd name="connsiteY8" fmla="*/ 0 h 103288"/>
                <a:gd name="connsiteX9" fmla="*/ 90148 w 171470"/>
                <a:gd name="connsiteY9" fmla="*/ 20569 h 103288"/>
                <a:gd name="connsiteX10" fmla="*/ 123731 w 171470"/>
                <a:gd name="connsiteY10" fmla="*/ 0 h 103288"/>
                <a:gd name="connsiteX11" fmla="*/ 157314 w 171470"/>
                <a:gd name="connsiteY11" fmla="*/ 40376 h 103288"/>
                <a:gd name="connsiteX12" fmla="*/ 157314 w 171470"/>
                <a:gd name="connsiteY12" fmla="*/ 90656 h 103288"/>
                <a:gd name="connsiteX13" fmla="*/ 171471 w 171470"/>
                <a:gd name="connsiteY13" fmla="*/ 90656 h 103288"/>
                <a:gd name="connsiteX14" fmla="*/ 171471 w 171470"/>
                <a:gd name="connsiteY14" fmla="*/ 103289 h 103288"/>
                <a:gd name="connsiteX15" fmla="*/ 126588 w 171470"/>
                <a:gd name="connsiteY15" fmla="*/ 103289 h 103288"/>
                <a:gd name="connsiteX16" fmla="*/ 126588 w 171470"/>
                <a:gd name="connsiteY16" fmla="*/ 90656 h 103288"/>
                <a:gd name="connsiteX17" fmla="*/ 141189 w 171470"/>
                <a:gd name="connsiteY17" fmla="*/ 90656 h 103288"/>
                <a:gd name="connsiteX18" fmla="*/ 141189 w 171470"/>
                <a:gd name="connsiteY18" fmla="*/ 39170 h 103288"/>
                <a:gd name="connsiteX19" fmla="*/ 120176 w 171470"/>
                <a:gd name="connsiteY19" fmla="*/ 13903 h 103288"/>
                <a:gd name="connsiteX20" fmla="*/ 93957 w 171470"/>
                <a:gd name="connsiteY20" fmla="*/ 41074 h 103288"/>
                <a:gd name="connsiteX21" fmla="*/ 93957 w 171470"/>
                <a:gd name="connsiteY21" fmla="*/ 90592 h 103288"/>
                <a:gd name="connsiteX22" fmla="*/ 108558 w 171470"/>
                <a:gd name="connsiteY22" fmla="*/ 90592 h 103288"/>
                <a:gd name="connsiteX23" fmla="*/ 108558 w 171470"/>
                <a:gd name="connsiteY23" fmla="*/ 103225 h 103288"/>
                <a:gd name="connsiteX24" fmla="*/ 63294 w 171470"/>
                <a:gd name="connsiteY24" fmla="*/ 103225 h 103288"/>
                <a:gd name="connsiteX25" fmla="*/ 63294 w 171470"/>
                <a:gd name="connsiteY25" fmla="*/ 90592 h 103288"/>
                <a:gd name="connsiteX26" fmla="*/ 77895 w 171470"/>
                <a:gd name="connsiteY26" fmla="*/ 90592 h 103288"/>
                <a:gd name="connsiteX27" fmla="*/ 77895 w 171470"/>
                <a:gd name="connsiteY27" fmla="*/ 39106 h 103288"/>
                <a:gd name="connsiteX28" fmla="*/ 56882 w 171470"/>
                <a:gd name="connsiteY28" fmla="*/ 13840 h 103288"/>
                <a:gd name="connsiteX29" fmla="*/ 30663 w 171470"/>
                <a:gd name="connsiteY29" fmla="*/ 41011 h 103288"/>
                <a:gd name="connsiteX30" fmla="*/ 30663 w 171470"/>
                <a:gd name="connsiteY30" fmla="*/ 90528 h 103288"/>
                <a:gd name="connsiteX31" fmla="*/ 45264 w 171470"/>
                <a:gd name="connsiteY31" fmla="*/ 90528 h 103288"/>
                <a:gd name="connsiteX32" fmla="*/ 45264 w 171470"/>
                <a:gd name="connsiteY32" fmla="*/ 103162 h 103288"/>
                <a:gd name="connsiteX33" fmla="*/ 381 w 171470"/>
                <a:gd name="connsiteY33" fmla="*/ 103162 h 1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470" h="103288">
                  <a:moveTo>
                    <a:pt x="381" y="103289"/>
                  </a:moveTo>
                  <a:lnTo>
                    <a:pt x="381" y="90656"/>
                  </a:lnTo>
                  <a:lnTo>
                    <a:pt x="14602" y="90656"/>
                  </a:lnTo>
                  <a:lnTo>
                    <a:pt x="14602" y="14919"/>
                  </a:lnTo>
                  <a:lnTo>
                    <a:pt x="0" y="14919"/>
                  </a:lnTo>
                  <a:lnTo>
                    <a:pt x="0" y="1714"/>
                  </a:lnTo>
                  <a:lnTo>
                    <a:pt x="30727" y="1714"/>
                  </a:lnTo>
                  <a:lnTo>
                    <a:pt x="30727" y="18411"/>
                  </a:lnTo>
                  <a:cubicBezTo>
                    <a:pt x="34790" y="8697"/>
                    <a:pt x="45900" y="0"/>
                    <a:pt x="60437" y="0"/>
                  </a:cubicBezTo>
                  <a:cubicBezTo>
                    <a:pt x="73452" y="0"/>
                    <a:pt x="84942" y="5460"/>
                    <a:pt x="90148" y="20569"/>
                  </a:cubicBezTo>
                  <a:cubicBezTo>
                    <a:pt x="96940" y="6412"/>
                    <a:pt x="111097" y="0"/>
                    <a:pt x="123731" y="0"/>
                  </a:cubicBezTo>
                  <a:cubicBezTo>
                    <a:pt x="142014" y="0"/>
                    <a:pt x="157314" y="10856"/>
                    <a:pt x="157314" y="40376"/>
                  </a:cubicBezTo>
                  <a:lnTo>
                    <a:pt x="157314" y="90656"/>
                  </a:lnTo>
                  <a:lnTo>
                    <a:pt x="171471" y="90656"/>
                  </a:lnTo>
                  <a:lnTo>
                    <a:pt x="171471" y="103289"/>
                  </a:lnTo>
                  <a:lnTo>
                    <a:pt x="126588" y="103289"/>
                  </a:lnTo>
                  <a:lnTo>
                    <a:pt x="126588" y="90656"/>
                  </a:lnTo>
                  <a:lnTo>
                    <a:pt x="141189" y="90656"/>
                  </a:lnTo>
                  <a:lnTo>
                    <a:pt x="141189" y="39170"/>
                  </a:lnTo>
                  <a:cubicBezTo>
                    <a:pt x="141189" y="21331"/>
                    <a:pt x="134206" y="13903"/>
                    <a:pt x="120176" y="13903"/>
                  </a:cubicBezTo>
                  <a:cubicBezTo>
                    <a:pt x="106971" y="13903"/>
                    <a:pt x="93957" y="22854"/>
                    <a:pt x="93957" y="41074"/>
                  </a:cubicBezTo>
                  <a:lnTo>
                    <a:pt x="93957" y="90592"/>
                  </a:lnTo>
                  <a:lnTo>
                    <a:pt x="108558" y="90592"/>
                  </a:lnTo>
                  <a:lnTo>
                    <a:pt x="108558" y="103225"/>
                  </a:lnTo>
                  <a:lnTo>
                    <a:pt x="63294" y="103225"/>
                  </a:lnTo>
                  <a:lnTo>
                    <a:pt x="63294" y="90592"/>
                  </a:lnTo>
                  <a:lnTo>
                    <a:pt x="77895" y="90592"/>
                  </a:lnTo>
                  <a:lnTo>
                    <a:pt x="77895" y="39106"/>
                  </a:lnTo>
                  <a:cubicBezTo>
                    <a:pt x="77895" y="21267"/>
                    <a:pt x="70912" y="13840"/>
                    <a:pt x="56882" y="13840"/>
                  </a:cubicBezTo>
                  <a:cubicBezTo>
                    <a:pt x="43677" y="13840"/>
                    <a:pt x="30663" y="22791"/>
                    <a:pt x="30663" y="41011"/>
                  </a:cubicBezTo>
                  <a:lnTo>
                    <a:pt x="30663" y="90528"/>
                  </a:lnTo>
                  <a:lnTo>
                    <a:pt x="45264" y="90528"/>
                  </a:lnTo>
                  <a:lnTo>
                    <a:pt x="45264" y="103162"/>
                  </a:lnTo>
                  <a:lnTo>
                    <a:pt x="381" y="103162"/>
                  </a:lnTo>
                  <a:close/>
                </a:path>
              </a:pathLst>
            </a:custGeom>
            <a:solidFill>
              <a:srgbClr val="FFFFFF"/>
            </a:solidFill>
            <a:ln w="6345" cap="flat">
              <a:noFill/>
              <a:prstDash val="solid"/>
              <a:miter/>
            </a:ln>
          </p:spPr>
          <p:txBody>
            <a:bodyPr rtlCol="0" anchor="ctr"/>
            <a:lstStyle/>
            <a:p>
              <a:endParaRPr lang="en-US"/>
            </a:p>
          </p:txBody>
        </p:sp>
        <p:sp>
          <p:nvSpPr>
            <p:cNvPr id="1645" name="Freeform 1644">
              <a:extLst>
                <a:ext uri="{FF2B5EF4-FFF2-40B4-BE49-F238E27FC236}">
                  <a16:creationId xmlns:a16="http://schemas.microsoft.com/office/drawing/2014/main" id="{39B571FE-B8A3-3DC3-8002-52E763086696}"/>
                </a:ext>
              </a:extLst>
            </p:cNvPr>
            <p:cNvSpPr/>
            <p:nvPr/>
          </p:nvSpPr>
          <p:spPr>
            <a:xfrm>
              <a:off x="8673455" y="3156748"/>
              <a:ext cx="111414" cy="151854"/>
            </a:xfrm>
            <a:custGeom>
              <a:avLst/>
              <a:gdLst>
                <a:gd name="connsiteX0" fmla="*/ 30726 w 111414"/>
                <a:gd name="connsiteY0" fmla="*/ 133063 h 151854"/>
                <a:gd name="connsiteX1" fmla="*/ 30726 w 111414"/>
                <a:gd name="connsiteY1" fmla="*/ 150140 h 151854"/>
                <a:gd name="connsiteX2" fmla="*/ 381 w 111414"/>
                <a:gd name="connsiteY2" fmla="*/ 150140 h 151854"/>
                <a:gd name="connsiteX3" fmla="*/ 381 w 111414"/>
                <a:gd name="connsiteY3" fmla="*/ 137507 h 151854"/>
                <a:gd name="connsiteX4" fmla="*/ 14538 w 111414"/>
                <a:gd name="connsiteY4" fmla="*/ 137507 h 151854"/>
                <a:gd name="connsiteX5" fmla="*/ 14538 w 111414"/>
                <a:gd name="connsiteY5" fmla="*/ 13205 h 151854"/>
                <a:gd name="connsiteX6" fmla="*/ 0 w 111414"/>
                <a:gd name="connsiteY6" fmla="*/ 13205 h 151854"/>
                <a:gd name="connsiteX7" fmla="*/ 0 w 111414"/>
                <a:gd name="connsiteY7" fmla="*/ 0 h 151854"/>
                <a:gd name="connsiteX8" fmla="*/ 30726 w 111414"/>
                <a:gd name="connsiteY8" fmla="*/ 0 h 151854"/>
                <a:gd name="connsiteX9" fmla="*/ 30726 w 111414"/>
                <a:gd name="connsiteY9" fmla="*/ 66404 h 151854"/>
                <a:gd name="connsiteX10" fmla="*/ 65135 w 111414"/>
                <a:gd name="connsiteY10" fmla="*/ 46788 h 151854"/>
                <a:gd name="connsiteX11" fmla="*/ 111415 w 111414"/>
                <a:gd name="connsiteY11" fmla="*/ 97829 h 151854"/>
                <a:gd name="connsiteX12" fmla="*/ 111415 w 111414"/>
                <a:gd name="connsiteY12" fmla="*/ 99416 h 151854"/>
                <a:gd name="connsiteX13" fmla="*/ 65135 w 111414"/>
                <a:gd name="connsiteY13" fmla="*/ 151854 h 151854"/>
                <a:gd name="connsiteX14" fmla="*/ 30726 w 111414"/>
                <a:gd name="connsiteY14" fmla="*/ 132999 h 151854"/>
                <a:gd name="connsiteX15" fmla="*/ 94655 w 111414"/>
                <a:gd name="connsiteY15" fmla="*/ 100241 h 151854"/>
                <a:gd name="connsiteX16" fmla="*/ 94655 w 111414"/>
                <a:gd name="connsiteY16" fmla="*/ 98718 h 151854"/>
                <a:gd name="connsiteX17" fmla="*/ 63357 w 111414"/>
                <a:gd name="connsiteY17" fmla="*/ 60246 h 151854"/>
                <a:gd name="connsiteX18" fmla="*/ 30155 w 111414"/>
                <a:gd name="connsiteY18" fmla="*/ 98718 h 151854"/>
                <a:gd name="connsiteX19" fmla="*/ 30155 w 111414"/>
                <a:gd name="connsiteY19" fmla="*/ 100241 h 151854"/>
                <a:gd name="connsiteX20" fmla="*/ 63611 w 111414"/>
                <a:gd name="connsiteY20" fmla="*/ 138522 h 151854"/>
                <a:gd name="connsiteX21" fmla="*/ 94719 w 111414"/>
                <a:gd name="connsiteY21" fmla="*/ 100241 h 15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1414" h="151854">
                  <a:moveTo>
                    <a:pt x="30726" y="133063"/>
                  </a:moveTo>
                  <a:lnTo>
                    <a:pt x="30726" y="150140"/>
                  </a:lnTo>
                  <a:lnTo>
                    <a:pt x="381" y="150140"/>
                  </a:lnTo>
                  <a:lnTo>
                    <a:pt x="381" y="137507"/>
                  </a:lnTo>
                  <a:lnTo>
                    <a:pt x="14538" y="137507"/>
                  </a:lnTo>
                  <a:lnTo>
                    <a:pt x="14538" y="13205"/>
                  </a:lnTo>
                  <a:lnTo>
                    <a:pt x="0" y="13205"/>
                  </a:lnTo>
                  <a:lnTo>
                    <a:pt x="0" y="0"/>
                  </a:lnTo>
                  <a:lnTo>
                    <a:pt x="30726" y="0"/>
                  </a:lnTo>
                  <a:lnTo>
                    <a:pt x="30726" y="66404"/>
                  </a:lnTo>
                  <a:cubicBezTo>
                    <a:pt x="36567" y="55549"/>
                    <a:pt x="50342" y="46788"/>
                    <a:pt x="65135" y="46788"/>
                  </a:cubicBezTo>
                  <a:cubicBezTo>
                    <a:pt x="91734" y="46788"/>
                    <a:pt x="111415" y="66214"/>
                    <a:pt x="111415" y="97829"/>
                  </a:cubicBezTo>
                  <a:lnTo>
                    <a:pt x="111415" y="99416"/>
                  </a:lnTo>
                  <a:cubicBezTo>
                    <a:pt x="111415" y="130460"/>
                    <a:pt x="93131" y="151854"/>
                    <a:pt x="65135" y="151854"/>
                  </a:cubicBezTo>
                  <a:cubicBezTo>
                    <a:pt x="48629" y="151854"/>
                    <a:pt x="36567" y="143474"/>
                    <a:pt x="30726" y="132999"/>
                  </a:cubicBezTo>
                  <a:close/>
                  <a:moveTo>
                    <a:pt x="94655" y="100241"/>
                  </a:moveTo>
                  <a:lnTo>
                    <a:pt x="94655" y="98718"/>
                  </a:lnTo>
                  <a:cubicBezTo>
                    <a:pt x="94655" y="73070"/>
                    <a:pt x="80497" y="60246"/>
                    <a:pt x="63357" y="60246"/>
                  </a:cubicBezTo>
                  <a:cubicBezTo>
                    <a:pt x="44502" y="60246"/>
                    <a:pt x="30155" y="72689"/>
                    <a:pt x="30155" y="98718"/>
                  </a:cubicBezTo>
                  <a:lnTo>
                    <a:pt x="30155" y="100241"/>
                  </a:lnTo>
                  <a:cubicBezTo>
                    <a:pt x="30155" y="126080"/>
                    <a:pt x="43741" y="138522"/>
                    <a:pt x="63611" y="138522"/>
                  </a:cubicBezTo>
                  <a:cubicBezTo>
                    <a:pt x="83482" y="138522"/>
                    <a:pt x="94719" y="124937"/>
                    <a:pt x="94719" y="100241"/>
                  </a:cubicBezTo>
                  <a:close/>
                </a:path>
              </a:pathLst>
            </a:custGeom>
            <a:solidFill>
              <a:srgbClr val="FFFFFF"/>
            </a:solidFill>
            <a:ln w="6345" cap="flat">
              <a:noFill/>
              <a:prstDash val="solid"/>
              <a:miter/>
            </a:ln>
          </p:spPr>
          <p:txBody>
            <a:bodyPr rtlCol="0" anchor="ctr"/>
            <a:lstStyle/>
            <a:p>
              <a:endParaRPr lang="en-US"/>
            </a:p>
          </p:txBody>
        </p:sp>
        <p:sp>
          <p:nvSpPr>
            <p:cNvPr id="1646" name="Freeform 1645">
              <a:extLst>
                <a:ext uri="{FF2B5EF4-FFF2-40B4-BE49-F238E27FC236}">
                  <a16:creationId xmlns:a16="http://schemas.microsoft.com/office/drawing/2014/main" id="{64FB9901-05C1-51AB-6A3B-033093E83EFA}"/>
                </a:ext>
              </a:extLst>
            </p:cNvPr>
            <p:cNvSpPr/>
            <p:nvPr/>
          </p:nvSpPr>
          <p:spPr>
            <a:xfrm>
              <a:off x="8799471" y="3203600"/>
              <a:ext cx="93258" cy="105066"/>
            </a:xfrm>
            <a:custGeom>
              <a:avLst/>
              <a:gdLst>
                <a:gd name="connsiteX0" fmla="*/ 0 w 93258"/>
                <a:gd name="connsiteY0" fmla="*/ 53581 h 105066"/>
                <a:gd name="connsiteX1" fmla="*/ 0 w 93258"/>
                <a:gd name="connsiteY1" fmla="*/ 52057 h 105066"/>
                <a:gd name="connsiteX2" fmla="*/ 47613 w 93258"/>
                <a:gd name="connsiteY2" fmla="*/ 0 h 105066"/>
                <a:gd name="connsiteX3" fmla="*/ 93259 w 93258"/>
                <a:gd name="connsiteY3" fmla="*/ 50470 h 105066"/>
                <a:gd name="connsiteX4" fmla="*/ 93259 w 93258"/>
                <a:gd name="connsiteY4" fmla="*/ 55739 h 105066"/>
                <a:gd name="connsiteX5" fmla="*/ 16696 w 93258"/>
                <a:gd name="connsiteY5" fmla="*/ 55739 h 105066"/>
                <a:gd name="connsiteX6" fmla="*/ 49327 w 93258"/>
                <a:gd name="connsiteY6" fmla="*/ 91671 h 105066"/>
                <a:gd name="connsiteX7" fmla="*/ 76372 w 93258"/>
                <a:gd name="connsiteY7" fmla="*/ 74023 h 105066"/>
                <a:gd name="connsiteX8" fmla="*/ 92497 w 93258"/>
                <a:gd name="connsiteY8" fmla="*/ 74023 h 105066"/>
                <a:gd name="connsiteX9" fmla="*/ 49200 w 93258"/>
                <a:gd name="connsiteY9" fmla="*/ 105066 h 105066"/>
                <a:gd name="connsiteX10" fmla="*/ 64 w 93258"/>
                <a:gd name="connsiteY10" fmla="*/ 53581 h 105066"/>
                <a:gd name="connsiteX11" fmla="*/ 76752 w 93258"/>
                <a:gd name="connsiteY11" fmla="*/ 42725 h 105066"/>
                <a:gd name="connsiteX12" fmla="*/ 47613 w 93258"/>
                <a:gd name="connsiteY12" fmla="*/ 13395 h 105066"/>
                <a:gd name="connsiteX13" fmla="*/ 17267 w 93258"/>
                <a:gd name="connsiteY13" fmla="*/ 42725 h 105066"/>
                <a:gd name="connsiteX14" fmla="*/ 76752 w 93258"/>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8" h="105066">
                  <a:moveTo>
                    <a:pt x="0" y="53581"/>
                  </a:moveTo>
                  <a:lnTo>
                    <a:pt x="0" y="52057"/>
                  </a:lnTo>
                  <a:cubicBezTo>
                    <a:pt x="0" y="21331"/>
                    <a:pt x="19616" y="0"/>
                    <a:pt x="47613" y="0"/>
                  </a:cubicBezTo>
                  <a:cubicBezTo>
                    <a:pt x="71103" y="0"/>
                    <a:pt x="93259" y="14157"/>
                    <a:pt x="93259" y="50470"/>
                  </a:cubicBezTo>
                  <a:lnTo>
                    <a:pt x="93259" y="55739"/>
                  </a:lnTo>
                  <a:lnTo>
                    <a:pt x="16696" y="55739"/>
                  </a:lnTo>
                  <a:cubicBezTo>
                    <a:pt x="17458" y="78848"/>
                    <a:pt x="28568" y="91671"/>
                    <a:pt x="49327" y="91671"/>
                  </a:cubicBezTo>
                  <a:cubicBezTo>
                    <a:pt x="65071" y="91671"/>
                    <a:pt x="74213" y="85831"/>
                    <a:pt x="76372" y="74023"/>
                  </a:cubicBezTo>
                  <a:lnTo>
                    <a:pt x="92497" y="74023"/>
                  </a:lnTo>
                  <a:cubicBezTo>
                    <a:pt x="89005"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8"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47" name="Freeform 1646">
              <a:extLst>
                <a:ext uri="{FF2B5EF4-FFF2-40B4-BE49-F238E27FC236}">
                  <a16:creationId xmlns:a16="http://schemas.microsoft.com/office/drawing/2014/main" id="{7A8BE0B7-E126-C0BB-B250-BAEFA080E9BF}"/>
                </a:ext>
              </a:extLst>
            </p:cNvPr>
            <p:cNvSpPr/>
            <p:nvPr/>
          </p:nvSpPr>
          <p:spPr>
            <a:xfrm>
              <a:off x="8903903" y="3203600"/>
              <a:ext cx="67293" cy="103352"/>
            </a:xfrm>
            <a:custGeom>
              <a:avLst/>
              <a:gdLst>
                <a:gd name="connsiteX0" fmla="*/ 381 w 67293"/>
                <a:gd name="connsiteY0" fmla="*/ 103289 h 103352"/>
                <a:gd name="connsiteX1" fmla="*/ 381 w 67293"/>
                <a:gd name="connsiteY1" fmla="*/ 90656 h 103352"/>
                <a:gd name="connsiteX2" fmla="*/ 14601 w 67293"/>
                <a:gd name="connsiteY2" fmla="*/ 90656 h 103352"/>
                <a:gd name="connsiteX3" fmla="*/ 14601 w 67293"/>
                <a:gd name="connsiteY3" fmla="*/ 14919 h 103352"/>
                <a:gd name="connsiteX4" fmla="*/ 0 w 67293"/>
                <a:gd name="connsiteY4" fmla="*/ 14919 h 103352"/>
                <a:gd name="connsiteX5" fmla="*/ 0 w 67293"/>
                <a:gd name="connsiteY5" fmla="*/ 1714 h 103352"/>
                <a:gd name="connsiteX6" fmla="*/ 30726 w 67293"/>
                <a:gd name="connsiteY6" fmla="*/ 1714 h 103352"/>
                <a:gd name="connsiteX7" fmla="*/ 30726 w 67293"/>
                <a:gd name="connsiteY7" fmla="*/ 21140 h 103352"/>
                <a:gd name="connsiteX8" fmla="*/ 67293 w 67293"/>
                <a:gd name="connsiteY8" fmla="*/ 0 h 103352"/>
                <a:gd name="connsiteX9" fmla="*/ 67293 w 67293"/>
                <a:gd name="connsiteY9" fmla="*/ 15935 h 103352"/>
                <a:gd name="connsiteX10" fmla="*/ 30726 w 67293"/>
                <a:gd name="connsiteY10" fmla="*/ 47613 h 103352"/>
                <a:gd name="connsiteX11" fmla="*/ 30726 w 67293"/>
                <a:gd name="connsiteY11" fmla="*/ 90719 h 103352"/>
                <a:gd name="connsiteX12" fmla="*/ 46279 w 67293"/>
                <a:gd name="connsiteY12" fmla="*/ 90719 h 103352"/>
                <a:gd name="connsiteX13" fmla="*/ 46279 w 67293"/>
                <a:gd name="connsiteY13" fmla="*/ 103352 h 103352"/>
                <a:gd name="connsiteX14" fmla="*/ 444 w 67293"/>
                <a:gd name="connsiteY14"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2">
                  <a:moveTo>
                    <a:pt x="381" y="103289"/>
                  </a:moveTo>
                  <a:lnTo>
                    <a:pt x="381" y="90656"/>
                  </a:lnTo>
                  <a:lnTo>
                    <a:pt x="14601" y="90656"/>
                  </a:lnTo>
                  <a:lnTo>
                    <a:pt x="14601" y="14919"/>
                  </a:lnTo>
                  <a:lnTo>
                    <a:pt x="0" y="14919"/>
                  </a:lnTo>
                  <a:lnTo>
                    <a:pt x="0" y="1714"/>
                  </a:lnTo>
                  <a:lnTo>
                    <a:pt x="30726" y="1714"/>
                  </a:lnTo>
                  <a:lnTo>
                    <a:pt x="30726" y="21140"/>
                  </a:lnTo>
                  <a:cubicBezTo>
                    <a:pt x="35615" y="10475"/>
                    <a:pt x="45899" y="191"/>
                    <a:pt x="67293" y="0"/>
                  </a:cubicBezTo>
                  <a:lnTo>
                    <a:pt x="67293" y="15935"/>
                  </a:lnTo>
                  <a:cubicBezTo>
                    <a:pt x="45137" y="15744"/>
                    <a:pt x="30726" y="22727"/>
                    <a:pt x="30726" y="47613"/>
                  </a:cubicBezTo>
                  <a:lnTo>
                    <a:pt x="30726" y="90719"/>
                  </a:lnTo>
                  <a:lnTo>
                    <a:pt x="46279" y="90719"/>
                  </a:lnTo>
                  <a:lnTo>
                    <a:pt x="46279"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1648" name="Freeform 1647">
              <a:extLst>
                <a:ext uri="{FF2B5EF4-FFF2-40B4-BE49-F238E27FC236}">
                  <a16:creationId xmlns:a16="http://schemas.microsoft.com/office/drawing/2014/main" id="{DD50B832-7DF6-F91B-9E80-B722C206289B}"/>
                </a:ext>
              </a:extLst>
            </p:cNvPr>
            <p:cNvSpPr/>
            <p:nvPr/>
          </p:nvSpPr>
          <p:spPr>
            <a:xfrm>
              <a:off x="7643806" y="3372975"/>
              <a:ext cx="137633" cy="138839"/>
            </a:xfrm>
            <a:custGeom>
              <a:avLst/>
              <a:gdLst>
                <a:gd name="connsiteX0" fmla="*/ 122081 w 137633"/>
                <a:gd name="connsiteY0" fmla="*/ 13205 h 138839"/>
                <a:gd name="connsiteX1" fmla="*/ 78530 w 137633"/>
                <a:gd name="connsiteY1" fmla="*/ 138840 h 138839"/>
                <a:gd name="connsiteX2" fmla="*/ 58913 w 137633"/>
                <a:gd name="connsiteY2" fmla="*/ 138840 h 138839"/>
                <a:gd name="connsiteX3" fmla="*/ 15363 w 137633"/>
                <a:gd name="connsiteY3" fmla="*/ 13205 h 138839"/>
                <a:gd name="connsiteX4" fmla="*/ 0 w 137633"/>
                <a:gd name="connsiteY4" fmla="*/ 13205 h 138839"/>
                <a:gd name="connsiteX5" fmla="*/ 0 w 137633"/>
                <a:gd name="connsiteY5" fmla="*/ 0 h 138839"/>
                <a:gd name="connsiteX6" fmla="*/ 50153 w 137633"/>
                <a:gd name="connsiteY6" fmla="*/ 0 h 138839"/>
                <a:gd name="connsiteX7" fmla="*/ 50153 w 137633"/>
                <a:gd name="connsiteY7" fmla="*/ 13205 h 138839"/>
                <a:gd name="connsiteX8" fmla="*/ 32631 w 137633"/>
                <a:gd name="connsiteY8" fmla="*/ 13205 h 138839"/>
                <a:gd name="connsiteX9" fmla="*/ 69579 w 137633"/>
                <a:gd name="connsiteY9" fmla="*/ 121953 h 138839"/>
                <a:gd name="connsiteX10" fmla="*/ 106527 w 137633"/>
                <a:gd name="connsiteY10" fmla="*/ 13205 h 138839"/>
                <a:gd name="connsiteX11" fmla="*/ 89450 w 137633"/>
                <a:gd name="connsiteY11" fmla="*/ 13205 h 138839"/>
                <a:gd name="connsiteX12" fmla="*/ 89450 w 137633"/>
                <a:gd name="connsiteY12" fmla="*/ 0 h 138839"/>
                <a:gd name="connsiteX13" fmla="*/ 137634 w 137633"/>
                <a:gd name="connsiteY13" fmla="*/ 0 h 138839"/>
                <a:gd name="connsiteX14" fmla="*/ 137634 w 137633"/>
                <a:gd name="connsiteY14" fmla="*/ 13205 h 138839"/>
                <a:gd name="connsiteX15" fmla="*/ 122081 w 137633"/>
                <a:gd name="connsiteY15" fmla="*/ 13205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633" h="138839">
                  <a:moveTo>
                    <a:pt x="122081" y="13205"/>
                  </a:moveTo>
                  <a:lnTo>
                    <a:pt x="78530" y="138840"/>
                  </a:lnTo>
                  <a:lnTo>
                    <a:pt x="58913" y="138840"/>
                  </a:lnTo>
                  <a:lnTo>
                    <a:pt x="15363" y="13205"/>
                  </a:lnTo>
                  <a:lnTo>
                    <a:pt x="0" y="13205"/>
                  </a:lnTo>
                  <a:lnTo>
                    <a:pt x="0" y="0"/>
                  </a:lnTo>
                  <a:lnTo>
                    <a:pt x="50153" y="0"/>
                  </a:lnTo>
                  <a:lnTo>
                    <a:pt x="50153" y="13205"/>
                  </a:lnTo>
                  <a:lnTo>
                    <a:pt x="32631" y="13205"/>
                  </a:lnTo>
                  <a:lnTo>
                    <a:pt x="69579" y="121953"/>
                  </a:lnTo>
                  <a:lnTo>
                    <a:pt x="106527" y="13205"/>
                  </a:lnTo>
                  <a:lnTo>
                    <a:pt x="89450" y="13205"/>
                  </a:lnTo>
                  <a:lnTo>
                    <a:pt x="89450" y="0"/>
                  </a:lnTo>
                  <a:lnTo>
                    <a:pt x="137634" y="0"/>
                  </a:lnTo>
                  <a:lnTo>
                    <a:pt x="137634" y="13205"/>
                  </a:lnTo>
                  <a:lnTo>
                    <a:pt x="122081" y="13205"/>
                  </a:lnTo>
                  <a:close/>
                </a:path>
              </a:pathLst>
            </a:custGeom>
            <a:solidFill>
              <a:srgbClr val="FFFFFF"/>
            </a:solidFill>
            <a:ln w="6345" cap="flat">
              <a:noFill/>
              <a:prstDash val="solid"/>
              <a:miter/>
            </a:ln>
          </p:spPr>
          <p:txBody>
            <a:bodyPr rtlCol="0" anchor="ctr"/>
            <a:lstStyle/>
            <a:p>
              <a:endParaRPr lang="en-US"/>
            </a:p>
          </p:txBody>
        </p:sp>
        <p:sp>
          <p:nvSpPr>
            <p:cNvPr id="1649" name="Freeform 1648">
              <a:extLst>
                <a:ext uri="{FF2B5EF4-FFF2-40B4-BE49-F238E27FC236}">
                  <a16:creationId xmlns:a16="http://schemas.microsoft.com/office/drawing/2014/main" id="{54A8122D-34E3-9A45-31CD-793CDA22C300}"/>
                </a:ext>
              </a:extLst>
            </p:cNvPr>
            <p:cNvSpPr/>
            <p:nvPr/>
          </p:nvSpPr>
          <p:spPr>
            <a:xfrm>
              <a:off x="7778075" y="3408526"/>
              <a:ext cx="94020" cy="105129"/>
            </a:xfrm>
            <a:custGeom>
              <a:avLst/>
              <a:gdLst>
                <a:gd name="connsiteX0" fmla="*/ 33012 w 94020"/>
                <a:gd name="connsiteY0" fmla="*/ 105066 h 105129"/>
                <a:gd name="connsiteX1" fmla="*/ 0 w 94020"/>
                <a:gd name="connsiteY1" fmla="*/ 75165 h 105129"/>
                <a:gd name="connsiteX2" fmla="*/ 50153 w 94020"/>
                <a:gd name="connsiteY2" fmla="*/ 43677 h 105129"/>
                <a:gd name="connsiteX3" fmla="*/ 64309 w 94020"/>
                <a:gd name="connsiteY3" fmla="*/ 43677 h 105129"/>
                <a:gd name="connsiteX4" fmla="*/ 64309 w 94020"/>
                <a:gd name="connsiteY4" fmla="*/ 36313 h 105129"/>
                <a:gd name="connsiteX5" fmla="*/ 42915 w 94020"/>
                <a:gd name="connsiteY5" fmla="*/ 13395 h 105129"/>
                <a:gd name="connsiteX6" fmla="*/ 20379 w 94020"/>
                <a:gd name="connsiteY6" fmla="*/ 31679 h 105129"/>
                <a:gd name="connsiteX7" fmla="*/ 4254 w 94020"/>
                <a:gd name="connsiteY7" fmla="*/ 31679 h 105129"/>
                <a:gd name="connsiteX8" fmla="*/ 43677 w 94020"/>
                <a:gd name="connsiteY8" fmla="*/ 0 h 105129"/>
                <a:gd name="connsiteX9" fmla="*/ 80435 w 94020"/>
                <a:gd name="connsiteY9" fmla="*/ 36313 h 105129"/>
                <a:gd name="connsiteX10" fmla="*/ 80435 w 94020"/>
                <a:gd name="connsiteY10" fmla="*/ 90719 h 105129"/>
                <a:gd name="connsiteX11" fmla="*/ 94020 w 94020"/>
                <a:gd name="connsiteY11" fmla="*/ 90719 h 105129"/>
                <a:gd name="connsiteX12" fmla="*/ 94020 w 94020"/>
                <a:gd name="connsiteY12" fmla="*/ 103352 h 105129"/>
                <a:gd name="connsiteX13" fmla="*/ 64309 w 94020"/>
                <a:gd name="connsiteY13" fmla="*/ 103352 h 105129"/>
                <a:gd name="connsiteX14" fmla="*/ 64309 w 94020"/>
                <a:gd name="connsiteY14" fmla="*/ 89385 h 105129"/>
                <a:gd name="connsiteX15" fmla="*/ 33012 w 94020"/>
                <a:gd name="connsiteY15" fmla="*/ 105130 h 105129"/>
                <a:gd name="connsiteX16" fmla="*/ 64309 w 94020"/>
                <a:gd name="connsiteY16" fmla="*/ 67801 h 105129"/>
                <a:gd name="connsiteX17" fmla="*/ 64309 w 94020"/>
                <a:gd name="connsiteY17" fmla="*/ 55168 h 105129"/>
                <a:gd name="connsiteX18" fmla="*/ 50724 w 94020"/>
                <a:gd name="connsiteY18" fmla="*/ 55168 h 105129"/>
                <a:gd name="connsiteX19" fmla="*/ 16125 w 94020"/>
                <a:gd name="connsiteY19" fmla="*/ 75165 h 105129"/>
                <a:gd name="connsiteX20" fmla="*/ 34599 w 94020"/>
                <a:gd name="connsiteY20" fmla="*/ 92242 h 105129"/>
                <a:gd name="connsiteX21" fmla="*/ 64309 w 94020"/>
                <a:gd name="connsiteY21" fmla="*/ 67737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020" h="105129">
                  <a:moveTo>
                    <a:pt x="33012" y="105066"/>
                  </a:moveTo>
                  <a:cubicBezTo>
                    <a:pt x="14538" y="105066"/>
                    <a:pt x="0" y="95924"/>
                    <a:pt x="0" y="75165"/>
                  </a:cubicBezTo>
                  <a:cubicBezTo>
                    <a:pt x="0" y="51486"/>
                    <a:pt x="24505" y="43677"/>
                    <a:pt x="50153" y="43677"/>
                  </a:cubicBezTo>
                  <a:lnTo>
                    <a:pt x="64309" y="43677"/>
                  </a:lnTo>
                  <a:lnTo>
                    <a:pt x="64309" y="36313"/>
                  </a:lnTo>
                  <a:cubicBezTo>
                    <a:pt x="64309" y="19235"/>
                    <a:pt x="57517" y="13395"/>
                    <a:pt x="42915" y="13395"/>
                  </a:cubicBezTo>
                  <a:cubicBezTo>
                    <a:pt x="29330" y="13395"/>
                    <a:pt x="21902" y="18410"/>
                    <a:pt x="20379" y="31679"/>
                  </a:cubicBezTo>
                  <a:lnTo>
                    <a:pt x="4254" y="31679"/>
                  </a:lnTo>
                  <a:cubicBezTo>
                    <a:pt x="6221" y="7808"/>
                    <a:pt x="24441" y="0"/>
                    <a:pt x="43677" y="0"/>
                  </a:cubicBezTo>
                  <a:cubicBezTo>
                    <a:pt x="62913" y="0"/>
                    <a:pt x="80435" y="6983"/>
                    <a:pt x="80435" y="36313"/>
                  </a:cubicBezTo>
                  <a:lnTo>
                    <a:pt x="80435" y="90719"/>
                  </a:lnTo>
                  <a:lnTo>
                    <a:pt x="94020" y="90719"/>
                  </a:lnTo>
                  <a:lnTo>
                    <a:pt x="94020" y="103352"/>
                  </a:lnTo>
                  <a:lnTo>
                    <a:pt x="64309" y="103352"/>
                  </a:lnTo>
                  <a:lnTo>
                    <a:pt x="64309" y="89385"/>
                  </a:lnTo>
                  <a:cubicBezTo>
                    <a:pt x="57517" y="99860"/>
                    <a:pt x="47613" y="105130"/>
                    <a:pt x="33012" y="105130"/>
                  </a:cubicBezTo>
                  <a:close/>
                  <a:moveTo>
                    <a:pt x="64309" y="67801"/>
                  </a:moveTo>
                  <a:lnTo>
                    <a:pt x="64309" y="55168"/>
                  </a:lnTo>
                  <a:lnTo>
                    <a:pt x="50724" y="55168"/>
                  </a:lnTo>
                  <a:cubicBezTo>
                    <a:pt x="30727" y="55168"/>
                    <a:pt x="16125" y="60437"/>
                    <a:pt x="16125" y="75165"/>
                  </a:cubicBezTo>
                  <a:cubicBezTo>
                    <a:pt x="16125" y="84307"/>
                    <a:pt x="20759" y="92242"/>
                    <a:pt x="34599" y="92242"/>
                  </a:cubicBezTo>
                  <a:cubicBezTo>
                    <a:pt x="51296" y="92242"/>
                    <a:pt x="64309" y="83481"/>
                    <a:pt x="64309" y="67737"/>
                  </a:cubicBezTo>
                  <a:close/>
                </a:path>
              </a:pathLst>
            </a:custGeom>
            <a:solidFill>
              <a:srgbClr val="FFFFFF"/>
            </a:solidFill>
            <a:ln w="6345" cap="flat">
              <a:noFill/>
              <a:prstDash val="solid"/>
              <a:miter/>
            </a:ln>
          </p:spPr>
          <p:txBody>
            <a:bodyPr rtlCol="0" anchor="ctr"/>
            <a:lstStyle/>
            <a:p>
              <a:endParaRPr lang="en-US"/>
            </a:p>
          </p:txBody>
        </p:sp>
        <p:sp>
          <p:nvSpPr>
            <p:cNvPr id="1650" name="Freeform 1649">
              <a:extLst>
                <a:ext uri="{FF2B5EF4-FFF2-40B4-BE49-F238E27FC236}">
                  <a16:creationId xmlns:a16="http://schemas.microsoft.com/office/drawing/2014/main" id="{9142AF10-CD92-4627-D81E-BDF2F0855B8E}"/>
                </a:ext>
              </a:extLst>
            </p:cNvPr>
            <p:cNvSpPr/>
            <p:nvPr/>
          </p:nvSpPr>
          <p:spPr>
            <a:xfrm>
              <a:off x="7884094" y="3361675"/>
              <a:ext cx="45073" cy="150139"/>
            </a:xfrm>
            <a:custGeom>
              <a:avLst/>
              <a:gdLst>
                <a:gd name="connsiteX0" fmla="*/ 444 w 45073"/>
                <a:gd name="connsiteY0" fmla="*/ 150140 h 150139"/>
                <a:gd name="connsiteX1" fmla="*/ 444 w 45073"/>
                <a:gd name="connsiteY1" fmla="*/ 137506 h 150139"/>
                <a:gd name="connsiteX2" fmla="*/ 14601 w 45073"/>
                <a:gd name="connsiteY2" fmla="*/ 137506 h 150139"/>
                <a:gd name="connsiteX3" fmla="*/ 14601 w 45073"/>
                <a:gd name="connsiteY3" fmla="*/ 13205 h 150139"/>
                <a:gd name="connsiteX4" fmla="*/ 0 w 45073"/>
                <a:gd name="connsiteY4" fmla="*/ 13205 h 150139"/>
                <a:gd name="connsiteX5" fmla="*/ 0 w 45073"/>
                <a:gd name="connsiteY5" fmla="*/ 0 h 150139"/>
                <a:gd name="connsiteX6" fmla="*/ 30917 w 45073"/>
                <a:gd name="connsiteY6" fmla="*/ 0 h 150139"/>
                <a:gd name="connsiteX7" fmla="*/ 30917 w 45073"/>
                <a:gd name="connsiteY7" fmla="*/ 137506 h 150139"/>
                <a:gd name="connsiteX8" fmla="*/ 45074 w 45073"/>
                <a:gd name="connsiteY8" fmla="*/ 137506 h 150139"/>
                <a:gd name="connsiteX9" fmla="*/ 45074 w 45073"/>
                <a:gd name="connsiteY9" fmla="*/ 150140 h 150139"/>
                <a:gd name="connsiteX10" fmla="*/ 381 w 45073"/>
                <a:gd name="connsiteY10" fmla="*/ 150140 h 15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73" h="150139">
                  <a:moveTo>
                    <a:pt x="444" y="150140"/>
                  </a:moveTo>
                  <a:lnTo>
                    <a:pt x="444" y="137506"/>
                  </a:lnTo>
                  <a:lnTo>
                    <a:pt x="14601" y="137506"/>
                  </a:lnTo>
                  <a:lnTo>
                    <a:pt x="14601" y="13205"/>
                  </a:lnTo>
                  <a:lnTo>
                    <a:pt x="0" y="13205"/>
                  </a:lnTo>
                  <a:lnTo>
                    <a:pt x="0" y="0"/>
                  </a:lnTo>
                  <a:lnTo>
                    <a:pt x="30917" y="0"/>
                  </a:lnTo>
                  <a:lnTo>
                    <a:pt x="30917" y="137506"/>
                  </a:lnTo>
                  <a:lnTo>
                    <a:pt x="45074" y="137506"/>
                  </a:lnTo>
                  <a:lnTo>
                    <a:pt x="45074" y="150140"/>
                  </a:lnTo>
                  <a:lnTo>
                    <a:pt x="381" y="150140"/>
                  </a:lnTo>
                  <a:close/>
                </a:path>
              </a:pathLst>
            </a:custGeom>
            <a:solidFill>
              <a:srgbClr val="FFFFFF"/>
            </a:solidFill>
            <a:ln w="6345" cap="flat">
              <a:noFill/>
              <a:prstDash val="solid"/>
              <a:miter/>
            </a:ln>
          </p:spPr>
          <p:txBody>
            <a:bodyPr rtlCol="0" anchor="ctr"/>
            <a:lstStyle/>
            <a:p>
              <a:endParaRPr lang="en-US"/>
            </a:p>
          </p:txBody>
        </p:sp>
        <p:sp>
          <p:nvSpPr>
            <p:cNvPr id="1651" name="Freeform 1650">
              <a:extLst>
                <a:ext uri="{FF2B5EF4-FFF2-40B4-BE49-F238E27FC236}">
                  <a16:creationId xmlns:a16="http://schemas.microsoft.com/office/drawing/2014/main" id="{06A40430-7C48-F5EA-D562-50FB296E2627}"/>
                </a:ext>
              </a:extLst>
            </p:cNvPr>
            <p:cNvSpPr/>
            <p:nvPr/>
          </p:nvSpPr>
          <p:spPr>
            <a:xfrm>
              <a:off x="7933358" y="3410240"/>
              <a:ext cx="110970" cy="103352"/>
            </a:xfrm>
            <a:custGeom>
              <a:avLst/>
              <a:gdLst>
                <a:gd name="connsiteX0" fmla="*/ 49137 w 110970"/>
                <a:gd name="connsiteY0" fmla="*/ 103352 h 103352"/>
                <a:gd name="connsiteX1" fmla="*/ 14157 w 110970"/>
                <a:gd name="connsiteY1" fmla="*/ 63167 h 103352"/>
                <a:gd name="connsiteX2" fmla="*/ 14157 w 110970"/>
                <a:gd name="connsiteY2" fmla="*/ 13268 h 103352"/>
                <a:gd name="connsiteX3" fmla="*/ 0 w 110970"/>
                <a:gd name="connsiteY3" fmla="*/ 13268 h 103352"/>
                <a:gd name="connsiteX4" fmla="*/ 0 w 110970"/>
                <a:gd name="connsiteY4" fmla="*/ 64 h 103352"/>
                <a:gd name="connsiteX5" fmla="*/ 30345 w 110970"/>
                <a:gd name="connsiteY5" fmla="*/ 64 h 103352"/>
                <a:gd name="connsiteX6" fmla="*/ 30345 w 110970"/>
                <a:gd name="connsiteY6" fmla="*/ 63738 h 103352"/>
                <a:gd name="connsiteX7" fmla="*/ 53453 w 110970"/>
                <a:gd name="connsiteY7" fmla="*/ 89386 h 103352"/>
                <a:gd name="connsiteX8" fmla="*/ 80688 w 110970"/>
                <a:gd name="connsiteY8" fmla="*/ 61389 h 103352"/>
                <a:gd name="connsiteX9" fmla="*/ 80688 w 110970"/>
                <a:gd name="connsiteY9" fmla="*/ 13205 h 103352"/>
                <a:gd name="connsiteX10" fmla="*/ 66531 w 110970"/>
                <a:gd name="connsiteY10" fmla="*/ 13205 h 103352"/>
                <a:gd name="connsiteX11" fmla="*/ 66531 w 110970"/>
                <a:gd name="connsiteY11" fmla="*/ 0 h 103352"/>
                <a:gd name="connsiteX12" fmla="*/ 96813 w 110970"/>
                <a:gd name="connsiteY12" fmla="*/ 0 h 103352"/>
                <a:gd name="connsiteX13" fmla="*/ 96813 w 110970"/>
                <a:gd name="connsiteY13" fmla="*/ 88941 h 103352"/>
                <a:gd name="connsiteX14" fmla="*/ 110970 w 110970"/>
                <a:gd name="connsiteY14" fmla="*/ 88941 h 103352"/>
                <a:gd name="connsiteX15" fmla="*/ 110970 w 110970"/>
                <a:gd name="connsiteY15" fmla="*/ 101575 h 103352"/>
                <a:gd name="connsiteX16" fmla="*/ 80688 w 110970"/>
                <a:gd name="connsiteY16" fmla="*/ 101575 h 103352"/>
                <a:gd name="connsiteX17" fmla="*/ 80688 w 110970"/>
                <a:gd name="connsiteY17" fmla="*/ 84497 h 103352"/>
                <a:gd name="connsiteX18" fmla="*/ 49200 w 110970"/>
                <a:gd name="connsiteY18" fmla="*/ 103352 h 10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970" h="103352">
                  <a:moveTo>
                    <a:pt x="49137" y="103352"/>
                  </a:moveTo>
                  <a:cubicBezTo>
                    <a:pt x="29139" y="103352"/>
                    <a:pt x="14157" y="92496"/>
                    <a:pt x="14157" y="63167"/>
                  </a:cubicBezTo>
                  <a:lnTo>
                    <a:pt x="14157" y="13268"/>
                  </a:lnTo>
                  <a:lnTo>
                    <a:pt x="0" y="13268"/>
                  </a:lnTo>
                  <a:lnTo>
                    <a:pt x="0" y="64"/>
                  </a:lnTo>
                  <a:lnTo>
                    <a:pt x="30345" y="64"/>
                  </a:lnTo>
                  <a:lnTo>
                    <a:pt x="30345" y="63738"/>
                  </a:lnTo>
                  <a:cubicBezTo>
                    <a:pt x="30345" y="81387"/>
                    <a:pt x="38090" y="89386"/>
                    <a:pt x="53453" y="89386"/>
                  </a:cubicBezTo>
                  <a:cubicBezTo>
                    <a:pt x="67420" y="89386"/>
                    <a:pt x="80688" y="79863"/>
                    <a:pt x="80688" y="61389"/>
                  </a:cubicBezTo>
                  <a:lnTo>
                    <a:pt x="80688" y="13205"/>
                  </a:lnTo>
                  <a:lnTo>
                    <a:pt x="66531" y="13205"/>
                  </a:lnTo>
                  <a:lnTo>
                    <a:pt x="66531" y="0"/>
                  </a:lnTo>
                  <a:lnTo>
                    <a:pt x="96813" y="0"/>
                  </a:lnTo>
                  <a:lnTo>
                    <a:pt x="96813" y="88941"/>
                  </a:lnTo>
                  <a:lnTo>
                    <a:pt x="110970" y="88941"/>
                  </a:lnTo>
                  <a:lnTo>
                    <a:pt x="110970" y="101575"/>
                  </a:lnTo>
                  <a:lnTo>
                    <a:pt x="80688" y="101575"/>
                  </a:lnTo>
                  <a:lnTo>
                    <a:pt x="80688" y="84497"/>
                  </a:lnTo>
                  <a:cubicBezTo>
                    <a:pt x="75990" y="94020"/>
                    <a:pt x="64944" y="103352"/>
                    <a:pt x="49200" y="103352"/>
                  </a:cubicBezTo>
                  <a:close/>
                </a:path>
              </a:pathLst>
            </a:custGeom>
            <a:solidFill>
              <a:srgbClr val="FFFFFF"/>
            </a:solidFill>
            <a:ln w="6345" cap="flat">
              <a:noFill/>
              <a:prstDash val="solid"/>
              <a:miter/>
            </a:ln>
          </p:spPr>
          <p:txBody>
            <a:bodyPr rtlCol="0" anchor="ctr"/>
            <a:lstStyle/>
            <a:p>
              <a:endParaRPr lang="en-US"/>
            </a:p>
          </p:txBody>
        </p:sp>
        <p:sp>
          <p:nvSpPr>
            <p:cNvPr id="1652" name="Freeform 1651">
              <a:extLst>
                <a:ext uri="{FF2B5EF4-FFF2-40B4-BE49-F238E27FC236}">
                  <a16:creationId xmlns:a16="http://schemas.microsoft.com/office/drawing/2014/main" id="{6EF4EF6F-BB11-2A6A-DA63-11C833E306BA}"/>
                </a:ext>
              </a:extLst>
            </p:cNvPr>
            <p:cNvSpPr/>
            <p:nvPr/>
          </p:nvSpPr>
          <p:spPr>
            <a:xfrm>
              <a:off x="8053152" y="3408526"/>
              <a:ext cx="93257" cy="105066"/>
            </a:xfrm>
            <a:custGeom>
              <a:avLst/>
              <a:gdLst>
                <a:gd name="connsiteX0" fmla="*/ 0 w 93257"/>
                <a:gd name="connsiteY0" fmla="*/ 53581 h 105066"/>
                <a:gd name="connsiteX1" fmla="*/ 0 w 93257"/>
                <a:gd name="connsiteY1" fmla="*/ 52057 h 105066"/>
                <a:gd name="connsiteX2" fmla="*/ 47613 w 93257"/>
                <a:gd name="connsiteY2" fmla="*/ 0 h 105066"/>
                <a:gd name="connsiteX3" fmla="*/ 93258 w 93257"/>
                <a:gd name="connsiteY3" fmla="*/ 50470 h 105066"/>
                <a:gd name="connsiteX4" fmla="*/ 93258 w 93257"/>
                <a:gd name="connsiteY4" fmla="*/ 55739 h 105066"/>
                <a:gd name="connsiteX5" fmla="*/ 16696 w 93257"/>
                <a:gd name="connsiteY5" fmla="*/ 55739 h 105066"/>
                <a:gd name="connsiteX6" fmla="*/ 49327 w 93257"/>
                <a:gd name="connsiteY6" fmla="*/ 91671 h 105066"/>
                <a:gd name="connsiteX7" fmla="*/ 76371 w 93257"/>
                <a:gd name="connsiteY7" fmla="*/ 74022 h 105066"/>
                <a:gd name="connsiteX8" fmla="*/ 92496 w 93257"/>
                <a:gd name="connsiteY8" fmla="*/ 74022 h 105066"/>
                <a:gd name="connsiteX9" fmla="*/ 49200 w 93257"/>
                <a:gd name="connsiteY9" fmla="*/ 105066 h 105066"/>
                <a:gd name="connsiteX10" fmla="*/ 64 w 93257"/>
                <a:gd name="connsiteY10" fmla="*/ 53581 h 105066"/>
                <a:gd name="connsiteX11" fmla="*/ 76752 w 93257"/>
                <a:gd name="connsiteY11" fmla="*/ 42725 h 105066"/>
                <a:gd name="connsiteX12" fmla="*/ 47613 w 93257"/>
                <a:gd name="connsiteY12" fmla="*/ 13395 h 105066"/>
                <a:gd name="connsiteX13" fmla="*/ 17267 w 93257"/>
                <a:gd name="connsiteY13" fmla="*/ 42725 h 105066"/>
                <a:gd name="connsiteX14" fmla="*/ 76752 w 93257"/>
                <a:gd name="connsiteY14" fmla="*/ 42725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3257" h="105066">
                  <a:moveTo>
                    <a:pt x="0" y="53581"/>
                  </a:moveTo>
                  <a:lnTo>
                    <a:pt x="0" y="52057"/>
                  </a:lnTo>
                  <a:cubicBezTo>
                    <a:pt x="0" y="21331"/>
                    <a:pt x="19616" y="0"/>
                    <a:pt x="47613" y="0"/>
                  </a:cubicBezTo>
                  <a:cubicBezTo>
                    <a:pt x="71102" y="0"/>
                    <a:pt x="93258" y="14157"/>
                    <a:pt x="93258" y="50470"/>
                  </a:cubicBezTo>
                  <a:lnTo>
                    <a:pt x="93258" y="55739"/>
                  </a:lnTo>
                  <a:lnTo>
                    <a:pt x="16696" y="55739"/>
                  </a:lnTo>
                  <a:cubicBezTo>
                    <a:pt x="17458" y="78847"/>
                    <a:pt x="28568" y="91671"/>
                    <a:pt x="49327" y="91671"/>
                  </a:cubicBezTo>
                  <a:cubicBezTo>
                    <a:pt x="65071" y="91671"/>
                    <a:pt x="74213" y="85830"/>
                    <a:pt x="76371" y="74022"/>
                  </a:cubicBezTo>
                  <a:lnTo>
                    <a:pt x="92496" y="74022"/>
                  </a:lnTo>
                  <a:cubicBezTo>
                    <a:pt x="89004" y="94401"/>
                    <a:pt x="72118" y="105066"/>
                    <a:pt x="49200" y="105066"/>
                  </a:cubicBezTo>
                  <a:cubicBezTo>
                    <a:pt x="20442" y="105066"/>
                    <a:pt x="64" y="84878"/>
                    <a:pt x="64" y="53581"/>
                  </a:cubicBezTo>
                  <a:close/>
                  <a:moveTo>
                    <a:pt x="76752" y="42725"/>
                  </a:moveTo>
                  <a:cubicBezTo>
                    <a:pt x="75229" y="21775"/>
                    <a:pt x="64309" y="13395"/>
                    <a:pt x="47613" y="13395"/>
                  </a:cubicBezTo>
                  <a:cubicBezTo>
                    <a:pt x="30917" y="13395"/>
                    <a:pt x="19997" y="24632"/>
                    <a:pt x="17267" y="42725"/>
                  </a:cubicBezTo>
                  <a:lnTo>
                    <a:pt x="76752" y="42725"/>
                  </a:lnTo>
                  <a:close/>
                </a:path>
              </a:pathLst>
            </a:custGeom>
            <a:solidFill>
              <a:srgbClr val="FFFFFF"/>
            </a:solidFill>
            <a:ln w="6345" cap="flat">
              <a:noFill/>
              <a:prstDash val="solid"/>
              <a:miter/>
            </a:ln>
          </p:spPr>
          <p:txBody>
            <a:bodyPr rtlCol="0" anchor="ctr"/>
            <a:lstStyle/>
            <a:p>
              <a:endParaRPr lang="en-US"/>
            </a:p>
          </p:txBody>
        </p:sp>
        <p:sp>
          <p:nvSpPr>
            <p:cNvPr id="1653" name="Freeform 1652">
              <a:extLst>
                <a:ext uri="{FF2B5EF4-FFF2-40B4-BE49-F238E27FC236}">
                  <a16:creationId xmlns:a16="http://schemas.microsoft.com/office/drawing/2014/main" id="{33B77F9B-3515-C774-F9EA-47BA9BD1D95E}"/>
                </a:ext>
              </a:extLst>
            </p:cNvPr>
            <p:cNvSpPr/>
            <p:nvPr/>
          </p:nvSpPr>
          <p:spPr>
            <a:xfrm>
              <a:off x="8204053" y="3372975"/>
              <a:ext cx="105510" cy="138839"/>
            </a:xfrm>
            <a:custGeom>
              <a:avLst/>
              <a:gdLst>
                <a:gd name="connsiteX0" fmla="*/ 0 w 105510"/>
                <a:gd name="connsiteY0" fmla="*/ 138840 h 138839"/>
                <a:gd name="connsiteX1" fmla="*/ 0 w 105510"/>
                <a:gd name="connsiteY1" fmla="*/ 125635 h 138839"/>
                <a:gd name="connsiteX2" fmla="*/ 17458 w 105510"/>
                <a:gd name="connsiteY2" fmla="*/ 125635 h 138839"/>
                <a:gd name="connsiteX3" fmla="*/ 17458 w 105510"/>
                <a:gd name="connsiteY3" fmla="*/ 13205 h 138839"/>
                <a:gd name="connsiteX4" fmla="*/ 0 w 105510"/>
                <a:gd name="connsiteY4" fmla="*/ 13205 h 138839"/>
                <a:gd name="connsiteX5" fmla="*/ 0 w 105510"/>
                <a:gd name="connsiteY5" fmla="*/ 0 h 138839"/>
                <a:gd name="connsiteX6" fmla="*/ 56946 w 105510"/>
                <a:gd name="connsiteY6" fmla="*/ 0 h 138839"/>
                <a:gd name="connsiteX7" fmla="*/ 105511 w 105510"/>
                <a:gd name="connsiteY7" fmla="*/ 40566 h 138839"/>
                <a:gd name="connsiteX8" fmla="*/ 105511 w 105510"/>
                <a:gd name="connsiteY8" fmla="*/ 41328 h 138839"/>
                <a:gd name="connsiteX9" fmla="*/ 56946 w 105510"/>
                <a:gd name="connsiteY9" fmla="*/ 82085 h 138839"/>
                <a:gd name="connsiteX10" fmla="*/ 34409 w 105510"/>
                <a:gd name="connsiteY10" fmla="*/ 82085 h 138839"/>
                <a:gd name="connsiteX11" fmla="*/ 34409 w 105510"/>
                <a:gd name="connsiteY11" fmla="*/ 125572 h 138839"/>
                <a:gd name="connsiteX12" fmla="*/ 53454 w 105510"/>
                <a:gd name="connsiteY12" fmla="*/ 125572 h 138839"/>
                <a:gd name="connsiteX13" fmla="*/ 53454 w 105510"/>
                <a:gd name="connsiteY13" fmla="*/ 138777 h 138839"/>
                <a:gd name="connsiteX14" fmla="*/ 0 w 105510"/>
                <a:gd name="connsiteY14" fmla="*/ 138777 h 138839"/>
                <a:gd name="connsiteX15" fmla="*/ 58088 w 105510"/>
                <a:gd name="connsiteY15" fmla="*/ 68944 h 138839"/>
                <a:gd name="connsiteX16" fmla="*/ 88624 w 105510"/>
                <a:gd name="connsiteY16" fmla="*/ 41392 h 138839"/>
                <a:gd name="connsiteX17" fmla="*/ 88624 w 105510"/>
                <a:gd name="connsiteY17" fmla="*/ 40630 h 138839"/>
                <a:gd name="connsiteX18" fmla="*/ 58088 w 105510"/>
                <a:gd name="connsiteY18" fmla="*/ 13268 h 138839"/>
                <a:gd name="connsiteX19" fmla="*/ 34409 w 105510"/>
                <a:gd name="connsiteY19" fmla="*/ 13268 h 138839"/>
                <a:gd name="connsiteX20" fmla="*/ 34409 w 105510"/>
                <a:gd name="connsiteY20" fmla="*/ 69007 h 138839"/>
                <a:gd name="connsiteX21" fmla="*/ 58088 w 105510"/>
                <a:gd name="connsiteY21" fmla="*/ 69007 h 13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510" h="138839">
                  <a:moveTo>
                    <a:pt x="0" y="138840"/>
                  </a:moveTo>
                  <a:lnTo>
                    <a:pt x="0" y="125635"/>
                  </a:lnTo>
                  <a:lnTo>
                    <a:pt x="17458" y="125635"/>
                  </a:lnTo>
                  <a:lnTo>
                    <a:pt x="17458" y="13205"/>
                  </a:lnTo>
                  <a:lnTo>
                    <a:pt x="0" y="13205"/>
                  </a:lnTo>
                  <a:lnTo>
                    <a:pt x="0" y="0"/>
                  </a:lnTo>
                  <a:lnTo>
                    <a:pt x="56946" y="0"/>
                  </a:lnTo>
                  <a:cubicBezTo>
                    <a:pt x="83545" y="0"/>
                    <a:pt x="105511" y="11618"/>
                    <a:pt x="105511" y="40566"/>
                  </a:cubicBezTo>
                  <a:lnTo>
                    <a:pt x="105511" y="41328"/>
                  </a:lnTo>
                  <a:cubicBezTo>
                    <a:pt x="105511" y="70658"/>
                    <a:pt x="83355" y="82085"/>
                    <a:pt x="56946" y="82085"/>
                  </a:cubicBezTo>
                  <a:lnTo>
                    <a:pt x="34409" y="82085"/>
                  </a:lnTo>
                  <a:lnTo>
                    <a:pt x="34409" y="125572"/>
                  </a:lnTo>
                  <a:lnTo>
                    <a:pt x="53454" y="125572"/>
                  </a:lnTo>
                  <a:lnTo>
                    <a:pt x="53454" y="138777"/>
                  </a:lnTo>
                  <a:lnTo>
                    <a:pt x="0" y="138777"/>
                  </a:lnTo>
                  <a:close/>
                  <a:moveTo>
                    <a:pt x="58088" y="68944"/>
                  </a:moveTo>
                  <a:cubicBezTo>
                    <a:pt x="77895" y="68944"/>
                    <a:pt x="88624" y="59231"/>
                    <a:pt x="88624" y="41392"/>
                  </a:cubicBezTo>
                  <a:lnTo>
                    <a:pt x="88624" y="40630"/>
                  </a:lnTo>
                  <a:cubicBezTo>
                    <a:pt x="88624" y="20632"/>
                    <a:pt x="76943" y="13268"/>
                    <a:pt x="58088" y="13268"/>
                  </a:cubicBezTo>
                  <a:lnTo>
                    <a:pt x="34409" y="13268"/>
                  </a:lnTo>
                  <a:lnTo>
                    <a:pt x="34409" y="69007"/>
                  </a:lnTo>
                  <a:lnTo>
                    <a:pt x="58088" y="69007"/>
                  </a:lnTo>
                  <a:close/>
                </a:path>
              </a:pathLst>
            </a:custGeom>
            <a:solidFill>
              <a:srgbClr val="FFFFFF"/>
            </a:solidFill>
            <a:ln w="6345" cap="flat">
              <a:noFill/>
              <a:prstDash val="solid"/>
              <a:miter/>
            </a:ln>
          </p:spPr>
          <p:txBody>
            <a:bodyPr rtlCol="0" anchor="ctr"/>
            <a:lstStyle/>
            <a:p>
              <a:endParaRPr lang="en-US"/>
            </a:p>
          </p:txBody>
        </p:sp>
        <p:sp>
          <p:nvSpPr>
            <p:cNvPr id="1654" name="Freeform 1653">
              <a:extLst>
                <a:ext uri="{FF2B5EF4-FFF2-40B4-BE49-F238E27FC236}">
                  <a16:creationId xmlns:a16="http://schemas.microsoft.com/office/drawing/2014/main" id="{1730FCCF-5062-817D-5BE7-D496170FFA99}"/>
                </a:ext>
              </a:extLst>
            </p:cNvPr>
            <p:cNvSpPr/>
            <p:nvPr/>
          </p:nvSpPr>
          <p:spPr>
            <a:xfrm>
              <a:off x="8323404" y="3408526"/>
              <a:ext cx="67293" cy="103351"/>
            </a:xfrm>
            <a:custGeom>
              <a:avLst/>
              <a:gdLst>
                <a:gd name="connsiteX0" fmla="*/ 444 w 67293"/>
                <a:gd name="connsiteY0" fmla="*/ 103288 h 103351"/>
                <a:gd name="connsiteX1" fmla="*/ 444 w 67293"/>
                <a:gd name="connsiteY1" fmla="*/ 90655 h 103351"/>
                <a:gd name="connsiteX2" fmla="*/ 14602 w 67293"/>
                <a:gd name="connsiteY2" fmla="*/ 90655 h 103351"/>
                <a:gd name="connsiteX3" fmla="*/ 14602 w 67293"/>
                <a:gd name="connsiteY3" fmla="*/ 14919 h 103351"/>
                <a:gd name="connsiteX4" fmla="*/ 0 w 67293"/>
                <a:gd name="connsiteY4" fmla="*/ 14919 h 103351"/>
                <a:gd name="connsiteX5" fmla="*/ 0 w 67293"/>
                <a:gd name="connsiteY5" fmla="*/ 1714 h 103351"/>
                <a:gd name="connsiteX6" fmla="*/ 30726 w 67293"/>
                <a:gd name="connsiteY6" fmla="*/ 1714 h 103351"/>
                <a:gd name="connsiteX7" fmla="*/ 30726 w 67293"/>
                <a:gd name="connsiteY7" fmla="*/ 21140 h 103351"/>
                <a:gd name="connsiteX8" fmla="*/ 67293 w 67293"/>
                <a:gd name="connsiteY8" fmla="*/ 0 h 103351"/>
                <a:gd name="connsiteX9" fmla="*/ 67293 w 67293"/>
                <a:gd name="connsiteY9" fmla="*/ 15935 h 103351"/>
                <a:gd name="connsiteX10" fmla="*/ 30726 w 67293"/>
                <a:gd name="connsiteY10" fmla="*/ 47613 h 103351"/>
                <a:gd name="connsiteX11" fmla="*/ 30726 w 67293"/>
                <a:gd name="connsiteY11" fmla="*/ 90719 h 103351"/>
                <a:gd name="connsiteX12" fmla="*/ 46280 w 67293"/>
                <a:gd name="connsiteY12" fmla="*/ 90719 h 103351"/>
                <a:gd name="connsiteX13" fmla="*/ 46280 w 67293"/>
                <a:gd name="connsiteY13" fmla="*/ 103352 h 103351"/>
                <a:gd name="connsiteX14" fmla="*/ 444 w 67293"/>
                <a:gd name="connsiteY14" fmla="*/ 103352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293" h="103351">
                  <a:moveTo>
                    <a:pt x="444" y="103288"/>
                  </a:moveTo>
                  <a:lnTo>
                    <a:pt x="444" y="90655"/>
                  </a:lnTo>
                  <a:lnTo>
                    <a:pt x="14602" y="90655"/>
                  </a:lnTo>
                  <a:lnTo>
                    <a:pt x="14602" y="14919"/>
                  </a:lnTo>
                  <a:lnTo>
                    <a:pt x="0" y="14919"/>
                  </a:lnTo>
                  <a:lnTo>
                    <a:pt x="0" y="1714"/>
                  </a:lnTo>
                  <a:lnTo>
                    <a:pt x="30726" y="1714"/>
                  </a:lnTo>
                  <a:lnTo>
                    <a:pt x="30726" y="21140"/>
                  </a:lnTo>
                  <a:cubicBezTo>
                    <a:pt x="35615" y="10475"/>
                    <a:pt x="45899" y="190"/>
                    <a:pt x="67293" y="0"/>
                  </a:cubicBezTo>
                  <a:lnTo>
                    <a:pt x="67293" y="15935"/>
                  </a:lnTo>
                  <a:cubicBezTo>
                    <a:pt x="45137" y="15744"/>
                    <a:pt x="30726" y="22727"/>
                    <a:pt x="30726" y="47613"/>
                  </a:cubicBezTo>
                  <a:lnTo>
                    <a:pt x="30726" y="90719"/>
                  </a:lnTo>
                  <a:lnTo>
                    <a:pt x="46280" y="90719"/>
                  </a:lnTo>
                  <a:lnTo>
                    <a:pt x="46280" y="103352"/>
                  </a:lnTo>
                  <a:lnTo>
                    <a:pt x="444" y="103352"/>
                  </a:lnTo>
                  <a:close/>
                </a:path>
              </a:pathLst>
            </a:custGeom>
            <a:solidFill>
              <a:srgbClr val="FFFFFF"/>
            </a:solidFill>
            <a:ln w="6345" cap="flat">
              <a:noFill/>
              <a:prstDash val="solid"/>
              <a:miter/>
            </a:ln>
          </p:spPr>
          <p:txBody>
            <a:bodyPr rtlCol="0" anchor="ctr"/>
            <a:lstStyle/>
            <a:p>
              <a:endParaRPr lang="en-US"/>
            </a:p>
          </p:txBody>
        </p:sp>
        <p:sp>
          <p:nvSpPr>
            <p:cNvPr id="1655" name="Freeform 1654">
              <a:extLst>
                <a:ext uri="{FF2B5EF4-FFF2-40B4-BE49-F238E27FC236}">
                  <a16:creationId xmlns:a16="http://schemas.microsoft.com/office/drawing/2014/main" id="{EDBFF89D-2AA8-979B-BF36-9B67C05EE760}"/>
                </a:ext>
              </a:extLst>
            </p:cNvPr>
            <p:cNvSpPr/>
            <p:nvPr/>
          </p:nvSpPr>
          <p:spPr>
            <a:xfrm>
              <a:off x="8399775"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49"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56" name="Freeform 1655">
              <a:extLst>
                <a:ext uri="{FF2B5EF4-FFF2-40B4-BE49-F238E27FC236}">
                  <a16:creationId xmlns:a16="http://schemas.microsoft.com/office/drawing/2014/main" id="{1062BC47-2B86-CA2A-D83F-974A1030C30C}"/>
                </a:ext>
              </a:extLst>
            </p:cNvPr>
            <p:cNvSpPr/>
            <p:nvPr/>
          </p:nvSpPr>
          <p:spPr>
            <a:xfrm>
              <a:off x="8509095" y="3408463"/>
              <a:ext cx="111414" cy="138712"/>
            </a:xfrm>
            <a:custGeom>
              <a:avLst/>
              <a:gdLst>
                <a:gd name="connsiteX0" fmla="*/ 444 w 111414"/>
                <a:gd name="connsiteY0" fmla="*/ 138713 h 138712"/>
                <a:gd name="connsiteX1" fmla="*/ 444 w 111414"/>
                <a:gd name="connsiteY1" fmla="*/ 126079 h 138712"/>
                <a:gd name="connsiteX2" fmla="*/ 14602 w 111414"/>
                <a:gd name="connsiteY2" fmla="*/ 126079 h 138712"/>
                <a:gd name="connsiteX3" fmla="*/ 14602 w 111414"/>
                <a:gd name="connsiteY3" fmla="*/ 14982 h 138712"/>
                <a:gd name="connsiteX4" fmla="*/ 0 w 111414"/>
                <a:gd name="connsiteY4" fmla="*/ 14982 h 138712"/>
                <a:gd name="connsiteX5" fmla="*/ 0 w 111414"/>
                <a:gd name="connsiteY5" fmla="*/ 1777 h 138712"/>
                <a:gd name="connsiteX6" fmla="*/ 30726 w 111414"/>
                <a:gd name="connsiteY6" fmla="*/ 1777 h 138712"/>
                <a:gd name="connsiteX7" fmla="*/ 30726 w 111414"/>
                <a:gd name="connsiteY7" fmla="*/ 19616 h 138712"/>
                <a:gd name="connsiteX8" fmla="*/ 65135 w 111414"/>
                <a:gd name="connsiteY8" fmla="*/ 0 h 138712"/>
                <a:gd name="connsiteX9" fmla="*/ 111415 w 111414"/>
                <a:gd name="connsiteY9" fmla="*/ 51041 h 138712"/>
                <a:gd name="connsiteX10" fmla="*/ 111415 w 111414"/>
                <a:gd name="connsiteY10" fmla="*/ 52628 h 138712"/>
                <a:gd name="connsiteX11" fmla="*/ 65135 w 111414"/>
                <a:gd name="connsiteY11" fmla="*/ 105066 h 138712"/>
                <a:gd name="connsiteX12" fmla="*/ 30726 w 111414"/>
                <a:gd name="connsiteY12" fmla="*/ 86212 h 138712"/>
                <a:gd name="connsiteX13" fmla="*/ 30726 w 111414"/>
                <a:gd name="connsiteY13" fmla="*/ 126016 h 138712"/>
                <a:gd name="connsiteX14" fmla="*/ 46661 w 111414"/>
                <a:gd name="connsiteY14" fmla="*/ 126016 h 138712"/>
                <a:gd name="connsiteX15" fmla="*/ 46661 w 111414"/>
                <a:gd name="connsiteY15" fmla="*/ 138649 h 138712"/>
                <a:gd name="connsiteX16" fmla="*/ 444 w 111414"/>
                <a:gd name="connsiteY16" fmla="*/ 138649 h 138712"/>
                <a:gd name="connsiteX17" fmla="*/ 94655 w 111414"/>
                <a:gd name="connsiteY17" fmla="*/ 53454 h 138712"/>
                <a:gd name="connsiteX18" fmla="*/ 94655 w 111414"/>
                <a:gd name="connsiteY18" fmla="*/ 51930 h 138712"/>
                <a:gd name="connsiteX19" fmla="*/ 63357 w 111414"/>
                <a:gd name="connsiteY19" fmla="*/ 13459 h 138712"/>
                <a:gd name="connsiteX20" fmla="*/ 30155 w 111414"/>
                <a:gd name="connsiteY20" fmla="*/ 51930 h 138712"/>
                <a:gd name="connsiteX21" fmla="*/ 30155 w 111414"/>
                <a:gd name="connsiteY21" fmla="*/ 53454 h 138712"/>
                <a:gd name="connsiteX22" fmla="*/ 63611 w 111414"/>
                <a:gd name="connsiteY22" fmla="*/ 91735 h 138712"/>
                <a:gd name="connsiteX23" fmla="*/ 94719 w 111414"/>
                <a:gd name="connsiteY23" fmla="*/ 53454 h 138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1414" h="138712">
                  <a:moveTo>
                    <a:pt x="444" y="138713"/>
                  </a:moveTo>
                  <a:lnTo>
                    <a:pt x="444" y="126079"/>
                  </a:lnTo>
                  <a:lnTo>
                    <a:pt x="14602" y="126079"/>
                  </a:lnTo>
                  <a:lnTo>
                    <a:pt x="14602" y="14982"/>
                  </a:lnTo>
                  <a:lnTo>
                    <a:pt x="0" y="14982"/>
                  </a:lnTo>
                  <a:lnTo>
                    <a:pt x="0" y="1777"/>
                  </a:lnTo>
                  <a:lnTo>
                    <a:pt x="30726" y="1777"/>
                  </a:lnTo>
                  <a:lnTo>
                    <a:pt x="30726" y="19616"/>
                  </a:lnTo>
                  <a:cubicBezTo>
                    <a:pt x="36567" y="8951"/>
                    <a:pt x="50343" y="0"/>
                    <a:pt x="65135" y="0"/>
                  </a:cubicBezTo>
                  <a:cubicBezTo>
                    <a:pt x="91734" y="0"/>
                    <a:pt x="111415" y="19426"/>
                    <a:pt x="111415" y="51041"/>
                  </a:cubicBezTo>
                  <a:lnTo>
                    <a:pt x="111415" y="52628"/>
                  </a:lnTo>
                  <a:cubicBezTo>
                    <a:pt x="111415" y="83672"/>
                    <a:pt x="93131" y="105066"/>
                    <a:pt x="65135" y="105066"/>
                  </a:cubicBezTo>
                  <a:cubicBezTo>
                    <a:pt x="48438" y="105066"/>
                    <a:pt x="36567" y="96686"/>
                    <a:pt x="30726" y="86212"/>
                  </a:cubicBezTo>
                  <a:lnTo>
                    <a:pt x="30726" y="126016"/>
                  </a:lnTo>
                  <a:lnTo>
                    <a:pt x="46661" y="126016"/>
                  </a:lnTo>
                  <a:lnTo>
                    <a:pt x="46661" y="138649"/>
                  </a:lnTo>
                  <a:lnTo>
                    <a:pt x="444" y="138649"/>
                  </a:lnTo>
                  <a:close/>
                  <a:moveTo>
                    <a:pt x="94655" y="53454"/>
                  </a:moveTo>
                  <a:lnTo>
                    <a:pt x="94655" y="51930"/>
                  </a:lnTo>
                  <a:cubicBezTo>
                    <a:pt x="94655" y="26283"/>
                    <a:pt x="80498" y="13459"/>
                    <a:pt x="63357" y="13459"/>
                  </a:cubicBezTo>
                  <a:cubicBezTo>
                    <a:pt x="44502" y="13459"/>
                    <a:pt x="30155" y="26092"/>
                    <a:pt x="30155" y="51930"/>
                  </a:cubicBezTo>
                  <a:lnTo>
                    <a:pt x="30155" y="53454"/>
                  </a:lnTo>
                  <a:cubicBezTo>
                    <a:pt x="30155" y="79101"/>
                    <a:pt x="43931" y="91735"/>
                    <a:pt x="63611" y="91735"/>
                  </a:cubicBezTo>
                  <a:cubicBezTo>
                    <a:pt x="83291" y="91735"/>
                    <a:pt x="94719" y="78149"/>
                    <a:pt x="94719" y="53454"/>
                  </a:cubicBezTo>
                  <a:close/>
                </a:path>
              </a:pathLst>
            </a:custGeom>
            <a:solidFill>
              <a:srgbClr val="FFFFFF"/>
            </a:solidFill>
            <a:ln w="6345" cap="flat">
              <a:noFill/>
              <a:prstDash val="solid"/>
              <a:miter/>
            </a:ln>
          </p:spPr>
          <p:txBody>
            <a:bodyPr rtlCol="0" anchor="ctr"/>
            <a:lstStyle/>
            <a:p>
              <a:endParaRPr lang="en-US"/>
            </a:p>
          </p:txBody>
        </p:sp>
        <p:sp>
          <p:nvSpPr>
            <p:cNvPr id="1657" name="Freeform 1656">
              <a:extLst>
                <a:ext uri="{FF2B5EF4-FFF2-40B4-BE49-F238E27FC236}">
                  <a16:creationId xmlns:a16="http://schemas.microsoft.com/office/drawing/2014/main" id="{4B24DF89-4B25-5B59-D076-A2D049B06808}"/>
                </a:ext>
              </a:extLst>
            </p:cNvPr>
            <p:cNvSpPr/>
            <p:nvPr/>
          </p:nvSpPr>
          <p:spPr>
            <a:xfrm>
              <a:off x="863517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58" name="Freeform 1657">
              <a:extLst>
                <a:ext uri="{FF2B5EF4-FFF2-40B4-BE49-F238E27FC236}">
                  <a16:creationId xmlns:a16="http://schemas.microsoft.com/office/drawing/2014/main" id="{28A6EA62-E0CC-7E54-E913-29716A5ADA93}"/>
                </a:ext>
              </a:extLst>
            </p:cNvPr>
            <p:cNvSpPr/>
            <p:nvPr/>
          </p:nvSpPr>
          <p:spPr>
            <a:xfrm>
              <a:off x="8749954" y="3408590"/>
              <a:ext cx="76497" cy="105066"/>
            </a:xfrm>
            <a:custGeom>
              <a:avLst/>
              <a:gdLst>
                <a:gd name="connsiteX0" fmla="*/ 13585 w 76497"/>
                <a:gd name="connsiteY0" fmla="*/ 90782 h 105066"/>
                <a:gd name="connsiteX1" fmla="*/ 13585 w 76497"/>
                <a:gd name="connsiteY1" fmla="*/ 103225 h 105066"/>
                <a:gd name="connsiteX2" fmla="*/ 0 w 76497"/>
                <a:gd name="connsiteY2" fmla="*/ 103225 h 105066"/>
                <a:gd name="connsiteX3" fmla="*/ 0 w 76497"/>
                <a:gd name="connsiteY3" fmla="*/ 69452 h 105066"/>
                <a:gd name="connsiteX4" fmla="*/ 13204 w 76497"/>
                <a:gd name="connsiteY4" fmla="*/ 69452 h 105066"/>
                <a:gd name="connsiteX5" fmla="*/ 40439 w 76497"/>
                <a:gd name="connsiteY5" fmla="*/ 92179 h 105066"/>
                <a:gd name="connsiteX6" fmla="*/ 61262 w 76497"/>
                <a:gd name="connsiteY6" fmla="*/ 75482 h 105066"/>
                <a:gd name="connsiteX7" fmla="*/ 37328 w 76497"/>
                <a:gd name="connsiteY7" fmla="*/ 58215 h 105066"/>
                <a:gd name="connsiteX8" fmla="*/ 1968 w 76497"/>
                <a:gd name="connsiteY8" fmla="*/ 27171 h 105066"/>
                <a:gd name="connsiteX9" fmla="*/ 34027 w 76497"/>
                <a:gd name="connsiteY9" fmla="*/ 0 h 105066"/>
                <a:gd name="connsiteX10" fmla="*/ 59485 w 76497"/>
                <a:gd name="connsiteY10" fmla="*/ 12443 h 105066"/>
                <a:gd name="connsiteX11" fmla="*/ 59485 w 76497"/>
                <a:gd name="connsiteY11" fmla="*/ 1777 h 105066"/>
                <a:gd name="connsiteX12" fmla="*/ 73070 w 76497"/>
                <a:gd name="connsiteY12" fmla="*/ 1777 h 105066"/>
                <a:gd name="connsiteX13" fmla="*/ 73070 w 76497"/>
                <a:gd name="connsiteY13" fmla="*/ 31107 h 105066"/>
                <a:gd name="connsiteX14" fmla="*/ 59865 w 76497"/>
                <a:gd name="connsiteY14" fmla="*/ 31107 h 105066"/>
                <a:gd name="connsiteX15" fmla="*/ 35551 w 76497"/>
                <a:gd name="connsiteY15" fmla="*/ 12824 h 105066"/>
                <a:gd name="connsiteX16" fmla="*/ 16886 w 76497"/>
                <a:gd name="connsiteY16" fmla="*/ 26790 h 105066"/>
                <a:gd name="connsiteX17" fmla="*/ 40566 w 76497"/>
                <a:gd name="connsiteY17" fmla="*/ 43867 h 105066"/>
                <a:gd name="connsiteX18" fmla="*/ 76498 w 76497"/>
                <a:gd name="connsiteY18" fmla="*/ 74594 h 105066"/>
                <a:gd name="connsiteX19" fmla="*/ 39995 w 76497"/>
                <a:gd name="connsiteY19" fmla="*/ 105066 h 105066"/>
                <a:gd name="connsiteX20" fmla="*/ 13585 w 76497"/>
                <a:gd name="connsiteY20" fmla="*/ 90909 h 10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497" h="105066">
                  <a:moveTo>
                    <a:pt x="13585" y="90782"/>
                  </a:moveTo>
                  <a:lnTo>
                    <a:pt x="13585" y="103225"/>
                  </a:lnTo>
                  <a:lnTo>
                    <a:pt x="0" y="103225"/>
                  </a:lnTo>
                  <a:lnTo>
                    <a:pt x="0" y="69452"/>
                  </a:lnTo>
                  <a:lnTo>
                    <a:pt x="13204" y="69452"/>
                  </a:lnTo>
                  <a:cubicBezTo>
                    <a:pt x="15553" y="81323"/>
                    <a:pt x="24695" y="92179"/>
                    <a:pt x="40439" y="92179"/>
                  </a:cubicBezTo>
                  <a:cubicBezTo>
                    <a:pt x="54406" y="92179"/>
                    <a:pt x="61262" y="86338"/>
                    <a:pt x="61262" y="75482"/>
                  </a:cubicBezTo>
                  <a:cubicBezTo>
                    <a:pt x="61262" y="64627"/>
                    <a:pt x="53073" y="61135"/>
                    <a:pt x="37328" y="58215"/>
                  </a:cubicBezTo>
                  <a:cubicBezTo>
                    <a:pt x="10919" y="53326"/>
                    <a:pt x="1968" y="44058"/>
                    <a:pt x="1968" y="27171"/>
                  </a:cubicBezTo>
                  <a:cubicBezTo>
                    <a:pt x="1968" y="10284"/>
                    <a:pt x="16506" y="0"/>
                    <a:pt x="34027" y="0"/>
                  </a:cubicBezTo>
                  <a:cubicBezTo>
                    <a:pt x="48819" y="0"/>
                    <a:pt x="55993" y="5269"/>
                    <a:pt x="59485" y="12443"/>
                  </a:cubicBezTo>
                  <a:lnTo>
                    <a:pt x="59485" y="1777"/>
                  </a:lnTo>
                  <a:lnTo>
                    <a:pt x="73070" y="1777"/>
                  </a:lnTo>
                  <a:lnTo>
                    <a:pt x="73070" y="31107"/>
                  </a:lnTo>
                  <a:lnTo>
                    <a:pt x="59865" y="31107"/>
                  </a:lnTo>
                  <a:cubicBezTo>
                    <a:pt x="57516" y="19871"/>
                    <a:pt x="48565" y="12824"/>
                    <a:pt x="35551" y="12824"/>
                  </a:cubicBezTo>
                  <a:cubicBezTo>
                    <a:pt x="24124" y="12824"/>
                    <a:pt x="16886" y="17267"/>
                    <a:pt x="16886" y="26790"/>
                  </a:cubicBezTo>
                  <a:cubicBezTo>
                    <a:pt x="16886" y="35742"/>
                    <a:pt x="21902" y="40185"/>
                    <a:pt x="40566" y="43867"/>
                  </a:cubicBezTo>
                  <a:cubicBezTo>
                    <a:pt x="61389" y="47930"/>
                    <a:pt x="76498" y="53200"/>
                    <a:pt x="76498" y="74594"/>
                  </a:cubicBezTo>
                  <a:cubicBezTo>
                    <a:pt x="76498" y="92623"/>
                    <a:pt x="64055" y="105066"/>
                    <a:pt x="39995" y="105066"/>
                  </a:cubicBezTo>
                  <a:cubicBezTo>
                    <a:pt x="24251" y="105066"/>
                    <a:pt x="16315" y="97067"/>
                    <a:pt x="13585" y="90909"/>
                  </a:cubicBezTo>
                  <a:close/>
                </a:path>
              </a:pathLst>
            </a:custGeom>
            <a:solidFill>
              <a:srgbClr val="FFFFFF"/>
            </a:solidFill>
            <a:ln w="6345" cap="flat">
              <a:noFill/>
              <a:prstDash val="solid"/>
              <a:miter/>
            </a:ln>
          </p:spPr>
          <p:txBody>
            <a:bodyPr rtlCol="0" anchor="ctr"/>
            <a:lstStyle/>
            <a:p>
              <a:endParaRPr lang="en-US"/>
            </a:p>
          </p:txBody>
        </p:sp>
        <p:sp>
          <p:nvSpPr>
            <p:cNvPr id="1659" name="Freeform 1658">
              <a:extLst>
                <a:ext uri="{FF2B5EF4-FFF2-40B4-BE49-F238E27FC236}">
                  <a16:creationId xmlns:a16="http://schemas.microsoft.com/office/drawing/2014/main" id="{89B21FB1-7FFF-13D1-6E9A-762E50AF7BBC}"/>
                </a:ext>
              </a:extLst>
            </p:cNvPr>
            <p:cNvSpPr/>
            <p:nvPr/>
          </p:nvSpPr>
          <p:spPr>
            <a:xfrm>
              <a:off x="8838958"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7 w 45327"/>
                <a:gd name="connsiteY6" fmla="*/ 42915 h 144489"/>
                <a:gd name="connsiteX7" fmla="*/ 30727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7" y="42915"/>
                  </a:lnTo>
                  <a:lnTo>
                    <a:pt x="30727"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5"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1660" name="Freeform 1659">
              <a:extLst>
                <a:ext uri="{FF2B5EF4-FFF2-40B4-BE49-F238E27FC236}">
                  <a16:creationId xmlns:a16="http://schemas.microsoft.com/office/drawing/2014/main" id="{C65FFEC6-71CC-FF08-B3EB-39C08C55EDAA}"/>
                </a:ext>
              </a:extLst>
            </p:cNvPr>
            <p:cNvSpPr/>
            <p:nvPr/>
          </p:nvSpPr>
          <p:spPr>
            <a:xfrm>
              <a:off x="8888667" y="3387132"/>
              <a:ext cx="58532" cy="126015"/>
            </a:xfrm>
            <a:custGeom>
              <a:avLst/>
              <a:gdLst>
                <a:gd name="connsiteX0" fmla="*/ 14601 w 58532"/>
                <a:gd name="connsiteY0" fmla="*/ 99226 h 126015"/>
                <a:gd name="connsiteX1" fmla="*/ 14601 w 58532"/>
                <a:gd name="connsiteY1" fmla="*/ 36694 h 126015"/>
                <a:gd name="connsiteX2" fmla="*/ 0 w 58532"/>
                <a:gd name="connsiteY2" fmla="*/ 36694 h 126015"/>
                <a:gd name="connsiteX3" fmla="*/ 0 w 58532"/>
                <a:gd name="connsiteY3" fmla="*/ 23108 h 126015"/>
                <a:gd name="connsiteX4" fmla="*/ 14601 w 58532"/>
                <a:gd name="connsiteY4" fmla="*/ 23108 h 126015"/>
                <a:gd name="connsiteX5" fmla="*/ 14601 w 58532"/>
                <a:gd name="connsiteY5" fmla="*/ 0 h 126015"/>
                <a:gd name="connsiteX6" fmla="*/ 30726 w 58532"/>
                <a:gd name="connsiteY6" fmla="*/ 0 h 126015"/>
                <a:gd name="connsiteX7" fmla="*/ 30726 w 58532"/>
                <a:gd name="connsiteY7" fmla="*/ 23108 h 126015"/>
                <a:gd name="connsiteX8" fmla="*/ 56945 w 58532"/>
                <a:gd name="connsiteY8" fmla="*/ 23108 h 126015"/>
                <a:gd name="connsiteX9" fmla="*/ 56945 w 58532"/>
                <a:gd name="connsiteY9" fmla="*/ 36694 h 126015"/>
                <a:gd name="connsiteX10" fmla="*/ 30726 w 58532"/>
                <a:gd name="connsiteY10" fmla="*/ 36694 h 126015"/>
                <a:gd name="connsiteX11" fmla="*/ 30726 w 58532"/>
                <a:gd name="connsiteY11" fmla="*/ 97702 h 126015"/>
                <a:gd name="connsiteX12" fmla="*/ 45328 w 58532"/>
                <a:gd name="connsiteY12" fmla="*/ 112430 h 126015"/>
                <a:gd name="connsiteX13" fmla="*/ 58532 w 58532"/>
                <a:gd name="connsiteY13" fmla="*/ 110081 h 126015"/>
                <a:gd name="connsiteX14" fmla="*/ 58532 w 58532"/>
                <a:gd name="connsiteY14" fmla="*/ 123667 h 126015"/>
                <a:gd name="connsiteX15" fmla="*/ 43994 w 58532"/>
                <a:gd name="connsiteY15" fmla="*/ 126016 h 126015"/>
                <a:gd name="connsiteX16" fmla="*/ 14664 w 58532"/>
                <a:gd name="connsiteY16" fmla="*/ 99226 h 12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32" h="126015">
                  <a:moveTo>
                    <a:pt x="14601" y="99226"/>
                  </a:moveTo>
                  <a:lnTo>
                    <a:pt x="14601" y="36694"/>
                  </a:lnTo>
                  <a:lnTo>
                    <a:pt x="0" y="36694"/>
                  </a:lnTo>
                  <a:lnTo>
                    <a:pt x="0" y="23108"/>
                  </a:lnTo>
                  <a:lnTo>
                    <a:pt x="14601" y="23108"/>
                  </a:lnTo>
                  <a:lnTo>
                    <a:pt x="14601" y="0"/>
                  </a:lnTo>
                  <a:lnTo>
                    <a:pt x="30726" y="0"/>
                  </a:lnTo>
                  <a:lnTo>
                    <a:pt x="30726" y="23108"/>
                  </a:lnTo>
                  <a:lnTo>
                    <a:pt x="56945" y="23108"/>
                  </a:lnTo>
                  <a:lnTo>
                    <a:pt x="56945" y="36694"/>
                  </a:lnTo>
                  <a:lnTo>
                    <a:pt x="30726" y="36694"/>
                  </a:lnTo>
                  <a:lnTo>
                    <a:pt x="30726" y="97702"/>
                  </a:lnTo>
                  <a:cubicBezTo>
                    <a:pt x="30726" y="107415"/>
                    <a:pt x="35233" y="112430"/>
                    <a:pt x="45328" y="112430"/>
                  </a:cubicBezTo>
                  <a:cubicBezTo>
                    <a:pt x="49390" y="112430"/>
                    <a:pt x="53898" y="111668"/>
                    <a:pt x="58532" y="110081"/>
                  </a:cubicBezTo>
                  <a:lnTo>
                    <a:pt x="58532" y="123667"/>
                  </a:lnTo>
                  <a:cubicBezTo>
                    <a:pt x="54089" y="125000"/>
                    <a:pt x="49771" y="126016"/>
                    <a:pt x="43994" y="126016"/>
                  </a:cubicBezTo>
                  <a:cubicBezTo>
                    <a:pt x="23616" y="126016"/>
                    <a:pt x="14664" y="115160"/>
                    <a:pt x="14664" y="99226"/>
                  </a:cubicBezTo>
                  <a:close/>
                </a:path>
              </a:pathLst>
            </a:custGeom>
            <a:solidFill>
              <a:srgbClr val="FFFFFF"/>
            </a:solidFill>
            <a:ln w="6345" cap="flat">
              <a:noFill/>
              <a:prstDash val="solid"/>
              <a:miter/>
            </a:ln>
          </p:spPr>
          <p:txBody>
            <a:bodyPr rtlCol="0" anchor="ctr"/>
            <a:lstStyle/>
            <a:p>
              <a:endParaRPr lang="en-US"/>
            </a:p>
          </p:txBody>
        </p:sp>
        <p:sp>
          <p:nvSpPr>
            <p:cNvPr id="1661" name="Freeform 1660">
              <a:extLst>
                <a:ext uri="{FF2B5EF4-FFF2-40B4-BE49-F238E27FC236}">
                  <a16:creationId xmlns:a16="http://schemas.microsoft.com/office/drawing/2014/main" id="{FC9A4A0C-F2BB-F280-325C-2D56EDF426E5}"/>
                </a:ext>
              </a:extLst>
            </p:cNvPr>
            <p:cNvSpPr/>
            <p:nvPr/>
          </p:nvSpPr>
          <p:spPr>
            <a:xfrm>
              <a:off x="8960530" y="3367325"/>
              <a:ext cx="45327" cy="144489"/>
            </a:xfrm>
            <a:custGeom>
              <a:avLst/>
              <a:gdLst>
                <a:gd name="connsiteX0" fmla="*/ 445 w 45327"/>
                <a:gd name="connsiteY0" fmla="*/ 144490 h 144489"/>
                <a:gd name="connsiteX1" fmla="*/ 445 w 45327"/>
                <a:gd name="connsiteY1" fmla="*/ 131856 h 144489"/>
                <a:gd name="connsiteX2" fmla="*/ 14602 w 45327"/>
                <a:gd name="connsiteY2" fmla="*/ 131856 h 144489"/>
                <a:gd name="connsiteX3" fmla="*/ 14602 w 45327"/>
                <a:gd name="connsiteY3" fmla="*/ 56120 h 144489"/>
                <a:gd name="connsiteX4" fmla="*/ 0 w 45327"/>
                <a:gd name="connsiteY4" fmla="*/ 56120 h 144489"/>
                <a:gd name="connsiteX5" fmla="*/ 0 w 45327"/>
                <a:gd name="connsiteY5" fmla="*/ 42915 h 144489"/>
                <a:gd name="connsiteX6" fmla="*/ 30726 w 45327"/>
                <a:gd name="connsiteY6" fmla="*/ 42915 h 144489"/>
                <a:gd name="connsiteX7" fmla="*/ 30726 w 45327"/>
                <a:gd name="connsiteY7" fmla="*/ 131856 h 144489"/>
                <a:gd name="connsiteX8" fmla="*/ 45328 w 45327"/>
                <a:gd name="connsiteY8" fmla="*/ 131856 h 144489"/>
                <a:gd name="connsiteX9" fmla="*/ 45328 w 45327"/>
                <a:gd name="connsiteY9" fmla="*/ 144490 h 144489"/>
                <a:gd name="connsiteX10" fmla="*/ 445 w 45327"/>
                <a:gd name="connsiteY10" fmla="*/ 144490 h 144489"/>
                <a:gd name="connsiteX11" fmla="*/ 10729 w 45327"/>
                <a:gd name="connsiteY11" fmla="*/ 10856 h 144489"/>
                <a:gd name="connsiteX12" fmla="*/ 21775 w 45327"/>
                <a:gd name="connsiteY12" fmla="*/ 0 h 144489"/>
                <a:gd name="connsiteX13" fmla="*/ 32885 w 45327"/>
                <a:gd name="connsiteY13" fmla="*/ 10856 h 144489"/>
                <a:gd name="connsiteX14" fmla="*/ 21775 w 45327"/>
                <a:gd name="connsiteY14" fmla="*/ 21902 h 144489"/>
                <a:gd name="connsiteX15" fmla="*/ 10729 w 45327"/>
                <a:gd name="connsiteY15" fmla="*/ 10856 h 14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27" h="144489">
                  <a:moveTo>
                    <a:pt x="445" y="144490"/>
                  </a:moveTo>
                  <a:lnTo>
                    <a:pt x="445" y="131856"/>
                  </a:lnTo>
                  <a:lnTo>
                    <a:pt x="14602" y="131856"/>
                  </a:lnTo>
                  <a:lnTo>
                    <a:pt x="14602" y="56120"/>
                  </a:lnTo>
                  <a:lnTo>
                    <a:pt x="0" y="56120"/>
                  </a:lnTo>
                  <a:lnTo>
                    <a:pt x="0" y="42915"/>
                  </a:lnTo>
                  <a:lnTo>
                    <a:pt x="30726" y="42915"/>
                  </a:lnTo>
                  <a:lnTo>
                    <a:pt x="30726" y="131856"/>
                  </a:lnTo>
                  <a:lnTo>
                    <a:pt x="45328" y="131856"/>
                  </a:lnTo>
                  <a:lnTo>
                    <a:pt x="45328" y="144490"/>
                  </a:lnTo>
                  <a:lnTo>
                    <a:pt x="445" y="144490"/>
                  </a:lnTo>
                  <a:close/>
                  <a:moveTo>
                    <a:pt x="10729" y="10856"/>
                  </a:moveTo>
                  <a:cubicBezTo>
                    <a:pt x="10729" y="4634"/>
                    <a:pt x="15807" y="0"/>
                    <a:pt x="21775" y="0"/>
                  </a:cubicBezTo>
                  <a:cubicBezTo>
                    <a:pt x="27743" y="0"/>
                    <a:pt x="32885" y="4634"/>
                    <a:pt x="32885" y="10856"/>
                  </a:cubicBezTo>
                  <a:cubicBezTo>
                    <a:pt x="32885" y="17077"/>
                    <a:pt x="27806" y="21902"/>
                    <a:pt x="21775" y="21902"/>
                  </a:cubicBezTo>
                  <a:cubicBezTo>
                    <a:pt x="15744" y="21902"/>
                    <a:pt x="10729" y="17014"/>
                    <a:pt x="10729" y="10856"/>
                  </a:cubicBezTo>
                  <a:close/>
                </a:path>
              </a:pathLst>
            </a:custGeom>
            <a:solidFill>
              <a:srgbClr val="FFFFFF"/>
            </a:solidFill>
            <a:ln w="6345" cap="flat">
              <a:noFill/>
              <a:prstDash val="solid"/>
              <a:miter/>
            </a:ln>
          </p:spPr>
          <p:txBody>
            <a:bodyPr rtlCol="0" anchor="ctr"/>
            <a:lstStyle/>
            <a:p>
              <a:endParaRPr lang="en-US"/>
            </a:p>
          </p:txBody>
        </p:sp>
        <p:sp>
          <p:nvSpPr>
            <p:cNvPr id="1662" name="Freeform 1661">
              <a:extLst>
                <a:ext uri="{FF2B5EF4-FFF2-40B4-BE49-F238E27FC236}">
                  <a16:creationId xmlns:a16="http://schemas.microsoft.com/office/drawing/2014/main" id="{A20731CB-CB3F-F44D-4DE7-FFA665E0C1AC}"/>
                </a:ext>
              </a:extLst>
            </p:cNvPr>
            <p:cNvSpPr/>
            <p:nvPr/>
          </p:nvSpPr>
          <p:spPr>
            <a:xfrm>
              <a:off x="9013794" y="3408526"/>
              <a:ext cx="99923" cy="105129"/>
            </a:xfrm>
            <a:custGeom>
              <a:avLst/>
              <a:gdLst>
                <a:gd name="connsiteX0" fmla="*/ 0 w 99923"/>
                <a:gd name="connsiteY0" fmla="*/ 53390 h 105129"/>
                <a:gd name="connsiteX1" fmla="*/ 0 w 99923"/>
                <a:gd name="connsiteY1" fmla="*/ 51866 h 105129"/>
                <a:gd name="connsiteX2" fmla="*/ 49962 w 99923"/>
                <a:gd name="connsiteY2" fmla="*/ 0 h 105129"/>
                <a:gd name="connsiteX3" fmla="*/ 99924 w 99923"/>
                <a:gd name="connsiteY3" fmla="*/ 51676 h 105129"/>
                <a:gd name="connsiteX4" fmla="*/ 99924 w 99923"/>
                <a:gd name="connsiteY4" fmla="*/ 53263 h 105129"/>
                <a:gd name="connsiteX5" fmla="*/ 49771 w 99923"/>
                <a:gd name="connsiteY5" fmla="*/ 105130 h 105129"/>
                <a:gd name="connsiteX6" fmla="*/ 0 w 99923"/>
                <a:gd name="connsiteY6" fmla="*/ 53454 h 105129"/>
                <a:gd name="connsiteX7" fmla="*/ 83164 w 99923"/>
                <a:gd name="connsiteY7" fmla="*/ 53390 h 105129"/>
                <a:gd name="connsiteX8" fmla="*/ 83164 w 99923"/>
                <a:gd name="connsiteY8" fmla="*/ 52057 h 105129"/>
                <a:gd name="connsiteX9" fmla="*/ 49962 w 99923"/>
                <a:gd name="connsiteY9" fmla="*/ 13395 h 105129"/>
                <a:gd name="connsiteX10" fmla="*/ 16760 w 99923"/>
                <a:gd name="connsiteY10" fmla="*/ 51866 h 105129"/>
                <a:gd name="connsiteX11" fmla="*/ 16760 w 99923"/>
                <a:gd name="connsiteY11" fmla="*/ 53390 h 105129"/>
                <a:gd name="connsiteX12" fmla="*/ 49962 w 99923"/>
                <a:gd name="connsiteY12" fmla="*/ 91671 h 105129"/>
                <a:gd name="connsiteX13" fmla="*/ 83164 w 99923"/>
                <a:gd name="connsiteY13" fmla="*/ 53390 h 105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923" h="105129">
                  <a:moveTo>
                    <a:pt x="0" y="53390"/>
                  </a:moveTo>
                  <a:lnTo>
                    <a:pt x="0" y="51866"/>
                  </a:lnTo>
                  <a:cubicBezTo>
                    <a:pt x="0" y="21394"/>
                    <a:pt x="21203" y="0"/>
                    <a:pt x="49962" y="0"/>
                  </a:cubicBezTo>
                  <a:cubicBezTo>
                    <a:pt x="78720" y="0"/>
                    <a:pt x="99924" y="21140"/>
                    <a:pt x="99924" y="51676"/>
                  </a:cubicBezTo>
                  <a:lnTo>
                    <a:pt x="99924" y="53263"/>
                  </a:lnTo>
                  <a:cubicBezTo>
                    <a:pt x="99924" y="83926"/>
                    <a:pt x="78720" y="105130"/>
                    <a:pt x="49771" y="105130"/>
                  </a:cubicBezTo>
                  <a:cubicBezTo>
                    <a:pt x="20823" y="105130"/>
                    <a:pt x="0" y="83164"/>
                    <a:pt x="0" y="53454"/>
                  </a:cubicBezTo>
                  <a:close/>
                  <a:moveTo>
                    <a:pt x="83164" y="53390"/>
                  </a:moveTo>
                  <a:lnTo>
                    <a:pt x="83164" y="52057"/>
                  </a:lnTo>
                  <a:cubicBezTo>
                    <a:pt x="83164" y="28568"/>
                    <a:pt x="70150" y="13395"/>
                    <a:pt x="49962" y="13395"/>
                  </a:cubicBezTo>
                  <a:cubicBezTo>
                    <a:pt x="29774" y="13395"/>
                    <a:pt x="16760" y="28568"/>
                    <a:pt x="16760" y="51866"/>
                  </a:cubicBezTo>
                  <a:lnTo>
                    <a:pt x="16760" y="53390"/>
                  </a:lnTo>
                  <a:cubicBezTo>
                    <a:pt x="16760" y="76498"/>
                    <a:pt x="29393" y="91671"/>
                    <a:pt x="49962" y="91671"/>
                  </a:cubicBezTo>
                  <a:cubicBezTo>
                    <a:pt x="70531" y="91671"/>
                    <a:pt x="83164" y="76308"/>
                    <a:pt x="83164" y="53390"/>
                  </a:cubicBezTo>
                  <a:close/>
                </a:path>
              </a:pathLst>
            </a:custGeom>
            <a:solidFill>
              <a:srgbClr val="FFFFFF"/>
            </a:solidFill>
            <a:ln w="6345" cap="flat">
              <a:noFill/>
              <a:prstDash val="solid"/>
              <a:miter/>
            </a:ln>
          </p:spPr>
          <p:txBody>
            <a:bodyPr rtlCol="0" anchor="ctr"/>
            <a:lstStyle/>
            <a:p>
              <a:endParaRPr lang="en-US"/>
            </a:p>
          </p:txBody>
        </p:sp>
        <p:sp>
          <p:nvSpPr>
            <p:cNvPr id="1663" name="Freeform 1662">
              <a:extLst>
                <a:ext uri="{FF2B5EF4-FFF2-40B4-BE49-F238E27FC236}">
                  <a16:creationId xmlns:a16="http://schemas.microsoft.com/office/drawing/2014/main" id="{47252F56-623D-1A2A-3464-DFBD83256E9C}"/>
                </a:ext>
              </a:extLst>
            </p:cNvPr>
            <p:cNvSpPr/>
            <p:nvPr/>
          </p:nvSpPr>
          <p:spPr>
            <a:xfrm>
              <a:off x="9123811" y="3408463"/>
              <a:ext cx="112113" cy="103351"/>
            </a:xfrm>
            <a:custGeom>
              <a:avLst/>
              <a:gdLst>
                <a:gd name="connsiteX0" fmla="*/ 381 w 112113"/>
                <a:gd name="connsiteY0" fmla="*/ 103352 h 103351"/>
                <a:gd name="connsiteX1" fmla="*/ 381 w 112113"/>
                <a:gd name="connsiteY1" fmla="*/ 90719 h 103351"/>
                <a:gd name="connsiteX2" fmla="*/ 14602 w 112113"/>
                <a:gd name="connsiteY2" fmla="*/ 90719 h 103351"/>
                <a:gd name="connsiteX3" fmla="*/ 14602 w 112113"/>
                <a:gd name="connsiteY3" fmla="*/ 14982 h 103351"/>
                <a:gd name="connsiteX4" fmla="*/ 0 w 112113"/>
                <a:gd name="connsiteY4" fmla="*/ 14982 h 103351"/>
                <a:gd name="connsiteX5" fmla="*/ 0 w 112113"/>
                <a:gd name="connsiteY5" fmla="*/ 1777 h 103351"/>
                <a:gd name="connsiteX6" fmla="*/ 30727 w 112113"/>
                <a:gd name="connsiteY6" fmla="*/ 1777 h 103351"/>
                <a:gd name="connsiteX7" fmla="*/ 30727 w 112113"/>
                <a:gd name="connsiteY7" fmla="*/ 18855 h 103351"/>
                <a:gd name="connsiteX8" fmla="*/ 62596 w 112113"/>
                <a:gd name="connsiteY8" fmla="*/ 0 h 103351"/>
                <a:gd name="connsiteX9" fmla="*/ 97956 w 112113"/>
                <a:gd name="connsiteY9" fmla="*/ 40186 h 103351"/>
                <a:gd name="connsiteX10" fmla="*/ 97956 w 112113"/>
                <a:gd name="connsiteY10" fmla="*/ 90655 h 103351"/>
                <a:gd name="connsiteX11" fmla="*/ 112113 w 112113"/>
                <a:gd name="connsiteY11" fmla="*/ 90655 h 103351"/>
                <a:gd name="connsiteX12" fmla="*/ 112113 w 112113"/>
                <a:gd name="connsiteY12" fmla="*/ 103289 h 103351"/>
                <a:gd name="connsiteX13" fmla="*/ 67230 w 112113"/>
                <a:gd name="connsiteY13" fmla="*/ 103289 h 103351"/>
                <a:gd name="connsiteX14" fmla="*/ 67230 w 112113"/>
                <a:gd name="connsiteY14" fmla="*/ 90655 h 103351"/>
                <a:gd name="connsiteX15" fmla="*/ 81768 w 112113"/>
                <a:gd name="connsiteY15" fmla="*/ 90655 h 103351"/>
                <a:gd name="connsiteX16" fmla="*/ 81768 w 112113"/>
                <a:gd name="connsiteY16" fmla="*/ 38979 h 103351"/>
                <a:gd name="connsiteX17" fmla="*/ 58279 w 112113"/>
                <a:gd name="connsiteY17" fmla="*/ 13903 h 103351"/>
                <a:gd name="connsiteX18" fmla="*/ 30663 w 112113"/>
                <a:gd name="connsiteY18" fmla="*/ 41265 h 103351"/>
                <a:gd name="connsiteX19" fmla="*/ 30663 w 112113"/>
                <a:gd name="connsiteY19" fmla="*/ 90592 h 103351"/>
                <a:gd name="connsiteX20" fmla="*/ 45264 w 112113"/>
                <a:gd name="connsiteY20" fmla="*/ 90592 h 103351"/>
                <a:gd name="connsiteX21" fmla="*/ 45264 w 112113"/>
                <a:gd name="connsiteY21" fmla="*/ 103225 h 103351"/>
                <a:gd name="connsiteX22" fmla="*/ 381 w 112113"/>
                <a:gd name="connsiteY22" fmla="*/ 103225 h 1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13" h="103351">
                  <a:moveTo>
                    <a:pt x="381" y="103352"/>
                  </a:moveTo>
                  <a:lnTo>
                    <a:pt x="381" y="90719"/>
                  </a:lnTo>
                  <a:lnTo>
                    <a:pt x="14602" y="90719"/>
                  </a:lnTo>
                  <a:lnTo>
                    <a:pt x="14602" y="14982"/>
                  </a:lnTo>
                  <a:lnTo>
                    <a:pt x="0" y="14982"/>
                  </a:lnTo>
                  <a:lnTo>
                    <a:pt x="0" y="1777"/>
                  </a:lnTo>
                  <a:lnTo>
                    <a:pt x="30727" y="1777"/>
                  </a:lnTo>
                  <a:lnTo>
                    <a:pt x="30727" y="18855"/>
                  </a:lnTo>
                  <a:cubicBezTo>
                    <a:pt x="35361" y="9332"/>
                    <a:pt x="46471" y="0"/>
                    <a:pt x="62596" y="0"/>
                  </a:cubicBezTo>
                  <a:cubicBezTo>
                    <a:pt x="82974" y="0"/>
                    <a:pt x="97956" y="10856"/>
                    <a:pt x="97956" y="40186"/>
                  </a:cubicBezTo>
                  <a:lnTo>
                    <a:pt x="97956" y="90655"/>
                  </a:lnTo>
                  <a:lnTo>
                    <a:pt x="112113" y="90655"/>
                  </a:lnTo>
                  <a:lnTo>
                    <a:pt x="112113" y="103289"/>
                  </a:lnTo>
                  <a:lnTo>
                    <a:pt x="67230" y="103289"/>
                  </a:lnTo>
                  <a:lnTo>
                    <a:pt x="67230" y="90655"/>
                  </a:lnTo>
                  <a:lnTo>
                    <a:pt x="81768" y="90655"/>
                  </a:lnTo>
                  <a:lnTo>
                    <a:pt x="81768" y="38979"/>
                  </a:lnTo>
                  <a:cubicBezTo>
                    <a:pt x="81768" y="21902"/>
                    <a:pt x="74023" y="13903"/>
                    <a:pt x="58279" y="13903"/>
                  </a:cubicBezTo>
                  <a:cubicBezTo>
                    <a:pt x="43868" y="13903"/>
                    <a:pt x="30663" y="23426"/>
                    <a:pt x="30663" y="41265"/>
                  </a:cubicBezTo>
                  <a:lnTo>
                    <a:pt x="30663" y="90592"/>
                  </a:lnTo>
                  <a:lnTo>
                    <a:pt x="45264" y="90592"/>
                  </a:lnTo>
                  <a:lnTo>
                    <a:pt x="45264" y="103225"/>
                  </a:lnTo>
                  <a:lnTo>
                    <a:pt x="381" y="103225"/>
                  </a:lnTo>
                  <a:close/>
                </a:path>
              </a:pathLst>
            </a:custGeom>
            <a:solidFill>
              <a:srgbClr val="FFFFFF"/>
            </a:solidFill>
            <a:ln w="6345" cap="flat">
              <a:noFill/>
              <a:prstDash val="solid"/>
              <a:miter/>
            </a:ln>
          </p:spPr>
          <p:txBody>
            <a:bodyPr rtlCol="0" anchor="ctr"/>
            <a:lstStyle/>
            <a:p>
              <a:endParaRPr lang="en-US"/>
            </a:p>
          </p:txBody>
        </p:sp>
        <p:sp>
          <p:nvSpPr>
            <p:cNvPr id="1664" name="Freeform 1663">
              <a:extLst>
                <a:ext uri="{FF2B5EF4-FFF2-40B4-BE49-F238E27FC236}">
                  <a16:creationId xmlns:a16="http://schemas.microsoft.com/office/drawing/2014/main" id="{F590F7E0-D3C6-25EB-D05D-E0D0FF7C1551}"/>
                </a:ext>
              </a:extLst>
            </p:cNvPr>
            <p:cNvSpPr/>
            <p:nvPr/>
          </p:nvSpPr>
          <p:spPr>
            <a:xfrm>
              <a:off x="7644949" y="3721312"/>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4 h 117953"/>
                <a:gd name="connsiteX7" fmla="*/ 36630 w 82338"/>
                <a:gd name="connsiteY7" fmla="*/ 117954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4"/>
                  </a:lnTo>
                  <a:lnTo>
                    <a:pt x="36630" y="117954"/>
                  </a:lnTo>
                  <a:lnTo>
                    <a:pt x="36630" y="7555"/>
                  </a:lnTo>
                  <a:close/>
                </a:path>
              </a:pathLst>
            </a:custGeom>
            <a:solidFill>
              <a:srgbClr val="FFFFFF"/>
            </a:solidFill>
            <a:ln w="6345" cap="flat">
              <a:noFill/>
              <a:prstDash val="solid"/>
              <a:miter/>
            </a:ln>
          </p:spPr>
          <p:txBody>
            <a:bodyPr rtlCol="0" anchor="ctr"/>
            <a:lstStyle/>
            <a:p>
              <a:endParaRPr lang="en-US"/>
            </a:p>
          </p:txBody>
        </p:sp>
        <p:sp>
          <p:nvSpPr>
            <p:cNvPr id="1665" name="Freeform 1664">
              <a:extLst>
                <a:ext uri="{FF2B5EF4-FFF2-40B4-BE49-F238E27FC236}">
                  <a16:creationId xmlns:a16="http://schemas.microsoft.com/office/drawing/2014/main" id="{87AF962E-4154-2956-94CD-0A080FD60E55}"/>
                </a:ext>
              </a:extLst>
            </p:cNvPr>
            <p:cNvSpPr/>
            <p:nvPr/>
          </p:nvSpPr>
          <p:spPr>
            <a:xfrm>
              <a:off x="7744175" y="371172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5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5"/>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66" name="Freeform 1665">
              <a:extLst>
                <a:ext uri="{FF2B5EF4-FFF2-40B4-BE49-F238E27FC236}">
                  <a16:creationId xmlns:a16="http://schemas.microsoft.com/office/drawing/2014/main" id="{914C2808-5F96-CFD7-4A46-A42AE0C22973}"/>
                </a:ext>
              </a:extLst>
            </p:cNvPr>
            <p:cNvSpPr/>
            <p:nvPr/>
          </p:nvSpPr>
          <p:spPr>
            <a:xfrm>
              <a:off x="783229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67" name="Freeform 1666">
              <a:extLst>
                <a:ext uri="{FF2B5EF4-FFF2-40B4-BE49-F238E27FC236}">
                  <a16:creationId xmlns:a16="http://schemas.microsoft.com/office/drawing/2014/main" id="{E7B370F5-80F3-FE47-5076-0566A6CF77C7}"/>
                </a:ext>
              </a:extLst>
            </p:cNvPr>
            <p:cNvSpPr/>
            <p:nvPr/>
          </p:nvSpPr>
          <p:spPr>
            <a:xfrm>
              <a:off x="7928533" y="375184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668" name="Freeform 1667">
              <a:extLst>
                <a:ext uri="{FF2B5EF4-FFF2-40B4-BE49-F238E27FC236}">
                  <a16:creationId xmlns:a16="http://schemas.microsoft.com/office/drawing/2014/main" id="{BAC59F1C-02BB-40EF-4937-0703F439DA3E}"/>
                </a:ext>
              </a:extLst>
            </p:cNvPr>
            <p:cNvSpPr/>
            <p:nvPr/>
          </p:nvSpPr>
          <p:spPr>
            <a:xfrm>
              <a:off x="79742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69" name="Freeform 1668">
              <a:extLst>
                <a:ext uri="{FF2B5EF4-FFF2-40B4-BE49-F238E27FC236}">
                  <a16:creationId xmlns:a16="http://schemas.microsoft.com/office/drawing/2014/main" id="{DD425221-CA47-9E36-BCBD-78F5CF826F56}"/>
                </a:ext>
              </a:extLst>
            </p:cNvPr>
            <p:cNvSpPr/>
            <p:nvPr/>
          </p:nvSpPr>
          <p:spPr>
            <a:xfrm>
              <a:off x="8107939" y="3722138"/>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6" y="0"/>
                    <a:pt x="12379" y="2793"/>
                    <a:pt x="12379" y="6095"/>
                  </a:cubicBezTo>
                  <a:cubicBezTo>
                    <a:pt x="12379" y="9396"/>
                    <a:pt x="9712"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1670" name="Freeform 1669">
              <a:extLst>
                <a:ext uri="{FF2B5EF4-FFF2-40B4-BE49-F238E27FC236}">
                  <a16:creationId xmlns:a16="http://schemas.microsoft.com/office/drawing/2014/main" id="{9ED8B13A-09A4-6110-439A-733BE1ACB5E9}"/>
                </a:ext>
              </a:extLst>
            </p:cNvPr>
            <p:cNvSpPr/>
            <p:nvPr/>
          </p:nvSpPr>
          <p:spPr>
            <a:xfrm>
              <a:off x="8137142" y="3751594"/>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4" y="7428"/>
                  </a:cubicBezTo>
                  <a:cubicBezTo>
                    <a:pt x="18537" y="7428"/>
                    <a:pt x="10919" y="13522"/>
                    <a:pt x="10919" y="22791"/>
                  </a:cubicBezTo>
                  <a:cubicBezTo>
                    <a:pt x="10919" y="32694"/>
                    <a:pt x="16886" y="36313"/>
                    <a:pt x="34535" y="39487"/>
                  </a:cubicBezTo>
                  <a:cubicBezTo>
                    <a:pt x="53009" y="42788"/>
                    <a:pt x="63611" y="47232"/>
                    <a:pt x="63611" y="64056"/>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671" name="Freeform 1670">
              <a:extLst>
                <a:ext uri="{FF2B5EF4-FFF2-40B4-BE49-F238E27FC236}">
                  <a16:creationId xmlns:a16="http://schemas.microsoft.com/office/drawing/2014/main" id="{4D7B30B6-9468-CC44-B3F4-D107B76D613B}"/>
                </a:ext>
              </a:extLst>
            </p:cNvPr>
            <p:cNvSpPr/>
            <p:nvPr/>
          </p:nvSpPr>
          <p:spPr>
            <a:xfrm>
              <a:off x="8252175"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672" name="Freeform 1671">
              <a:extLst>
                <a:ext uri="{FF2B5EF4-FFF2-40B4-BE49-F238E27FC236}">
                  <a16:creationId xmlns:a16="http://schemas.microsoft.com/office/drawing/2014/main" id="{40B94F41-2B99-3F16-0586-C6965C426B57}"/>
                </a:ext>
              </a:extLst>
            </p:cNvPr>
            <p:cNvSpPr/>
            <p:nvPr/>
          </p:nvSpPr>
          <p:spPr>
            <a:xfrm>
              <a:off x="8354511"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73" name="Freeform 1672">
              <a:extLst>
                <a:ext uri="{FF2B5EF4-FFF2-40B4-BE49-F238E27FC236}">
                  <a16:creationId xmlns:a16="http://schemas.microsoft.com/office/drawing/2014/main" id="{F01735E0-C3A0-BFBA-0B3B-BD7FEB557147}"/>
                </a:ext>
              </a:extLst>
            </p:cNvPr>
            <p:cNvSpPr/>
            <p:nvPr/>
          </p:nvSpPr>
          <p:spPr>
            <a:xfrm>
              <a:off x="8449420" y="3711727"/>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74" name="Freeform 1673">
              <a:extLst>
                <a:ext uri="{FF2B5EF4-FFF2-40B4-BE49-F238E27FC236}">
                  <a16:creationId xmlns:a16="http://schemas.microsoft.com/office/drawing/2014/main" id="{2A119EC6-D012-3ED2-75D5-1CA95D25A7D4}"/>
                </a:ext>
              </a:extLst>
            </p:cNvPr>
            <p:cNvSpPr/>
            <p:nvPr/>
          </p:nvSpPr>
          <p:spPr>
            <a:xfrm>
              <a:off x="8474686" y="3752991"/>
              <a:ext cx="75355" cy="116302"/>
            </a:xfrm>
            <a:custGeom>
              <a:avLst/>
              <a:gdLst>
                <a:gd name="connsiteX0" fmla="*/ 34154 w 75355"/>
                <a:gd name="connsiteY0" fmla="*/ 78847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9 w 75355"/>
                <a:gd name="connsiteY6" fmla="*/ 116303 h 116302"/>
                <a:gd name="connsiteX7" fmla="*/ 18411 w 75355"/>
                <a:gd name="connsiteY7" fmla="*/ 116303 h 116302"/>
                <a:gd name="connsiteX8" fmla="*/ 34091 w 75355"/>
                <a:gd name="connsiteY8" fmla="*/ 78847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7"/>
                  </a:moveTo>
                  <a:lnTo>
                    <a:pt x="0" y="0"/>
                  </a:lnTo>
                  <a:lnTo>
                    <a:pt x="9396" y="0"/>
                  </a:lnTo>
                  <a:lnTo>
                    <a:pt x="38916" y="68817"/>
                  </a:lnTo>
                  <a:lnTo>
                    <a:pt x="66468" y="0"/>
                  </a:lnTo>
                  <a:lnTo>
                    <a:pt x="75356" y="0"/>
                  </a:lnTo>
                  <a:lnTo>
                    <a:pt x="27489" y="116303"/>
                  </a:lnTo>
                  <a:lnTo>
                    <a:pt x="18411" y="116303"/>
                  </a:lnTo>
                  <a:lnTo>
                    <a:pt x="34091" y="78847"/>
                  </a:lnTo>
                  <a:close/>
                </a:path>
              </a:pathLst>
            </a:custGeom>
            <a:solidFill>
              <a:srgbClr val="FFFFFF"/>
            </a:solidFill>
            <a:ln w="6345" cap="flat">
              <a:noFill/>
              <a:prstDash val="solid"/>
              <a:miter/>
            </a:ln>
          </p:spPr>
          <p:txBody>
            <a:bodyPr rtlCol="0" anchor="ctr"/>
            <a:lstStyle/>
            <a:p>
              <a:endParaRPr lang="en-US"/>
            </a:p>
          </p:txBody>
        </p:sp>
        <p:sp>
          <p:nvSpPr>
            <p:cNvPr id="1675" name="Freeform 1674">
              <a:extLst>
                <a:ext uri="{FF2B5EF4-FFF2-40B4-BE49-F238E27FC236}">
                  <a16:creationId xmlns:a16="http://schemas.microsoft.com/office/drawing/2014/main" id="{EBFA6A9D-78BC-FA0D-80B5-E0A1D9D6B8D7}"/>
                </a:ext>
              </a:extLst>
            </p:cNvPr>
            <p:cNvSpPr/>
            <p:nvPr/>
          </p:nvSpPr>
          <p:spPr>
            <a:xfrm>
              <a:off x="8598989" y="375165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676" name="Freeform 1675">
              <a:extLst>
                <a:ext uri="{FF2B5EF4-FFF2-40B4-BE49-F238E27FC236}">
                  <a16:creationId xmlns:a16="http://schemas.microsoft.com/office/drawing/2014/main" id="{B2AD0EE5-6650-38C7-AB0B-19718D7BDF76}"/>
                </a:ext>
              </a:extLst>
            </p:cNvPr>
            <p:cNvSpPr/>
            <p:nvPr/>
          </p:nvSpPr>
          <p:spPr>
            <a:xfrm>
              <a:off x="8701325" y="375165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77" name="Freeform 1676">
              <a:extLst>
                <a:ext uri="{FF2B5EF4-FFF2-40B4-BE49-F238E27FC236}">
                  <a16:creationId xmlns:a16="http://schemas.microsoft.com/office/drawing/2014/main" id="{C909AB6D-471A-40D5-2632-F430E30CB43E}"/>
                </a:ext>
              </a:extLst>
            </p:cNvPr>
            <p:cNvSpPr/>
            <p:nvPr/>
          </p:nvSpPr>
          <p:spPr>
            <a:xfrm>
              <a:off x="8789441" y="375165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78" name="Freeform 1677">
              <a:extLst>
                <a:ext uri="{FF2B5EF4-FFF2-40B4-BE49-F238E27FC236}">
                  <a16:creationId xmlns:a16="http://schemas.microsoft.com/office/drawing/2014/main" id="{4AB14C57-3729-FBEE-2C49-556BF8D0F634}"/>
                </a:ext>
              </a:extLst>
            </p:cNvPr>
            <p:cNvSpPr/>
            <p:nvPr/>
          </p:nvSpPr>
          <p:spPr>
            <a:xfrm>
              <a:off x="7644949" y="3924398"/>
              <a:ext cx="82338" cy="117953"/>
            </a:xfrm>
            <a:custGeom>
              <a:avLst/>
              <a:gdLst>
                <a:gd name="connsiteX0" fmla="*/ 36630 w 82338"/>
                <a:gd name="connsiteY0" fmla="*/ 7555 h 117953"/>
                <a:gd name="connsiteX1" fmla="*/ 0 w 82338"/>
                <a:gd name="connsiteY1" fmla="*/ 7555 h 117953"/>
                <a:gd name="connsiteX2" fmla="*/ 0 w 82338"/>
                <a:gd name="connsiteY2" fmla="*/ 0 h 117953"/>
                <a:gd name="connsiteX3" fmla="*/ 82339 w 82338"/>
                <a:gd name="connsiteY3" fmla="*/ 0 h 117953"/>
                <a:gd name="connsiteX4" fmla="*/ 82339 w 82338"/>
                <a:gd name="connsiteY4" fmla="*/ 7555 h 117953"/>
                <a:gd name="connsiteX5" fmla="*/ 45708 w 82338"/>
                <a:gd name="connsiteY5" fmla="*/ 7555 h 117953"/>
                <a:gd name="connsiteX6" fmla="*/ 45708 w 82338"/>
                <a:gd name="connsiteY6" fmla="*/ 117953 h 117953"/>
                <a:gd name="connsiteX7" fmla="*/ 36630 w 82338"/>
                <a:gd name="connsiteY7" fmla="*/ 117953 h 117953"/>
                <a:gd name="connsiteX8" fmla="*/ 36630 w 82338"/>
                <a:gd name="connsiteY8" fmla="*/ 7555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338" h="117953">
                  <a:moveTo>
                    <a:pt x="36630" y="7555"/>
                  </a:moveTo>
                  <a:lnTo>
                    <a:pt x="0" y="7555"/>
                  </a:lnTo>
                  <a:lnTo>
                    <a:pt x="0" y="0"/>
                  </a:lnTo>
                  <a:lnTo>
                    <a:pt x="82339" y="0"/>
                  </a:lnTo>
                  <a:lnTo>
                    <a:pt x="82339" y="7555"/>
                  </a:lnTo>
                  <a:lnTo>
                    <a:pt x="45708" y="7555"/>
                  </a:lnTo>
                  <a:lnTo>
                    <a:pt x="45708" y="117953"/>
                  </a:lnTo>
                  <a:lnTo>
                    <a:pt x="36630" y="117953"/>
                  </a:lnTo>
                  <a:lnTo>
                    <a:pt x="36630" y="7555"/>
                  </a:lnTo>
                  <a:close/>
                </a:path>
              </a:pathLst>
            </a:custGeom>
            <a:solidFill>
              <a:srgbClr val="FFFFFF"/>
            </a:solidFill>
            <a:ln w="6345" cap="flat">
              <a:noFill/>
              <a:prstDash val="solid"/>
              <a:miter/>
            </a:ln>
          </p:spPr>
          <p:txBody>
            <a:bodyPr rtlCol="0" anchor="ctr"/>
            <a:lstStyle/>
            <a:p>
              <a:endParaRPr lang="en-US"/>
            </a:p>
          </p:txBody>
        </p:sp>
        <p:sp>
          <p:nvSpPr>
            <p:cNvPr id="1679" name="Freeform 1678">
              <a:extLst>
                <a:ext uri="{FF2B5EF4-FFF2-40B4-BE49-F238E27FC236}">
                  <a16:creationId xmlns:a16="http://schemas.microsoft.com/office/drawing/2014/main" id="{E5D3A3CE-BC38-BC14-CF9C-224B45EFC908}"/>
                </a:ext>
              </a:extLst>
            </p:cNvPr>
            <p:cNvSpPr/>
            <p:nvPr/>
          </p:nvSpPr>
          <p:spPr>
            <a:xfrm>
              <a:off x="7731414" y="3956013"/>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5"/>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39"/>
                    <a:pt x="0" y="54596"/>
                  </a:cubicBezTo>
                  <a:close/>
                </a:path>
              </a:pathLst>
            </a:custGeom>
            <a:solidFill>
              <a:srgbClr val="FFFFFF"/>
            </a:solidFill>
            <a:ln w="6345" cap="flat">
              <a:noFill/>
              <a:prstDash val="solid"/>
              <a:miter/>
            </a:ln>
          </p:spPr>
          <p:txBody>
            <a:bodyPr rtlCol="0" anchor="ctr"/>
            <a:lstStyle/>
            <a:p>
              <a:endParaRPr lang="en-US"/>
            </a:p>
          </p:txBody>
        </p:sp>
        <p:sp>
          <p:nvSpPr>
            <p:cNvPr id="1680" name="Freeform 1679">
              <a:extLst>
                <a:ext uri="{FF2B5EF4-FFF2-40B4-BE49-F238E27FC236}">
                  <a16:creationId xmlns:a16="http://schemas.microsoft.com/office/drawing/2014/main" id="{2802353A-E571-10E5-3957-8B5314122146}"/>
                </a:ext>
              </a:extLst>
            </p:cNvPr>
            <p:cNvSpPr/>
            <p:nvPr/>
          </p:nvSpPr>
          <p:spPr>
            <a:xfrm>
              <a:off x="7816991" y="3914304"/>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899 w 47041"/>
                <a:gd name="connsiteY11" fmla="*/ 41709 h 127983"/>
                <a:gd name="connsiteX12" fmla="*/ 45899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681" name="Freeform 1680">
              <a:extLst>
                <a:ext uri="{FF2B5EF4-FFF2-40B4-BE49-F238E27FC236}">
                  <a16:creationId xmlns:a16="http://schemas.microsoft.com/office/drawing/2014/main" id="{545C17BE-E014-4325-1E0A-71AE0C3B3502}"/>
                </a:ext>
              </a:extLst>
            </p:cNvPr>
            <p:cNvSpPr/>
            <p:nvPr/>
          </p:nvSpPr>
          <p:spPr>
            <a:xfrm>
              <a:off x="7871270" y="393639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5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5"/>
                    <a:pt x="33837" y="107035"/>
                  </a:cubicBezTo>
                  <a:cubicBezTo>
                    <a:pt x="20124"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682" name="Freeform 1681">
              <a:extLst>
                <a:ext uri="{FF2B5EF4-FFF2-40B4-BE49-F238E27FC236}">
                  <a16:creationId xmlns:a16="http://schemas.microsoft.com/office/drawing/2014/main" id="{E6D78F80-44B8-A3CD-BC8E-986B72EB5BCB}"/>
                </a:ext>
              </a:extLst>
            </p:cNvPr>
            <p:cNvSpPr/>
            <p:nvPr/>
          </p:nvSpPr>
          <p:spPr>
            <a:xfrm>
              <a:off x="7927199" y="3954680"/>
              <a:ext cx="63611" cy="89131"/>
            </a:xfrm>
            <a:custGeom>
              <a:avLst/>
              <a:gdLst>
                <a:gd name="connsiteX0" fmla="*/ 0 w 63611"/>
                <a:gd name="connsiteY0" fmla="*/ 61897 h 89131"/>
                <a:gd name="connsiteX1" fmla="*/ 8444 w 63611"/>
                <a:gd name="connsiteY1" fmla="*/ 61897 h 89131"/>
                <a:gd name="connsiteX2" fmla="*/ 33202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2"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0"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683" name="Freeform 1682">
              <a:extLst>
                <a:ext uri="{FF2B5EF4-FFF2-40B4-BE49-F238E27FC236}">
                  <a16:creationId xmlns:a16="http://schemas.microsoft.com/office/drawing/2014/main" id="{85728946-74A9-6CB5-AEF5-9FE0DCB8DED3}"/>
                </a:ext>
              </a:extLst>
            </p:cNvPr>
            <p:cNvSpPr/>
            <p:nvPr/>
          </p:nvSpPr>
          <p:spPr>
            <a:xfrm>
              <a:off x="8050359" y="3924335"/>
              <a:ext cx="109446" cy="117953"/>
            </a:xfrm>
            <a:custGeom>
              <a:avLst/>
              <a:gdLst>
                <a:gd name="connsiteX0" fmla="*/ 0 w 109446"/>
                <a:gd name="connsiteY0" fmla="*/ 0 h 117953"/>
                <a:gd name="connsiteX1" fmla="*/ 13204 w 109446"/>
                <a:gd name="connsiteY1" fmla="*/ 0 h 117953"/>
                <a:gd name="connsiteX2" fmla="*/ 54787 w 109446"/>
                <a:gd name="connsiteY2" fmla="*/ 101257 h 117953"/>
                <a:gd name="connsiteX3" fmla="*/ 96559 w 109446"/>
                <a:gd name="connsiteY3" fmla="*/ 0 h 117953"/>
                <a:gd name="connsiteX4" fmla="*/ 109447 w 109446"/>
                <a:gd name="connsiteY4" fmla="*/ 0 h 117953"/>
                <a:gd name="connsiteX5" fmla="*/ 109447 w 109446"/>
                <a:gd name="connsiteY5" fmla="*/ 117953 h 117953"/>
                <a:gd name="connsiteX6" fmla="*/ 100369 w 109446"/>
                <a:gd name="connsiteY6" fmla="*/ 117953 h 117953"/>
                <a:gd name="connsiteX7" fmla="*/ 100369 w 109446"/>
                <a:gd name="connsiteY7" fmla="*/ 11554 h 117953"/>
                <a:gd name="connsiteX8" fmla="*/ 55993 w 109446"/>
                <a:gd name="connsiteY8" fmla="*/ 117953 h 117953"/>
                <a:gd name="connsiteX9" fmla="*/ 53009 w 109446"/>
                <a:gd name="connsiteY9" fmla="*/ 117953 h 117953"/>
                <a:gd name="connsiteX10" fmla="*/ 8634 w 109446"/>
                <a:gd name="connsiteY10" fmla="*/ 11554 h 117953"/>
                <a:gd name="connsiteX11" fmla="*/ 8634 w 109446"/>
                <a:gd name="connsiteY11" fmla="*/ 117953 h 117953"/>
                <a:gd name="connsiteX12" fmla="*/ 64 w 109446"/>
                <a:gd name="connsiteY12" fmla="*/ 117953 h 117953"/>
                <a:gd name="connsiteX13" fmla="*/ 64 w 109446"/>
                <a:gd name="connsiteY13" fmla="*/ 0 h 11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46" h="117953">
                  <a:moveTo>
                    <a:pt x="0" y="0"/>
                  </a:moveTo>
                  <a:lnTo>
                    <a:pt x="13204" y="0"/>
                  </a:lnTo>
                  <a:lnTo>
                    <a:pt x="54787" y="101257"/>
                  </a:lnTo>
                  <a:lnTo>
                    <a:pt x="96559" y="0"/>
                  </a:lnTo>
                  <a:lnTo>
                    <a:pt x="109447" y="0"/>
                  </a:lnTo>
                  <a:lnTo>
                    <a:pt x="109447" y="117953"/>
                  </a:lnTo>
                  <a:lnTo>
                    <a:pt x="100369" y="117953"/>
                  </a:lnTo>
                  <a:lnTo>
                    <a:pt x="100369" y="11554"/>
                  </a:lnTo>
                  <a:lnTo>
                    <a:pt x="55993" y="117953"/>
                  </a:lnTo>
                  <a:lnTo>
                    <a:pt x="53009" y="117953"/>
                  </a:lnTo>
                  <a:lnTo>
                    <a:pt x="8634" y="11554"/>
                  </a:lnTo>
                  <a:lnTo>
                    <a:pt x="8634" y="117953"/>
                  </a:lnTo>
                  <a:lnTo>
                    <a:pt x="64" y="117953"/>
                  </a:lnTo>
                  <a:lnTo>
                    <a:pt x="64" y="0"/>
                  </a:lnTo>
                  <a:close/>
                </a:path>
              </a:pathLst>
            </a:custGeom>
            <a:solidFill>
              <a:srgbClr val="FFFFFF"/>
            </a:solidFill>
            <a:ln w="6345" cap="flat">
              <a:noFill/>
              <a:prstDash val="solid"/>
              <a:miter/>
            </a:ln>
          </p:spPr>
          <p:txBody>
            <a:bodyPr rtlCol="0" anchor="ctr"/>
            <a:lstStyle/>
            <a:p>
              <a:endParaRPr lang="en-US"/>
            </a:p>
          </p:txBody>
        </p:sp>
        <p:sp>
          <p:nvSpPr>
            <p:cNvPr id="1684" name="Freeform 1683">
              <a:extLst>
                <a:ext uri="{FF2B5EF4-FFF2-40B4-BE49-F238E27FC236}">
                  <a16:creationId xmlns:a16="http://schemas.microsoft.com/office/drawing/2014/main" id="{87882643-5DAF-4A92-74DA-0132EAAC6319}"/>
                </a:ext>
              </a:extLst>
            </p:cNvPr>
            <p:cNvSpPr/>
            <p:nvPr/>
          </p:nvSpPr>
          <p:spPr>
            <a:xfrm>
              <a:off x="8181072" y="3954680"/>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4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6" y="81514"/>
                    <a:pt x="41011" y="81514"/>
                  </a:cubicBezTo>
                  <a:cubicBezTo>
                    <a:pt x="55359" y="81514"/>
                    <a:pt x="65135" y="75546"/>
                    <a:pt x="68056" y="63548"/>
                  </a:cubicBezTo>
                  <a:lnTo>
                    <a:pt x="76816" y="63548"/>
                  </a:lnTo>
                  <a:cubicBezTo>
                    <a:pt x="73197" y="80054"/>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85" name="Freeform 1684">
              <a:extLst>
                <a:ext uri="{FF2B5EF4-FFF2-40B4-BE49-F238E27FC236}">
                  <a16:creationId xmlns:a16="http://schemas.microsoft.com/office/drawing/2014/main" id="{1FFD8712-28B0-3934-8C18-3654F0BFC773}"/>
                </a:ext>
              </a:extLst>
            </p:cNvPr>
            <p:cNvSpPr/>
            <p:nvPr/>
          </p:nvSpPr>
          <p:spPr>
            <a:xfrm>
              <a:off x="8270839" y="391474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1686" name="Freeform 1685">
              <a:extLst>
                <a:ext uri="{FF2B5EF4-FFF2-40B4-BE49-F238E27FC236}">
                  <a16:creationId xmlns:a16="http://schemas.microsoft.com/office/drawing/2014/main" id="{EB320DE5-4884-9C85-E9D5-CBFDBBA4D808}"/>
                </a:ext>
              </a:extLst>
            </p:cNvPr>
            <p:cNvSpPr/>
            <p:nvPr/>
          </p:nvSpPr>
          <p:spPr>
            <a:xfrm>
              <a:off x="8375016"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7" y="0"/>
                    <a:pt x="12379" y="2793"/>
                    <a:pt x="12379" y="6094"/>
                  </a:cubicBezTo>
                  <a:cubicBezTo>
                    <a:pt x="12379" y="9396"/>
                    <a:pt x="9713"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687" name="Freeform 1686">
              <a:extLst>
                <a:ext uri="{FF2B5EF4-FFF2-40B4-BE49-F238E27FC236}">
                  <a16:creationId xmlns:a16="http://schemas.microsoft.com/office/drawing/2014/main" id="{7CC905CC-7551-FD83-2C0B-F7C08ED60FD5}"/>
                </a:ext>
              </a:extLst>
            </p:cNvPr>
            <p:cNvSpPr/>
            <p:nvPr/>
          </p:nvSpPr>
          <p:spPr>
            <a:xfrm>
              <a:off x="8405044" y="3954680"/>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90 w 78085"/>
                <a:gd name="connsiteY4" fmla="*/ 28695 h 88941"/>
                <a:gd name="connsiteX5" fmla="*/ 41328 w 78085"/>
                <a:gd name="connsiteY5" fmla="*/ 7428 h 88941"/>
                <a:gd name="connsiteX6" fmla="*/ 9142 w 78085"/>
                <a:gd name="connsiteY6" fmla="*/ 44058 h 88941"/>
                <a:gd name="connsiteX7" fmla="*/ 9142 w 78085"/>
                <a:gd name="connsiteY7" fmla="*/ 45391 h 88941"/>
                <a:gd name="connsiteX8" fmla="*/ 41328 w 78085"/>
                <a:gd name="connsiteY8" fmla="*/ 81514 h 88941"/>
                <a:gd name="connsiteX9" fmla="*/ 70023 w 78085"/>
                <a:gd name="connsiteY9" fmla="*/ 57771 h 88941"/>
                <a:gd name="connsiteX10" fmla="*/ 78086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2" y="9269"/>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4"/>
                    <a:pt x="41328" y="81514"/>
                  </a:cubicBezTo>
                  <a:cubicBezTo>
                    <a:pt x="55676" y="81514"/>
                    <a:pt x="67928" y="73261"/>
                    <a:pt x="70023" y="57771"/>
                  </a:cubicBezTo>
                  <a:lnTo>
                    <a:pt x="78086" y="57771"/>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688" name="Freeform 1687">
              <a:extLst>
                <a:ext uri="{FF2B5EF4-FFF2-40B4-BE49-F238E27FC236}">
                  <a16:creationId xmlns:a16="http://schemas.microsoft.com/office/drawing/2014/main" id="{DF3B2A5A-4D0C-8408-6695-728D08ACE6D0}"/>
                </a:ext>
              </a:extLst>
            </p:cNvPr>
            <p:cNvSpPr/>
            <p:nvPr/>
          </p:nvSpPr>
          <p:spPr>
            <a:xfrm>
              <a:off x="8499954" y="3925160"/>
              <a:ext cx="12379" cy="117127"/>
            </a:xfrm>
            <a:custGeom>
              <a:avLst/>
              <a:gdLst>
                <a:gd name="connsiteX0" fmla="*/ 0 w 12379"/>
                <a:gd name="connsiteY0" fmla="*/ 6094 h 117127"/>
                <a:gd name="connsiteX1" fmla="*/ 6285 w 12379"/>
                <a:gd name="connsiteY1" fmla="*/ 0 h 117127"/>
                <a:gd name="connsiteX2" fmla="*/ 12379 w 12379"/>
                <a:gd name="connsiteY2" fmla="*/ 6094 h 117127"/>
                <a:gd name="connsiteX3" fmla="*/ 6285 w 12379"/>
                <a:gd name="connsiteY3" fmla="*/ 12379 h 117127"/>
                <a:gd name="connsiteX4" fmla="*/ 0 w 12379"/>
                <a:gd name="connsiteY4" fmla="*/ 6094 h 117127"/>
                <a:gd name="connsiteX5" fmla="*/ 1968 w 12379"/>
                <a:gd name="connsiteY5" fmla="*/ 30853 h 117127"/>
                <a:gd name="connsiteX6" fmla="*/ 10728 w 12379"/>
                <a:gd name="connsiteY6" fmla="*/ 30853 h 117127"/>
                <a:gd name="connsiteX7" fmla="*/ 10728 w 12379"/>
                <a:gd name="connsiteY7" fmla="*/ 117128 h 117127"/>
                <a:gd name="connsiteX8" fmla="*/ 1968 w 12379"/>
                <a:gd name="connsiteY8" fmla="*/ 117128 h 117127"/>
                <a:gd name="connsiteX9" fmla="*/ 1968 w 12379"/>
                <a:gd name="connsiteY9" fmla="*/ 30853 h 1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7">
                  <a:moveTo>
                    <a:pt x="0" y="6094"/>
                  </a:moveTo>
                  <a:cubicBezTo>
                    <a:pt x="0" y="2793"/>
                    <a:pt x="2793" y="0"/>
                    <a:pt x="6285" y="0"/>
                  </a:cubicBezTo>
                  <a:cubicBezTo>
                    <a:pt x="9776" y="0"/>
                    <a:pt x="12379" y="2793"/>
                    <a:pt x="12379" y="6094"/>
                  </a:cubicBezTo>
                  <a:cubicBezTo>
                    <a:pt x="12379" y="9396"/>
                    <a:pt x="9712" y="12379"/>
                    <a:pt x="6285" y="12379"/>
                  </a:cubicBezTo>
                  <a:cubicBezTo>
                    <a:pt x="2856" y="12379"/>
                    <a:pt x="0" y="9586"/>
                    <a:pt x="0" y="6094"/>
                  </a:cubicBezTo>
                  <a:close/>
                  <a:moveTo>
                    <a:pt x="1968" y="30853"/>
                  </a:moveTo>
                  <a:lnTo>
                    <a:pt x="10728" y="30853"/>
                  </a:lnTo>
                  <a:lnTo>
                    <a:pt x="10728"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689" name="Freeform 1688">
              <a:extLst>
                <a:ext uri="{FF2B5EF4-FFF2-40B4-BE49-F238E27FC236}">
                  <a16:creationId xmlns:a16="http://schemas.microsoft.com/office/drawing/2014/main" id="{9005E6CF-FD36-D30C-B141-6F990CF8F499}"/>
                </a:ext>
              </a:extLst>
            </p:cNvPr>
            <p:cNvSpPr/>
            <p:nvPr/>
          </p:nvSpPr>
          <p:spPr>
            <a:xfrm>
              <a:off x="8536457" y="3954680"/>
              <a:ext cx="70022" cy="87608"/>
            </a:xfrm>
            <a:custGeom>
              <a:avLst/>
              <a:gdLst>
                <a:gd name="connsiteX0" fmla="*/ 0 w 70022"/>
                <a:gd name="connsiteY0" fmla="*/ 1333 h 87608"/>
                <a:gd name="connsiteX1" fmla="*/ 8761 w 70022"/>
                <a:gd name="connsiteY1" fmla="*/ 1333 h 87608"/>
                <a:gd name="connsiteX2" fmla="*/ 8761 w 70022"/>
                <a:gd name="connsiteY2" fmla="*/ 18157 h 87608"/>
                <a:gd name="connsiteX3" fmla="*/ 39296 w 70022"/>
                <a:gd name="connsiteY3" fmla="*/ 0 h 87608"/>
                <a:gd name="connsiteX4" fmla="*/ 70022 w 70022"/>
                <a:gd name="connsiteY4" fmla="*/ 34472 h 87608"/>
                <a:gd name="connsiteX5" fmla="*/ 70022 w 70022"/>
                <a:gd name="connsiteY5" fmla="*/ 87608 h 87608"/>
                <a:gd name="connsiteX6" fmla="*/ 61262 w 70022"/>
                <a:gd name="connsiteY6" fmla="*/ 87608 h 87608"/>
                <a:gd name="connsiteX7" fmla="*/ 61262 w 70022"/>
                <a:gd name="connsiteY7" fmla="*/ 33964 h 87608"/>
                <a:gd name="connsiteX8" fmla="*/ 37329 w 70022"/>
                <a:gd name="connsiteY8" fmla="*/ 7555 h 87608"/>
                <a:gd name="connsiteX9" fmla="*/ 8761 w 70022"/>
                <a:gd name="connsiteY9" fmla="*/ 35297 h 87608"/>
                <a:gd name="connsiteX10" fmla="*/ 8761 w 70022"/>
                <a:gd name="connsiteY10" fmla="*/ 87608 h 87608"/>
                <a:gd name="connsiteX11" fmla="*/ 0 w 70022"/>
                <a:gd name="connsiteY11" fmla="*/ 87608 h 87608"/>
                <a:gd name="connsiteX12" fmla="*/ 0 w 70022"/>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87608">
                  <a:moveTo>
                    <a:pt x="0" y="1333"/>
                  </a:moveTo>
                  <a:lnTo>
                    <a:pt x="8761" y="1333"/>
                  </a:lnTo>
                  <a:lnTo>
                    <a:pt x="8761" y="18157"/>
                  </a:lnTo>
                  <a:cubicBezTo>
                    <a:pt x="12697" y="8761"/>
                    <a:pt x="23933" y="0"/>
                    <a:pt x="39296" y="0"/>
                  </a:cubicBezTo>
                  <a:cubicBezTo>
                    <a:pt x="57643" y="0"/>
                    <a:pt x="70022" y="9904"/>
                    <a:pt x="70022" y="34472"/>
                  </a:cubicBezTo>
                  <a:lnTo>
                    <a:pt x="70022" y="87608"/>
                  </a:lnTo>
                  <a:lnTo>
                    <a:pt x="61262" y="87608"/>
                  </a:lnTo>
                  <a:lnTo>
                    <a:pt x="61262" y="33964"/>
                  </a:lnTo>
                  <a:cubicBezTo>
                    <a:pt x="61262" y="15681"/>
                    <a:pt x="52691"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690" name="Freeform 1689">
              <a:extLst>
                <a:ext uri="{FF2B5EF4-FFF2-40B4-BE49-F238E27FC236}">
                  <a16:creationId xmlns:a16="http://schemas.microsoft.com/office/drawing/2014/main" id="{052BBD6D-44AC-7382-9A43-1106E92BB4B7}"/>
                </a:ext>
              </a:extLst>
            </p:cNvPr>
            <p:cNvSpPr/>
            <p:nvPr/>
          </p:nvSpPr>
          <p:spPr>
            <a:xfrm>
              <a:off x="8624573"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4" y="75546"/>
                    <a:pt x="68055" y="63548"/>
                  </a:cubicBezTo>
                  <a:lnTo>
                    <a:pt x="76816" y="63548"/>
                  </a:lnTo>
                  <a:cubicBezTo>
                    <a:pt x="73197" y="80054"/>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1691" name="Freeform 1690">
              <a:extLst>
                <a:ext uri="{FF2B5EF4-FFF2-40B4-BE49-F238E27FC236}">
                  <a16:creationId xmlns:a16="http://schemas.microsoft.com/office/drawing/2014/main" id="{311693B9-CBA9-7DB5-E681-B4F65A720AF2}"/>
                </a:ext>
              </a:extLst>
            </p:cNvPr>
            <p:cNvSpPr/>
            <p:nvPr/>
          </p:nvSpPr>
          <p:spPr>
            <a:xfrm>
              <a:off x="8753953" y="3992771"/>
              <a:ext cx="128238" cy="7427"/>
            </a:xfrm>
            <a:custGeom>
              <a:avLst/>
              <a:gdLst>
                <a:gd name="connsiteX0" fmla="*/ 0 w 128238"/>
                <a:gd name="connsiteY0" fmla="*/ 0 h 7427"/>
                <a:gd name="connsiteX1" fmla="*/ 128238 w 128238"/>
                <a:gd name="connsiteY1" fmla="*/ 0 h 7427"/>
                <a:gd name="connsiteX2" fmla="*/ 128238 w 128238"/>
                <a:gd name="connsiteY2" fmla="*/ 7428 h 7427"/>
                <a:gd name="connsiteX3" fmla="*/ 0 w 128238"/>
                <a:gd name="connsiteY3" fmla="*/ 7428 h 7427"/>
                <a:gd name="connsiteX4" fmla="*/ 0 w 128238"/>
                <a:gd name="connsiteY4" fmla="*/ 0 h 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38" h="7427">
                  <a:moveTo>
                    <a:pt x="0" y="0"/>
                  </a:moveTo>
                  <a:lnTo>
                    <a:pt x="128238" y="0"/>
                  </a:lnTo>
                  <a:lnTo>
                    <a:pt x="128238" y="7428"/>
                  </a:lnTo>
                  <a:lnTo>
                    <a:pt x="0" y="7428"/>
                  </a:lnTo>
                  <a:lnTo>
                    <a:pt x="0" y="0"/>
                  </a:lnTo>
                  <a:close/>
                </a:path>
              </a:pathLst>
            </a:custGeom>
            <a:solidFill>
              <a:srgbClr val="FFFFFF"/>
            </a:solidFill>
            <a:ln w="6345" cap="flat">
              <a:noFill/>
              <a:prstDash val="solid"/>
              <a:miter/>
            </a:ln>
          </p:spPr>
          <p:txBody>
            <a:bodyPr rtlCol="0" anchor="ctr"/>
            <a:lstStyle/>
            <a:p>
              <a:endParaRPr lang="en-US"/>
            </a:p>
          </p:txBody>
        </p:sp>
        <p:sp>
          <p:nvSpPr>
            <p:cNvPr id="1692" name="Freeform 1691">
              <a:extLst>
                <a:ext uri="{FF2B5EF4-FFF2-40B4-BE49-F238E27FC236}">
                  <a16:creationId xmlns:a16="http://schemas.microsoft.com/office/drawing/2014/main" id="{A7162C1C-C74C-DC05-D3DE-3D867DC390F9}"/>
                </a:ext>
              </a:extLst>
            </p:cNvPr>
            <p:cNvSpPr/>
            <p:nvPr/>
          </p:nvSpPr>
          <p:spPr>
            <a:xfrm>
              <a:off x="8905617" y="3956013"/>
              <a:ext cx="118525" cy="86274"/>
            </a:xfrm>
            <a:custGeom>
              <a:avLst/>
              <a:gdLst>
                <a:gd name="connsiteX0" fmla="*/ 0 w 118525"/>
                <a:gd name="connsiteY0" fmla="*/ 0 h 86274"/>
                <a:gd name="connsiteX1" fmla="*/ 9396 w 118525"/>
                <a:gd name="connsiteY1" fmla="*/ 0 h 86274"/>
                <a:gd name="connsiteX2" fmla="*/ 32504 w 118525"/>
                <a:gd name="connsiteY2" fmla="*/ 75546 h 86274"/>
                <a:gd name="connsiteX3" fmla="*/ 56121 w 118525"/>
                <a:gd name="connsiteY3" fmla="*/ 0 h 86274"/>
                <a:gd name="connsiteX4" fmla="*/ 63548 w 118525"/>
                <a:gd name="connsiteY4" fmla="*/ 0 h 86274"/>
                <a:gd name="connsiteX5" fmla="*/ 86339 w 118525"/>
                <a:gd name="connsiteY5" fmla="*/ 75546 h 86274"/>
                <a:gd name="connsiteX6" fmla="*/ 109637 w 118525"/>
                <a:gd name="connsiteY6" fmla="*/ 0 h 86274"/>
                <a:gd name="connsiteX7" fmla="*/ 118525 w 118525"/>
                <a:gd name="connsiteY7" fmla="*/ 0 h 86274"/>
                <a:gd name="connsiteX8" fmla="*/ 91290 w 118525"/>
                <a:gd name="connsiteY8" fmla="*/ 86275 h 86274"/>
                <a:gd name="connsiteX9" fmla="*/ 81196 w 118525"/>
                <a:gd name="connsiteY9" fmla="*/ 86275 h 86274"/>
                <a:gd name="connsiteX10" fmla="*/ 59739 w 118525"/>
                <a:gd name="connsiteY10" fmla="*/ 14030 h 86274"/>
                <a:gd name="connsiteX11" fmla="*/ 36821 w 118525"/>
                <a:gd name="connsiteY11" fmla="*/ 86275 h 86274"/>
                <a:gd name="connsiteX12" fmla="*/ 26917 w 118525"/>
                <a:gd name="connsiteY12" fmla="*/ 86275 h 86274"/>
                <a:gd name="connsiteX13" fmla="*/ 0 w 118525"/>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4">
                  <a:moveTo>
                    <a:pt x="0" y="0"/>
                  </a:moveTo>
                  <a:lnTo>
                    <a:pt x="9396" y="0"/>
                  </a:lnTo>
                  <a:lnTo>
                    <a:pt x="32504" y="75546"/>
                  </a:lnTo>
                  <a:lnTo>
                    <a:pt x="56121" y="0"/>
                  </a:lnTo>
                  <a:lnTo>
                    <a:pt x="63548" y="0"/>
                  </a:lnTo>
                  <a:lnTo>
                    <a:pt x="86339"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693" name="Freeform 1692">
              <a:extLst>
                <a:ext uri="{FF2B5EF4-FFF2-40B4-BE49-F238E27FC236}">
                  <a16:creationId xmlns:a16="http://schemas.microsoft.com/office/drawing/2014/main" id="{D1F468B4-1482-AE04-E004-26E763A5D4F5}"/>
                </a:ext>
              </a:extLst>
            </p:cNvPr>
            <p:cNvSpPr/>
            <p:nvPr/>
          </p:nvSpPr>
          <p:spPr>
            <a:xfrm>
              <a:off x="9040838" y="3914749"/>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1 h 127539"/>
                <a:gd name="connsiteX4" fmla="*/ 70023 w 70023"/>
                <a:gd name="connsiteY4" fmla="*/ 74403 h 127539"/>
                <a:gd name="connsiteX5" fmla="*/ 70023 w 70023"/>
                <a:gd name="connsiteY5" fmla="*/ 127539 h 127539"/>
                <a:gd name="connsiteX6" fmla="*/ 61262 w 70023"/>
                <a:gd name="connsiteY6" fmla="*/ 127539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39 h 127539"/>
                <a:gd name="connsiteX11" fmla="*/ 0 w 70023"/>
                <a:gd name="connsiteY11" fmla="*/ 127539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1"/>
                    <a:pt x="39296" y="39931"/>
                  </a:cubicBezTo>
                  <a:cubicBezTo>
                    <a:pt x="57643" y="39931"/>
                    <a:pt x="70023" y="49835"/>
                    <a:pt x="70023" y="74403"/>
                  </a:cubicBezTo>
                  <a:lnTo>
                    <a:pt x="70023" y="127539"/>
                  </a:lnTo>
                  <a:lnTo>
                    <a:pt x="61262" y="127539"/>
                  </a:lnTo>
                  <a:lnTo>
                    <a:pt x="61262" y="73896"/>
                  </a:lnTo>
                  <a:cubicBezTo>
                    <a:pt x="61262" y="55612"/>
                    <a:pt x="52692"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694" name="Freeform 1693">
              <a:extLst>
                <a:ext uri="{FF2B5EF4-FFF2-40B4-BE49-F238E27FC236}">
                  <a16:creationId xmlns:a16="http://schemas.microsoft.com/office/drawing/2014/main" id="{A06F662B-3250-EA2E-B1AE-6F8DA53B23DC}"/>
                </a:ext>
              </a:extLst>
            </p:cNvPr>
            <p:cNvSpPr/>
            <p:nvPr/>
          </p:nvSpPr>
          <p:spPr>
            <a:xfrm>
              <a:off x="912895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95" name="Freeform 1694">
              <a:extLst>
                <a:ext uri="{FF2B5EF4-FFF2-40B4-BE49-F238E27FC236}">
                  <a16:creationId xmlns:a16="http://schemas.microsoft.com/office/drawing/2014/main" id="{CDCE36B0-5DDD-1917-CB9C-47C56ACCE749}"/>
                </a:ext>
              </a:extLst>
            </p:cNvPr>
            <p:cNvSpPr/>
            <p:nvPr/>
          </p:nvSpPr>
          <p:spPr>
            <a:xfrm>
              <a:off x="9225196" y="395487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696" name="Freeform 1695">
              <a:extLst>
                <a:ext uri="{FF2B5EF4-FFF2-40B4-BE49-F238E27FC236}">
                  <a16:creationId xmlns:a16="http://schemas.microsoft.com/office/drawing/2014/main" id="{C432C7C0-4072-794A-F2A6-559DDCE64DDE}"/>
                </a:ext>
              </a:extLst>
            </p:cNvPr>
            <p:cNvSpPr/>
            <p:nvPr/>
          </p:nvSpPr>
          <p:spPr>
            <a:xfrm>
              <a:off x="9270904" y="395468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697" name="Freeform 1696">
              <a:extLst>
                <a:ext uri="{FF2B5EF4-FFF2-40B4-BE49-F238E27FC236}">
                  <a16:creationId xmlns:a16="http://schemas.microsoft.com/office/drawing/2014/main" id="{B341E4BF-BA3D-BE42-CE8B-78D739F58503}"/>
                </a:ext>
              </a:extLst>
            </p:cNvPr>
            <p:cNvSpPr/>
            <p:nvPr/>
          </p:nvSpPr>
          <p:spPr>
            <a:xfrm>
              <a:off x="7647298" y="415776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3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5" y="38218"/>
                  </a:lnTo>
                  <a:lnTo>
                    <a:pt x="58405" y="30473"/>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698" name="Freeform 1697">
              <a:extLst>
                <a:ext uri="{FF2B5EF4-FFF2-40B4-BE49-F238E27FC236}">
                  <a16:creationId xmlns:a16="http://schemas.microsoft.com/office/drawing/2014/main" id="{F2CA93F9-C36A-1A4B-163B-772411A5C268}"/>
                </a:ext>
              </a:extLst>
            </p:cNvPr>
            <p:cNvSpPr/>
            <p:nvPr/>
          </p:nvSpPr>
          <p:spPr>
            <a:xfrm>
              <a:off x="7771854"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1" y="14157"/>
                    <a:pt x="54850" y="7428"/>
                    <a:pt x="41328" y="7428"/>
                  </a:cubicBezTo>
                  <a:cubicBezTo>
                    <a:pt x="23299"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699" name="Freeform 1698">
              <a:extLst>
                <a:ext uri="{FF2B5EF4-FFF2-40B4-BE49-F238E27FC236}">
                  <a16:creationId xmlns:a16="http://schemas.microsoft.com/office/drawing/2014/main" id="{08C3A668-8306-E738-3232-5ACC18F84543}"/>
                </a:ext>
              </a:extLst>
            </p:cNvPr>
            <p:cNvSpPr/>
            <p:nvPr/>
          </p:nvSpPr>
          <p:spPr>
            <a:xfrm>
              <a:off x="7862001"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00" name="Freeform 1699">
              <a:extLst>
                <a:ext uri="{FF2B5EF4-FFF2-40B4-BE49-F238E27FC236}">
                  <a16:creationId xmlns:a16="http://schemas.microsoft.com/office/drawing/2014/main" id="{1377C14A-1758-C298-BEDB-1BF12C6833CC}"/>
                </a:ext>
              </a:extLst>
            </p:cNvPr>
            <p:cNvSpPr/>
            <p:nvPr/>
          </p:nvSpPr>
          <p:spPr>
            <a:xfrm>
              <a:off x="7964338" y="4157703"/>
              <a:ext cx="123031" cy="87608"/>
            </a:xfrm>
            <a:custGeom>
              <a:avLst/>
              <a:gdLst>
                <a:gd name="connsiteX0" fmla="*/ 0 w 123031"/>
                <a:gd name="connsiteY0" fmla="*/ 1333 h 87608"/>
                <a:gd name="connsiteX1" fmla="*/ 8760 w 123031"/>
                <a:gd name="connsiteY1" fmla="*/ 1333 h 87608"/>
                <a:gd name="connsiteX2" fmla="*/ 8760 w 123031"/>
                <a:gd name="connsiteY2" fmla="*/ 17648 h 87608"/>
                <a:gd name="connsiteX3" fmla="*/ 37011 w 123031"/>
                <a:gd name="connsiteY3" fmla="*/ 0 h 87608"/>
                <a:gd name="connsiteX4" fmla="*/ 63421 w 123031"/>
                <a:gd name="connsiteY4" fmla="*/ 19299 h 87608"/>
                <a:gd name="connsiteX5" fmla="*/ 94147 w 123031"/>
                <a:gd name="connsiteY5" fmla="*/ 0 h 87608"/>
                <a:gd name="connsiteX6" fmla="*/ 123031 w 123031"/>
                <a:gd name="connsiteY6" fmla="*/ 33647 h 87608"/>
                <a:gd name="connsiteX7" fmla="*/ 123031 w 123031"/>
                <a:gd name="connsiteY7" fmla="*/ 87608 h 87608"/>
                <a:gd name="connsiteX8" fmla="*/ 114271 w 123031"/>
                <a:gd name="connsiteY8" fmla="*/ 87608 h 87608"/>
                <a:gd name="connsiteX9" fmla="*/ 114271 w 123031"/>
                <a:gd name="connsiteY9" fmla="*/ 33139 h 87608"/>
                <a:gd name="connsiteX10" fmla="*/ 92623 w 123031"/>
                <a:gd name="connsiteY10" fmla="*/ 7555 h 87608"/>
                <a:gd name="connsiteX11" fmla="*/ 65896 w 123031"/>
                <a:gd name="connsiteY11" fmla="*/ 34916 h 87608"/>
                <a:gd name="connsiteX12" fmla="*/ 65896 w 123031"/>
                <a:gd name="connsiteY12" fmla="*/ 87544 h 87608"/>
                <a:gd name="connsiteX13" fmla="*/ 57136 w 123031"/>
                <a:gd name="connsiteY13" fmla="*/ 87544 h 87608"/>
                <a:gd name="connsiteX14" fmla="*/ 57136 w 123031"/>
                <a:gd name="connsiteY14" fmla="*/ 33075 h 87608"/>
                <a:gd name="connsiteX15" fmla="*/ 35487 w 123031"/>
                <a:gd name="connsiteY15" fmla="*/ 7491 h 87608"/>
                <a:gd name="connsiteX16" fmla="*/ 8760 w 123031"/>
                <a:gd name="connsiteY16" fmla="*/ 34853 h 87608"/>
                <a:gd name="connsiteX17" fmla="*/ 8760 w 123031"/>
                <a:gd name="connsiteY17" fmla="*/ 87481 h 87608"/>
                <a:gd name="connsiteX18" fmla="*/ 0 w 123031"/>
                <a:gd name="connsiteY18" fmla="*/ 87481 h 87608"/>
                <a:gd name="connsiteX19" fmla="*/ 0 w 123031"/>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1" h="87608">
                  <a:moveTo>
                    <a:pt x="0" y="1333"/>
                  </a:moveTo>
                  <a:lnTo>
                    <a:pt x="8760" y="1333"/>
                  </a:lnTo>
                  <a:lnTo>
                    <a:pt x="8760" y="17648"/>
                  </a:lnTo>
                  <a:cubicBezTo>
                    <a:pt x="12697" y="8253"/>
                    <a:pt x="22981" y="0"/>
                    <a:pt x="37011" y="0"/>
                  </a:cubicBezTo>
                  <a:cubicBezTo>
                    <a:pt x="49898" y="0"/>
                    <a:pt x="59802" y="5460"/>
                    <a:pt x="63421" y="19299"/>
                  </a:cubicBezTo>
                  <a:cubicBezTo>
                    <a:pt x="68880" y="7110"/>
                    <a:pt x="81069" y="0"/>
                    <a:pt x="94147" y="0"/>
                  </a:cubicBezTo>
                  <a:cubicBezTo>
                    <a:pt x="110779" y="0"/>
                    <a:pt x="123031" y="9078"/>
                    <a:pt x="123031" y="33647"/>
                  </a:cubicBezTo>
                  <a:lnTo>
                    <a:pt x="123031" y="87608"/>
                  </a:lnTo>
                  <a:lnTo>
                    <a:pt x="114271" y="87608"/>
                  </a:lnTo>
                  <a:lnTo>
                    <a:pt x="114271" y="33139"/>
                  </a:lnTo>
                  <a:cubicBezTo>
                    <a:pt x="114271" y="14792"/>
                    <a:pt x="106526" y="7555"/>
                    <a:pt x="92623" y="7555"/>
                  </a:cubicBezTo>
                  <a:cubicBezTo>
                    <a:pt x="78720" y="7555"/>
                    <a:pt x="65896" y="16950"/>
                    <a:pt x="65896" y="34916"/>
                  </a:cubicBezTo>
                  <a:lnTo>
                    <a:pt x="65896" y="87544"/>
                  </a:lnTo>
                  <a:lnTo>
                    <a:pt x="57136" y="87544"/>
                  </a:lnTo>
                  <a:lnTo>
                    <a:pt x="57136" y="33075"/>
                  </a:lnTo>
                  <a:cubicBezTo>
                    <a:pt x="57136" y="14728"/>
                    <a:pt x="49390" y="7491"/>
                    <a:pt x="35487" y="7491"/>
                  </a:cubicBezTo>
                  <a:cubicBezTo>
                    <a:pt x="21584" y="7491"/>
                    <a:pt x="8760" y="16887"/>
                    <a:pt x="8760" y="34853"/>
                  </a:cubicBezTo>
                  <a:lnTo>
                    <a:pt x="8760"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01" name="Freeform 1700">
              <a:extLst>
                <a:ext uri="{FF2B5EF4-FFF2-40B4-BE49-F238E27FC236}">
                  <a16:creationId xmlns:a16="http://schemas.microsoft.com/office/drawing/2014/main" id="{00646C12-2AA3-DE07-E817-13D46A134231}"/>
                </a:ext>
              </a:extLst>
            </p:cNvPr>
            <p:cNvSpPr/>
            <p:nvPr/>
          </p:nvSpPr>
          <p:spPr>
            <a:xfrm>
              <a:off x="8111875" y="4157703"/>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2"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02" name="Freeform 1701">
              <a:extLst>
                <a:ext uri="{FF2B5EF4-FFF2-40B4-BE49-F238E27FC236}">
                  <a16:creationId xmlns:a16="http://schemas.microsoft.com/office/drawing/2014/main" id="{1EC0747C-4D17-F10B-7CF2-374E93FF5BE3}"/>
                </a:ext>
              </a:extLst>
            </p:cNvPr>
            <p:cNvSpPr/>
            <p:nvPr/>
          </p:nvSpPr>
          <p:spPr>
            <a:xfrm>
              <a:off x="8205006" y="415776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3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703" name="Freeform 1702">
              <a:extLst>
                <a:ext uri="{FF2B5EF4-FFF2-40B4-BE49-F238E27FC236}">
                  <a16:creationId xmlns:a16="http://schemas.microsoft.com/office/drawing/2014/main" id="{A877FFC0-A2EF-5613-86CA-7CE117614596}"/>
                </a:ext>
              </a:extLst>
            </p:cNvPr>
            <p:cNvSpPr/>
            <p:nvPr/>
          </p:nvSpPr>
          <p:spPr>
            <a:xfrm>
              <a:off x="8289631" y="4157703"/>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1"/>
                    <a:pt x="55167" y="64690"/>
                  </a:cubicBezTo>
                  <a:cubicBezTo>
                    <a:pt x="55167" y="53644"/>
                    <a:pt x="48755" y="50152"/>
                    <a:pt x="32567" y="47169"/>
                  </a:cubicBezTo>
                  <a:cubicBezTo>
                    <a:pt x="11427" y="43359"/>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04" name="Freeform 1703">
              <a:extLst>
                <a:ext uri="{FF2B5EF4-FFF2-40B4-BE49-F238E27FC236}">
                  <a16:creationId xmlns:a16="http://schemas.microsoft.com/office/drawing/2014/main" id="{FE121BB2-A0B0-98D4-C732-17C016C2E22C}"/>
                </a:ext>
              </a:extLst>
            </p:cNvPr>
            <p:cNvSpPr/>
            <p:nvPr/>
          </p:nvSpPr>
          <p:spPr>
            <a:xfrm>
              <a:off x="8364732" y="4157703"/>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3" y="73578"/>
                    <a:pt x="17204" y="81704"/>
                    <a:pt x="33202" y="81704"/>
                  </a:cubicBezTo>
                  <a:cubicBezTo>
                    <a:pt x="47740" y="81704"/>
                    <a:pt x="55167" y="75101"/>
                    <a:pt x="55167" y="64690"/>
                  </a:cubicBezTo>
                  <a:cubicBezTo>
                    <a:pt x="55167" y="53644"/>
                    <a:pt x="48756" y="50152"/>
                    <a:pt x="32567" y="47169"/>
                  </a:cubicBezTo>
                  <a:cubicBezTo>
                    <a:pt x="11427" y="43359"/>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05" name="Freeform 1704">
              <a:extLst>
                <a:ext uri="{FF2B5EF4-FFF2-40B4-BE49-F238E27FC236}">
                  <a16:creationId xmlns:a16="http://schemas.microsoft.com/office/drawing/2014/main" id="{5E1A9ADD-5023-C560-89D4-A1620350AA70}"/>
                </a:ext>
              </a:extLst>
            </p:cNvPr>
            <p:cNvSpPr/>
            <p:nvPr/>
          </p:nvSpPr>
          <p:spPr>
            <a:xfrm>
              <a:off x="8445484" y="4128246"/>
              <a:ext cx="12379" cy="117128"/>
            </a:xfrm>
            <a:custGeom>
              <a:avLst/>
              <a:gdLst>
                <a:gd name="connsiteX0" fmla="*/ 0 w 12379"/>
                <a:gd name="connsiteY0" fmla="*/ 6094 h 117128"/>
                <a:gd name="connsiteX1" fmla="*/ 6285 w 12379"/>
                <a:gd name="connsiteY1" fmla="*/ 0 h 117128"/>
                <a:gd name="connsiteX2" fmla="*/ 12380 w 12379"/>
                <a:gd name="connsiteY2" fmla="*/ 6094 h 117128"/>
                <a:gd name="connsiteX3" fmla="*/ 6285 w 12379"/>
                <a:gd name="connsiteY3" fmla="*/ 12379 h 117128"/>
                <a:gd name="connsiteX4" fmla="*/ 0 w 12379"/>
                <a:gd name="connsiteY4" fmla="*/ 6094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4"/>
                  </a:moveTo>
                  <a:cubicBezTo>
                    <a:pt x="0" y="2793"/>
                    <a:pt x="2794" y="0"/>
                    <a:pt x="6285" y="0"/>
                  </a:cubicBezTo>
                  <a:cubicBezTo>
                    <a:pt x="9777" y="0"/>
                    <a:pt x="12380" y="2793"/>
                    <a:pt x="12380" y="6094"/>
                  </a:cubicBezTo>
                  <a:cubicBezTo>
                    <a:pt x="12380" y="9396"/>
                    <a:pt x="9713" y="12379"/>
                    <a:pt x="6285" y="12379"/>
                  </a:cubicBezTo>
                  <a:cubicBezTo>
                    <a:pt x="2857" y="12379"/>
                    <a:pt x="0" y="9586"/>
                    <a:pt x="0" y="6094"/>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706" name="Freeform 1705">
              <a:extLst>
                <a:ext uri="{FF2B5EF4-FFF2-40B4-BE49-F238E27FC236}">
                  <a16:creationId xmlns:a16="http://schemas.microsoft.com/office/drawing/2014/main" id="{50DE1341-DE85-DE65-51A7-BBEE065DD1FA}"/>
                </a:ext>
              </a:extLst>
            </p:cNvPr>
            <p:cNvSpPr/>
            <p:nvPr/>
          </p:nvSpPr>
          <p:spPr>
            <a:xfrm>
              <a:off x="8475512" y="4157766"/>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5"/>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07" name="Freeform 1706">
              <a:extLst>
                <a:ext uri="{FF2B5EF4-FFF2-40B4-BE49-F238E27FC236}">
                  <a16:creationId xmlns:a16="http://schemas.microsoft.com/office/drawing/2014/main" id="{B1F5400C-6F67-E713-5A5A-ECF1D426C99F}"/>
                </a:ext>
              </a:extLst>
            </p:cNvPr>
            <p:cNvSpPr/>
            <p:nvPr/>
          </p:nvSpPr>
          <p:spPr>
            <a:xfrm>
              <a:off x="8577848" y="4157703"/>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08" name="Freeform 1707">
              <a:extLst>
                <a:ext uri="{FF2B5EF4-FFF2-40B4-BE49-F238E27FC236}">
                  <a16:creationId xmlns:a16="http://schemas.microsoft.com/office/drawing/2014/main" id="{4F7B346E-E1E9-F87E-7A22-501BDD18C440}"/>
                </a:ext>
              </a:extLst>
            </p:cNvPr>
            <p:cNvSpPr/>
            <p:nvPr/>
          </p:nvSpPr>
          <p:spPr>
            <a:xfrm>
              <a:off x="8666155" y="4157766"/>
              <a:ext cx="67229" cy="88941"/>
            </a:xfrm>
            <a:custGeom>
              <a:avLst/>
              <a:gdLst>
                <a:gd name="connsiteX0" fmla="*/ 0 w 67229"/>
                <a:gd name="connsiteY0" fmla="*/ 64309 h 88941"/>
                <a:gd name="connsiteX1" fmla="*/ 40439 w 67229"/>
                <a:gd name="connsiteY1" fmla="*/ 38218 h 88941"/>
                <a:gd name="connsiteX2" fmla="*/ 58406 w 67229"/>
                <a:gd name="connsiteY2" fmla="*/ 38218 h 88941"/>
                <a:gd name="connsiteX3" fmla="*/ 58406 w 67229"/>
                <a:gd name="connsiteY3" fmla="*/ 30473 h 88941"/>
                <a:gd name="connsiteX4" fmla="*/ 36630 w 67229"/>
                <a:gd name="connsiteY4" fmla="*/ 7364 h 88941"/>
                <a:gd name="connsiteX5" fmla="*/ 12380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6 w 67229"/>
                <a:gd name="connsiteY14" fmla="*/ 59675 h 88941"/>
                <a:gd name="connsiteX15" fmla="*/ 58406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6"/>
                    <a:pt x="19172" y="38218"/>
                    <a:pt x="40439" y="38218"/>
                  </a:cubicBezTo>
                  <a:lnTo>
                    <a:pt x="58406" y="38218"/>
                  </a:lnTo>
                  <a:lnTo>
                    <a:pt x="58406" y="30473"/>
                  </a:lnTo>
                  <a:cubicBezTo>
                    <a:pt x="58406" y="14284"/>
                    <a:pt x="51803" y="7364"/>
                    <a:pt x="36630" y="7364"/>
                  </a:cubicBezTo>
                  <a:cubicBezTo>
                    <a:pt x="23616" y="7364"/>
                    <a:pt x="14347" y="12951"/>
                    <a:pt x="12380"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1" y="81768"/>
                  </a:cubicBezTo>
                  <a:cubicBezTo>
                    <a:pt x="45772" y="81768"/>
                    <a:pt x="58469" y="72563"/>
                    <a:pt x="58469" y="59675"/>
                  </a:cubicBezTo>
                  <a:close/>
                </a:path>
              </a:pathLst>
            </a:custGeom>
            <a:solidFill>
              <a:srgbClr val="FFFFFF"/>
            </a:solidFill>
            <a:ln w="6345" cap="flat">
              <a:noFill/>
              <a:prstDash val="solid"/>
              <a:miter/>
            </a:ln>
          </p:spPr>
          <p:txBody>
            <a:bodyPr rtlCol="0" anchor="ctr"/>
            <a:lstStyle/>
            <a:p>
              <a:endParaRPr lang="en-US"/>
            </a:p>
          </p:txBody>
        </p:sp>
        <p:sp>
          <p:nvSpPr>
            <p:cNvPr id="1709" name="Freeform 1708">
              <a:extLst>
                <a:ext uri="{FF2B5EF4-FFF2-40B4-BE49-F238E27FC236}">
                  <a16:creationId xmlns:a16="http://schemas.microsoft.com/office/drawing/2014/main" id="{A6F49D8F-7793-1C9C-B596-3B786BA3713C}"/>
                </a:ext>
              </a:extLst>
            </p:cNvPr>
            <p:cNvSpPr/>
            <p:nvPr/>
          </p:nvSpPr>
          <p:spPr>
            <a:xfrm>
              <a:off x="8748684"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10" name="Freeform 1709">
              <a:extLst>
                <a:ext uri="{FF2B5EF4-FFF2-40B4-BE49-F238E27FC236}">
                  <a16:creationId xmlns:a16="http://schemas.microsoft.com/office/drawing/2014/main" id="{BD128964-2B4A-7352-4A97-0F4EC5098A99}"/>
                </a:ext>
              </a:extLst>
            </p:cNvPr>
            <p:cNvSpPr/>
            <p:nvPr/>
          </p:nvSpPr>
          <p:spPr>
            <a:xfrm>
              <a:off x="8804931" y="4157703"/>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1 w 77451"/>
                <a:gd name="connsiteY6" fmla="*/ 81513 h 88940"/>
                <a:gd name="connsiteX7" fmla="*/ 68055 w 77451"/>
                <a:gd name="connsiteY7" fmla="*/ 63547 h 88940"/>
                <a:gd name="connsiteX8" fmla="*/ 76816 w 77451"/>
                <a:gd name="connsiteY8" fmla="*/ 63547 h 88940"/>
                <a:gd name="connsiteX9" fmla="*/ 41011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8" y="81513"/>
                    <a:pt x="65135" y="75546"/>
                    <a:pt x="68055" y="63547"/>
                  </a:cubicBezTo>
                  <a:lnTo>
                    <a:pt x="76816" y="63547"/>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1" name="Freeform 1710">
              <a:extLst>
                <a:ext uri="{FF2B5EF4-FFF2-40B4-BE49-F238E27FC236}">
                  <a16:creationId xmlns:a16="http://schemas.microsoft.com/office/drawing/2014/main" id="{12FED37E-6B04-97B0-117E-B4C6C14C7C52}"/>
                </a:ext>
              </a:extLst>
            </p:cNvPr>
            <p:cNvSpPr/>
            <p:nvPr/>
          </p:nvSpPr>
          <p:spPr>
            <a:xfrm>
              <a:off x="8933867" y="4157703"/>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89 w 78085"/>
                <a:gd name="connsiteY4" fmla="*/ 28695 h 88940"/>
                <a:gd name="connsiteX5" fmla="*/ 41328 w 78085"/>
                <a:gd name="connsiteY5" fmla="*/ 7428 h 88940"/>
                <a:gd name="connsiteX6" fmla="*/ 9141 w 78085"/>
                <a:gd name="connsiteY6" fmla="*/ 44058 h 88940"/>
                <a:gd name="connsiteX7" fmla="*/ 9141 w 78085"/>
                <a:gd name="connsiteY7" fmla="*/ 45391 h 88940"/>
                <a:gd name="connsiteX8" fmla="*/ 41328 w 78085"/>
                <a:gd name="connsiteY8" fmla="*/ 81513 h 88940"/>
                <a:gd name="connsiteX9" fmla="*/ 70023 w 78085"/>
                <a:gd name="connsiteY9" fmla="*/ 57770 h 88940"/>
                <a:gd name="connsiteX10" fmla="*/ 78085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3" y="0"/>
                    <a:pt x="41265" y="0"/>
                  </a:cubicBezTo>
                  <a:cubicBezTo>
                    <a:pt x="58786" y="0"/>
                    <a:pt x="74911" y="9268"/>
                    <a:pt x="77260" y="28695"/>
                  </a:cubicBezTo>
                  <a:lnTo>
                    <a:pt x="68689" y="28695"/>
                  </a:lnTo>
                  <a:cubicBezTo>
                    <a:pt x="66531" y="14157"/>
                    <a:pt x="54850" y="7428"/>
                    <a:pt x="41328" y="7428"/>
                  </a:cubicBezTo>
                  <a:cubicBezTo>
                    <a:pt x="23362" y="7428"/>
                    <a:pt x="9141" y="21267"/>
                    <a:pt x="9141" y="44058"/>
                  </a:cubicBezTo>
                  <a:lnTo>
                    <a:pt x="9141" y="45391"/>
                  </a:lnTo>
                  <a:cubicBezTo>
                    <a:pt x="9141" y="68182"/>
                    <a:pt x="23172" y="81513"/>
                    <a:pt x="41328" y="81513"/>
                  </a:cubicBezTo>
                  <a:cubicBezTo>
                    <a:pt x="55676" y="81513"/>
                    <a:pt x="67928" y="73261"/>
                    <a:pt x="70023" y="57770"/>
                  </a:cubicBezTo>
                  <a:lnTo>
                    <a:pt x="78085" y="57770"/>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12" name="Freeform 1711">
              <a:extLst>
                <a:ext uri="{FF2B5EF4-FFF2-40B4-BE49-F238E27FC236}">
                  <a16:creationId xmlns:a16="http://schemas.microsoft.com/office/drawing/2014/main" id="{6EA6FDEE-8BB7-1CB7-90E3-9609C19E8EC3}"/>
                </a:ext>
              </a:extLst>
            </p:cNvPr>
            <p:cNvSpPr/>
            <p:nvPr/>
          </p:nvSpPr>
          <p:spPr>
            <a:xfrm>
              <a:off x="9029601" y="4159099"/>
              <a:ext cx="69388" cy="87608"/>
            </a:xfrm>
            <a:custGeom>
              <a:avLst/>
              <a:gdLst>
                <a:gd name="connsiteX0" fmla="*/ 0 w 69388"/>
                <a:gd name="connsiteY0" fmla="*/ 54596 h 87608"/>
                <a:gd name="connsiteX1" fmla="*/ 0 w 69388"/>
                <a:gd name="connsiteY1" fmla="*/ 0 h 87608"/>
                <a:gd name="connsiteX2" fmla="*/ 8761 w 69388"/>
                <a:gd name="connsiteY2" fmla="*/ 0 h 87608"/>
                <a:gd name="connsiteX3" fmla="*/ 8761 w 69388"/>
                <a:gd name="connsiteY3" fmla="*/ 54089 h 87608"/>
                <a:gd name="connsiteX4" fmla="*/ 32377 w 69388"/>
                <a:gd name="connsiteY4" fmla="*/ 79990 h 87608"/>
                <a:gd name="connsiteX5" fmla="*/ 60628 w 69388"/>
                <a:gd name="connsiteY5" fmla="*/ 52438 h 87608"/>
                <a:gd name="connsiteX6" fmla="*/ 60628 w 69388"/>
                <a:gd name="connsiteY6" fmla="*/ 0 h 87608"/>
                <a:gd name="connsiteX7" fmla="*/ 69388 w 69388"/>
                <a:gd name="connsiteY7" fmla="*/ 0 h 87608"/>
                <a:gd name="connsiteX8" fmla="*/ 69388 w 69388"/>
                <a:gd name="connsiteY8" fmla="*/ 86275 h 87608"/>
                <a:gd name="connsiteX9" fmla="*/ 60628 w 69388"/>
                <a:gd name="connsiteY9" fmla="*/ 86275 h 87608"/>
                <a:gd name="connsiteX10" fmla="*/ 60628 w 69388"/>
                <a:gd name="connsiteY10" fmla="*/ 69769 h 87608"/>
                <a:gd name="connsiteX11" fmla="*/ 30409 w 69388"/>
                <a:gd name="connsiteY11" fmla="*/ 87608 h 87608"/>
                <a:gd name="connsiteX12" fmla="*/ 0 w 69388"/>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8" h="87608">
                  <a:moveTo>
                    <a:pt x="0" y="54596"/>
                  </a:moveTo>
                  <a:lnTo>
                    <a:pt x="0" y="0"/>
                  </a:lnTo>
                  <a:lnTo>
                    <a:pt x="8761" y="0"/>
                  </a:lnTo>
                  <a:lnTo>
                    <a:pt x="8761" y="54089"/>
                  </a:lnTo>
                  <a:cubicBezTo>
                    <a:pt x="8761" y="72436"/>
                    <a:pt x="17331" y="79990"/>
                    <a:pt x="32377" y="79990"/>
                  </a:cubicBezTo>
                  <a:cubicBezTo>
                    <a:pt x="46407" y="79990"/>
                    <a:pt x="60628" y="70594"/>
                    <a:pt x="60628" y="52438"/>
                  </a:cubicBezTo>
                  <a:lnTo>
                    <a:pt x="60628" y="0"/>
                  </a:lnTo>
                  <a:lnTo>
                    <a:pt x="69388" y="0"/>
                  </a:lnTo>
                  <a:lnTo>
                    <a:pt x="69388" y="86275"/>
                  </a:lnTo>
                  <a:lnTo>
                    <a:pt x="60628" y="86275"/>
                  </a:lnTo>
                  <a:lnTo>
                    <a:pt x="60628" y="69769"/>
                  </a:lnTo>
                  <a:cubicBezTo>
                    <a:pt x="56692" y="79165"/>
                    <a:pt x="45582"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1713" name="Freeform 1712">
              <a:extLst>
                <a:ext uri="{FF2B5EF4-FFF2-40B4-BE49-F238E27FC236}">
                  <a16:creationId xmlns:a16="http://schemas.microsoft.com/office/drawing/2014/main" id="{9E7DBD28-BC2C-C89E-33DA-2BC197E7D5C6}"/>
                </a:ext>
              </a:extLst>
            </p:cNvPr>
            <p:cNvSpPr/>
            <p:nvPr/>
          </p:nvSpPr>
          <p:spPr>
            <a:xfrm>
              <a:off x="9124700" y="4117834"/>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14" name="Freeform 1713">
              <a:extLst>
                <a:ext uri="{FF2B5EF4-FFF2-40B4-BE49-F238E27FC236}">
                  <a16:creationId xmlns:a16="http://schemas.microsoft.com/office/drawing/2014/main" id="{AC94105A-5E31-030D-3988-1981A7E7F774}"/>
                </a:ext>
              </a:extLst>
            </p:cNvPr>
            <p:cNvSpPr/>
            <p:nvPr/>
          </p:nvSpPr>
          <p:spPr>
            <a:xfrm>
              <a:off x="9149967" y="4139419"/>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8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8"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15" name="Freeform 1714">
              <a:extLst>
                <a:ext uri="{FF2B5EF4-FFF2-40B4-BE49-F238E27FC236}">
                  <a16:creationId xmlns:a16="http://schemas.microsoft.com/office/drawing/2014/main" id="{0D7A9D08-8B71-724A-72D3-C84B021C180C}"/>
                </a:ext>
              </a:extLst>
            </p:cNvPr>
            <p:cNvSpPr/>
            <p:nvPr/>
          </p:nvSpPr>
          <p:spPr>
            <a:xfrm>
              <a:off x="9212309" y="4159099"/>
              <a:ext cx="69387" cy="87608"/>
            </a:xfrm>
            <a:custGeom>
              <a:avLst/>
              <a:gdLst>
                <a:gd name="connsiteX0" fmla="*/ 0 w 69387"/>
                <a:gd name="connsiteY0" fmla="*/ 54596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9 w 69387"/>
                <a:gd name="connsiteY11" fmla="*/ 87608 h 87608"/>
                <a:gd name="connsiteX12" fmla="*/ 0 w 69387"/>
                <a:gd name="connsiteY12" fmla="*/ 5459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6"/>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9" y="87608"/>
                  </a:cubicBezTo>
                  <a:cubicBezTo>
                    <a:pt x="12570" y="87608"/>
                    <a:pt x="0" y="78340"/>
                    <a:pt x="0" y="54596"/>
                  </a:cubicBezTo>
                  <a:close/>
                </a:path>
              </a:pathLst>
            </a:custGeom>
            <a:solidFill>
              <a:srgbClr val="FFFFFF"/>
            </a:solidFill>
            <a:ln w="6345" cap="flat">
              <a:noFill/>
              <a:prstDash val="solid"/>
              <a:miter/>
            </a:ln>
          </p:spPr>
          <p:txBody>
            <a:bodyPr rtlCol="0" anchor="ctr"/>
            <a:lstStyle/>
            <a:p>
              <a:endParaRPr lang="en-US"/>
            </a:p>
          </p:txBody>
        </p:sp>
        <p:sp>
          <p:nvSpPr>
            <p:cNvPr id="1716" name="Freeform 1715">
              <a:extLst>
                <a:ext uri="{FF2B5EF4-FFF2-40B4-BE49-F238E27FC236}">
                  <a16:creationId xmlns:a16="http://schemas.microsoft.com/office/drawing/2014/main" id="{234F7EDB-A06C-A518-68E9-1C91C7938A6D}"/>
                </a:ext>
              </a:extLst>
            </p:cNvPr>
            <p:cNvSpPr/>
            <p:nvPr/>
          </p:nvSpPr>
          <p:spPr>
            <a:xfrm>
              <a:off x="9307090" y="4157893"/>
              <a:ext cx="37964" cy="87481"/>
            </a:xfrm>
            <a:custGeom>
              <a:avLst/>
              <a:gdLst>
                <a:gd name="connsiteX0" fmla="*/ 0 w 37964"/>
                <a:gd name="connsiteY0" fmla="*/ 1143 h 87481"/>
                <a:gd name="connsiteX1" fmla="*/ 8761 w 37964"/>
                <a:gd name="connsiteY1" fmla="*/ 1143 h 87481"/>
                <a:gd name="connsiteX2" fmla="*/ 8761 w 37964"/>
                <a:gd name="connsiteY2" fmla="*/ 19299 h 87481"/>
                <a:gd name="connsiteX3" fmla="*/ 37964 w 37964"/>
                <a:gd name="connsiteY3" fmla="*/ 0 h 87481"/>
                <a:gd name="connsiteX4" fmla="*/ 37964 w 37964"/>
                <a:gd name="connsiteY4" fmla="*/ 8253 h 87481"/>
                <a:gd name="connsiteX5" fmla="*/ 8761 w 37964"/>
                <a:gd name="connsiteY5" fmla="*/ 39614 h 87481"/>
                <a:gd name="connsiteX6" fmla="*/ 8761 w 37964"/>
                <a:gd name="connsiteY6" fmla="*/ 87481 h 87481"/>
                <a:gd name="connsiteX7" fmla="*/ 0 w 37964"/>
                <a:gd name="connsiteY7" fmla="*/ 87481 h 87481"/>
                <a:gd name="connsiteX8" fmla="*/ 0 w 37964"/>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4" h="87481">
                  <a:moveTo>
                    <a:pt x="0" y="1143"/>
                  </a:moveTo>
                  <a:lnTo>
                    <a:pt x="8761" y="1143"/>
                  </a:lnTo>
                  <a:lnTo>
                    <a:pt x="8761" y="19299"/>
                  </a:lnTo>
                  <a:cubicBezTo>
                    <a:pt x="13522" y="8761"/>
                    <a:pt x="22157" y="508"/>
                    <a:pt x="37964" y="0"/>
                  </a:cubicBezTo>
                  <a:lnTo>
                    <a:pt x="37964" y="8253"/>
                  </a:lnTo>
                  <a:cubicBezTo>
                    <a:pt x="21268"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17" name="Freeform 1716">
              <a:extLst>
                <a:ext uri="{FF2B5EF4-FFF2-40B4-BE49-F238E27FC236}">
                  <a16:creationId xmlns:a16="http://schemas.microsoft.com/office/drawing/2014/main" id="{8B337BA5-CF1D-12D3-4048-3FD14FED1CFD}"/>
                </a:ext>
              </a:extLst>
            </p:cNvPr>
            <p:cNvSpPr/>
            <p:nvPr/>
          </p:nvSpPr>
          <p:spPr>
            <a:xfrm>
              <a:off x="9352799" y="4157703"/>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8" name="Freeform 1717">
              <a:extLst>
                <a:ext uri="{FF2B5EF4-FFF2-40B4-BE49-F238E27FC236}">
                  <a16:creationId xmlns:a16="http://schemas.microsoft.com/office/drawing/2014/main" id="{87EBCF96-D481-7976-B3C4-C5BF5916FD6E}"/>
                </a:ext>
              </a:extLst>
            </p:cNvPr>
            <p:cNvSpPr/>
            <p:nvPr/>
          </p:nvSpPr>
          <p:spPr>
            <a:xfrm>
              <a:off x="7647107" y="4360788"/>
              <a:ext cx="77451" cy="88941"/>
            </a:xfrm>
            <a:custGeom>
              <a:avLst/>
              <a:gdLst>
                <a:gd name="connsiteX0" fmla="*/ 0 w 77451"/>
                <a:gd name="connsiteY0" fmla="*/ 45391 h 88941"/>
                <a:gd name="connsiteX1" fmla="*/ 0 w 77451"/>
                <a:gd name="connsiteY1" fmla="*/ 44058 h 88941"/>
                <a:gd name="connsiteX2" fmla="*/ 39614 w 77451"/>
                <a:gd name="connsiteY2" fmla="*/ 0 h 88941"/>
                <a:gd name="connsiteX3" fmla="*/ 77451 w 77451"/>
                <a:gd name="connsiteY3" fmla="*/ 42090 h 88941"/>
                <a:gd name="connsiteX4" fmla="*/ 77451 w 77451"/>
                <a:gd name="connsiteY4" fmla="*/ 45201 h 88941"/>
                <a:gd name="connsiteX5" fmla="*/ 9142 w 77451"/>
                <a:gd name="connsiteY5" fmla="*/ 45201 h 88941"/>
                <a:gd name="connsiteX6" fmla="*/ 41011 w 77451"/>
                <a:gd name="connsiteY6" fmla="*/ 81513 h 88941"/>
                <a:gd name="connsiteX7" fmla="*/ 68056 w 77451"/>
                <a:gd name="connsiteY7" fmla="*/ 63548 h 88941"/>
                <a:gd name="connsiteX8" fmla="*/ 76816 w 77451"/>
                <a:gd name="connsiteY8" fmla="*/ 63548 h 88941"/>
                <a:gd name="connsiteX9" fmla="*/ 41011 w 77451"/>
                <a:gd name="connsiteY9" fmla="*/ 88941 h 88941"/>
                <a:gd name="connsiteX10" fmla="*/ 64 w 77451"/>
                <a:gd name="connsiteY10" fmla="*/ 45391 h 88941"/>
                <a:gd name="connsiteX11" fmla="*/ 68373 w 77451"/>
                <a:gd name="connsiteY11" fmla="*/ 38154 h 88941"/>
                <a:gd name="connsiteX12" fmla="*/ 39614 w 77451"/>
                <a:gd name="connsiteY12" fmla="*/ 7491 h 88941"/>
                <a:gd name="connsiteX13" fmla="*/ 9396 w 77451"/>
                <a:gd name="connsiteY13" fmla="*/ 38154 h 88941"/>
                <a:gd name="connsiteX14" fmla="*/ 68309 w 77451"/>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1">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1" y="81513"/>
                  </a:cubicBezTo>
                  <a:cubicBezTo>
                    <a:pt x="55359" y="81513"/>
                    <a:pt x="65135" y="75546"/>
                    <a:pt x="68056" y="63548"/>
                  </a:cubicBezTo>
                  <a:lnTo>
                    <a:pt x="76816" y="63548"/>
                  </a:lnTo>
                  <a:cubicBezTo>
                    <a:pt x="73197" y="80053"/>
                    <a:pt x="59485" y="88941"/>
                    <a:pt x="41011"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19" name="Freeform 1718">
              <a:extLst>
                <a:ext uri="{FF2B5EF4-FFF2-40B4-BE49-F238E27FC236}">
                  <a16:creationId xmlns:a16="http://schemas.microsoft.com/office/drawing/2014/main" id="{70409BB0-603D-391B-806D-46EBC2AF3E2C}"/>
                </a:ext>
              </a:extLst>
            </p:cNvPr>
            <p:cNvSpPr/>
            <p:nvPr/>
          </p:nvSpPr>
          <p:spPr>
            <a:xfrm>
              <a:off x="7743349" y="436078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1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3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7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1" y="0"/>
                  </a:cubicBezTo>
                  <a:cubicBezTo>
                    <a:pt x="49898" y="0"/>
                    <a:pt x="59802" y="5460"/>
                    <a:pt x="63421" y="19299"/>
                  </a:cubicBezTo>
                  <a:cubicBezTo>
                    <a:pt x="68880" y="7110"/>
                    <a:pt x="81069" y="0"/>
                    <a:pt x="94147" y="0"/>
                  </a:cubicBezTo>
                  <a:cubicBezTo>
                    <a:pt x="110779" y="0"/>
                    <a:pt x="123032" y="9078"/>
                    <a:pt x="123032" y="33647"/>
                  </a:cubicBezTo>
                  <a:lnTo>
                    <a:pt x="123032" y="87608"/>
                  </a:lnTo>
                  <a:lnTo>
                    <a:pt x="114271" y="87608"/>
                  </a:lnTo>
                  <a:lnTo>
                    <a:pt x="114271" y="33139"/>
                  </a:lnTo>
                  <a:cubicBezTo>
                    <a:pt x="114271" y="14792"/>
                    <a:pt x="106527" y="7555"/>
                    <a:pt x="92623" y="7555"/>
                  </a:cubicBezTo>
                  <a:cubicBezTo>
                    <a:pt x="78720" y="7555"/>
                    <a:pt x="65897" y="16950"/>
                    <a:pt x="65897" y="34916"/>
                  </a:cubicBezTo>
                  <a:lnTo>
                    <a:pt x="65897" y="87544"/>
                  </a:lnTo>
                  <a:lnTo>
                    <a:pt x="57136" y="87544"/>
                  </a:lnTo>
                  <a:lnTo>
                    <a:pt x="57136" y="33075"/>
                  </a:lnTo>
                  <a:cubicBezTo>
                    <a:pt x="57136" y="14728"/>
                    <a:pt x="49391" y="7491"/>
                    <a:pt x="35487"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20" name="Freeform 1719">
              <a:extLst>
                <a:ext uri="{FF2B5EF4-FFF2-40B4-BE49-F238E27FC236}">
                  <a16:creationId xmlns:a16="http://schemas.microsoft.com/office/drawing/2014/main" id="{A621257B-4802-1B46-B2F4-980D295271E8}"/>
                </a:ext>
              </a:extLst>
            </p:cNvPr>
            <p:cNvSpPr/>
            <p:nvPr/>
          </p:nvSpPr>
          <p:spPr>
            <a:xfrm>
              <a:off x="7890886" y="4360788"/>
              <a:ext cx="80371" cy="117635"/>
            </a:xfrm>
            <a:custGeom>
              <a:avLst/>
              <a:gdLst>
                <a:gd name="connsiteX0" fmla="*/ 0 w 80371"/>
                <a:gd name="connsiteY0" fmla="*/ 1333 h 117635"/>
                <a:gd name="connsiteX1" fmla="*/ 8761 w 80371"/>
                <a:gd name="connsiteY1" fmla="*/ 1333 h 117635"/>
                <a:gd name="connsiteX2" fmla="*/ 8761 w 80371"/>
                <a:gd name="connsiteY2" fmla="*/ 21458 h 117635"/>
                <a:gd name="connsiteX3" fmla="*/ 41582 w 80371"/>
                <a:gd name="connsiteY3" fmla="*/ 0 h 117635"/>
                <a:gd name="connsiteX4" fmla="*/ 80371 w 80371"/>
                <a:gd name="connsiteY4" fmla="*/ 43550 h 117635"/>
                <a:gd name="connsiteX5" fmla="*/ 80371 w 80371"/>
                <a:gd name="connsiteY5" fmla="*/ 44883 h 117635"/>
                <a:gd name="connsiteX6" fmla="*/ 41582 w 80371"/>
                <a:gd name="connsiteY6" fmla="*/ 88941 h 117635"/>
                <a:gd name="connsiteX7" fmla="*/ 8761 w 80371"/>
                <a:gd name="connsiteY7" fmla="*/ 67991 h 117635"/>
                <a:gd name="connsiteX8" fmla="*/ 8761 w 80371"/>
                <a:gd name="connsiteY8" fmla="*/ 117636 h 117635"/>
                <a:gd name="connsiteX9" fmla="*/ 0 w 80371"/>
                <a:gd name="connsiteY9" fmla="*/ 117636 h 117635"/>
                <a:gd name="connsiteX10" fmla="*/ 0 w 80371"/>
                <a:gd name="connsiteY10" fmla="*/ 1333 h 117635"/>
                <a:gd name="connsiteX11" fmla="*/ 71293 w 80371"/>
                <a:gd name="connsiteY11" fmla="*/ 45201 h 117635"/>
                <a:gd name="connsiteX12" fmla="*/ 71293 w 80371"/>
                <a:gd name="connsiteY12" fmla="*/ 43867 h 117635"/>
                <a:gd name="connsiteX13" fmla="*/ 40757 w 80371"/>
                <a:gd name="connsiteY13" fmla="*/ 7428 h 117635"/>
                <a:gd name="connsiteX14" fmla="*/ 8570 w 80371"/>
                <a:gd name="connsiteY14" fmla="*/ 43867 h 117635"/>
                <a:gd name="connsiteX15" fmla="*/ 8570 w 80371"/>
                <a:gd name="connsiteY15" fmla="*/ 45201 h 117635"/>
                <a:gd name="connsiteX16" fmla="*/ 40947 w 80371"/>
                <a:gd name="connsiteY16" fmla="*/ 81513 h 117635"/>
                <a:gd name="connsiteX17" fmla="*/ 71356 w 80371"/>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17635">
                  <a:moveTo>
                    <a:pt x="0" y="1333"/>
                  </a:moveTo>
                  <a:lnTo>
                    <a:pt x="8761" y="1333"/>
                  </a:lnTo>
                  <a:lnTo>
                    <a:pt x="8761" y="21458"/>
                  </a:lnTo>
                  <a:cubicBezTo>
                    <a:pt x="13713" y="10221"/>
                    <a:pt x="26410" y="0"/>
                    <a:pt x="41582" y="0"/>
                  </a:cubicBezTo>
                  <a:cubicBezTo>
                    <a:pt x="63357" y="0"/>
                    <a:pt x="80371" y="16696"/>
                    <a:pt x="80371" y="43550"/>
                  </a:cubicBezTo>
                  <a:lnTo>
                    <a:pt x="80371" y="44883"/>
                  </a:lnTo>
                  <a:cubicBezTo>
                    <a:pt x="80371"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7" y="7428"/>
                  </a:cubicBezTo>
                  <a:cubicBezTo>
                    <a:pt x="24251" y="7428"/>
                    <a:pt x="8570" y="20124"/>
                    <a:pt x="8570" y="43867"/>
                  </a:cubicBezTo>
                  <a:lnTo>
                    <a:pt x="8570" y="45201"/>
                  </a:lnTo>
                  <a:cubicBezTo>
                    <a:pt x="8570" y="68753"/>
                    <a:pt x="22918" y="81513"/>
                    <a:pt x="40947" y="81513"/>
                  </a:cubicBezTo>
                  <a:cubicBezTo>
                    <a:pt x="58977"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21" name="Freeform 1720">
              <a:extLst>
                <a:ext uri="{FF2B5EF4-FFF2-40B4-BE49-F238E27FC236}">
                  <a16:creationId xmlns:a16="http://schemas.microsoft.com/office/drawing/2014/main" id="{6A54AC31-3E8F-5680-E9C1-9ACF625EF6B7}"/>
                </a:ext>
              </a:extLst>
            </p:cNvPr>
            <p:cNvSpPr/>
            <p:nvPr/>
          </p:nvSpPr>
          <p:spPr>
            <a:xfrm>
              <a:off x="7983827"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9 w 83354"/>
                <a:gd name="connsiteY10" fmla="*/ 43867 h 88941"/>
                <a:gd name="connsiteX11" fmla="*/ 9079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9" y="21458"/>
                    <a:pt x="9079" y="43867"/>
                  </a:cubicBezTo>
                  <a:lnTo>
                    <a:pt x="9079" y="45201"/>
                  </a:lnTo>
                  <a:cubicBezTo>
                    <a:pt x="9079"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22" name="Freeform 1721">
              <a:extLst>
                <a:ext uri="{FF2B5EF4-FFF2-40B4-BE49-F238E27FC236}">
                  <a16:creationId xmlns:a16="http://schemas.microsoft.com/office/drawing/2014/main" id="{057C67D7-1205-10A5-94AD-0BE04919BE8F}"/>
                </a:ext>
              </a:extLst>
            </p:cNvPr>
            <p:cNvSpPr/>
            <p:nvPr/>
          </p:nvSpPr>
          <p:spPr>
            <a:xfrm>
              <a:off x="8075752" y="4362121"/>
              <a:ext cx="118525" cy="86275"/>
            </a:xfrm>
            <a:custGeom>
              <a:avLst/>
              <a:gdLst>
                <a:gd name="connsiteX0" fmla="*/ 0 w 118525"/>
                <a:gd name="connsiteY0" fmla="*/ 0 h 86275"/>
                <a:gd name="connsiteX1" fmla="*/ 9396 w 118525"/>
                <a:gd name="connsiteY1" fmla="*/ 0 h 86275"/>
                <a:gd name="connsiteX2" fmla="*/ 32504 w 118525"/>
                <a:gd name="connsiteY2" fmla="*/ 75546 h 86275"/>
                <a:gd name="connsiteX3" fmla="*/ 56120 w 118525"/>
                <a:gd name="connsiteY3" fmla="*/ 0 h 86275"/>
                <a:gd name="connsiteX4" fmla="*/ 63548 w 118525"/>
                <a:gd name="connsiteY4" fmla="*/ 0 h 86275"/>
                <a:gd name="connsiteX5" fmla="*/ 86338 w 118525"/>
                <a:gd name="connsiteY5" fmla="*/ 75546 h 86275"/>
                <a:gd name="connsiteX6" fmla="*/ 109637 w 118525"/>
                <a:gd name="connsiteY6" fmla="*/ 0 h 86275"/>
                <a:gd name="connsiteX7" fmla="*/ 118525 w 118525"/>
                <a:gd name="connsiteY7" fmla="*/ 0 h 86275"/>
                <a:gd name="connsiteX8" fmla="*/ 91290 w 118525"/>
                <a:gd name="connsiteY8" fmla="*/ 86275 h 86275"/>
                <a:gd name="connsiteX9" fmla="*/ 81196 w 118525"/>
                <a:gd name="connsiteY9" fmla="*/ 86275 h 86275"/>
                <a:gd name="connsiteX10" fmla="*/ 59739 w 118525"/>
                <a:gd name="connsiteY10" fmla="*/ 14030 h 86275"/>
                <a:gd name="connsiteX11" fmla="*/ 36821 w 118525"/>
                <a:gd name="connsiteY11" fmla="*/ 86275 h 86275"/>
                <a:gd name="connsiteX12" fmla="*/ 26917 w 118525"/>
                <a:gd name="connsiteY12" fmla="*/ 86275 h 86275"/>
                <a:gd name="connsiteX13" fmla="*/ 0 w 118525"/>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5" h="86275">
                  <a:moveTo>
                    <a:pt x="0" y="0"/>
                  </a:moveTo>
                  <a:lnTo>
                    <a:pt x="9396" y="0"/>
                  </a:lnTo>
                  <a:lnTo>
                    <a:pt x="32504" y="75546"/>
                  </a:lnTo>
                  <a:lnTo>
                    <a:pt x="56120" y="0"/>
                  </a:lnTo>
                  <a:lnTo>
                    <a:pt x="63548" y="0"/>
                  </a:lnTo>
                  <a:lnTo>
                    <a:pt x="86338" y="75546"/>
                  </a:lnTo>
                  <a:lnTo>
                    <a:pt x="109637" y="0"/>
                  </a:lnTo>
                  <a:lnTo>
                    <a:pt x="118525" y="0"/>
                  </a:lnTo>
                  <a:lnTo>
                    <a:pt x="91290" y="86275"/>
                  </a:lnTo>
                  <a:lnTo>
                    <a:pt x="81196" y="86275"/>
                  </a:lnTo>
                  <a:lnTo>
                    <a:pt x="59739" y="14030"/>
                  </a:lnTo>
                  <a:lnTo>
                    <a:pt x="36821"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23" name="Freeform 1722">
              <a:extLst>
                <a:ext uri="{FF2B5EF4-FFF2-40B4-BE49-F238E27FC236}">
                  <a16:creationId xmlns:a16="http://schemas.microsoft.com/office/drawing/2014/main" id="{28B60D4C-300E-FB1D-16C1-18AC45EEF217}"/>
                </a:ext>
              </a:extLst>
            </p:cNvPr>
            <p:cNvSpPr/>
            <p:nvPr/>
          </p:nvSpPr>
          <p:spPr>
            <a:xfrm>
              <a:off x="8202848"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8"/>
                  </a:cubicBezTo>
                  <a:lnTo>
                    <a:pt x="76816" y="63548"/>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24" name="Freeform 1723">
              <a:extLst>
                <a:ext uri="{FF2B5EF4-FFF2-40B4-BE49-F238E27FC236}">
                  <a16:creationId xmlns:a16="http://schemas.microsoft.com/office/drawing/2014/main" id="{9778CB7B-B799-1C3E-18AC-1A97835EC554}"/>
                </a:ext>
              </a:extLst>
            </p:cNvPr>
            <p:cNvSpPr/>
            <p:nvPr/>
          </p:nvSpPr>
          <p:spPr>
            <a:xfrm>
              <a:off x="8299090"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25" name="Freeform 1724">
              <a:extLst>
                <a:ext uri="{FF2B5EF4-FFF2-40B4-BE49-F238E27FC236}">
                  <a16:creationId xmlns:a16="http://schemas.microsoft.com/office/drawing/2014/main" id="{175F9E20-B736-3A62-7408-2A0394C7B4CF}"/>
                </a:ext>
              </a:extLst>
            </p:cNvPr>
            <p:cNvSpPr/>
            <p:nvPr/>
          </p:nvSpPr>
          <p:spPr>
            <a:xfrm>
              <a:off x="8346449" y="4360725"/>
              <a:ext cx="63611" cy="89131"/>
            </a:xfrm>
            <a:custGeom>
              <a:avLst/>
              <a:gdLst>
                <a:gd name="connsiteX0" fmla="*/ 0 w 63611"/>
                <a:gd name="connsiteY0" fmla="*/ 61897 h 89131"/>
                <a:gd name="connsiteX1" fmla="*/ 8443 w 63611"/>
                <a:gd name="connsiteY1" fmla="*/ 61897 h 89131"/>
                <a:gd name="connsiteX2" fmla="*/ 33202 w 63611"/>
                <a:gd name="connsiteY2" fmla="*/ 81704 h 89131"/>
                <a:gd name="connsiteX3" fmla="*/ 55167 w 63611"/>
                <a:gd name="connsiteY3" fmla="*/ 64690 h 89131"/>
                <a:gd name="connsiteX4" fmla="*/ 32567 w 63611"/>
                <a:gd name="connsiteY4" fmla="*/ 47169 h 89131"/>
                <a:gd name="connsiteX5" fmla="*/ 2856 w 63611"/>
                <a:gd name="connsiteY5" fmla="*/ 23108 h 89131"/>
                <a:gd name="connsiteX6" fmla="*/ 31234 w 63611"/>
                <a:gd name="connsiteY6" fmla="*/ 0 h 89131"/>
                <a:gd name="connsiteX7" fmla="*/ 61262 w 63611"/>
                <a:gd name="connsiteY7" fmla="*/ 23426 h 89131"/>
                <a:gd name="connsiteX8" fmla="*/ 52818 w 63611"/>
                <a:gd name="connsiteY8" fmla="*/ 23426 h 89131"/>
                <a:gd name="connsiteX9" fmla="*/ 31044 w 63611"/>
                <a:gd name="connsiteY9" fmla="*/ 7428 h 89131"/>
                <a:gd name="connsiteX10" fmla="*/ 10919 w 63611"/>
                <a:gd name="connsiteY10" fmla="*/ 22791 h 89131"/>
                <a:gd name="connsiteX11" fmla="*/ 34535 w 63611"/>
                <a:gd name="connsiteY11" fmla="*/ 39487 h 89131"/>
                <a:gd name="connsiteX12" fmla="*/ 63611 w 63611"/>
                <a:gd name="connsiteY12" fmla="*/ 64055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3" y="61897"/>
                  </a:lnTo>
                  <a:cubicBezTo>
                    <a:pt x="9904" y="73578"/>
                    <a:pt x="17204" y="81704"/>
                    <a:pt x="33202" y="81704"/>
                  </a:cubicBezTo>
                  <a:cubicBezTo>
                    <a:pt x="47740" y="81704"/>
                    <a:pt x="55167" y="75102"/>
                    <a:pt x="55167" y="64690"/>
                  </a:cubicBezTo>
                  <a:cubicBezTo>
                    <a:pt x="55167" y="53644"/>
                    <a:pt x="48756" y="50153"/>
                    <a:pt x="32567" y="47169"/>
                  </a:cubicBezTo>
                  <a:cubicBezTo>
                    <a:pt x="11427" y="43360"/>
                    <a:pt x="2856" y="37963"/>
                    <a:pt x="2856" y="23108"/>
                  </a:cubicBezTo>
                  <a:cubicBezTo>
                    <a:pt x="2856" y="8253"/>
                    <a:pt x="16696" y="0"/>
                    <a:pt x="31234" y="0"/>
                  </a:cubicBezTo>
                  <a:cubicBezTo>
                    <a:pt x="46724" y="0"/>
                    <a:pt x="58977" y="6412"/>
                    <a:pt x="61262" y="23426"/>
                  </a:cubicBezTo>
                  <a:lnTo>
                    <a:pt x="52818" y="23426"/>
                  </a:lnTo>
                  <a:cubicBezTo>
                    <a:pt x="50660" y="12379"/>
                    <a:pt x="43550" y="7428"/>
                    <a:pt x="31044" y="7428"/>
                  </a:cubicBezTo>
                  <a:cubicBezTo>
                    <a:pt x="18538" y="7428"/>
                    <a:pt x="10919" y="13522"/>
                    <a:pt x="10919" y="22791"/>
                  </a:cubicBezTo>
                  <a:cubicBezTo>
                    <a:pt x="10919" y="32694"/>
                    <a:pt x="16887" y="36313"/>
                    <a:pt x="34535" y="39487"/>
                  </a:cubicBezTo>
                  <a:cubicBezTo>
                    <a:pt x="53009" y="42788"/>
                    <a:pt x="63611" y="47232"/>
                    <a:pt x="63611" y="64055"/>
                  </a:cubicBezTo>
                  <a:cubicBezTo>
                    <a:pt x="63611" y="78593"/>
                    <a:pt x="52882" y="89132"/>
                    <a:pt x="33266" y="89132"/>
                  </a:cubicBezTo>
                  <a:cubicBezTo>
                    <a:pt x="13649"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26" name="Freeform 1725">
              <a:extLst>
                <a:ext uri="{FF2B5EF4-FFF2-40B4-BE49-F238E27FC236}">
                  <a16:creationId xmlns:a16="http://schemas.microsoft.com/office/drawing/2014/main" id="{711F87B1-DF35-674C-7056-F86A63B76F7C}"/>
                </a:ext>
              </a:extLst>
            </p:cNvPr>
            <p:cNvSpPr/>
            <p:nvPr/>
          </p:nvSpPr>
          <p:spPr>
            <a:xfrm>
              <a:off x="8458562" y="4362121"/>
              <a:ext cx="75355" cy="116302"/>
            </a:xfrm>
            <a:custGeom>
              <a:avLst/>
              <a:gdLst>
                <a:gd name="connsiteX0" fmla="*/ 34154 w 75355"/>
                <a:gd name="connsiteY0" fmla="*/ 78848 h 116302"/>
                <a:gd name="connsiteX1" fmla="*/ 0 w 75355"/>
                <a:gd name="connsiteY1" fmla="*/ 0 h 116302"/>
                <a:gd name="connsiteX2" fmla="*/ 9396 w 75355"/>
                <a:gd name="connsiteY2" fmla="*/ 0 h 116302"/>
                <a:gd name="connsiteX3" fmla="*/ 38916 w 75355"/>
                <a:gd name="connsiteY3" fmla="*/ 68817 h 116302"/>
                <a:gd name="connsiteX4" fmla="*/ 66468 w 75355"/>
                <a:gd name="connsiteY4" fmla="*/ 0 h 116302"/>
                <a:gd name="connsiteX5" fmla="*/ 75356 w 75355"/>
                <a:gd name="connsiteY5" fmla="*/ 0 h 116302"/>
                <a:gd name="connsiteX6" fmla="*/ 27488 w 75355"/>
                <a:gd name="connsiteY6" fmla="*/ 116303 h 116302"/>
                <a:gd name="connsiteX7" fmla="*/ 18411 w 75355"/>
                <a:gd name="connsiteY7" fmla="*/ 116303 h 116302"/>
                <a:gd name="connsiteX8" fmla="*/ 34091 w 75355"/>
                <a:gd name="connsiteY8" fmla="*/ 78848 h 11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55" h="116302">
                  <a:moveTo>
                    <a:pt x="34154" y="78848"/>
                  </a:moveTo>
                  <a:lnTo>
                    <a:pt x="0" y="0"/>
                  </a:lnTo>
                  <a:lnTo>
                    <a:pt x="9396" y="0"/>
                  </a:lnTo>
                  <a:lnTo>
                    <a:pt x="38916" y="68817"/>
                  </a:lnTo>
                  <a:lnTo>
                    <a:pt x="66468" y="0"/>
                  </a:lnTo>
                  <a:lnTo>
                    <a:pt x="75356" y="0"/>
                  </a:lnTo>
                  <a:lnTo>
                    <a:pt x="27488" y="116303"/>
                  </a:lnTo>
                  <a:lnTo>
                    <a:pt x="18411" y="116303"/>
                  </a:lnTo>
                  <a:lnTo>
                    <a:pt x="34091" y="78848"/>
                  </a:lnTo>
                  <a:close/>
                </a:path>
              </a:pathLst>
            </a:custGeom>
            <a:solidFill>
              <a:srgbClr val="FFFFFF"/>
            </a:solidFill>
            <a:ln w="6345" cap="flat">
              <a:noFill/>
              <a:prstDash val="solid"/>
              <a:miter/>
            </a:ln>
          </p:spPr>
          <p:txBody>
            <a:bodyPr rtlCol="0" anchor="ctr"/>
            <a:lstStyle/>
            <a:p>
              <a:endParaRPr lang="en-US"/>
            </a:p>
          </p:txBody>
        </p:sp>
        <p:sp>
          <p:nvSpPr>
            <p:cNvPr id="1727" name="Freeform 1726">
              <a:extLst>
                <a:ext uri="{FF2B5EF4-FFF2-40B4-BE49-F238E27FC236}">
                  <a16:creationId xmlns:a16="http://schemas.microsoft.com/office/drawing/2014/main" id="{84248DDB-51F8-42B9-77D0-053D3508DA49}"/>
                </a:ext>
              </a:extLst>
            </p:cNvPr>
            <p:cNvSpPr/>
            <p:nvPr/>
          </p:nvSpPr>
          <p:spPr>
            <a:xfrm>
              <a:off x="8541218"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7"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28" name="Freeform 1727">
              <a:extLst>
                <a:ext uri="{FF2B5EF4-FFF2-40B4-BE49-F238E27FC236}">
                  <a16:creationId xmlns:a16="http://schemas.microsoft.com/office/drawing/2014/main" id="{4A9B4025-6DA9-5065-A1E2-B5159605932F}"/>
                </a:ext>
              </a:extLst>
            </p:cNvPr>
            <p:cNvSpPr/>
            <p:nvPr/>
          </p:nvSpPr>
          <p:spPr>
            <a:xfrm>
              <a:off x="8642729" y="436212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1729" name="Freeform 1728">
              <a:extLst>
                <a:ext uri="{FF2B5EF4-FFF2-40B4-BE49-F238E27FC236}">
                  <a16:creationId xmlns:a16="http://schemas.microsoft.com/office/drawing/2014/main" id="{C4D1B6CA-4842-C691-91A4-FFDD1274BEFE}"/>
                </a:ext>
              </a:extLst>
            </p:cNvPr>
            <p:cNvSpPr/>
            <p:nvPr/>
          </p:nvSpPr>
          <p:spPr>
            <a:xfrm>
              <a:off x="8737447"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30" name="Freeform 1729">
              <a:extLst>
                <a:ext uri="{FF2B5EF4-FFF2-40B4-BE49-F238E27FC236}">
                  <a16:creationId xmlns:a16="http://schemas.microsoft.com/office/drawing/2014/main" id="{7FDF83E6-70C2-7528-95F0-F17B319881E2}"/>
                </a:ext>
              </a:extLst>
            </p:cNvPr>
            <p:cNvSpPr/>
            <p:nvPr/>
          </p:nvSpPr>
          <p:spPr>
            <a:xfrm>
              <a:off x="8832356" y="4360788"/>
              <a:ext cx="80370" cy="117635"/>
            </a:xfrm>
            <a:custGeom>
              <a:avLst/>
              <a:gdLst>
                <a:gd name="connsiteX0" fmla="*/ 0 w 80370"/>
                <a:gd name="connsiteY0" fmla="*/ 1333 h 117635"/>
                <a:gd name="connsiteX1" fmla="*/ 8761 w 80370"/>
                <a:gd name="connsiteY1" fmla="*/ 1333 h 117635"/>
                <a:gd name="connsiteX2" fmla="*/ 8761 w 80370"/>
                <a:gd name="connsiteY2" fmla="*/ 21458 h 117635"/>
                <a:gd name="connsiteX3" fmla="*/ 41582 w 80370"/>
                <a:gd name="connsiteY3" fmla="*/ 0 h 117635"/>
                <a:gd name="connsiteX4" fmla="*/ 80370 w 80370"/>
                <a:gd name="connsiteY4" fmla="*/ 43550 h 117635"/>
                <a:gd name="connsiteX5" fmla="*/ 80370 w 80370"/>
                <a:gd name="connsiteY5" fmla="*/ 44883 h 117635"/>
                <a:gd name="connsiteX6" fmla="*/ 41582 w 80370"/>
                <a:gd name="connsiteY6" fmla="*/ 88941 h 117635"/>
                <a:gd name="connsiteX7" fmla="*/ 8761 w 80370"/>
                <a:gd name="connsiteY7" fmla="*/ 67991 h 117635"/>
                <a:gd name="connsiteX8" fmla="*/ 8761 w 80370"/>
                <a:gd name="connsiteY8" fmla="*/ 117636 h 117635"/>
                <a:gd name="connsiteX9" fmla="*/ 0 w 80370"/>
                <a:gd name="connsiteY9" fmla="*/ 117636 h 117635"/>
                <a:gd name="connsiteX10" fmla="*/ 0 w 80370"/>
                <a:gd name="connsiteY10" fmla="*/ 1333 h 117635"/>
                <a:gd name="connsiteX11" fmla="*/ 71293 w 80370"/>
                <a:gd name="connsiteY11" fmla="*/ 45201 h 117635"/>
                <a:gd name="connsiteX12" fmla="*/ 71293 w 80370"/>
                <a:gd name="connsiteY12" fmla="*/ 43867 h 117635"/>
                <a:gd name="connsiteX13" fmla="*/ 40756 w 80370"/>
                <a:gd name="connsiteY13" fmla="*/ 7428 h 117635"/>
                <a:gd name="connsiteX14" fmla="*/ 8570 w 80370"/>
                <a:gd name="connsiteY14" fmla="*/ 43867 h 117635"/>
                <a:gd name="connsiteX15" fmla="*/ 8570 w 80370"/>
                <a:gd name="connsiteY15" fmla="*/ 45201 h 117635"/>
                <a:gd name="connsiteX16" fmla="*/ 40947 w 80370"/>
                <a:gd name="connsiteY16" fmla="*/ 81513 h 117635"/>
                <a:gd name="connsiteX17" fmla="*/ 71356 w 80370"/>
                <a:gd name="connsiteY17" fmla="*/ 45201 h 117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5">
                  <a:moveTo>
                    <a:pt x="0" y="1333"/>
                  </a:moveTo>
                  <a:lnTo>
                    <a:pt x="8761" y="1333"/>
                  </a:lnTo>
                  <a:lnTo>
                    <a:pt x="8761" y="21458"/>
                  </a:lnTo>
                  <a:cubicBezTo>
                    <a:pt x="13712" y="10221"/>
                    <a:pt x="26409" y="0"/>
                    <a:pt x="41582" y="0"/>
                  </a:cubicBezTo>
                  <a:cubicBezTo>
                    <a:pt x="63357" y="0"/>
                    <a:pt x="80370" y="16696"/>
                    <a:pt x="80370" y="43550"/>
                  </a:cubicBezTo>
                  <a:lnTo>
                    <a:pt x="80370" y="44883"/>
                  </a:lnTo>
                  <a:cubicBezTo>
                    <a:pt x="80370" y="71927"/>
                    <a:pt x="63865" y="88941"/>
                    <a:pt x="41582" y="88941"/>
                  </a:cubicBezTo>
                  <a:cubicBezTo>
                    <a:pt x="24441" y="88941"/>
                    <a:pt x="13332" y="78530"/>
                    <a:pt x="8761" y="67991"/>
                  </a:cubicBezTo>
                  <a:lnTo>
                    <a:pt x="8761" y="117636"/>
                  </a:lnTo>
                  <a:lnTo>
                    <a:pt x="0" y="117636"/>
                  </a:lnTo>
                  <a:lnTo>
                    <a:pt x="0" y="1333"/>
                  </a:lnTo>
                  <a:close/>
                  <a:moveTo>
                    <a:pt x="71293" y="45201"/>
                  </a:moveTo>
                  <a:lnTo>
                    <a:pt x="71293" y="43867"/>
                  </a:lnTo>
                  <a:cubicBezTo>
                    <a:pt x="71293" y="20124"/>
                    <a:pt x="57263" y="7428"/>
                    <a:pt x="40756" y="7428"/>
                  </a:cubicBezTo>
                  <a:cubicBezTo>
                    <a:pt x="24251" y="7428"/>
                    <a:pt x="8570" y="20124"/>
                    <a:pt x="8570" y="43867"/>
                  </a:cubicBezTo>
                  <a:lnTo>
                    <a:pt x="8570" y="45201"/>
                  </a:lnTo>
                  <a:cubicBezTo>
                    <a:pt x="8570" y="68753"/>
                    <a:pt x="22918" y="81513"/>
                    <a:pt x="40947" y="81513"/>
                  </a:cubicBezTo>
                  <a:cubicBezTo>
                    <a:pt x="58976" y="81513"/>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31" name="Freeform 1730">
              <a:extLst>
                <a:ext uri="{FF2B5EF4-FFF2-40B4-BE49-F238E27FC236}">
                  <a16:creationId xmlns:a16="http://schemas.microsoft.com/office/drawing/2014/main" id="{98CF9367-70F5-1044-177C-504A3B410AA9}"/>
                </a:ext>
              </a:extLst>
            </p:cNvPr>
            <p:cNvSpPr/>
            <p:nvPr/>
          </p:nvSpPr>
          <p:spPr>
            <a:xfrm>
              <a:off x="8925297" y="4360788"/>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3 h 88941"/>
                <a:gd name="connsiteX7" fmla="*/ 68055 w 77450"/>
                <a:gd name="connsiteY7" fmla="*/ 63548 h 88941"/>
                <a:gd name="connsiteX8" fmla="*/ 76816 w 77450"/>
                <a:gd name="connsiteY8" fmla="*/ 63548 h 88941"/>
                <a:gd name="connsiteX9" fmla="*/ 41010 w 77450"/>
                <a:gd name="connsiteY9" fmla="*/ 88941 h 88941"/>
                <a:gd name="connsiteX10" fmla="*/ 63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8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3"/>
                    <a:pt x="41010" y="81513"/>
                  </a:cubicBezTo>
                  <a:cubicBezTo>
                    <a:pt x="55358" y="81513"/>
                    <a:pt x="65134" y="75546"/>
                    <a:pt x="68055" y="63548"/>
                  </a:cubicBezTo>
                  <a:lnTo>
                    <a:pt x="76816" y="63548"/>
                  </a:lnTo>
                  <a:cubicBezTo>
                    <a:pt x="73197" y="80053"/>
                    <a:pt x="59485" y="88941"/>
                    <a:pt x="41010" y="88941"/>
                  </a:cubicBezTo>
                  <a:cubicBezTo>
                    <a:pt x="16061" y="88941"/>
                    <a:pt x="63" y="71293"/>
                    <a:pt x="63" y="45391"/>
                  </a:cubicBezTo>
                  <a:close/>
                  <a:moveTo>
                    <a:pt x="68372" y="38154"/>
                  </a:moveTo>
                  <a:cubicBezTo>
                    <a:pt x="67546" y="17204"/>
                    <a:pt x="56500" y="7491"/>
                    <a:pt x="39614" y="7491"/>
                  </a:cubicBezTo>
                  <a:cubicBezTo>
                    <a:pt x="22727" y="7491"/>
                    <a:pt x="11046" y="19363"/>
                    <a:pt x="9396" y="38154"/>
                  </a:cubicBezTo>
                  <a:lnTo>
                    <a:pt x="68308" y="38154"/>
                  </a:lnTo>
                  <a:close/>
                </a:path>
              </a:pathLst>
            </a:custGeom>
            <a:solidFill>
              <a:srgbClr val="FFFFFF"/>
            </a:solidFill>
            <a:ln w="6345" cap="flat">
              <a:noFill/>
              <a:prstDash val="solid"/>
              <a:miter/>
            </a:ln>
          </p:spPr>
          <p:txBody>
            <a:bodyPr rtlCol="0" anchor="ctr"/>
            <a:lstStyle/>
            <a:p>
              <a:endParaRPr lang="en-US"/>
            </a:p>
          </p:txBody>
        </p:sp>
        <p:sp>
          <p:nvSpPr>
            <p:cNvPr id="1732" name="Freeform 1731">
              <a:extLst>
                <a:ext uri="{FF2B5EF4-FFF2-40B4-BE49-F238E27FC236}">
                  <a16:creationId xmlns:a16="http://schemas.microsoft.com/office/drawing/2014/main" id="{49B6890C-1CA7-29B4-9733-A3462952AF13}"/>
                </a:ext>
              </a:extLst>
            </p:cNvPr>
            <p:cNvSpPr/>
            <p:nvPr/>
          </p:nvSpPr>
          <p:spPr>
            <a:xfrm>
              <a:off x="9021539" y="4360978"/>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33" name="Freeform 1732">
              <a:extLst>
                <a:ext uri="{FF2B5EF4-FFF2-40B4-BE49-F238E27FC236}">
                  <a16:creationId xmlns:a16="http://schemas.microsoft.com/office/drawing/2014/main" id="{047DAE6B-BC35-559E-7FB1-8C34FD4BD235}"/>
                </a:ext>
              </a:extLst>
            </p:cNvPr>
            <p:cNvSpPr/>
            <p:nvPr/>
          </p:nvSpPr>
          <p:spPr>
            <a:xfrm>
              <a:off x="9068898" y="4360725"/>
              <a:ext cx="63610" cy="89131"/>
            </a:xfrm>
            <a:custGeom>
              <a:avLst/>
              <a:gdLst>
                <a:gd name="connsiteX0" fmla="*/ 0 w 63610"/>
                <a:gd name="connsiteY0" fmla="*/ 61897 h 89131"/>
                <a:gd name="connsiteX1" fmla="*/ 8443 w 63610"/>
                <a:gd name="connsiteY1" fmla="*/ 61897 h 89131"/>
                <a:gd name="connsiteX2" fmla="*/ 33202 w 63610"/>
                <a:gd name="connsiteY2" fmla="*/ 81704 h 89131"/>
                <a:gd name="connsiteX3" fmla="*/ 55167 w 63610"/>
                <a:gd name="connsiteY3" fmla="*/ 64690 h 89131"/>
                <a:gd name="connsiteX4" fmla="*/ 32567 w 63610"/>
                <a:gd name="connsiteY4" fmla="*/ 47169 h 89131"/>
                <a:gd name="connsiteX5" fmla="*/ 2856 w 63610"/>
                <a:gd name="connsiteY5" fmla="*/ 23108 h 89131"/>
                <a:gd name="connsiteX6" fmla="*/ 31234 w 63610"/>
                <a:gd name="connsiteY6" fmla="*/ 0 h 89131"/>
                <a:gd name="connsiteX7" fmla="*/ 61262 w 63610"/>
                <a:gd name="connsiteY7" fmla="*/ 23426 h 89131"/>
                <a:gd name="connsiteX8" fmla="*/ 52818 w 63610"/>
                <a:gd name="connsiteY8" fmla="*/ 23426 h 89131"/>
                <a:gd name="connsiteX9" fmla="*/ 31043 w 63610"/>
                <a:gd name="connsiteY9" fmla="*/ 7428 h 89131"/>
                <a:gd name="connsiteX10" fmla="*/ 10919 w 63610"/>
                <a:gd name="connsiteY10" fmla="*/ 22791 h 89131"/>
                <a:gd name="connsiteX11" fmla="*/ 34535 w 63610"/>
                <a:gd name="connsiteY11" fmla="*/ 39487 h 89131"/>
                <a:gd name="connsiteX12" fmla="*/ 63610 w 63610"/>
                <a:gd name="connsiteY12" fmla="*/ 64055 h 89131"/>
                <a:gd name="connsiteX13" fmla="*/ 33266 w 63610"/>
                <a:gd name="connsiteY13" fmla="*/ 89132 h 89131"/>
                <a:gd name="connsiteX14" fmla="*/ 64 w 63610"/>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0" h="89131">
                  <a:moveTo>
                    <a:pt x="0" y="61897"/>
                  </a:moveTo>
                  <a:lnTo>
                    <a:pt x="8443" y="61897"/>
                  </a:lnTo>
                  <a:cubicBezTo>
                    <a:pt x="9903" y="73578"/>
                    <a:pt x="17204" y="81704"/>
                    <a:pt x="33202" y="81704"/>
                  </a:cubicBezTo>
                  <a:cubicBezTo>
                    <a:pt x="47739" y="81704"/>
                    <a:pt x="55167" y="75102"/>
                    <a:pt x="55167" y="64690"/>
                  </a:cubicBezTo>
                  <a:cubicBezTo>
                    <a:pt x="55167" y="53644"/>
                    <a:pt x="48755" y="50153"/>
                    <a:pt x="32567" y="47169"/>
                  </a:cubicBezTo>
                  <a:cubicBezTo>
                    <a:pt x="11427" y="43360"/>
                    <a:pt x="2856" y="37963"/>
                    <a:pt x="2856" y="23108"/>
                  </a:cubicBezTo>
                  <a:cubicBezTo>
                    <a:pt x="2856" y="8253"/>
                    <a:pt x="16696" y="0"/>
                    <a:pt x="31234" y="0"/>
                  </a:cubicBezTo>
                  <a:cubicBezTo>
                    <a:pt x="46724" y="0"/>
                    <a:pt x="58976" y="6412"/>
                    <a:pt x="61262" y="23426"/>
                  </a:cubicBezTo>
                  <a:lnTo>
                    <a:pt x="52818" y="23426"/>
                  </a:lnTo>
                  <a:cubicBezTo>
                    <a:pt x="50660" y="12379"/>
                    <a:pt x="43550" y="7428"/>
                    <a:pt x="31043" y="7428"/>
                  </a:cubicBezTo>
                  <a:cubicBezTo>
                    <a:pt x="18537" y="7428"/>
                    <a:pt x="10919" y="13522"/>
                    <a:pt x="10919" y="22791"/>
                  </a:cubicBezTo>
                  <a:cubicBezTo>
                    <a:pt x="10919" y="32694"/>
                    <a:pt x="16886" y="36313"/>
                    <a:pt x="34535" y="39487"/>
                  </a:cubicBezTo>
                  <a:cubicBezTo>
                    <a:pt x="53009" y="42788"/>
                    <a:pt x="63610" y="47232"/>
                    <a:pt x="63610" y="64055"/>
                  </a:cubicBezTo>
                  <a:cubicBezTo>
                    <a:pt x="63610" y="78593"/>
                    <a:pt x="52882" y="89132"/>
                    <a:pt x="33266" y="89132"/>
                  </a:cubicBezTo>
                  <a:cubicBezTo>
                    <a:pt x="13648" y="89132"/>
                    <a:pt x="1269" y="78403"/>
                    <a:pt x="64" y="61897"/>
                  </a:cubicBezTo>
                  <a:close/>
                </a:path>
              </a:pathLst>
            </a:custGeom>
            <a:solidFill>
              <a:srgbClr val="FFFFFF"/>
            </a:solidFill>
            <a:ln w="6345" cap="flat">
              <a:noFill/>
              <a:prstDash val="solid"/>
              <a:miter/>
            </a:ln>
          </p:spPr>
          <p:txBody>
            <a:bodyPr rtlCol="0" anchor="ctr"/>
            <a:lstStyle/>
            <a:p>
              <a:endParaRPr lang="en-US"/>
            </a:p>
          </p:txBody>
        </p:sp>
        <p:sp>
          <p:nvSpPr>
            <p:cNvPr id="1734" name="Freeform 1733">
              <a:extLst>
                <a:ext uri="{FF2B5EF4-FFF2-40B4-BE49-F238E27FC236}">
                  <a16:creationId xmlns:a16="http://schemas.microsoft.com/office/drawing/2014/main" id="{9D8294CA-9438-FA86-013A-4022E08669A1}"/>
                </a:ext>
              </a:extLst>
            </p:cNvPr>
            <p:cNvSpPr/>
            <p:nvPr/>
          </p:nvSpPr>
          <p:spPr>
            <a:xfrm>
              <a:off x="9144825" y="4360788"/>
              <a:ext cx="83354" cy="88941"/>
            </a:xfrm>
            <a:custGeom>
              <a:avLst/>
              <a:gdLst>
                <a:gd name="connsiteX0" fmla="*/ 0 w 83354"/>
                <a:gd name="connsiteY0" fmla="*/ 45201 h 88941"/>
                <a:gd name="connsiteX1" fmla="*/ 0 w 83354"/>
                <a:gd name="connsiteY1" fmla="*/ 43867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7 h 88941"/>
                <a:gd name="connsiteX9" fmla="*/ 41772 w 83354"/>
                <a:gd name="connsiteY9" fmla="*/ 7428 h 88941"/>
                <a:gd name="connsiteX10" fmla="*/ 9078 w 83354"/>
                <a:gd name="connsiteY10" fmla="*/ 43867 h 88941"/>
                <a:gd name="connsiteX11" fmla="*/ 9078 w 83354"/>
                <a:gd name="connsiteY11" fmla="*/ 45201 h 88941"/>
                <a:gd name="connsiteX12" fmla="*/ 41772 w 83354"/>
                <a:gd name="connsiteY12" fmla="*/ 81513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7"/>
                  </a:lnTo>
                  <a:cubicBezTo>
                    <a:pt x="0" y="17966"/>
                    <a:pt x="18664" y="0"/>
                    <a:pt x="41772" y="0"/>
                  </a:cubicBezTo>
                  <a:cubicBezTo>
                    <a:pt x="64881" y="0"/>
                    <a:pt x="83355" y="17458"/>
                    <a:pt x="83355" y="43741"/>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7"/>
                    <a:pt x="60056" y="7428"/>
                    <a:pt x="41772" y="7428"/>
                  </a:cubicBezTo>
                  <a:cubicBezTo>
                    <a:pt x="23489" y="7428"/>
                    <a:pt x="9078" y="21458"/>
                    <a:pt x="9078" y="43867"/>
                  </a:cubicBezTo>
                  <a:lnTo>
                    <a:pt x="9078" y="45201"/>
                  </a:lnTo>
                  <a:cubicBezTo>
                    <a:pt x="9078" y="67293"/>
                    <a:pt x="22918" y="81513"/>
                    <a:pt x="41772" y="81513"/>
                  </a:cubicBezTo>
                  <a:cubicBezTo>
                    <a:pt x="60628" y="81513"/>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35" name="Freeform 1734">
              <a:extLst>
                <a:ext uri="{FF2B5EF4-FFF2-40B4-BE49-F238E27FC236}">
                  <a16:creationId xmlns:a16="http://schemas.microsoft.com/office/drawing/2014/main" id="{0EC94926-80CC-8387-8F87-6752CAC2581F}"/>
                </a:ext>
              </a:extLst>
            </p:cNvPr>
            <p:cNvSpPr/>
            <p:nvPr/>
          </p:nvSpPr>
          <p:spPr>
            <a:xfrm>
              <a:off x="9247161" y="436078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6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6" y="0"/>
                  </a:cubicBezTo>
                  <a:cubicBezTo>
                    <a:pt x="57643" y="0"/>
                    <a:pt x="70023" y="9904"/>
                    <a:pt x="70023" y="34472"/>
                  </a:cubicBezTo>
                  <a:lnTo>
                    <a:pt x="70023" y="87608"/>
                  </a:lnTo>
                  <a:lnTo>
                    <a:pt x="61262" y="87608"/>
                  </a:lnTo>
                  <a:lnTo>
                    <a:pt x="61262" y="33964"/>
                  </a:lnTo>
                  <a:cubicBezTo>
                    <a:pt x="61262" y="15680"/>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36" name="Freeform 1735">
              <a:extLst>
                <a:ext uri="{FF2B5EF4-FFF2-40B4-BE49-F238E27FC236}">
                  <a16:creationId xmlns:a16="http://schemas.microsoft.com/office/drawing/2014/main" id="{C99F88E8-1F0D-5A1A-9119-0BC7CC73A9C0}"/>
                </a:ext>
              </a:extLst>
            </p:cNvPr>
            <p:cNvSpPr/>
            <p:nvPr/>
          </p:nvSpPr>
          <p:spPr>
            <a:xfrm>
              <a:off x="9335468" y="4360788"/>
              <a:ext cx="67229" cy="88941"/>
            </a:xfrm>
            <a:custGeom>
              <a:avLst/>
              <a:gdLst>
                <a:gd name="connsiteX0" fmla="*/ 0 w 67229"/>
                <a:gd name="connsiteY0" fmla="*/ 64309 h 88941"/>
                <a:gd name="connsiteX1" fmla="*/ 40439 w 67229"/>
                <a:gd name="connsiteY1" fmla="*/ 38217 h 88941"/>
                <a:gd name="connsiteX2" fmla="*/ 58405 w 67229"/>
                <a:gd name="connsiteY2" fmla="*/ 38217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6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37" name="Freeform 1736">
              <a:extLst>
                <a:ext uri="{FF2B5EF4-FFF2-40B4-BE49-F238E27FC236}">
                  <a16:creationId xmlns:a16="http://schemas.microsoft.com/office/drawing/2014/main" id="{84CBEDC8-DCC3-D23B-DFBC-BA6E0A160750}"/>
                </a:ext>
              </a:extLst>
            </p:cNvPr>
            <p:cNvSpPr/>
            <p:nvPr/>
          </p:nvSpPr>
          <p:spPr>
            <a:xfrm>
              <a:off x="9427710" y="4320856"/>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38" name="Freeform 1737">
              <a:extLst>
                <a:ext uri="{FF2B5EF4-FFF2-40B4-BE49-F238E27FC236}">
                  <a16:creationId xmlns:a16="http://schemas.microsoft.com/office/drawing/2014/main" id="{31C43962-1F5D-A337-9BEF-FB61EEA57BC7}"/>
                </a:ext>
              </a:extLst>
            </p:cNvPr>
            <p:cNvSpPr/>
            <p:nvPr/>
          </p:nvSpPr>
          <p:spPr>
            <a:xfrm>
              <a:off x="7647298" y="4563874"/>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3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0"/>
                    <a:pt x="67229" y="30536"/>
                  </a:cubicBezTo>
                  <a:lnTo>
                    <a:pt x="67229" y="87608"/>
                  </a:lnTo>
                  <a:lnTo>
                    <a:pt x="58469" y="87608"/>
                  </a:lnTo>
                  <a:lnTo>
                    <a:pt x="58469" y="74403"/>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39" name="Freeform 1738">
              <a:extLst>
                <a:ext uri="{FF2B5EF4-FFF2-40B4-BE49-F238E27FC236}">
                  <a16:creationId xmlns:a16="http://schemas.microsoft.com/office/drawing/2014/main" id="{D59880AF-74F4-AE12-3DA9-A715FC9F362C}"/>
                </a:ext>
              </a:extLst>
            </p:cNvPr>
            <p:cNvSpPr/>
            <p:nvPr/>
          </p:nvSpPr>
          <p:spPr>
            <a:xfrm>
              <a:off x="7739223"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40" name="Freeform 1739">
              <a:extLst>
                <a:ext uri="{FF2B5EF4-FFF2-40B4-BE49-F238E27FC236}">
                  <a16:creationId xmlns:a16="http://schemas.microsoft.com/office/drawing/2014/main" id="{846D3321-F547-1F1F-C97B-EE473D4F48F9}"/>
                </a:ext>
              </a:extLst>
            </p:cNvPr>
            <p:cNvSpPr/>
            <p:nvPr/>
          </p:nvSpPr>
          <p:spPr>
            <a:xfrm>
              <a:off x="7827339" y="4523879"/>
              <a:ext cx="80434" cy="128872"/>
            </a:xfrm>
            <a:custGeom>
              <a:avLst/>
              <a:gdLst>
                <a:gd name="connsiteX0" fmla="*/ 0 w 80434"/>
                <a:gd name="connsiteY0" fmla="*/ 85640 h 128872"/>
                <a:gd name="connsiteX1" fmla="*/ 0 w 80434"/>
                <a:gd name="connsiteY1" fmla="*/ 84307 h 128872"/>
                <a:gd name="connsiteX2" fmla="*/ 40122 w 80434"/>
                <a:gd name="connsiteY2" fmla="*/ 39931 h 128872"/>
                <a:gd name="connsiteX3" fmla="*/ 71674 w 80434"/>
                <a:gd name="connsiteY3" fmla="*/ 60373 h 128872"/>
                <a:gd name="connsiteX4" fmla="*/ 71674 w 80434"/>
                <a:gd name="connsiteY4" fmla="*/ 0 h 128872"/>
                <a:gd name="connsiteX5" fmla="*/ 80435 w 80434"/>
                <a:gd name="connsiteY5" fmla="*/ 0 h 128872"/>
                <a:gd name="connsiteX6" fmla="*/ 80435 w 80434"/>
                <a:gd name="connsiteY6" fmla="*/ 127539 h 128872"/>
                <a:gd name="connsiteX7" fmla="*/ 71674 w 80434"/>
                <a:gd name="connsiteY7" fmla="*/ 127539 h 128872"/>
                <a:gd name="connsiteX8" fmla="*/ 71674 w 80434"/>
                <a:gd name="connsiteY8" fmla="*/ 107606 h 128872"/>
                <a:gd name="connsiteX9" fmla="*/ 38852 w 80434"/>
                <a:gd name="connsiteY9" fmla="*/ 128873 h 128872"/>
                <a:gd name="connsiteX10" fmla="*/ 64 w 80434"/>
                <a:gd name="connsiteY10" fmla="*/ 85640 h 128872"/>
                <a:gd name="connsiteX11" fmla="*/ 71801 w 80434"/>
                <a:gd name="connsiteY11" fmla="*/ 84942 h 128872"/>
                <a:gd name="connsiteX12" fmla="*/ 71801 w 80434"/>
                <a:gd name="connsiteY12" fmla="*/ 83608 h 128872"/>
                <a:gd name="connsiteX13" fmla="*/ 40948 w 80434"/>
                <a:gd name="connsiteY13" fmla="*/ 47296 h 128872"/>
                <a:gd name="connsiteX14" fmla="*/ 9079 w 80434"/>
                <a:gd name="connsiteY14" fmla="*/ 83926 h 128872"/>
                <a:gd name="connsiteX15" fmla="*/ 9079 w 80434"/>
                <a:gd name="connsiteY15" fmla="*/ 85259 h 128872"/>
                <a:gd name="connsiteX16" fmla="*/ 39614 w 80434"/>
                <a:gd name="connsiteY16" fmla="*/ 121382 h 128872"/>
                <a:gd name="connsiteX17" fmla="*/ 71801 w 80434"/>
                <a:gd name="connsiteY17" fmla="*/ 8494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434" h="128872">
                  <a:moveTo>
                    <a:pt x="0" y="85640"/>
                  </a:moveTo>
                  <a:lnTo>
                    <a:pt x="0" y="84307"/>
                  </a:lnTo>
                  <a:cubicBezTo>
                    <a:pt x="0" y="57770"/>
                    <a:pt x="17331" y="39931"/>
                    <a:pt x="40122" y="39931"/>
                  </a:cubicBezTo>
                  <a:cubicBezTo>
                    <a:pt x="57136" y="39931"/>
                    <a:pt x="66722" y="49645"/>
                    <a:pt x="71674" y="60373"/>
                  </a:cubicBezTo>
                  <a:lnTo>
                    <a:pt x="71674" y="0"/>
                  </a:lnTo>
                  <a:lnTo>
                    <a:pt x="80435" y="0"/>
                  </a:lnTo>
                  <a:lnTo>
                    <a:pt x="80435" y="127539"/>
                  </a:lnTo>
                  <a:lnTo>
                    <a:pt x="71674" y="127539"/>
                  </a:lnTo>
                  <a:lnTo>
                    <a:pt x="71674" y="107606"/>
                  </a:lnTo>
                  <a:cubicBezTo>
                    <a:pt x="67040" y="118017"/>
                    <a:pt x="55041" y="128873"/>
                    <a:pt x="38852" y="128873"/>
                  </a:cubicBezTo>
                  <a:cubicBezTo>
                    <a:pt x="16887" y="128873"/>
                    <a:pt x="64" y="113065"/>
                    <a:pt x="64" y="85640"/>
                  </a:cubicBezTo>
                  <a:close/>
                  <a:moveTo>
                    <a:pt x="71801" y="84942"/>
                  </a:moveTo>
                  <a:lnTo>
                    <a:pt x="71801" y="83608"/>
                  </a:lnTo>
                  <a:cubicBezTo>
                    <a:pt x="71801" y="59865"/>
                    <a:pt x="58913" y="47296"/>
                    <a:pt x="40948" y="47296"/>
                  </a:cubicBezTo>
                  <a:cubicBezTo>
                    <a:pt x="22981" y="47296"/>
                    <a:pt x="9079" y="60627"/>
                    <a:pt x="9079" y="83926"/>
                  </a:cubicBezTo>
                  <a:lnTo>
                    <a:pt x="9079" y="85259"/>
                  </a:lnTo>
                  <a:cubicBezTo>
                    <a:pt x="9079" y="108875"/>
                    <a:pt x="22474" y="121382"/>
                    <a:pt x="39614" y="121382"/>
                  </a:cubicBezTo>
                  <a:cubicBezTo>
                    <a:pt x="56755" y="121382"/>
                    <a:pt x="71801" y="108685"/>
                    <a:pt x="71801" y="84942"/>
                  </a:cubicBezTo>
                  <a:close/>
                </a:path>
              </a:pathLst>
            </a:custGeom>
            <a:solidFill>
              <a:srgbClr val="FFFFFF"/>
            </a:solidFill>
            <a:ln w="6345" cap="flat">
              <a:noFill/>
              <a:prstDash val="solid"/>
              <a:miter/>
            </a:ln>
          </p:spPr>
          <p:txBody>
            <a:bodyPr rtlCol="0" anchor="ctr"/>
            <a:lstStyle/>
            <a:p>
              <a:endParaRPr lang="en-US"/>
            </a:p>
          </p:txBody>
        </p:sp>
        <p:sp>
          <p:nvSpPr>
            <p:cNvPr id="1741" name="Freeform 1740">
              <a:extLst>
                <a:ext uri="{FF2B5EF4-FFF2-40B4-BE49-F238E27FC236}">
                  <a16:creationId xmlns:a16="http://schemas.microsoft.com/office/drawing/2014/main" id="{4B2EE4F7-4F7B-3ED6-3106-9C51A234E117}"/>
                </a:ext>
              </a:extLst>
            </p:cNvPr>
            <p:cNvSpPr/>
            <p:nvPr/>
          </p:nvSpPr>
          <p:spPr>
            <a:xfrm>
              <a:off x="7972274" y="4563810"/>
              <a:ext cx="80370" cy="117636"/>
            </a:xfrm>
            <a:custGeom>
              <a:avLst/>
              <a:gdLst>
                <a:gd name="connsiteX0" fmla="*/ 0 w 80370"/>
                <a:gd name="connsiteY0" fmla="*/ 1333 h 117636"/>
                <a:gd name="connsiteX1" fmla="*/ 8760 w 80370"/>
                <a:gd name="connsiteY1" fmla="*/ 1333 h 117636"/>
                <a:gd name="connsiteX2" fmla="*/ 8760 w 80370"/>
                <a:gd name="connsiteY2" fmla="*/ 21458 h 117636"/>
                <a:gd name="connsiteX3" fmla="*/ 41582 w 80370"/>
                <a:gd name="connsiteY3" fmla="*/ 0 h 117636"/>
                <a:gd name="connsiteX4" fmla="*/ 80370 w 80370"/>
                <a:gd name="connsiteY4" fmla="*/ 43550 h 117636"/>
                <a:gd name="connsiteX5" fmla="*/ 80370 w 80370"/>
                <a:gd name="connsiteY5" fmla="*/ 44883 h 117636"/>
                <a:gd name="connsiteX6" fmla="*/ 41582 w 80370"/>
                <a:gd name="connsiteY6" fmla="*/ 88941 h 117636"/>
                <a:gd name="connsiteX7" fmla="*/ 8760 w 80370"/>
                <a:gd name="connsiteY7" fmla="*/ 67992 h 117636"/>
                <a:gd name="connsiteX8" fmla="*/ 8760 w 80370"/>
                <a:gd name="connsiteY8" fmla="*/ 117636 h 117636"/>
                <a:gd name="connsiteX9" fmla="*/ 0 w 80370"/>
                <a:gd name="connsiteY9" fmla="*/ 117636 h 117636"/>
                <a:gd name="connsiteX10" fmla="*/ 0 w 80370"/>
                <a:gd name="connsiteY10" fmla="*/ 1333 h 117636"/>
                <a:gd name="connsiteX11" fmla="*/ 71293 w 80370"/>
                <a:gd name="connsiteY11" fmla="*/ 45201 h 117636"/>
                <a:gd name="connsiteX12" fmla="*/ 71293 w 80370"/>
                <a:gd name="connsiteY12" fmla="*/ 43868 h 117636"/>
                <a:gd name="connsiteX13" fmla="*/ 40756 w 80370"/>
                <a:gd name="connsiteY13" fmla="*/ 7428 h 117636"/>
                <a:gd name="connsiteX14" fmla="*/ 8570 w 80370"/>
                <a:gd name="connsiteY14" fmla="*/ 43868 h 117636"/>
                <a:gd name="connsiteX15" fmla="*/ 8570 w 80370"/>
                <a:gd name="connsiteY15" fmla="*/ 45201 h 117636"/>
                <a:gd name="connsiteX16" fmla="*/ 40947 w 80370"/>
                <a:gd name="connsiteY16" fmla="*/ 81514 h 117636"/>
                <a:gd name="connsiteX17" fmla="*/ 71356 w 80370"/>
                <a:gd name="connsiteY17" fmla="*/ 45201 h 11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0" h="117636">
                  <a:moveTo>
                    <a:pt x="0" y="1333"/>
                  </a:moveTo>
                  <a:lnTo>
                    <a:pt x="8760" y="1333"/>
                  </a:lnTo>
                  <a:lnTo>
                    <a:pt x="8760" y="21458"/>
                  </a:lnTo>
                  <a:cubicBezTo>
                    <a:pt x="13712" y="10221"/>
                    <a:pt x="26409" y="0"/>
                    <a:pt x="41582" y="0"/>
                  </a:cubicBezTo>
                  <a:cubicBezTo>
                    <a:pt x="63357" y="0"/>
                    <a:pt x="80370" y="16696"/>
                    <a:pt x="80370" y="43550"/>
                  </a:cubicBezTo>
                  <a:lnTo>
                    <a:pt x="80370" y="44883"/>
                  </a:lnTo>
                  <a:cubicBezTo>
                    <a:pt x="80370" y="71928"/>
                    <a:pt x="63865" y="88941"/>
                    <a:pt x="41582" y="88941"/>
                  </a:cubicBezTo>
                  <a:cubicBezTo>
                    <a:pt x="24441" y="88941"/>
                    <a:pt x="13332" y="78530"/>
                    <a:pt x="8760" y="67992"/>
                  </a:cubicBezTo>
                  <a:lnTo>
                    <a:pt x="8760" y="117636"/>
                  </a:lnTo>
                  <a:lnTo>
                    <a:pt x="0" y="117636"/>
                  </a:lnTo>
                  <a:lnTo>
                    <a:pt x="0" y="1333"/>
                  </a:lnTo>
                  <a:close/>
                  <a:moveTo>
                    <a:pt x="71293" y="45201"/>
                  </a:moveTo>
                  <a:lnTo>
                    <a:pt x="71293" y="43868"/>
                  </a:lnTo>
                  <a:cubicBezTo>
                    <a:pt x="71293" y="20124"/>
                    <a:pt x="57262" y="7428"/>
                    <a:pt x="40756" y="7428"/>
                  </a:cubicBezTo>
                  <a:cubicBezTo>
                    <a:pt x="24251" y="7428"/>
                    <a:pt x="8570" y="20124"/>
                    <a:pt x="8570" y="43868"/>
                  </a:cubicBezTo>
                  <a:lnTo>
                    <a:pt x="8570" y="45201"/>
                  </a:lnTo>
                  <a:cubicBezTo>
                    <a:pt x="8570" y="68753"/>
                    <a:pt x="22918" y="81514"/>
                    <a:pt x="40947" y="81514"/>
                  </a:cubicBezTo>
                  <a:cubicBezTo>
                    <a:pt x="58976" y="81514"/>
                    <a:pt x="71356" y="68309"/>
                    <a:pt x="71356" y="45201"/>
                  </a:cubicBezTo>
                  <a:close/>
                </a:path>
              </a:pathLst>
            </a:custGeom>
            <a:solidFill>
              <a:srgbClr val="FFFFFF"/>
            </a:solidFill>
            <a:ln w="6345" cap="flat">
              <a:noFill/>
              <a:prstDash val="solid"/>
              <a:miter/>
            </a:ln>
          </p:spPr>
          <p:txBody>
            <a:bodyPr rtlCol="0" anchor="ctr"/>
            <a:lstStyle/>
            <a:p>
              <a:endParaRPr lang="en-US"/>
            </a:p>
          </p:txBody>
        </p:sp>
        <p:sp>
          <p:nvSpPr>
            <p:cNvPr id="1742" name="Freeform 1741">
              <a:extLst>
                <a:ext uri="{FF2B5EF4-FFF2-40B4-BE49-F238E27FC236}">
                  <a16:creationId xmlns:a16="http://schemas.microsoft.com/office/drawing/2014/main" id="{F632C807-49D7-43C3-E3D8-66BD8B7B9C4C}"/>
                </a:ext>
              </a:extLst>
            </p:cNvPr>
            <p:cNvSpPr/>
            <p:nvPr/>
          </p:nvSpPr>
          <p:spPr>
            <a:xfrm>
              <a:off x="8069467"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43" name="Freeform 1742">
              <a:extLst>
                <a:ext uri="{FF2B5EF4-FFF2-40B4-BE49-F238E27FC236}">
                  <a16:creationId xmlns:a16="http://schemas.microsoft.com/office/drawing/2014/main" id="{B9B94C9D-AF84-5B99-FB00-013D032572C2}"/>
                </a:ext>
              </a:extLst>
            </p:cNvPr>
            <p:cNvSpPr/>
            <p:nvPr/>
          </p:nvSpPr>
          <p:spPr>
            <a:xfrm>
              <a:off x="8110732"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9 w 83354"/>
                <a:gd name="connsiteY10" fmla="*/ 43868 h 88941"/>
                <a:gd name="connsiteX11" fmla="*/ 9079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9" y="21458"/>
                    <a:pt x="9079" y="43868"/>
                  </a:cubicBezTo>
                  <a:lnTo>
                    <a:pt x="9079" y="45201"/>
                  </a:lnTo>
                  <a:cubicBezTo>
                    <a:pt x="9079" y="67293"/>
                    <a:pt x="22918" y="81514"/>
                    <a:pt x="41772" y="81514"/>
                  </a:cubicBezTo>
                  <a:cubicBezTo>
                    <a:pt x="60628"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44" name="Freeform 1743">
              <a:extLst>
                <a:ext uri="{FF2B5EF4-FFF2-40B4-BE49-F238E27FC236}">
                  <a16:creationId xmlns:a16="http://schemas.microsoft.com/office/drawing/2014/main" id="{A4978B7E-C96E-2D33-E8DC-49E11BE05BC4}"/>
                </a:ext>
              </a:extLst>
            </p:cNvPr>
            <p:cNvSpPr/>
            <p:nvPr/>
          </p:nvSpPr>
          <p:spPr>
            <a:xfrm>
              <a:off x="8199292" y="4523435"/>
              <a:ext cx="47041" cy="127983"/>
            </a:xfrm>
            <a:custGeom>
              <a:avLst/>
              <a:gdLst>
                <a:gd name="connsiteX0" fmla="*/ 13015 w 47041"/>
                <a:gd name="connsiteY0" fmla="*/ 49137 h 127983"/>
                <a:gd name="connsiteX1" fmla="*/ 0 w 47041"/>
                <a:gd name="connsiteY1" fmla="*/ 49137 h 127983"/>
                <a:gd name="connsiteX2" fmla="*/ 0 w 47041"/>
                <a:gd name="connsiteY2" fmla="*/ 41709 h 127983"/>
                <a:gd name="connsiteX3" fmla="*/ 13015 w 47041"/>
                <a:gd name="connsiteY3" fmla="*/ 41709 h 127983"/>
                <a:gd name="connsiteX4" fmla="*/ 13015 w 47041"/>
                <a:gd name="connsiteY4" fmla="*/ 26219 h 127983"/>
                <a:gd name="connsiteX5" fmla="*/ 37456 w 47041"/>
                <a:gd name="connsiteY5" fmla="*/ 0 h 127983"/>
                <a:gd name="connsiteX6" fmla="*/ 47042 w 47041"/>
                <a:gd name="connsiteY6" fmla="*/ 1460 h 127983"/>
                <a:gd name="connsiteX7" fmla="*/ 47042 w 47041"/>
                <a:gd name="connsiteY7" fmla="*/ 8888 h 127983"/>
                <a:gd name="connsiteX8" fmla="*/ 37774 w 47041"/>
                <a:gd name="connsiteY8" fmla="*/ 7428 h 127983"/>
                <a:gd name="connsiteX9" fmla="*/ 21775 w 47041"/>
                <a:gd name="connsiteY9" fmla="*/ 25394 h 127983"/>
                <a:gd name="connsiteX10" fmla="*/ 21775 w 47041"/>
                <a:gd name="connsiteY10" fmla="*/ 41709 h 127983"/>
                <a:gd name="connsiteX11" fmla="*/ 45900 w 47041"/>
                <a:gd name="connsiteY11" fmla="*/ 41709 h 127983"/>
                <a:gd name="connsiteX12" fmla="*/ 45900 w 47041"/>
                <a:gd name="connsiteY12" fmla="*/ 49137 h 127983"/>
                <a:gd name="connsiteX13" fmla="*/ 21775 w 47041"/>
                <a:gd name="connsiteY13" fmla="*/ 49137 h 127983"/>
                <a:gd name="connsiteX14" fmla="*/ 21775 w 47041"/>
                <a:gd name="connsiteY14" fmla="*/ 127984 h 127983"/>
                <a:gd name="connsiteX15" fmla="*/ 13015 w 47041"/>
                <a:gd name="connsiteY15" fmla="*/ 127984 h 127983"/>
                <a:gd name="connsiteX16" fmla="*/ 13015 w 47041"/>
                <a:gd name="connsiteY16" fmla="*/ 49137 h 12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3">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900" y="41709"/>
                  </a:lnTo>
                  <a:lnTo>
                    <a:pt x="45900"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745" name="Freeform 1744">
              <a:extLst>
                <a:ext uri="{FF2B5EF4-FFF2-40B4-BE49-F238E27FC236}">
                  <a16:creationId xmlns:a16="http://schemas.microsoft.com/office/drawing/2014/main" id="{EBC9EAD0-077A-266E-4F82-A2F29493A84E}"/>
                </a:ext>
              </a:extLst>
            </p:cNvPr>
            <p:cNvSpPr/>
            <p:nvPr/>
          </p:nvSpPr>
          <p:spPr>
            <a:xfrm>
              <a:off x="8248366" y="4563810"/>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2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6"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3"/>
                    <a:pt x="59485" y="88941"/>
                    <a:pt x="41010" y="88941"/>
                  </a:cubicBezTo>
                  <a:cubicBezTo>
                    <a:pt x="16061" y="88941"/>
                    <a:pt x="64" y="71293"/>
                    <a:pt x="64" y="45391"/>
                  </a:cubicBezTo>
                  <a:close/>
                  <a:moveTo>
                    <a:pt x="68372" y="38154"/>
                  </a:moveTo>
                  <a:cubicBezTo>
                    <a:pt x="67546" y="17204"/>
                    <a:pt x="56500"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46" name="Freeform 1745">
              <a:extLst>
                <a:ext uri="{FF2B5EF4-FFF2-40B4-BE49-F238E27FC236}">
                  <a16:creationId xmlns:a16="http://schemas.microsoft.com/office/drawing/2014/main" id="{DE4038D8-70B4-83C4-800C-D4257CD1A8F6}"/>
                </a:ext>
              </a:extLst>
            </p:cNvPr>
            <p:cNvSpPr/>
            <p:nvPr/>
          </p:nvSpPr>
          <p:spPr>
            <a:xfrm>
              <a:off x="8335847"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47" name="Freeform 1746">
              <a:extLst>
                <a:ext uri="{FF2B5EF4-FFF2-40B4-BE49-F238E27FC236}">
                  <a16:creationId xmlns:a16="http://schemas.microsoft.com/office/drawing/2014/main" id="{3B2A8E1F-F69D-254D-868A-1623E436BED7}"/>
                </a:ext>
              </a:extLst>
            </p:cNvPr>
            <p:cNvSpPr/>
            <p:nvPr/>
          </p:nvSpPr>
          <p:spPr>
            <a:xfrm>
              <a:off x="8409615" y="4563810"/>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3"/>
                    <a:pt x="2857" y="23108"/>
                  </a:cubicBezTo>
                  <a:cubicBezTo>
                    <a:pt x="2857" y="8253"/>
                    <a:pt x="16696" y="0"/>
                    <a:pt x="31234" y="0"/>
                  </a:cubicBezTo>
                  <a:cubicBezTo>
                    <a:pt x="46725" y="0"/>
                    <a:pt x="58977" y="6412"/>
                    <a:pt x="61262" y="23426"/>
                  </a:cubicBezTo>
                  <a:lnTo>
                    <a:pt x="52819" y="23426"/>
                  </a:lnTo>
                  <a:cubicBezTo>
                    <a:pt x="50661" y="12379"/>
                    <a:pt x="43551" y="7428"/>
                    <a:pt x="31044" y="7428"/>
                  </a:cubicBezTo>
                  <a:cubicBezTo>
                    <a:pt x="18538" y="7428"/>
                    <a:pt x="10920" y="13522"/>
                    <a:pt x="10920" y="22791"/>
                  </a:cubicBezTo>
                  <a:cubicBezTo>
                    <a:pt x="10920" y="32694"/>
                    <a:pt x="16887" y="36313"/>
                    <a:pt x="34536" y="39487"/>
                  </a:cubicBezTo>
                  <a:cubicBezTo>
                    <a:pt x="53010" y="42788"/>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48" name="Freeform 1747">
              <a:extLst>
                <a:ext uri="{FF2B5EF4-FFF2-40B4-BE49-F238E27FC236}">
                  <a16:creationId xmlns:a16="http://schemas.microsoft.com/office/drawing/2014/main" id="{4E9A6B8D-B807-ABC0-7887-9DEE5EAF800B}"/>
                </a:ext>
              </a:extLst>
            </p:cNvPr>
            <p:cNvSpPr/>
            <p:nvPr/>
          </p:nvSpPr>
          <p:spPr>
            <a:xfrm>
              <a:off x="8487701" y="4534290"/>
              <a:ext cx="12379" cy="117128"/>
            </a:xfrm>
            <a:custGeom>
              <a:avLst/>
              <a:gdLst>
                <a:gd name="connsiteX0" fmla="*/ 0 w 12379"/>
                <a:gd name="connsiteY0" fmla="*/ 6095 h 117128"/>
                <a:gd name="connsiteX1" fmla="*/ 6285 w 12379"/>
                <a:gd name="connsiteY1" fmla="*/ 0 h 117128"/>
                <a:gd name="connsiteX2" fmla="*/ 12379 w 12379"/>
                <a:gd name="connsiteY2" fmla="*/ 6095 h 117128"/>
                <a:gd name="connsiteX3" fmla="*/ 6285 w 12379"/>
                <a:gd name="connsiteY3" fmla="*/ 12379 h 117128"/>
                <a:gd name="connsiteX4" fmla="*/ 0 w 12379"/>
                <a:gd name="connsiteY4" fmla="*/ 6095 h 117128"/>
                <a:gd name="connsiteX5" fmla="*/ 1968 w 12379"/>
                <a:gd name="connsiteY5" fmla="*/ 30854 h 117128"/>
                <a:gd name="connsiteX6" fmla="*/ 10728 w 12379"/>
                <a:gd name="connsiteY6" fmla="*/ 30854 h 117128"/>
                <a:gd name="connsiteX7" fmla="*/ 10728 w 12379"/>
                <a:gd name="connsiteY7" fmla="*/ 117128 h 117128"/>
                <a:gd name="connsiteX8" fmla="*/ 1968 w 12379"/>
                <a:gd name="connsiteY8" fmla="*/ 117128 h 117128"/>
                <a:gd name="connsiteX9" fmla="*/ 1968 w 12379"/>
                <a:gd name="connsiteY9" fmla="*/ 30854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3" y="0"/>
                    <a:pt x="6285" y="0"/>
                  </a:cubicBezTo>
                  <a:cubicBezTo>
                    <a:pt x="9777" y="0"/>
                    <a:pt x="12379" y="2793"/>
                    <a:pt x="12379" y="6095"/>
                  </a:cubicBezTo>
                  <a:cubicBezTo>
                    <a:pt x="12379" y="9396"/>
                    <a:pt x="9713" y="12379"/>
                    <a:pt x="6285" y="12379"/>
                  </a:cubicBezTo>
                  <a:cubicBezTo>
                    <a:pt x="2856" y="12379"/>
                    <a:pt x="0" y="9586"/>
                    <a:pt x="0" y="6095"/>
                  </a:cubicBezTo>
                  <a:close/>
                  <a:moveTo>
                    <a:pt x="1968" y="30854"/>
                  </a:moveTo>
                  <a:lnTo>
                    <a:pt x="10728" y="30854"/>
                  </a:lnTo>
                  <a:lnTo>
                    <a:pt x="10728" y="117128"/>
                  </a:lnTo>
                  <a:lnTo>
                    <a:pt x="1968" y="117128"/>
                  </a:lnTo>
                  <a:lnTo>
                    <a:pt x="1968" y="30854"/>
                  </a:lnTo>
                  <a:close/>
                </a:path>
              </a:pathLst>
            </a:custGeom>
            <a:solidFill>
              <a:srgbClr val="FFFFFF"/>
            </a:solidFill>
            <a:ln w="6345" cap="flat">
              <a:noFill/>
              <a:prstDash val="solid"/>
              <a:miter/>
            </a:ln>
          </p:spPr>
          <p:txBody>
            <a:bodyPr rtlCol="0" anchor="ctr"/>
            <a:lstStyle/>
            <a:p>
              <a:endParaRPr lang="en-US"/>
            </a:p>
          </p:txBody>
        </p:sp>
        <p:sp>
          <p:nvSpPr>
            <p:cNvPr id="1749" name="Freeform 1748">
              <a:extLst>
                <a:ext uri="{FF2B5EF4-FFF2-40B4-BE49-F238E27FC236}">
                  <a16:creationId xmlns:a16="http://schemas.microsoft.com/office/drawing/2014/main" id="{A3392AB2-AF01-D754-918A-41CDE48502B1}"/>
                </a:ext>
              </a:extLst>
            </p:cNvPr>
            <p:cNvSpPr/>
            <p:nvPr/>
          </p:nvSpPr>
          <p:spPr>
            <a:xfrm>
              <a:off x="8514427" y="4563810"/>
              <a:ext cx="83354" cy="88941"/>
            </a:xfrm>
            <a:custGeom>
              <a:avLst/>
              <a:gdLst>
                <a:gd name="connsiteX0" fmla="*/ 0 w 83354"/>
                <a:gd name="connsiteY0" fmla="*/ 45201 h 88941"/>
                <a:gd name="connsiteX1" fmla="*/ 0 w 83354"/>
                <a:gd name="connsiteY1" fmla="*/ 43868 h 88941"/>
                <a:gd name="connsiteX2" fmla="*/ 41773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7 w 83354"/>
                <a:gd name="connsiteY7" fmla="*/ 45201 h 88941"/>
                <a:gd name="connsiteX8" fmla="*/ 74277 w 83354"/>
                <a:gd name="connsiteY8" fmla="*/ 43868 h 88941"/>
                <a:gd name="connsiteX9" fmla="*/ 41773 w 83354"/>
                <a:gd name="connsiteY9" fmla="*/ 7428 h 88941"/>
                <a:gd name="connsiteX10" fmla="*/ 9079 w 83354"/>
                <a:gd name="connsiteY10" fmla="*/ 43868 h 88941"/>
                <a:gd name="connsiteX11" fmla="*/ 9079 w 83354"/>
                <a:gd name="connsiteY11" fmla="*/ 45201 h 88941"/>
                <a:gd name="connsiteX12" fmla="*/ 41773 w 83354"/>
                <a:gd name="connsiteY12" fmla="*/ 81514 h 88941"/>
                <a:gd name="connsiteX13" fmla="*/ 74277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5" y="0"/>
                    <a:pt x="41773"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7" y="45201"/>
                  </a:moveTo>
                  <a:lnTo>
                    <a:pt x="74277" y="43868"/>
                  </a:lnTo>
                  <a:cubicBezTo>
                    <a:pt x="74277" y="21077"/>
                    <a:pt x="60057" y="7428"/>
                    <a:pt x="41773" y="7428"/>
                  </a:cubicBezTo>
                  <a:cubicBezTo>
                    <a:pt x="23490" y="7428"/>
                    <a:pt x="9079" y="21458"/>
                    <a:pt x="9079" y="43868"/>
                  </a:cubicBezTo>
                  <a:lnTo>
                    <a:pt x="9079" y="45201"/>
                  </a:lnTo>
                  <a:cubicBezTo>
                    <a:pt x="9079" y="67293"/>
                    <a:pt x="22918" y="81514"/>
                    <a:pt x="41773" y="81514"/>
                  </a:cubicBezTo>
                  <a:cubicBezTo>
                    <a:pt x="60628" y="81514"/>
                    <a:pt x="74277" y="67484"/>
                    <a:pt x="74277" y="45201"/>
                  </a:cubicBezTo>
                  <a:close/>
                </a:path>
              </a:pathLst>
            </a:custGeom>
            <a:solidFill>
              <a:srgbClr val="FFFFFF"/>
            </a:solidFill>
            <a:ln w="6345" cap="flat">
              <a:noFill/>
              <a:prstDash val="solid"/>
              <a:miter/>
            </a:ln>
          </p:spPr>
          <p:txBody>
            <a:bodyPr rtlCol="0" anchor="ctr"/>
            <a:lstStyle/>
            <a:p>
              <a:endParaRPr lang="en-US"/>
            </a:p>
          </p:txBody>
        </p:sp>
        <p:sp>
          <p:nvSpPr>
            <p:cNvPr id="1750" name="Freeform 1749">
              <a:extLst>
                <a:ext uri="{FF2B5EF4-FFF2-40B4-BE49-F238E27FC236}">
                  <a16:creationId xmlns:a16="http://schemas.microsoft.com/office/drawing/2014/main" id="{4376F4E5-2499-6581-8EBE-966D9000448D}"/>
                </a:ext>
              </a:extLst>
            </p:cNvPr>
            <p:cNvSpPr/>
            <p:nvPr/>
          </p:nvSpPr>
          <p:spPr>
            <a:xfrm>
              <a:off x="8614478" y="4563810"/>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1"/>
                    <a:pt x="23934" y="0"/>
                    <a:pt x="39297" y="0"/>
                  </a:cubicBezTo>
                  <a:cubicBezTo>
                    <a:pt x="57644" y="0"/>
                    <a:pt x="70023" y="9904"/>
                    <a:pt x="70023" y="34472"/>
                  </a:cubicBezTo>
                  <a:lnTo>
                    <a:pt x="70023" y="87608"/>
                  </a:lnTo>
                  <a:lnTo>
                    <a:pt x="61262" y="87608"/>
                  </a:lnTo>
                  <a:lnTo>
                    <a:pt x="61262" y="33964"/>
                  </a:lnTo>
                  <a:cubicBezTo>
                    <a:pt x="61262" y="15681"/>
                    <a:pt x="52692" y="7555"/>
                    <a:pt x="37329" y="7555"/>
                  </a:cubicBezTo>
                  <a:cubicBezTo>
                    <a:pt x="22981" y="7555"/>
                    <a:pt x="8761" y="17141"/>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51" name="Freeform 1750">
              <a:extLst>
                <a:ext uri="{FF2B5EF4-FFF2-40B4-BE49-F238E27FC236}">
                  <a16:creationId xmlns:a16="http://schemas.microsoft.com/office/drawing/2014/main" id="{E850A7CA-3036-6E0E-BABF-867EDB89B138}"/>
                </a:ext>
              </a:extLst>
            </p:cNvPr>
            <p:cNvSpPr/>
            <p:nvPr/>
          </p:nvSpPr>
          <p:spPr>
            <a:xfrm>
              <a:off x="8699991" y="4563874"/>
              <a:ext cx="67230" cy="88941"/>
            </a:xfrm>
            <a:custGeom>
              <a:avLst/>
              <a:gdLst>
                <a:gd name="connsiteX0" fmla="*/ 0 w 67230"/>
                <a:gd name="connsiteY0" fmla="*/ 64309 h 88941"/>
                <a:gd name="connsiteX1" fmla="*/ 40440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3 h 88941"/>
                <a:gd name="connsiteX12" fmla="*/ 29267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40"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0"/>
                    <a:pt x="67230" y="30536"/>
                  </a:cubicBezTo>
                  <a:lnTo>
                    <a:pt x="67230" y="87608"/>
                  </a:lnTo>
                  <a:lnTo>
                    <a:pt x="58469" y="87608"/>
                  </a:lnTo>
                  <a:lnTo>
                    <a:pt x="58469" y="74403"/>
                  </a:lnTo>
                  <a:cubicBezTo>
                    <a:pt x="53010" y="82847"/>
                    <a:pt x="43804" y="88941"/>
                    <a:pt x="29267"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52" name="Freeform 1751">
              <a:extLst>
                <a:ext uri="{FF2B5EF4-FFF2-40B4-BE49-F238E27FC236}">
                  <a16:creationId xmlns:a16="http://schemas.microsoft.com/office/drawing/2014/main" id="{BBC79721-F917-F002-9A5C-976D983043A4}"/>
                </a:ext>
              </a:extLst>
            </p:cNvPr>
            <p:cNvSpPr/>
            <p:nvPr/>
          </p:nvSpPr>
          <p:spPr>
            <a:xfrm>
              <a:off x="8788933" y="4523879"/>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53" name="Freeform 1752">
              <a:extLst>
                <a:ext uri="{FF2B5EF4-FFF2-40B4-BE49-F238E27FC236}">
                  <a16:creationId xmlns:a16="http://schemas.microsoft.com/office/drawing/2014/main" id="{6C086184-28D0-29EF-64CB-755CEA642966}"/>
                </a:ext>
              </a:extLst>
            </p:cNvPr>
            <p:cNvSpPr/>
            <p:nvPr/>
          </p:nvSpPr>
          <p:spPr>
            <a:xfrm>
              <a:off x="8852862" y="4563810"/>
              <a:ext cx="80433" cy="118588"/>
            </a:xfrm>
            <a:custGeom>
              <a:avLst/>
              <a:gdLst>
                <a:gd name="connsiteX0" fmla="*/ 1904 w 80433"/>
                <a:gd name="connsiteY0" fmla="*/ 92560 h 118588"/>
                <a:gd name="connsiteX1" fmla="*/ 10792 w 80433"/>
                <a:gd name="connsiteY1" fmla="*/ 92560 h 118588"/>
                <a:gd name="connsiteX2" fmla="*/ 40312 w 80433"/>
                <a:gd name="connsiteY2" fmla="*/ 111224 h 118588"/>
                <a:gd name="connsiteX3" fmla="*/ 71674 w 80433"/>
                <a:gd name="connsiteY3" fmla="*/ 81514 h 118588"/>
                <a:gd name="connsiteX4" fmla="*/ 71674 w 80433"/>
                <a:gd name="connsiteY4" fmla="*/ 63865 h 118588"/>
                <a:gd name="connsiteX5" fmla="*/ 38979 w 80433"/>
                <a:gd name="connsiteY5" fmla="*/ 84815 h 118588"/>
                <a:gd name="connsiteX6" fmla="*/ 0 w 80433"/>
                <a:gd name="connsiteY6" fmla="*/ 43550 h 118588"/>
                <a:gd name="connsiteX7" fmla="*/ 0 w 80433"/>
                <a:gd name="connsiteY7" fmla="*/ 42407 h 118588"/>
                <a:gd name="connsiteX8" fmla="*/ 40122 w 80433"/>
                <a:gd name="connsiteY8" fmla="*/ 0 h 118588"/>
                <a:gd name="connsiteX9" fmla="*/ 71674 w 80433"/>
                <a:gd name="connsiteY9" fmla="*/ 19934 h 118588"/>
                <a:gd name="connsiteX10" fmla="*/ 71674 w 80433"/>
                <a:gd name="connsiteY10" fmla="*/ 1270 h 118588"/>
                <a:gd name="connsiteX11" fmla="*/ 80434 w 80433"/>
                <a:gd name="connsiteY11" fmla="*/ 1270 h 118588"/>
                <a:gd name="connsiteX12" fmla="*/ 80434 w 80433"/>
                <a:gd name="connsiteY12" fmla="*/ 81768 h 118588"/>
                <a:gd name="connsiteX13" fmla="*/ 40503 w 80433"/>
                <a:gd name="connsiteY13" fmla="*/ 118588 h 118588"/>
                <a:gd name="connsiteX14" fmla="*/ 1904 w 80433"/>
                <a:gd name="connsiteY14" fmla="*/ 92496 h 118588"/>
                <a:gd name="connsiteX15" fmla="*/ 71864 w 80433"/>
                <a:gd name="connsiteY15" fmla="*/ 43106 h 118588"/>
                <a:gd name="connsiteX16" fmla="*/ 71864 w 80433"/>
                <a:gd name="connsiteY16" fmla="*/ 41773 h 118588"/>
                <a:gd name="connsiteX17" fmla="*/ 41010 w 80433"/>
                <a:gd name="connsiteY17" fmla="*/ 7428 h 118588"/>
                <a:gd name="connsiteX18" fmla="*/ 9141 w 80433"/>
                <a:gd name="connsiteY18" fmla="*/ 42090 h 118588"/>
                <a:gd name="connsiteX19" fmla="*/ 9141 w 80433"/>
                <a:gd name="connsiteY19" fmla="*/ 43423 h 118588"/>
                <a:gd name="connsiteX20" fmla="*/ 39868 w 80433"/>
                <a:gd name="connsiteY20" fmla="*/ 77387 h 118588"/>
                <a:gd name="connsiteX21" fmla="*/ 71864 w 80433"/>
                <a:gd name="connsiteY21" fmla="*/ 43042 h 11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433" h="118588">
                  <a:moveTo>
                    <a:pt x="1904" y="92560"/>
                  </a:moveTo>
                  <a:lnTo>
                    <a:pt x="10792" y="92560"/>
                  </a:lnTo>
                  <a:cubicBezTo>
                    <a:pt x="13077" y="103606"/>
                    <a:pt x="22347" y="111224"/>
                    <a:pt x="40312" y="111224"/>
                  </a:cubicBezTo>
                  <a:cubicBezTo>
                    <a:pt x="58278" y="111224"/>
                    <a:pt x="71674" y="102781"/>
                    <a:pt x="71674" y="81514"/>
                  </a:cubicBezTo>
                  <a:lnTo>
                    <a:pt x="71674" y="63865"/>
                  </a:lnTo>
                  <a:cubicBezTo>
                    <a:pt x="67039" y="74277"/>
                    <a:pt x="55040" y="84815"/>
                    <a:pt x="38979" y="84815"/>
                  </a:cubicBezTo>
                  <a:cubicBezTo>
                    <a:pt x="17013" y="84815"/>
                    <a:pt x="0" y="68626"/>
                    <a:pt x="0" y="43550"/>
                  </a:cubicBezTo>
                  <a:lnTo>
                    <a:pt x="0" y="42407"/>
                  </a:lnTo>
                  <a:cubicBezTo>
                    <a:pt x="0" y="17839"/>
                    <a:pt x="17331" y="0"/>
                    <a:pt x="40122" y="0"/>
                  </a:cubicBezTo>
                  <a:cubicBezTo>
                    <a:pt x="57136" y="0"/>
                    <a:pt x="66722" y="9396"/>
                    <a:pt x="71674" y="19934"/>
                  </a:cubicBezTo>
                  <a:lnTo>
                    <a:pt x="71674" y="1270"/>
                  </a:lnTo>
                  <a:lnTo>
                    <a:pt x="80434" y="1270"/>
                  </a:lnTo>
                  <a:lnTo>
                    <a:pt x="80434" y="81768"/>
                  </a:lnTo>
                  <a:cubicBezTo>
                    <a:pt x="80244" y="107161"/>
                    <a:pt x="63611" y="118588"/>
                    <a:pt x="40503" y="118588"/>
                  </a:cubicBezTo>
                  <a:cubicBezTo>
                    <a:pt x="15553" y="118588"/>
                    <a:pt x="4000" y="106399"/>
                    <a:pt x="1904" y="92496"/>
                  </a:cubicBezTo>
                  <a:close/>
                  <a:moveTo>
                    <a:pt x="71864" y="43106"/>
                  </a:moveTo>
                  <a:lnTo>
                    <a:pt x="71864" y="41773"/>
                  </a:lnTo>
                  <a:cubicBezTo>
                    <a:pt x="71864" y="19998"/>
                    <a:pt x="58977" y="7428"/>
                    <a:pt x="41010" y="7428"/>
                  </a:cubicBezTo>
                  <a:cubicBezTo>
                    <a:pt x="23045" y="7428"/>
                    <a:pt x="9141" y="20632"/>
                    <a:pt x="9141" y="42090"/>
                  </a:cubicBezTo>
                  <a:lnTo>
                    <a:pt x="9141" y="43423"/>
                  </a:lnTo>
                  <a:cubicBezTo>
                    <a:pt x="9141" y="64881"/>
                    <a:pt x="22663" y="77387"/>
                    <a:pt x="39868" y="77387"/>
                  </a:cubicBezTo>
                  <a:cubicBezTo>
                    <a:pt x="57072" y="77387"/>
                    <a:pt x="71864" y="64690"/>
                    <a:pt x="71864" y="43042"/>
                  </a:cubicBezTo>
                  <a:close/>
                </a:path>
              </a:pathLst>
            </a:custGeom>
            <a:solidFill>
              <a:srgbClr val="FFFFFF"/>
            </a:solidFill>
            <a:ln w="6345" cap="flat">
              <a:noFill/>
              <a:prstDash val="solid"/>
              <a:miter/>
            </a:ln>
          </p:spPr>
          <p:txBody>
            <a:bodyPr rtlCol="0" anchor="ctr"/>
            <a:lstStyle/>
            <a:p>
              <a:endParaRPr lang="en-US"/>
            </a:p>
          </p:txBody>
        </p:sp>
        <p:sp>
          <p:nvSpPr>
            <p:cNvPr id="1754" name="Freeform 1753">
              <a:extLst>
                <a:ext uri="{FF2B5EF4-FFF2-40B4-BE49-F238E27FC236}">
                  <a16:creationId xmlns:a16="http://schemas.microsoft.com/office/drawing/2014/main" id="{0091E8A5-7FCD-DE9E-D7BF-911EE6771DC0}"/>
                </a:ext>
              </a:extLst>
            </p:cNvPr>
            <p:cNvSpPr/>
            <p:nvPr/>
          </p:nvSpPr>
          <p:spPr>
            <a:xfrm>
              <a:off x="8955389" y="4564001"/>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55" name="Freeform 1754">
              <a:extLst>
                <a:ext uri="{FF2B5EF4-FFF2-40B4-BE49-F238E27FC236}">
                  <a16:creationId xmlns:a16="http://schemas.microsoft.com/office/drawing/2014/main" id="{BB55687D-5FE6-0A00-E132-377AF8440510}"/>
                </a:ext>
              </a:extLst>
            </p:cNvPr>
            <p:cNvSpPr/>
            <p:nvPr/>
          </p:nvSpPr>
          <p:spPr>
            <a:xfrm>
              <a:off x="8996653" y="4563810"/>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56" name="Freeform 1755">
              <a:extLst>
                <a:ext uri="{FF2B5EF4-FFF2-40B4-BE49-F238E27FC236}">
                  <a16:creationId xmlns:a16="http://schemas.microsoft.com/office/drawing/2014/main" id="{E537F9B7-193E-2255-9866-A4355124FC13}"/>
                </a:ext>
              </a:extLst>
            </p:cNvPr>
            <p:cNvSpPr/>
            <p:nvPr/>
          </p:nvSpPr>
          <p:spPr>
            <a:xfrm>
              <a:off x="9085468" y="4565144"/>
              <a:ext cx="118524" cy="86274"/>
            </a:xfrm>
            <a:custGeom>
              <a:avLst/>
              <a:gdLst>
                <a:gd name="connsiteX0" fmla="*/ 0 w 118524"/>
                <a:gd name="connsiteY0" fmla="*/ 0 h 86274"/>
                <a:gd name="connsiteX1" fmla="*/ 9396 w 118524"/>
                <a:gd name="connsiteY1" fmla="*/ 0 h 86274"/>
                <a:gd name="connsiteX2" fmla="*/ 32504 w 118524"/>
                <a:gd name="connsiteY2" fmla="*/ 75546 h 86274"/>
                <a:gd name="connsiteX3" fmla="*/ 56120 w 118524"/>
                <a:gd name="connsiteY3" fmla="*/ 0 h 86274"/>
                <a:gd name="connsiteX4" fmla="*/ 63548 w 118524"/>
                <a:gd name="connsiteY4" fmla="*/ 0 h 86274"/>
                <a:gd name="connsiteX5" fmla="*/ 86338 w 118524"/>
                <a:gd name="connsiteY5" fmla="*/ 75546 h 86274"/>
                <a:gd name="connsiteX6" fmla="*/ 109637 w 118524"/>
                <a:gd name="connsiteY6" fmla="*/ 0 h 86274"/>
                <a:gd name="connsiteX7" fmla="*/ 118524 w 118524"/>
                <a:gd name="connsiteY7" fmla="*/ 0 h 86274"/>
                <a:gd name="connsiteX8" fmla="*/ 91290 w 118524"/>
                <a:gd name="connsiteY8" fmla="*/ 86275 h 86274"/>
                <a:gd name="connsiteX9" fmla="*/ 81196 w 118524"/>
                <a:gd name="connsiteY9" fmla="*/ 86275 h 86274"/>
                <a:gd name="connsiteX10" fmla="*/ 59738 w 118524"/>
                <a:gd name="connsiteY10" fmla="*/ 14030 h 86274"/>
                <a:gd name="connsiteX11" fmla="*/ 36820 w 118524"/>
                <a:gd name="connsiteY11" fmla="*/ 86275 h 86274"/>
                <a:gd name="connsiteX12" fmla="*/ 26917 w 118524"/>
                <a:gd name="connsiteY12" fmla="*/ 86275 h 86274"/>
                <a:gd name="connsiteX13" fmla="*/ 0 w 118524"/>
                <a:gd name="connsiteY13" fmla="*/ 0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4">
                  <a:moveTo>
                    <a:pt x="0" y="0"/>
                  </a:moveTo>
                  <a:lnTo>
                    <a:pt x="9396" y="0"/>
                  </a:lnTo>
                  <a:lnTo>
                    <a:pt x="32504" y="75546"/>
                  </a:lnTo>
                  <a:lnTo>
                    <a:pt x="56120" y="0"/>
                  </a:lnTo>
                  <a:lnTo>
                    <a:pt x="63548" y="0"/>
                  </a:lnTo>
                  <a:lnTo>
                    <a:pt x="86338" y="75546"/>
                  </a:lnTo>
                  <a:lnTo>
                    <a:pt x="109637" y="0"/>
                  </a:lnTo>
                  <a:lnTo>
                    <a:pt x="118524" y="0"/>
                  </a:lnTo>
                  <a:lnTo>
                    <a:pt x="91290"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57" name="Freeform 1756">
              <a:extLst>
                <a:ext uri="{FF2B5EF4-FFF2-40B4-BE49-F238E27FC236}">
                  <a16:creationId xmlns:a16="http://schemas.microsoft.com/office/drawing/2014/main" id="{7DA8F14F-F43D-8949-14A8-9D68C1CCFDA0}"/>
                </a:ext>
              </a:extLst>
            </p:cNvPr>
            <p:cNvSpPr/>
            <p:nvPr/>
          </p:nvSpPr>
          <p:spPr>
            <a:xfrm>
              <a:off x="9212309" y="4545527"/>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7 h 107034"/>
                <a:gd name="connsiteX4" fmla="*/ 12697 w 45200"/>
                <a:gd name="connsiteY4" fmla="*/ 19617 h 107034"/>
                <a:gd name="connsiteX5" fmla="*/ 12697 w 45200"/>
                <a:gd name="connsiteY5" fmla="*/ 0 h 107034"/>
                <a:gd name="connsiteX6" fmla="*/ 21458 w 45200"/>
                <a:gd name="connsiteY6" fmla="*/ 0 h 107034"/>
                <a:gd name="connsiteX7" fmla="*/ 21458 w 45200"/>
                <a:gd name="connsiteY7" fmla="*/ 19617 h 107034"/>
                <a:gd name="connsiteX8" fmla="*/ 44058 w 45200"/>
                <a:gd name="connsiteY8" fmla="*/ 19617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6 h 107034"/>
                <a:gd name="connsiteX14" fmla="*/ 45201 w 45200"/>
                <a:gd name="connsiteY14" fmla="*/ 105193 h 107034"/>
                <a:gd name="connsiteX15" fmla="*/ 33837 w 45200"/>
                <a:gd name="connsiteY15" fmla="*/ 107034 h 107034"/>
                <a:gd name="connsiteX16" fmla="*/ 12697 w 45200"/>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1"/>
                    <a:pt x="45201" y="97766"/>
                  </a:cubicBezTo>
                  <a:lnTo>
                    <a:pt x="45201" y="105193"/>
                  </a:lnTo>
                  <a:cubicBezTo>
                    <a:pt x="42407" y="106209"/>
                    <a:pt x="39106" y="107034"/>
                    <a:pt x="33837" y="107034"/>
                  </a:cubicBezTo>
                  <a:cubicBezTo>
                    <a:pt x="20125" y="107034"/>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758" name="Freeform 1757">
              <a:extLst>
                <a:ext uri="{FF2B5EF4-FFF2-40B4-BE49-F238E27FC236}">
                  <a16:creationId xmlns:a16="http://schemas.microsoft.com/office/drawing/2014/main" id="{192B9765-CA41-3BE5-AA57-9F810DCBE342}"/>
                </a:ext>
              </a:extLst>
            </p:cNvPr>
            <p:cNvSpPr/>
            <p:nvPr/>
          </p:nvSpPr>
          <p:spPr>
            <a:xfrm>
              <a:off x="9271222" y="4523879"/>
              <a:ext cx="70022" cy="127539"/>
            </a:xfrm>
            <a:custGeom>
              <a:avLst/>
              <a:gdLst>
                <a:gd name="connsiteX0" fmla="*/ 0 w 70022"/>
                <a:gd name="connsiteY0" fmla="*/ 0 h 127539"/>
                <a:gd name="connsiteX1" fmla="*/ 8761 w 70022"/>
                <a:gd name="connsiteY1" fmla="*/ 0 h 127539"/>
                <a:gd name="connsiteX2" fmla="*/ 8761 w 70022"/>
                <a:gd name="connsiteY2" fmla="*/ 58088 h 127539"/>
                <a:gd name="connsiteX3" fmla="*/ 39296 w 70022"/>
                <a:gd name="connsiteY3" fmla="*/ 39931 h 127539"/>
                <a:gd name="connsiteX4" fmla="*/ 70022 w 70022"/>
                <a:gd name="connsiteY4" fmla="*/ 74403 h 127539"/>
                <a:gd name="connsiteX5" fmla="*/ 70022 w 70022"/>
                <a:gd name="connsiteY5" fmla="*/ 127539 h 127539"/>
                <a:gd name="connsiteX6" fmla="*/ 61262 w 70022"/>
                <a:gd name="connsiteY6" fmla="*/ 127539 h 127539"/>
                <a:gd name="connsiteX7" fmla="*/ 61262 w 70022"/>
                <a:gd name="connsiteY7" fmla="*/ 73895 h 127539"/>
                <a:gd name="connsiteX8" fmla="*/ 37329 w 70022"/>
                <a:gd name="connsiteY8" fmla="*/ 47486 h 127539"/>
                <a:gd name="connsiteX9" fmla="*/ 8761 w 70022"/>
                <a:gd name="connsiteY9" fmla="*/ 75229 h 127539"/>
                <a:gd name="connsiteX10" fmla="*/ 8761 w 70022"/>
                <a:gd name="connsiteY10" fmla="*/ 127539 h 127539"/>
                <a:gd name="connsiteX11" fmla="*/ 0 w 70022"/>
                <a:gd name="connsiteY11" fmla="*/ 127539 h 127539"/>
                <a:gd name="connsiteX12" fmla="*/ 0 w 70022"/>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2" h="127539">
                  <a:moveTo>
                    <a:pt x="0" y="0"/>
                  </a:moveTo>
                  <a:lnTo>
                    <a:pt x="8761" y="0"/>
                  </a:lnTo>
                  <a:lnTo>
                    <a:pt x="8761" y="58088"/>
                  </a:lnTo>
                  <a:cubicBezTo>
                    <a:pt x="12697" y="48692"/>
                    <a:pt x="23933" y="39931"/>
                    <a:pt x="39296" y="39931"/>
                  </a:cubicBezTo>
                  <a:cubicBezTo>
                    <a:pt x="57643" y="39931"/>
                    <a:pt x="70022" y="49835"/>
                    <a:pt x="70022" y="74403"/>
                  </a:cubicBezTo>
                  <a:lnTo>
                    <a:pt x="70022" y="127539"/>
                  </a:lnTo>
                  <a:lnTo>
                    <a:pt x="61262" y="127539"/>
                  </a:lnTo>
                  <a:lnTo>
                    <a:pt x="61262" y="73895"/>
                  </a:lnTo>
                  <a:cubicBezTo>
                    <a:pt x="61262" y="55612"/>
                    <a:pt x="52691" y="47486"/>
                    <a:pt x="37329" y="47486"/>
                  </a:cubicBezTo>
                  <a:cubicBezTo>
                    <a:pt x="22981" y="47486"/>
                    <a:pt x="8761" y="57072"/>
                    <a:pt x="8761" y="75229"/>
                  </a:cubicBezTo>
                  <a:lnTo>
                    <a:pt x="8761"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59" name="Freeform 1758">
              <a:extLst>
                <a:ext uri="{FF2B5EF4-FFF2-40B4-BE49-F238E27FC236}">
                  <a16:creationId xmlns:a16="http://schemas.microsoft.com/office/drawing/2014/main" id="{B49D42EB-0987-6C61-E065-A49FA695204E}"/>
                </a:ext>
              </a:extLst>
            </p:cNvPr>
            <p:cNvSpPr/>
            <p:nvPr/>
          </p:nvSpPr>
          <p:spPr>
            <a:xfrm>
              <a:off x="7647298" y="4766896"/>
              <a:ext cx="67229" cy="88941"/>
            </a:xfrm>
            <a:custGeom>
              <a:avLst/>
              <a:gdLst>
                <a:gd name="connsiteX0" fmla="*/ 0 w 67229"/>
                <a:gd name="connsiteY0" fmla="*/ 64309 h 88941"/>
                <a:gd name="connsiteX1" fmla="*/ 40439 w 67229"/>
                <a:gd name="connsiteY1" fmla="*/ 38218 h 88941"/>
                <a:gd name="connsiteX2" fmla="*/ 58405 w 67229"/>
                <a:gd name="connsiteY2" fmla="*/ 38218 h 88941"/>
                <a:gd name="connsiteX3" fmla="*/ 58405 w 67229"/>
                <a:gd name="connsiteY3" fmla="*/ 30472 h 88941"/>
                <a:gd name="connsiteX4" fmla="*/ 36630 w 67229"/>
                <a:gd name="connsiteY4" fmla="*/ 7364 h 88941"/>
                <a:gd name="connsiteX5" fmla="*/ 12379 w 67229"/>
                <a:gd name="connsiteY5" fmla="*/ 25711 h 88941"/>
                <a:gd name="connsiteX6" fmla="*/ 3809 w 67229"/>
                <a:gd name="connsiteY6" fmla="*/ 25711 h 88941"/>
                <a:gd name="connsiteX7" fmla="*/ 37011 w 67229"/>
                <a:gd name="connsiteY7" fmla="*/ 0 h 88941"/>
                <a:gd name="connsiteX8" fmla="*/ 67229 w 67229"/>
                <a:gd name="connsiteY8" fmla="*/ 30536 h 88941"/>
                <a:gd name="connsiteX9" fmla="*/ 67229 w 67229"/>
                <a:gd name="connsiteY9" fmla="*/ 87608 h 88941"/>
                <a:gd name="connsiteX10" fmla="*/ 58469 w 67229"/>
                <a:gd name="connsiteY10" fmla="*/ 87608 h 88941"/>
                <a:gd name="connsiteX11" fmla="*/ 58469 w 67229"/>
                <a:gd name="connsiteY11" fmla="*/ 74404 h 88941"/>
                <a:gd name="connsiteX12" fmla="*/ 29266 w 67229"/>
                <a:gd name="connsiteY12" fmla="*/ 88941 h 88941"/>
                <a:gd name="connsiteX13" fmla="*/ 64 w 67229"/>
                <a:gd name="connsiteY13" fmla="*/ 64373 h 88941"/>
                <a:gd name="connsiteX14" fmla="*/ 58405 w 67229"/>
                <a:gd name="connsiteY14" fmla="*/ 59675 h 88941"/>
                <a:gd name="connsiteX15" fmla="*/ 58405 w 67229"/>
                <a:gd name="connsiteY15" fmla="*/ 45010 h 88941"/>
                <a:gd name="connsiteX16" fmla="*/ 40757 w 67229"/>
                <a:gd name="connsiteY16" fmla="*/ 45010 h 88941"/>
                <a:gd name="connsiteX17" fmla="*/ 8761 w 67229"/>
                <a:gd name="connsiteY17" fmla="*/ 64309 h 88941"/>
                <a:gd name="connsiteX18" fmla="*/ 29901 w 67229"/>
                <a:gd name="connsiteY18" fmla="*/ 81768 h 88941"/>
                <a:gd name="connsiteX19" fmla="*/ 58469 w 67229"/>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1">
                  <a:moveTo>
                    <a:pt x="0" y="64309"/>
                  </a:moveTo>
                  <a:cubicBezTo>
                    <a:pt x="0" y="44375"/>
                    <a:pt x="19172" y="38218"/>
                    <a:pt x="40439" y="38218"/>
                  </a:cubicBezTo>
                  <a:lnTo>
                    <a:pt x="58405" y="38218"/>
                  </a:lnTo>
                  <a:lnTo>
                    <a:pt x="58405" y="30472"/>
                  </a:lnTo>
                  <a:cubicBezTo>
                    <a:pt x="58405" y="14284"/>
                    <a:pt x="51803" y="7364"/>
                    <a:pt x="36630" y="7364"/>
                  </a:cubicBezTo>
                  <a:cubicBezTo>
                    <a:pt x="23616" y="7364"/>
                    <a:pt x="14347" y="12951"/>
                    <a:pt x="12379" y="25711"/>
                  </a:cubicBezTo>
                  <a:lnTo>
                    <a:pt x="3809" y="25711"/>
                  </a:lnTo>
                  <a:cubicBezTo>
                    <a:pt x="5777" y="7555"/>
                    <a:pt x="20632" y="0"/>
                    <a:pt x="37011" y="0"/>
                  </a:cubicBezTo>
                  <a:cubicBezTo>
                    <a:pt x="54977" y="0"/>
                    <a:pt x="67229" y="8571"/>
                    <a:pt x="67229" y="30536"/>
                  </a:cubicBezTo>
                  <a:lnTo>
                    <a:pt x="67229" y="87608"/>
                  </a:lnTo>
                  <a:lnTo>
                    <a:pt x="58469" y="87608"/>
                  </a:lnTo>
                  <a:lnTo>
                    <a:pt x="58469" y="74404"/>
                  </a:lnTo>
                  <a:cubicBezTo>
                    <a:pt x="53009" y="82847"/>
                    <a:pt x="43804" y="88941"/>
                    <a:pt x="29266" y="88941"/>
                  </a:cubicBezTo>
                  <a:cubicBezTo>
                    <a:pt x="12253" y="88941"/>
                    <a:pt x="64" y="80688"/>
                    <a:pt x="64" y="64373"/>
                  </a:cubicBezTo>
                  <a:close/>
                  <a:moveTo>
                    <a:pt x="58405" y="59675"/>
                  </a:moveTo>
                  <a:lnTo>
                    <a:pt x="58405" y="45010"/>
                  </a:lnTo>
                  <a:lnTo>
                    <a:pt x="40757" y="45010"/>
                  </a:lnTo>
                  <a:cubicBezTo>
                    <a:pt x="22791" y="45010"/>
                    <a:pt x="8761" y="48819"/>
                    <a:pt x="8761" y="64309"/>
                  </a:cubicBezTo>
                  <a:cubicBezTo>
                    <a:pt x="8761" y="75356"/>
                    <a:pt x="15680" y="81768"/>
                    <a:pt x="29901" y="81768"/>
                  </a:cubicBezTo>
                  <a:cubicBezTo>
                    <a:pt x="45772"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60" name="Freeform 1759">
              <a:extLst>
                <a:ext uri="{FF2B5EF4-FFF2-40B4-BE49-F238E27FC236}">
                  <a16:creationId xmlns:a16="http://schemas.microsoft.com/office/drawing/2014/main" id="{E224BA89-74CC-B7FF-710D-ABF62D3EA8A7}"/>
                </a:ext>
              </a:extLst>
            </p:cNvPr>
            <p:cNvSpPr/>
            <p:nvPr/>
          </p:nvSpPr>
          <p:spPr>
            <a:xfrm>
              <a:off x="7729573" y="4766832"/>
              <a:ext cx="63611" cy="89131"/>
            </a:xfrm>
            <a:custGeom>
              <a:avLst/>
              <a:gdLst>
                <a:gd name="connsiteX0" fmla="*/ 0 w 63611"/>
                <a:gd name="connsiteY0" fmla="*/ 61897 h 89131"/>
                <a:gd name="connsiteX1" fmla="*/ 8444 w 63611"/>
                <a:gd name="connsiteY1" fmla="*/ 61897 h 89131"/>
                <a:gd name="connsiteX2" fmla="*/ 33203 w 63611"/>
                <a:gd name="connsiteY2" fmla="*/ 81704 h 89131"/>
                <a:gd name="connsiteX3" fmla="*/ 55168 w 63611"/>
                <a:gd name="connsiteY3" fmla="*/ 64690 h 89131"/>
                <a:gd name="connsiteX4" fmla="*/ 32567 w 63611"/>
                <a:gd name="connsiteY4" fmla="*/ 47169 h 89131"/>
                <a:gd name="connsiteX5" fmla="*/ 2857 w 63611"/>
                <a:gd name="connsiteY5" fmla="*/ 23108 h 89131"/>
                <a:gd name="connsiteX6" fmla="*/ 31234 w 63611"/>
                <a:gd name="connsiteY6" fmla="*/ 0 h 89131"/>
                <a:gd name="connsiteX7" fmla="*/ 61262 w 63611"/>
                <a:gd name="connsiteY7" fmla="*/ 23426 h 89131"/>
                <a:gd name="connsiteX8" fmla="*/ 52819 w 63611"/>
                <a:gd name="connsiteY8" fmla="*/ 23426 h 89131"/>
                <a:gd name="connsiteX9" fmla="*/ 31044 w 63611"/>
                <a:gd name="connsiteY9" fmla="*/ 7428 h 89131"/>
                <a:gd name="connsiteX10" fmla="*/ 10920 w 63611"/>
                <a:gd name="connsiteY10" fmla="*/ 22791 h 89131"/>
                <a:gd name="connsiteX11" fmla="*/ 34536 w 63611"/>
                <a:gd name="connsiteY11" fmla="*/ 39487 h 89131"/>
                <a:gd name="connsiteX12" fmla="*/ 63611 w 63611"/>
                <a:gd name="connsiteY12" fmla="*/ 64056 h 89131"/>
                <a:gd name="connsiteX13" fmla="*/ 33266 w 63611"/>
                <a:gd name="connsiteY13" fmla="*/ 89132 h 89131"/>
                <a:gd name="connsiteX14" fmla="*/ 64 w 63611"/>
                <a:gd name="connsiteY14" fmla="*/ 61897 h 8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611" h="89131">
                  <a:moveTo>
                    <a:pt x="0" y="61897"/>
                  </a:moveTo>
                  <a:lnTo>
                    <a:pt x="8444" y="61897"/>
                  </a:lnTo>
                  <a:cubicBezTo>
                    <a:pt x="9904" y="73578"/>
                    <a:pt x="17205" y="81704"/>
                    <a:pt x="33203" y="81704"/>
                  </a:cubicBezTo>
                  <a:cubicBezTo>
                    <a:pt x="47740" y="81704"/>
                    <a:pt x="55168" y="75102"/>
                    <a:pt x="55168" y="64690"/>
                  </a:cubicBezTo>
                  <a:cubicBezTo>
                    <a:pt x="55168" y="53644"/>
                    <a:pt x="48756" y="50153"/>
                    <a:pt x="32567" y="47169"/>
                  </a:cubicBezTo>
                  <a:cubicBezTo>
                    <a:pt x="11427" y="43360"/>
                    <a:pt x="2857" y="37964"/>
                    <a:pt x="2857" y="23108"/>
                  </a:cubicBezTo>
                  <a:cubicBezTo>
                    <a:pt x="2857" y="8253"/>
                    <a:pt x="16696" y="0"/>
                    <a:pt x="31234" y="0"/>
                  </a:cubicBezTo>
                  <a:cubicBezTo>
                    <a:pt x="46724" y="0"/>
                    <a:pt x="58977" y="6412"/>
                    <a:pt x="61262" y="23426"/>
                  </a:cubicBezTo>
                  <a:lnTo>
                    <a:pt x="52819" y="23426"/>
                  </a:lnTo>
                  <a:cubicBezTo>
                    <a:pt x="50661" y="12379"/>
                    <a:pt x="43550" y="7428"/>
                    <a:pt x="31044" y="7428"/>
                  </a:cubicBezTo>
                  <a:cubicBezTo>
                    <a:pt x="18538" y="7428"/>
                    <a:pt x="10920" y="13522"/>
                    <a:pt x="10920" y="22791"/>
                  </a:cubicBezTo>
                  <a:cubicBezTo>
                    <a:pt x="10920" y="32694"/>
                    <a:pt x="16887" y="36313"/>
                    <a:pt x="34536" y="39487"/>
                  </a:cubicBezTo>
                  <a:cubicBezTo>
                    <a:pt x="53010" y="42789"/>
                    <a:pt x="63611" y="47232"/>
                    <a:pt x="63611" y="64056"/>
                  </a:cubicBezTo>
                  <a:cubicBezTo>
                    <a:pt x="63611" y="78593"/>
                    <a:pt x="52883" y="89132"/>
                    <a:pt x="33266" y="89132"/>
                  </a:cubicBezTo>
                  <a:cubicBezTo>
                    <a:pt x="13649" y="89132"/>
                    <a:pt x="1270" y="78403"/>
                    <a:pt x="64" y="61897"/>
                  </a:cubicBezTo>
                  <a:close/>
                </a:path>
              </a:pathLst>
            </a:custGeom>
            <a:solidFill>
              <a:srgbClr val="FFFFFF"/>
            </a:solidFill>
            <a:ln w="6345" cap="flat">
              <a:noFill/>
              <a:prstDash val="solid"/>
              <a:miter/>
            </a:ln>
          </p:spPr>
          <p:txBody>
            <a:bodyPr rtlCol="0" anchor="ctr"/>
            <a:lstStyle/>
            <a:p>
              <a:endParaRPr lang="en-US"/>
            </a:p>
          </p:txBody>
        </p:sp>
        <p:sp>
          <p:nvSpPr>
            <p:cNvPr id="1761" name="Freeform 1760">
              <a:extLst>
                <a:ext uri="{FF2B5EF4-FFF2-40B4-BE49-F238E27FC236}">
                  <a16:creationId xmlns:a16="http://schemas.microsoft.com/office/drawing/2014/main" id="{D88971CF-BA25-3EBB-5626-54FE8DEBF997}"/>
                </a:ext>
              </a:extLst>
            </p:cNvPr>
            <p:cNvSpPr/>
            <p:nvPr/>
          </p:nvSpPr>
          <p:spPr>
            <a:xfrm>
              <a:off x="7838957" y="4768166"/>
              <a:ext cx="118524" cy="86275"/>
            </a:xfrm>
            <a:custGeom>
              <a:avLst/>
              <a:gdLst>
                <a:gd name="connsiteX0" fmla="*/ 0 w 118524"/>
                <a:gd name="connsiteY0" fmla="*/ 0 h 86275"/>
                <a:gd name="connsiteX1" fmla="*/ 9396 w 118524"/>
                <a:gd name="connsiteY1" fmla="*/ 0 h 86275"/>
                <a:gd name="connsiteX2" fmla="*/ 32504 w 118524"/>
                <a:gd name="connsiteY2" fmla="*/ 75546 h 86275"/>
                <a:gd name="connsiteX3" fmla="*/ 56120 w 118524"/>
                <a:gd name="connsiteY3" fmla="*/ 0 h 86275"/>
                <a:gd name="connsiteX4" fmla="*/ 63547 w 118524"/>
                <a:gd name="connsiteY4" fmla="*/ 0 h 86275"/>
                <a:gd name="connsiteX5" fmla="*/ 86338 w 118524"/>
                <a:gd name="connsiteY5" fmla="*/ 75546 h 86275"/>
                <a:gd name="connsiteX6" fmla="*/ 109636 w 118524"/>
                <a:gd name="connsiteY6" fmla="*/ 0 h 86275"/>
                <a:gd name="connsiteX7" fmla="*/ 118524 w 118524"/>
                <a:gd name="connsiteY7" fmla="*/ 0 h 86275"/>
                <a:gd name="connsiteX8" fmla="*/ 91289 w 118524"/>
                <a:gd name="connsiteY8" fmla="*/ 86275 h 86275"/>
                <a:gd name="connsiteX9" fmla="*/ 81196 w 118524"/>
                <a:gd name="connsiteY9" fmla="*/ 86275 h 86275"/>
                <a:gd name="connsiteX10" fmla="*/ 59738 w 118524"/>
                <a:gd name="connsiteY10" fmla="*/ 14030 h 86275"/>
                <a:gd name="connsiteX11" fmla="*/ 36820 w 118524"/>
                <a:gd name="connsiteY11" fmla="*/ 86275 h 86275"/>
                <a:gd name="connsiteX12" fmla="*/ 26917 w 118524"/>
                <a:gd name="connsiteY12" fmla="*/ 86275 h 86275"/>
                <a:gd name="connsiteX13" fmla="*/ 0 w 118524"/>
                <a:gd name="connsiteY13" fmla="*/ 0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524" h="86275">
                  <a:moveTo>
                    <a:pt x="0" y="0"/>
                  </a:moveTo>
                  <a:lnTo>
                    <a:pt x="9396" y="0"/>
                  </a:lnTo>
                  <a:lnTo>
                    <a:pt x="32504" y="75546"/>
                  </a:lnTo>
                  <a:lnTo>
                    <a:pt x="56120" y="0"/>
                  </a:lnTo>
                  <a:lnTo>
                    <a:pt x="63547" y="0"/>
                  </a:lnTo>
                  <a:lnTo>
                    <a:pt x="86338" y="75546"/>
                  </a:lnTo>
                  <a:lnTo>
                    <a:pt x="109636" y="0"/>
                  </a:lnTo>
                  <a:lnTo>
                    <a:pt x="118524" y="0"/>
                  </a:lnTo>
                  <a:lnTo>
                    <a:pt x="91289" y="86275"/>
                  </a:lnTo>
                  <a:lnTo>
                    <a:pt x="81196" y="86275"/>
                  </a:lnTo>
                  <a:lnTo>
                    <a:pt x="59738" y="14030"/>
                  </a:lnTo>
                  <a:lnTo>
                    <a:pt x="36820" y="86275"/>
                  </a:lnTo>
                  <a:lnTo>
                    <a:pt x="26917" y="86275"/>
                  </a:lnTo>
                  <a:lnTo>
                    <a:pt x="0" y="0"/>
                  </a:lnTo>
                  <a:close/>
                </a:path>
              </a:pathLst>
            </a:custGeom>
            <a:solidFill>
              <a:srgbClr val="FFFFFF"/>
            </a:solidFill>
            <a:ln w="6345" cap="flat">
              <a:noFill/>
              <a:prstDash val="solid"/>
              <a:miter/>
            </a:ln>
          </p:spPr>
          <p:txBody>
            <a:bodyPr rtlCol="0" anchor="ctr"/>
            <a:lstStyle/>
            <a:p>
              <a:endParaRPr lang="en-US"/>
            </a:p>
          </p:txBody>
        </p:sp>
        <p:sp>
          <p:nvSpPr>
            <p:cNvPr id="1762" name="Freeform 1761">
              <a:extLst>
                <a:ext uri="{FF2B5EF4-FFF2-40B4-BE49-F238E27FC236}">
                  <a16:creationId xmlns:a16="http://schemas.microsoft.com/office/drawing/2014/main" id="{A12B27BD-774A-ED1F-0EB4-7ECF65334DA3}"/>
                </a:ext>
              </a:extLst>
            </p:cNvPr>
            <p:cNvSpPr/>
            <p:nvPr/>
          </p:nvSpPr>
          <p:spPr>
            <a:xfrm>
              <a:off x="7963131"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2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2"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63" name="Freeform 1762">
              <a:extLst>
                <a:ext uri="{FF2B5EF4-FFF2-40B4-BE49-F238E27FC236}">
                  <a16:creationId xmlns:a16="http://schemas.microsoft.com/office/drawing/2014/main" id="{F4D3BED0-E900-9FB1-38A3-0CD1711E58C8}"/>
                </a:ext>
              </a:extLst>
            </p:cNvPr>
            <p:cNvSpPr/>
            <p:nvPr/>
          </p:nvSpPr>
          <p:spPr>
            <a:xfrm>
              <a:off x="8088703" y="4766832"/>
              <a:ext cx="78085" cy="88941"/>
            </a:xfrm>
            <a:custGeom>
              <a:avLst/>
              <a:gdLst>
                <a:gd name="connsiteX0" fmla="*/ 0 w 78085"/>
                <a:gd name="connsiteY0" fmla="*/ 45391 h 88941"/>
                <a:gd name="connsiteX1" fmla="*/ 0 w 78085"/>
                <a:gd name="connsiteY1" fmla="*/ 44058 h 88941"/>
                <a:gd name="connsiteX2" fmla="*/ 41265 w 78085"/>
                <a:gd name="connsiteY2" fmla="*/ 0 h 88941"/>
                <a:gd name="connsiteX3" fmla="*/ 77260 w 78085"/>
                <a:gd name="connsiteY3" fmla="*/ 28695 h 88941"/>
                <a:gd name="connsiteX4" fmla="*/ 68689 w 78085"/>
                <a:gd name="connsiteY4" fmla="*/ 28695 h 88941"/>
                <a:gd name="connsiteX5" fmla="*/ 41328 w 78085"/>
                <a:gd name="connsiteY5" fmla="*/ 7428 h 88941"/>
                <a:gd name="connsiteX6" fmla="*/ 9141 w 78085"/>
                <a:gd name="connsiteY6" fmla="*/ 44058 h 88941"/>
                <a:gd name="connsiteX7" fmla="*/ 9141 w 78085"/>
                <a:gd name="connsiteY7" fmla="*/ 45391 h 88941"/>
                <a:gd name="connsiteX8" fmla="*/ 41328 w 78085"/>
                <a:gd name="connsiteY8" fmla="*/ 81514 h 88941"/>
                <a:gd name="connsiteX9" fmla="*/ 70023 w 78085"/>
                <a:gd name="connsiteY9" fmla="*/ 57771 h 88941"/>
                <a:gd name="connsiteX10" fmla="*/ 78085 w 78085"/>
                <a:gd name="connsiteY10" fmla="*/ 57771 h 88941"/>
                <a:gd name="connsiteX11" fmla="*/ 41265 w 78085"/>
                <a:gd name="connsiteY11" fmla="*/ 88941 h 88941"/>
                <a:gd name="connsiteX12" fmla="*/ 0 w 78085"/>
                <a:gd name="connsiteY12" fmla="*/ 4539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1">
                  <a:moveTo>
                    <a:pt x="0" y="45391"/>
                  </a:moveTo>
                  <a:lnTo>
                    <a:pt x="0" y="44058"/>
                  </a:lnTo>
                  <a:cubicBezTo>
                    <a:pt x="0" y="17649"/>
                    <a:pt x="18474" y="0"/>
                    <a:pt x="41265" y="0"/>
                  </a:cubicBezTo>
                  <a:cubicBezTo>
                    <a:pt x="58786" y="0"/>
                    <a:pt x="74911" y="9269"/>
                    <a:pt x="77260" y="28695"/>
                  </a:cubicBezTo>
                  <a:lnTo>
                    <a:pt x="68689" y="28695"/>
                  </a:lnTo>
                  <a:cubicBezTo>
                    <a:pt x="66531" y="14157"/>
                    <a:pt x="54850" y="7428"/>
                    <a:pt x="41328" y="7428"/>
                  </a:cubicBezTo>
                  <a:cubicBezTo>
                    <a:pt x="23298" y="7428"/>
                    <a:pt x="9141" y="21267"/>
                    <a:pt x="9141" y="44058"/>
                  </a:cubicBezTo>
                  <a:lnTo>
                    <a:pt x="9141" y="45391"/>
                  </a:lnTo>
                  <a:cubicBezTo>
                    <a:pt x="9141" y="68182"/>
                    <a:pt x="23172" y="81514"/>
                    <a:pt x="41328" y="81514"/>
                  </a:cubicBezTo>
                  <a:cubicBezTo>
                    <a:pt x="55676" y="81514"/>
                    <a:pt x="67928" y="73261"/>
                    <a:pt x="70023" y="57771"/>
                  </a:cubicBezTo>
                  <a:lnTo>
                    <a:pt x="78085" y="57771"/>
                  </a:lnTo>
                  <a:cubicBezTo>
                    <a:pt x="75800" y="76244"/>
                    <a:pt x="60945" y="88941"/>
                    <a:pt x="41265" y="88941"/>
                  </a:cubicBezTo>
                  <a:cubicBezTo>
                    <a:pt x="17966"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64" name="Freeform 1763">
              <a:extLst>
                <a:ext uri="{FF2B5EF4-FFF2-40B4-BE49-F238E27FC236}">
                  <a16:creationId xmlns:a16="http://schemas.microsoft.com/office/drawing/2014/main" id="{C785F707-8503-2CF3-FA6E-5D0AC0CAC805}"/>
                </a:ext>
              </a:extLst>
            </p:cNvPr>
            <p:cNvSpPr/>
            <p:nvPr/>
          </p:nvSpPr>
          <p:spPr>
            <a:xfrm>
              <a:off x="8176946"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65" name="Freeform 1764">
              <a:extLst>
                <a:ext uri="{FF2B5EF4-FFF2-40B4-BE49-F238E27FC236}">
                  <a16:creationId xmlns:a16="http://schemas.microsoft.com/office/drawing/2014/main" id="{41C3390E-D2DD-0C9E-0800-B6FFB6F0FDEE}"/>
                </a:ext>
              </a:extLst>
            </p:cNvPr>
            <p:cNvSpPr/>
            <p:nvPr/>
          </p:nvSpPr>
          <p:spPr>
            <a:xfrm>
              <a:off x="827706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66" name="Freeform 1765">
              <a:extLst>
                <a:ext uri="{FF2B5EF4-FFF2-40B4-BE49-F238E27FC236}">
                  <a16:creationId xmlns:a16="http://schemas.microsoft.com/office/drawing/2014/main" id="{7AD46714-41C5-75C4-AA98-03B0EA597A8F}"/>
                </a:ext>
              </a:extLst>
            </p:cNvPr>
            <p:cNvSpPr/>
            <p:nvPr/>
          </p:nvSpPr>
          <p:spPr>
            <a:xfrm>
              <a:off x="8308040" y="4726965"/>
              <a:ext cx="8887" cy="127539"/>
            </a:xfrm>
            <a:custGeom>
              <a:avLst/>
              <a:gdLst>
                <a:gd name="connsiteX0" fmla="*/ 0 w 8887"/>
                <a:gd name="connsiteY0" fmla="*/ 0 h 127539"/>
                <a:gd name="connsiteX1" fmla="*/ 8888 w 8887"/>
                <a:gd name="connsiteY1" fmla="*/ 0 h 127539"/>
                <a:gd name="connsiteX2" fmla="*/ 8888 w 8887"/>
                <a:gd name="connsiteY2" fmla="*/ 127539 h 127539"/>
                <a:gd name="connsiteX3" fmla="*/ 0 w 8887"/>
                <a:gd name="connsiteY3" fmla="*/ 127539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39"/>
                  </a:lnTo>
                  <a:lnTo>
                    <a:pt x="0" y="127539"/>
                  </a:lnTo>
                  <a:lnTo>
                    <a:pt x="0" y="0"/>
                  </a:lnTo>
                  <a:close/>
                </a:path>
              </a:pathLst>
            </a:custGeom>
            <a:solidFill>
              <a:srgbClr val="FFFFFF"/>
            </a:solidFill>
            <a:ln w="6345" cap="flat">
              <a:noFill/>
              <a:prstDash val="solid"/>
              <a:miter/>
            </a:ln>
          </p:spPr>
          <p:txBody>
            <a:bodyPr rtlCol="0" anchor="ctr"/>
            <a:lstStyle/>
            <a:p>
              <a:endParaRPr lang="en-US"/>
            </a:p>
          </p:txBody>
        </p:sp>
        <p:sp>
          <p:nvSpPr>
            <p:cNvPr id="1767" name="Freeform 1766">
              <a:extLst>
                <a:ext uri="{FF2B5EF4-FFF2-40B4-BE49-F238E27FC236}">
                  <a16:creationId xmlns:a16="http://schemas.microsoft.com/office/drawing/2014/main" id="{A6F55E47-3CF5-7D2D-56D1-35252F0BCFCD}"/>
                </a:ext>
              </a:extLst>
            </p:cNvPr>
            <p:cNvSpPr/>
            <p:nvPr/>
          </p:nvSpPr>
          <p:spPr>
            <a:xfrm>
              <a:off x="8333561"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09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1"/>
                    <a:pt x="67230" y="30536"/>
                  </a:cubicBezTo>
                  <a:lnTo>
                    <a:pt x="67230" y="87608"/>
                  </a:lnTo>
                  <a:lnTo>
                    <a:pt x="58469" y="87608"/>
                  </a:lnTo>
                  <a:lnTo>
                    <a:pt x="58469" y="74404"/>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68" name="Freeform 1767">
              <a:extLst>
                <a:ext uri="{FF2B5EF4-FFF2-40B4-BE49-F238E27FC236}">
                  <a16:creationId xmlns:a16="http://schemas.microsoft.com/office/drawing/2014/main" id="{649A0D7B-3799-D569-D455-11640CA2E939}"/>
                </a:ext>
              </a:extLst>
            </p:cNvPr>
            <p:cNvSpPr/>
            <p:nvPr/>
          </p:nvSpPr>
          <p:spPr>
            <a:xfrm>
              <a:off x="8422312" y="4726901"/>
              <a:ext cx="80371" cy="128872"/>
            </a:xfrm>
            <a:custGeom>
              <a:avLst/>
              <a:gdLst>
                <a:gd name="connsiteX0" fmla="*/ 8761 w 80371"/>
                <a:gd name="connsiteY0" fmla="*/ 107923 h 128872"/>
                <a:gd name="connsiteX1" fmla="*/ 8761 w 80371"/>
                <a:gd name="connsiteY1" fmla="*/ 127540 h 128872"/>
                <a:gd name="connsiteX2" fmla="*/ 0 w 80371"/>
                <a:gd name="connsiteY2" fmla="*/ 127540 h 128872"/>
                <a:gd name="connsiteX3" fmla="*/ 0 w 80371"/>
                <a:gd name="connsiteY3" fmla="*/ 0 h 128872"/>
                <a:gd name="connsiteX4" fmla="*/ 8761 w 80371"/>
                <a:gd name="connsiteY4" fmla="*/ 0 h 128872"/>
                <a:gd name="connsiteX5" fmla="*/ 8761 w 80371"/>
                <a:gd name="connsiteY5" fmla="*/ 61389 h 128872"/>
                <a:gd name="connsiteX6" fmla="*/ 41582 w 80371"/>
                <a:gd name="connsiteY6" fmla="*/ 39931 h 128872"/>
                <a:gd name="connsiteX7" fmla="*/ 80371 w 80371"/>
                <a:gd name="connsiteY7" fmla="*/ 83482 h 128872"/>
                <a:gd name="connsiteX8" fmla="*/ 80371 w 80371"/>
                <a:gd name="connsiteY8" fmla="*/ 84815 h 128872"/>
                <a:gd name="connsiteX9" fmla="*/ 41582 w 80371"/>
                <a:gd name="connsiteY9" fmla="*/ 128873 h 128872"/>
                <a:gd name="connsiteX10" fmla="*/ 8761 w 80371"/>
                <a:gd name="connsiteY10" fmla="*/ 107923 h 128872"/>
                <a:gd name="connsiteX11" fmla="*/ 71356 w 80371"/>
                <a:gd name="connsiteY11" fmla="*/ 85132 h 128872"/>
                <a:gd name="connsiteX12" fmla="*/ 71356 w 80371"/>
                <a:gd name="connsiteY12" fmla="*/ 83799 h 128872"/>
                <a:gd name="connsiteX13" fmla="*/ 40821 w 80371"/>
                <a:gd name="connsiteY13" fmla="*/ 47359 h 128872"/>
                <a:gd name="connsiteX14" fmla="*/ 8635 w 80371"/>
                <a:gd name="connsiteY14" fmla="*/ 83799 h 128872"/>
                <a:gd name="connsiteX15" fmla="*/ 8635 w 80371"/>
                <a:gd name="connsiteY15" fmla="*/ 85132 h 128872"/>
                <a:gd name="connsiteX16" fmla="*/ 41011 w 80371"/>
                <a:gd name="connsiteY16" fmla="*/ 121445 h 128872"/>
                <a:gd name="connsiteX17" fmla="*/ 71420 w 80371"/>
                <a:gd name="connsiteY17" fmla="*/ 85132 h 1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371" h="128872">
                  <a:moveTo>
                    <a:pt x="8761" y="107923"/>
                  </a:moveTo>
                  <a:lnTo>
                    <a:pt x="8761" y="127540"/>
                  </a:lnTo>
                  <a:lnTo>
                    <a:pt x="0" y="127540"/>
                  </a:lnTo>
                  <a:lnTo>
                    <a:pt x="0" y="0"/>
                  </a:lnTo>
                  <a:lnTo>
                    <a:pt x="8761" y="0"/>
                  </a:lnTo>
                  <a:lnTo>
                    <a:pt x="8761" y="61389"/>
                  </a:lnTo>
                  <a:cubicBezTo>
                    <a:pt x="13713" y="50153"/>
                    <a:pt x="26410" y="39931"/>
                    <a:pt x="41582" y="39931"/>
                  </a:cubicBezTo>
                  <a:cubicBezTo>
                    <a:pt x="63358" y="39931"/>
                    <a:pt x="80371" y="56628"/>
                    <a:pt x="80371" y="83482"/>
                  </a:cubicBezTo>
                  <a:lnTo>
                    <a:pt x="80371" y="84815"/>
                  </a:lnTo>
                  <a:cubicBezTo>
                    <a:pt x="80371" y="111859"/>
                    <a:pt x="63865" y="128873"/>
                    <a:pt x="41582" y="128873"/>
                  </a:cubicBezTo>
                  <a:cubicBezTo>
                    <a:pt x="24568" y="128873"/>
                    <a:pt x="13332" y="118461"/>
                    <a:pt x="8761" y="107923"/>
                  </a:cubicBezTo>
                  <a:close/>
                  <a:moveTo>
                    <a:pt x="71356" y="85132"/>
                  </a:moveTo>
                  <a:lnTo>
                    <a:pt x="71356" y="83799"/>
                  </a:lnTo>
                  <a:cubicBezTo>
                    <a:pt x="71356" y="60056"/>
                    <a:pt x="57326" y="47359"/>
                    <a:pt x="40821" y="47359"/>
                  </a:cubicBezTo>
                  <a:cubicBezTo>
                    <a:pt x="24315" y="47359"/>
                    <a:pt x="8635" y="60056"/>
                    <a:pt x="8635" y="83799"/>
                  </a:cubicBezTo>
                  <a:lnTo>
                    <a:pt x="8635" y="85132"/>
                  </a:lnTo>
                  <a:cubicBezTo>
                    <a:pt x="8635" y="108685"/>
                    <a:pt x="22981" y="121445"/>
                    <a:pt x="41011" y="121445"/>
                  </a:cubicBezTo>
                  <a:cubicBezTo>
                    <a:pt x="59041" y="121445"/>
                    <a:pt x="71420" y="108240"/>
                    <a:pt x="71420" y="85132"/>
                  </a:cubicBezTo>
                  <a:close/>
                </a:path>
              </a:pathLst>
            </a:custGeom>
            <a:solidFill>
              <a:srgbClr val="FFFFFF"/>
            </a:solidFill>
            <a:ln w="6345" cap="flat">
              <a:noFill/>
              <a:prstDash val="solid"/>
              <a:miter/>
            </a:ln>
          </p:spPr>
          <p:txBody>
            <a:bodyPr rtlCol="0" anchor="ctr"/>
            <a:lstStyle/>
            <a:p>
              <a:endParaRPr lang="en-US"/>
            </a:p>
          </p:txBody>
        </p:sp>
        <p:sp>
          <p:nvSpPr>
            <p:cNvPr id="1769" name="Freeform 1768">
              <a:extLst>
                <a:ext uri="{FF2B5EF4-FFF2-40B4-BE49-F238E27FC236}">
                  <a16:creationId xmlns:a16="http://schemas.microsoft.com/office/drawing/2014/main" id="{271CB4A5-EDAA-6FE1-968B-D26FBA95D818}"/>
                </a:ext>
              </a:extLst>
            </p:cNvPr>
            <p:cNvSpPr/>
            <p:nvPr/>
          </p:nvSpPr>
          <p:spPr>
            <a:xfrm>
              <a:off x="8513983" y="4766896"/>
              <a:ext cx="83354" cy="88941"/>
            </a:xfrm>
            <a:custGeom>
              <a:avLst/>
              <a:gdLst>
                <a:gd name="connsiteX0" fmla="*/ 0 w 83354"/>
                <a:gd name="connsiteY0" fmla="*/ 45201 h 88941"/>
                <a:gd name="connsiteX1" fmla="*/ 0 w 83354"/>
                <a:gd name="connsiteY1" fmla="*/ 43868 h 88941"/>
                <a:gd name="connsiteX2" fmla="*/ 41772 w 83354"/>
                <a:gd name="connsiteY2" fmla="*/ 0 h 88941"/>
                <a:gd name="connsiteX3" fmla="*/ 83355 w 83354"/>
                <a:gd name="connsiteY3" fmla="*/ 43741 h 88941"/>
                <a:gd name="connsiteX4" fmla="*/ 83355 w 83354"/>
                <a:gd name="connsiteY4" fmla="*/ 45074 h 88941"/>
                <a:gd name="connsiteX5" fmla="*/ 41582 w 83354"/>
                <a:gd name="connsiteY5" fmla="*/ 88941 h 88941"/>
                <a:gd name="connsiteX6" fmla="*/ 0 w 83354"/>
                <a:gd name="connsiteY6" fmla="*/ 45201 h 88941"/>
                <a:gd name="connsiteX7" fmla="*/ 74276 w 83354"/>
                <a:gd name="connsiteY7" fmla="*/ 45201 h 88941"/>
                <a:gd name="connsiteX8" fmla="*/ 74276 w 83354"/>
                <a:gd name="connsiteY8" fmla="*/ 43868 h 88941"/>
                <a:gd name="connsiteX9" fmla="*/ 41772 w 83354"/>
                <a:gd name="connsiteY9" fmla="*/ 7428 h 88941"/>
                <a:gd name="connsiteX10" fmla="*/ 9078 w 83354"/>
                <a:gd name="connsiteY10" fmla="*/ 43868 h 88941"/>
                <a:gd name="connsiteX11" fmla="*/ 9078 w 83354"/>
                <a:gd name="connsiteY11" fmla="*/ 45201 h 88941"/>
                <a:gd name="connsiteX12" fmla="*/ 41772 w 83354"/>
                <a:gd name="connsiteY12" fmla="*/ 81514 h 88941"/>
                <a:gd name="connsiteX13" fmla="*/ 74276 w 83354"/>
                <a:gd name="connsiteY13" fmla="*/ 45201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1">
                  <a:moveTo>
                    <a:pt x="0" y="45201"/>
                  </a:moveTo>
                  <a:lnTo>
                    <a:pt x="0" y="43868"/>
                  </a:lnTo>
                  <a:cubicBezTo>
                    <a:pt x="0" y="17966"/>
                    <a:pt x="18664" y="0"/>
                    <a:pt x="41772" y="0"/>
                  </a:cubicBezTo>
                  <a:cubicBezTo>
                    <a:pt x="64881" y="0"/>
                    <a:pt x="83355" y="17458"/>
                    <a:pt x="83355" y="43741"/>
                  </a:cubicBezTo>
                  <a:lnTo>
                    <a:pt x="83355" y="45074"/>
                  </a:lnTo>
                  <a:cubicBezTo>
                    <a:pt x="83355" y="71166"/>
                    <a:pt x="64881" y="88941"/>
                    <a:pt x="41582" y="88941"/>
                  </a:cubicBezTo>
                  <a:cubicBezTo>
                    <a:pt x="18283" y="88941"/>
                    <a:pt x="0" y="70594"/>
                    <a:pt x="0" y="45201"/>
                  </a:cubicBezTo>
                  <a:close/>
                  <a:moveTo>
                    <a:pt x="74276" y="45201"/>
                  </a:moveTo>
                  <a:lnTo>
                    <a:pt x="74276" y="43868"/>
                  </a:lnTo>
                  <a:cubicBezTo>
                    <a:pt x="74276" y="21077"/>
                    <a:pt x="60056" y="7428"/>
                    <a:pt x="41772" y="7428"/>
                  </a:cubicBezTo>
                  <a:cubicBezTo>
                    <a:pt x="23489" y="7428"/>
                    <a:pt x="9078" y="21458"/>
                    <a:pt x="9078" y="43868"/>
                  </a:cubicBezTo>
                  <a:lnTo>
                    <a:pt x="9078" y="45201"/>
                  </a:lnTo>
                  <a:cubicBezTo>
                    <a:pt x="9078" y="67293"/>
                    <a:pt x="22918" y="81514"/>
                    <a:pt x="41772" y="81514"/>
                  </a:cubicBezTo>
                  <a:cubicBezTo>
                    <a:pt x="60627" y="81514"/>
                    <a:pt x="74276" y="67484"/>
                    <a:pt x="74276" y="45201"/>
                  </a:cubicBezTo>
                  <a:close/>
                </a:path>
              </a:pathLst>
            </a:custGeom>
            <a:solidFill>
              <a:srgbClr val="FFFFFF"/>
            </a:solidFill>
            <a:ln w="6345" cap="flat">
              <a:noFill/>
              <a:prstDash val="solid"/>
              <a:miter/>
            </a:ln>
          </p:spPr>
          <p:txBody>
            <a:bodyPr rtlCol="0" anchor="ctr"/>
            <a:lstStyle/>
            <a:p>
              <a:endParaRPr lang="en-US"/>
            </a:p>
          </p:txBody>
        </p:sp>
        <p:sp>
          <p:nvSpPr>
            <p:cNvPr id="1770" name="Freeform 1769">
              <a:extLst>
                <a:ext uri="{FF2B5EF4-FFF2-40B4-BE49-F238E27FC236}">
                  <a16:creationId xmlns:a16="http://schemas.microsoft.com/office/drawing/2014/main" id="{3FCDFA9C-1033-11DF-57D5-3E052245B392}"/>
                </a:ext>
              </a:extLst>
            </p:cNvPr>
            <p:cNvSpPr/>
            <p:nvPr/>
          </p:nvSpPr>
          <p:spPr>
            <a:xfrm>
              <a:off x="8614034" y="4767023"/>
              <a:ext cx="37963" cy="87480"/>
            </a:xfrm>
            <a:custGeom>
              <a:avLst/>
              <a:gdLst>
                <a:gd name="connsiteX0" fmla="*/ 0 w 37963"/>
                <a:gd name="connsiteY0" fmla="*/ 1143 h 87480"/>
                <a:gd name="connsiteX1" fmla="*/ 8761 w 37963"/>
                <a:gd name="connsiteY1" fmla="*/ 1143 h 87480"/>
                <a:gd name="connsiteX2" fmla="*/ 8761 w 37963"/>
                <a:gd name="connsiteY2" fmla="*/ 19299 h 87480"/>
                <a:gd name="connsiteX3" fmla="*/ 37963 w 37963"/>
                <a:gd name="connsiteY3" fmla="*/ 0 h 87480"/>
                <a:gd name="connsiteX4" fmla="*/ 37963 w 37963"/>
                <a:gd name="connsiteY4" fmla="*/ 8253 h 87480"/>
                <a:gd name="connsiteX5" fmla="*/ 8761 w 37963"/>
                <a:gd name="connsiteY5" fmla="*/ 39614 h 87480"/>
                <a:gd name="connsiteX6" fmla="*/ 8761 w 37963"/>
                <a:gd name="connsiteY6" fmla="*/ 87481 h 87480"/>
                <a:gd name="connsiteX7" fmla="*/ 0 w 37963"/>
                <a:gd name="connsiteY7" fmla="*/ 87481 h 87480"/>
                <a:gd name="connsiteX8" fmla="*/ 0 w 37963"/>
                <a:gd name="connsiteY8" fmla="*/ 1206 h 87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0">
                  <a:moveTo>
                    <a:pt x="0" y="1143"/>
                  </a:moveTo>
                  <a:lnTo>
                    <a:pt x="8761" y="1143"/>
                  </a:lnTo>
                  <a:lnTo>
                    <a:pt x="8761" y="19299"/>
                  </a:lnTo>
                  <a:cubicBezTo>
                    <a:pt x="13522" y="8761"/>
                    <a:pt x="22156" y="508"/>
                    <a:pt x="37963" y="0"/>
                  </a:cubicBezTo>
                  <a:lnTo>
                    <a:pt x="37963" y="8253"/>
                  </a:lnTo>
                  <a:cubicBezTo>
                    <a:pt x="21331"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71" name="Freeform 1770">
              <a:extLst>
                <a:ext uri="{FF2B5EF4-FFF2-40B4-BE49-F238E27FC236}">
                  <a16:creationId xmlns:a16="http://schemas.microsoft.com/office/drawing/2014/main" id="{55E279E2-D12B-67D9-C9F9-E41263702FCB}"/>
                </a:ext>
              </a:extLst>
            </p:cNvPr>
            <p:cNvSpPr/>
            <p:nvPr/>
          </p:nvSpPr>
          <p:spPr>
            <a:xfrm>
              <a:off x="8657267" y="4766896"/>
              <a:ext cx="67230" cy="88941"/>
            </a:xfrm>
            <a:custGeom>
              <a:avLst/>
              <a:gdLst>
                <a:gd name="connsiteX0" fmla="*/ 0 w 67230"/>
                <a:gd name="connsiteY0" fmla="*/ 64309 h 88941"/>
                <a:gd name="connsiteX1" fmla="*/ 40439 w 67230"/>
                <a:gd name="connsiteY1" fmla="*/ 38218 h 88941"/>
                <a:gd name="connsiteX2" fmla="*/ 58406 w 67230"/>
                <a:gd name="connsiteY2" fmla="*/ 38218 h 88941"/>
                <a:gd name="connsiteX3" fmla="*/ 58406 w 67230"/>
                <a:gd name="connsiteY3" fmla="*/ 30472 h 88941"/>
                <a:gd name="connsiteX4" fmla="*/ 36630 w 67230"/>
                <a:gd name="connsiteY4" fmla="*/ 7364 h 88941"/>
                <a:gd name="connsiteX5" fmla="*/ 12380 w 67230"/>
                <a:gd name="connsiteY5" fmla="*/ 25711 h 88941"/>
                <a:gd name="connsiteX6" fmla="*/ 3810 w 67230"/>
                <a:gd name="connsiteY6" fmla="*/ 25711 h 88941"/>
                <a:gd name="connsiteX7" fmla="*/ 37012 w 67230"/>
                <a:gd name="connsiteY7" fmla="*/ 0 h 88941"/>
                <a:gd name="connsiteX8" fmla="*/ 67230 w 67230"/>
                <a:gd name="connsiteY8" fmla="*/ 30536 h 88941"/>
                <a:gd name="connsiteX9" fmla="*/ 67230 w 67230"/>
                <a:gd name="connsiteY9" fmla="*/ 87608 h 88941"/>
                <a:gd name="connsiteX10" fmla="*/ 58469 w 67230"/>
                <a:gd name="connsiteY10" fmla="*/ 87608 h 88941"/>
                <a:gd name="connsiteX11" fmla="*/ 58469 w 67230"/>
                <a:gd name="connsiteY11" fmla="*/ 74404 h 88941"/>
                <a:gd name="connsiteX12" fmla="*/ 29266 w 67230"/>
                <a:gd name="connsiteY12" fmla="*/ 88941 h 88941"/>
                <a:gd name="connsiteX13" fmla="*/ 64 w 67230"/>
                <a:gd name="connsiteY13" fmla="*/ 64373 h 88941"/>
                <a:gd name="connsiteX14" fmla="*/ 58406 w 67230"/>
                <a:gd name="connsiteY14" fmla="*/ 59675 h 88941"/>
                <a:gd name="connsiteX15" fmla="*/ 58406 w 67230"/>
                <a:gd name="connsiteY15" fmla="*/ 45010 h 88941"/>
                <a:gd name="connsiteX16" fmla="*/ 40757 w 67230"/>
                <a:gd name="connsiteY16" fmla="*/ 45010 h 88941"/>
                <a:gd name="connsiteX17" fmla="*/ 8761 w 67230"/>
                <a:gd name="connsiteY17" fmla="*/ 64309 h 88941"/>
                <a:gd name="connsiteX18" fmla="*/ 29902 w 67230"/>
                <a:gd name="connsiteY18" fmla="*/ 81768 h 88941"/>
                <a:gd name="connsiteX19" fmla="*/ 58469 w 67230"/>
                <a:gd name="connsiteY19" fmla="*/ 59675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1">
                  <a:moveTo>
                    <a:pt x="0" y="64309"/>
                  </a:moveTo>
                  <a:cubicBezTo>
                    <a:pt x="0" y="44375"/>
                    <a:pt x="19172" y="38218"/>
                    <a:pt x="40439" y="38218"/>
                  </a:cubicBezTo>
                  <a:lnTo>
                    <a:pt x="58406" y="38218"/>
                  </a:lnTo>
                  <a:lnTo>
                    <a:pt x="58406" y="30472"/>
                  </a:lnTo>
                  <a:cubicBezTo>
                    <a:pt x="58406" y="14284"/>
                    <a:pt x="51803" y="7364"/>
                    <a:pt x="36630" y="7364"/>
                  </a:cubicBezTo>
                  <a:cubicBezTo>
                    <a:pt x="23617" y="7364"/>
                    <a:pt x="14347" y="12951"/>
                    <a:pt x="12380" y="25711"/>
                  </a:cubicBezTo>
                  <a:lnTo>
                    <a:pt x="3810" y="25711"/>
                  </a:lnTo>
                  <a:cubicBezTo>
                    <a:pt x="5777" y="7555"/>
                    <a:pt x="20632" y="0"/>
                    <a:pt x="37012" y="0"/>
                  </a:cubicBezTo>
                  <a:cubicBezTo>
                    <a:pt x="54977" y="0"/>
                    <a:pt x="67230" y="8571"/>
                    <a:pt x="67230" y="30536"/>
                  </a:cubicBezTo>
                  <a:lnTo>
                    <a:pt x="67230" y="87608"/>
                  </a:lnTo>
                  <a:lnTo>
                    <a:pt x="58469" y="87608"/>
                  </a:lnTo>
                  <a:lnTo>
                    <a:pt x="58469" y="74404"/>
                  </a:lnTo>
                  <a:cubicBezTo>
                    <a:pt x="53010"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1" y="81768"/>
                    <a:pt x="29902" y="81768"/>
                  </a:cubicBezTo>
                  <a:cubicBezTo>
                    <a:pt x="45773" y="81768"/>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72" name="Freeform 1771">
              <a:extLst>
                <a:ext uri="{FF2B5EF4-FFF2-40B4-BE49-F238E27FC236}">
                  <a16:creationId xmlns:a16="http://schemas.microsoft.com/office/drawing/2014/main" id="{37393EBF-020F-F936-6FFD-D24E5609B858}"/>
                </a:ext>
              </a:extLst>
            </p:cNvPr>
            <p:cNvSpPr/>
            <p:nvPr/>
          </p:nvSpPr>
          <p:spPr>
            <a:xfrm>
              <a:off x="8734908" y="4748549"/>
              <a:ext cx="45201" cy="107034"/>
            </a:xfrm>
            <a:custGeom>
              <a:avLst/>
              <a:gdLst>
                <a:gd name="connsiteX0" fmla="*/ 12697 w 45201"/>
                <a:gd name="connsiteY0" fmla="*/ 85132 h 107034"/>
                <a:gd name="connsiteX1" fmla="*/ 12697 w 45201"/>
                <a:gd name="connsiteY1" fmla="*/ 27044 h 107034"/>
                <a:gd name="connsiteX2" fmla="*/ 0 w 45201"/>
                <a:gd name="connsiteY2" fmla="*/ 27044 h 107034"/>
                <a:gd name="connsiteX3" fmla="*/ 0 w 45201"/>
                <a:gd name="connsiteY3" fmla="*/ 19617 h 107034"/>
                <a:gd name="connsiteX4" fmla="*/ 12697 w 45201"/>
                <a:gd name="connsiteY4" fmla="*/ 19617 h 107034"/>
                <a:gd name="connsiteX5" fmla="*/ 12697 w 45201"/>
                <a:gd name="connsiteY5" fmla="*/ 0 h 107034"/>
                <a:gd name="connsiteX6" fmla="*/ 21458 w 45201"/>
                <a:gd name="connsiteY6" fmla="*/ 0 h 107034"/>
                <a:gd name="connsiteX7" fmla="*/ 21458 w 45201"/>
                <a:gd name="connsiteY7" fmla="*/ 19617 h 107034"/>
                <a:gd name="connsiteX8" fmla="*/ 44058 w 45201"/>
                <a:gd name="connsiteY8" fmla="*/ 19617 h 107034"/>
                <a:gd name="connsiteX9" fmla="*/ 44058 w 45201"/>
                <a:gd name="connsiteY9" fmla="*/ 27044 h 107034"/>
                <a:gd name="connsiteX10" fmla="*/ 21458 w 45201"/>
                <a:gd name="connsiteY10" fmla="*/ 27044 h 107034"/>
                <a:gd name="connsiteX11" fmla="*/ 21458 w 45201"/>
                <a:gd name="connsiteY11" fmla="*/ 84434 h 107034"/>
                <a:gd name="connsiteX12" fmla="*/ 34345 w 45201"/>
                <a:gd name="connsiteY12" fmla="*/ 99607 h 107034"/>
                <a:gd name="connsiteX13" fmla="*/ 45201 w 45201"/>
                <a:gd name="connsiteY13" fmla="*/ 97766 h 107034"/>
                <a:gd name="connsiteX14" fmla="*/ 45201 w 45201"/>
                <a:gd name="connsiteY14" fmla="*/ 105193 h 107034"/>
                <a:gd name="connsiteX15" fmla="*/ 33838 w 45201"/>
                <a:gd name="connsiteY15" fmla="*/ 107035 h 107034"/>
                <a:gd name="connsiteX16" fmla="*/ 12697 w 45201"/>
                <a:gd name="connsiteY16" fmla="*/ 85069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1" h="107034">
                  <a:moveTo>
                    <a:pt x="12697" y="85132"/>
                  </a:moveTo>
                  <a:lnTo>
                    <a:pt x="12697" y="27044"/>
                  </a:lnTo>
                  <a:lnTo>
                    <a:pt x="0" y="27044"/>
                  </a:lnTo>
                  <a:lnTo>
                    <a:pt x="0" y="19617"/>
                  </a:lnTo>
                  <a:lnTo>
                    <a:pt x="12697" y="19617"/>
                  </a:lnTo>
                  <a:lnTo>
                    <a:pt x="12697" y="0"/>
                  </a:lnTo>
                  <a:lnTo>
                    <a:pt x="21458" y="0"/>
                  </a:lnTo>
                  <a:lnTo>
                    <a:pt x="21458" y="19617"/>
                  </a:lnTo>
                  <a:lnTo>
                    <a:pt x="44058" y="19617"/>
                  </a:lnTo>
                  <a:lnTo>
                    <a:pt x="44058" y="27044"/>
                  </a:lnTo>
                  <a:lnTo>
                    <a:pt x="21458" y="27044"/>
                  </a:lnTo>
                  <a:lnTo>
                    <a:pt x="21458" y="84434"/>
                  </a:lnTo>
                  <a:cubicBezTo>
                    <a:pt x="21458" y="94845"/>
                    <a:pt x="26410" y="99607"/>
                    <a:pt x="34345" y="99607"/>
                  </a:cubicBezTo>
                  <a:cubicBezTo>
                    <a:pt x="38789" y="99607"/>
                    <a:pt x="42281" y="98782"/>
                    <a:pt x="45201" y="97766"/>
                  </a:cubicBezTo>
                  <a:lnTo>
                    <a:pt x="45201" y="105193"/>
                  </a:lnTo>
                  <a:cubicBezTo>
                    <a:pt x="42408" y="106209"/>
                    <a:pt x="39106" y="107035"/>
                    <a:pt x="33838" y="107035"/>
                  </a:cubicBezTo>
                  <a:cubicBezTo>
                    <a:pt x="20125" y="107035"/>
                    <a:pt x="12697" y="98972"/>
                    <a:pt x="12697" y="85069"/>
                  </a:cubicBezTo>
                  <a:close/>
                </a:path>
              </a:pathLst>
            </a:custGeom>
            <a:solidFill>
              <a:srgbClr val="FFFFFF"/>
            </a:solidFill>
            <a:ln w="6345" cap="flat">
              <a:noFill/>
              <a:prstDash val="solid"/>
              <a:miter/>
            </a:ln>
          </p:spPr>
          <p:txBody>
            <a:bodyPr rtlCol="0" anchor="ctr"/>
            <a:lstStyle/>
            <a:p>
              <a:endParaRPr lang="en-US"/>
            </a:p>
          </p:txBody>
        </p:sp>
        <p:sp>
          <p:nvSpPr>
            <p:cNvPr id="1773" name="Freeform 1772">
              <a:extLst>
                <a:ext uri="{FF2B5EF4-FFF2-40B4-BE49-F238E27FC236}">
                  <a16:creationId xmlns:a16="http://schemas.microsoft.com/office/drawing/2014/main" id="{4D7537A4-A4F3-58BD-31CB-0F71A04B8F35}"/>
                </a:ext>
              </a:extLst>
            </p:cNvPr>
            <p:cNvSpPr/>
            <p:nvPr/>
          </p:nvSpPr>
          <p:spPr>
            <a:xfrm>
              <a:off x="8784553" y="4766832"/>
              <a:ext cx="77450" cy="88941"/>
            </a:xfrm>
            <a:custGeom>
              <a:avLst/>
              <a:gdLst>
                <a:gd name="connsiteX0" fmla="*/ 0 w 77450"/>
                <a:gd name="connsiteY0" fmla="*/ 45391 h 88941"/>
                <a:gd name="connsiteX1" fmla="*/ 0 w 77450"/>
                <a:gd name="connsiteY1" fmla="*/ 44058 h 88941"/>
                <a:gd name="connsiteX2" fmla="*/ 39614 w 77450"/>
                <a:gd name="connsiteY2" fmla="*/ 0 h 88941"/>
                <a:gd name="connsiteX3" fmla="*/ 77450 w 77450"/>
                <a:gd name="connsiteY3" fmla="*/ 42090 h 88941"/>
                <a:gd name="connsiteX4" fmla="*/ 77450 w 77450"/>
                <a:gd name="connsiteY4" fmla="*/ 45201 h 88941"/>
                <a:gd name="connsiteX5" fmla="*/ 9141 w 77450"/>
                <a:gd name="connsiteY5" fmla="*/ 45201 h 88941"/>
                <a:gd name="connsiteX6" fmla="*/ 41010 w 77450"/>
                <a:gd name="connsiteY6" fmla="*/ 81514 h 88941"/>
                <a:gd name="connsiteX7" fmla="*/ 68055 w 77450"/>
                <a:gd name="connsiteY7" fmla="*/ 63548 h 88941"/>
                <a:gd name="connsiteX8" fmla="*/ 76816 w 77450"/>
                <a:gd name="connsiteY8" fmla="*/ 63548 h 88941"/>
                <a:gd name="connsiteX9" fmla="*/ 41010 w 77450"/>
                <a:gd name="connsiteY9" fmla="*/ 88941 h 88941"/>
                <a:gd name="connsiteX10" fmla="*/ 64 w 77450"/>
                <a:gd name="connsiteY10" fmla="*/ 45391 h 88941"/>
                <a:gd name="connsiteX11" fmla="*/ 68373 w 77450"/>
                <a:gd name="connsiteY11" fmla="*/ 38154 h 88941"/>
                <a:gd name="connsiteX12" fmla="*/ 39614 w 77450"/>
                <a:gd name="connsiteY12" fmla="*/ 7491 h 88941"/>
                <a:gd name="connsiteX13" fmla="*/ 9396 w 77450"/>
                <a:gd name="connsiteY13" fmla="*/ 38154 h 88941"/>
                <a:gd name="connsiteX14" fmla="*/ 68309 w 77450"/>
                <a:gd name="connsiteY14" fmla="*/ 38154 h 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1">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4"/>
                    <a:pt x="41010" y="81514"/>
                  </a:cubicBezTo>
                  <a:cubicBezTo>
                    <a:pt x="55358" y="81514"/>
                    <a:pt x="65135" y="75546"/>
                    <a:pt x="68055" y="63548"/>
                  </a:cubicBezTo>
                  <a:lnTo>
                    <a:pt x="76816" y="63548"/>
                  </a:lnTo>
                  <a:cubicBezTo>
                    <a:pt x="73197" y="80054"/>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74" name="Freeform 1773">
              <a:extLst>
                <a:ext uri="{FF2B5EF4-FFF2-40B4-BE49-F238E27FC236}">
                  <a16:creationId xmlns:a16="http://schemas.microsoft.com/office/drawing/2014/main" id="{30A98094-1645-2BED-DD3D-3898E8AB3B5F}"/>
                </a:ext>
              </a:extLst>
            </p:cNvPr>
            <p:cNvSpPr/>
            <p:nvPr/>
          </p:nvSpPr>
          <p:spPr>
            <a:xfrm>
              <a:off x="7644124" y="4951571"/>
              <a:ext cx="45200" cy="107034"/>
            </a:xfrm>
            <a:custGeom>
              <a:avLst/>
              <a:gdLst>
                <a:gd name="connsiteX0" fmla="*/ 12697 w 45200"/>
                <a:gd name="connsiteY0" fmla="*/ 85132 h 107034"/>
                <a:gd name="connsiteX1" fmla="*/ 12697 w 45200"/>
                <a:gd name="connsiteY1" fmla="*/ 27044 h 107034"/>
                <a:gd name="connsiteX2" fmla="*/ 0 w 45200"/>
                <a:gd name="connsiteY2" fmla="*/ 27044 h 107034"/>
                <a:gd name="connsiteX3" fmla="*/ 0 w 45200"/>
                <a:gd name="connsiteY3" fmla="*/ 19616 h 107034"/>
                <a:gd name="connsiteX4" fmla="*/ 12697 w 45200"/>
                <a:gd name="connsiteY4" fmla="*/ 19616 h 107034"/>
                <a:gd name="connsiteX5" fmla="*/ 12697 w 45200"/>
                <a:gd name="connsiteY5" fmla="*/ 0 h 107034"/>
                <a:gd name="connsiteX6" fmla="*/ 21458 w 45200"/>
                <a:gd name="connsiteY6" fmla="*/ 0 h 107034"/>
                <a:gd name="connsiteX7" fmla="*/ 21458 w 45200"/>
                <a:gd name="connsiteY7" fmla="*/ 19616 h 107034"/>
                <a:gd name="connsiteX8" fmla="*/ 44058 w 45200"/>
                <a:gd name="connsiteY8" fmla="*/ 19616 h 107034"/>
                <a:gd name="connsiteX9" fmla="*/ 44058 w 45200"/>
                <a:gd name="connsiteY9" fmla="*/ 27044 h 107034"/>
                <a:gd name="connsiteX10" fmla="*/ 21458 w 45200"/>
                <a:gd name="connsiteY10" fmla="*/ 27044 h 107034"/>
                <a:gd name="connsiteX11" fmla="*/ 21458 w 45200"/>
                <a:gd name="connsiteY11" fmla="*/ 84434 h 107034"/>
                <a:gd name="connsiteX12" fmla="*/ 34345 w 45200"/>
                <a:gd name="connsiteY12" fmla="*/ 99607 h 107034"/>
                <a:gd name="connsiteX13" fmla="*/ 45201 w 45200"/>
                <a:gd name="connsiteY13" fmla="*/ 97765 h 107034"/>
                <a:gd name="connsiteX14" fmla="*/ 45201 w 45200"/>
                <a:gd name="connsiteY14" fmla="*/ 105193 h 107034"/>
                <a:gd name="connsiteX15" fmla="*/ 33837 w 45200"/>
                <a:gd name="connsiteY15" fmla="*/ 107034 h 107034"/>
                <a:gd name="connsiteX16" fmla="*/ 12697 w 45200"/>
                <a:gd name="connsiteY16" fmla="*/ 85068 h 10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00" h="107034">
                  <a:moveTo>
                    <a:pt x="12697" y="85132"/>
                  </a:moveTo>
                  <a:lnTo>
                    <a:pt x="12697" y="27044"/>
                  </a:lnTo>
                  <a:lnTo>
                    <a:pt x="0" y="27044"/>
                  </a:lnTo>
                  <a:lnTo>
                    <a:pt x="0" y="19616"/>
                  </a:lnTo>
                  <a:lnTo>
                    <a:pt x="12697" y="19616"/>
                  </a:lnTo>
                  <a:lnTo>
                    <a:pt x="12697" y="0"/>
                  </a:lnTo>
                  <a:lnTo>
                    <a:pt x="21458" y="0"/>
                  </a:lnTo>
                  <a:lnTo>
                    <a:pt x="21458" y="19616"/>
                  </a:lnTo>
                  <a:lnTo>
                    <a:pt x="44058" y="19616"/>
                  </a:lnTo>
                  <a:lnTo>
                    <a:pt x="44058" y="27044"/>
                  </a:lnTo>
                  <a:lnTo>
                    <a:pt x="21458" y="27044"/>
                  </a:lnTo>
                  <a:lnTo>
                    <a:pt x="21458" y="84434"/>
                  </a:lnTo>
                  <a:cubicBezTo>
                    <a:pt x="21458" y="94845"/>
                    <a:pt x="26410" y="99607"/>
                    <a:pt x="34345" y="99607"/>
                  </a:cubicBezTo>
                  <a:cubicBezTo>
                    <a:pt x="38789" y="99607"/>
                    <a:pt x="42281" y="98781"/>
                    <a:pt x="45201" y="97765"/>
                  </a:cubicBezTo>
                  <a:lnTo>
                    <a:pt x="45201" y="105193"/>
                  </a:lnTo>
                  <a:cubicBezTo>
                    <a:pt x="42408" y="106209"/>
                    <a:pt x="39106" y="107034"/>
                    <a:pt x="33837" y="107034"/>
                  </a:cubicBezTo>
                  <a:cubicBezTo>
                    <a:pt x="20125" y="107034"/>
                    <a:pt x="12697" y="98972"/>
                    <a:pt x="12697" y="85068"/>
                  </a:cubicBezTo>
                  <a:close/>
                </a:path>
              </a:pathLst>
            </a:custGeom>
            <a:solidFill>
              <a:srgbClr val="FFFFFF"/>
            </a:solidFill>
            <a:ln w="6345" cap="flat">
              <a:noFill/>
              <a:prstDash val="solid"/>
              <a:miter/>
            </a:ln>
          </p:spPr>
          <p:txBody>
            <a:bodyPr rtlCol="0" anchor="ctr"/>
            <a:lstStyle/>
            <a:p>
              <a:endParaRPr lang="en-US"/>
            </a:p>
          </p:txBody>
        </p:sp>
        <p:sp>
          <p:nvSpPr>
            <p:cNvPr id="1775" name="Freeform 1774">
              <a:extLst>
                <a:ext uri="{FF2B5EF4-FFF2-40B4-BE49-F238E27FC236}">
                  <a16:creationId xmlns:a16="http://schemas.microsoft.com/office/drawing/2014/main" id="{E4FA0069-93D6-6A14-8152-852D0BD19AF7}"/>
                </a:ext>
              </a:extLst>
            </p:cNvPr>
            <p:cNvSpPr/>
            <p:nvPr/>
          </p:nvSpPr>
          <p:spPr>
            <a:xfrm>
              <a:off x="7700434" y="4969918"/>
              <a:ext cx="83354" cy="88940"/>
            </a:xfrm>
            <a:custGeom>
              <a:avLst/>
              <a:gdLst>
                <a:gd name="connsiteX0" fmla="*/ 0 w 83354"/>
                <a:gd name="connsiteY0" fmla="*/ 45201 h 88940"/>
                <a:gd name="connsiteX1" fmla="*/ 0 w 83354"/>
                <a:gd name="connsiteY1" fmla="*/ 43867 h 88940"/>
                <a:gd name="connsiteX2" fmla="*/ 41772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6 w 83354"/>
                <a:gd name="connsiteY7" fmla="*/ 45201 h 88940"/>
                <a:gd name="connsiteX8" fmla="*/ 74276 w 83354"/>
                <a:gd name="connsiteY8" fmla="*/ 43867 h 88940"/>
                <a:gd name="connsiteX9" fmla="*/ 41772 w 83354"/>
                <a:gd name="connsiteY9" fmla="*/ 7428 h 88940"/>
                <a:gd name="connsiteX10" fmla="*/ 9079 w 83354"/>
                <a:gd name="connsiteY10" fmla="*/ 43867 h 88940"/>
                <a:gd name="connsiteX11" fmla="*/ 9079 w 83354"/>
                <a:gd name="connsiteY11" fmla="*/ 45201 h 88940"/>
                <a:gd name="connsiteX12" fmla="*/ 41772 w 83354"/>
                <a:gd name="connsiteY12" fmla="*/ 81513 h 88940"/>
                <a:gd name="connsiteX13" fmla="*/ 74276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2"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6" y="45201"/>
                  </a:moveTo>
                  <a:lnTo>
                    <a:pt x="74276" y="43867"/>
                  </a:lnTo>
                  <a:cubicBezTo>
                    <a:pt x="74276" y="21076"/>
                    <a:pt x="60056" y="7428"/>
                    <a:pt x="41772" y="7428"/>
                  </a:cubicBezTo>
                  <a:cubicBezTo>
                    <a:pt x="23489" y="7428"/>
                    <a:pt x="9079" y="21457"/>
                    <a:pt x="9079" y="43867"/>
                  </a:cubicBezTo>
                  <a:lnTo>
                    <a:pt x="9079" y="45201"/>
                  </a:lnTo>
                  <a:cubicBezTo>
                    <a:pt x="9079" y="67293"/>
                    <a:pt x="22918" y="81513"/>
                    <a:pt x="41772" y="81513"/>
                  </a:cubicBezTo>
                  <a:cubicBezTo>
                    <a:pt x="60628" y="81513"/>
                    <a:pt x="74276" y="67483"/>
                    <a:pt x="74276" y="45201"/>
                  </a:cubicBezTo>
                  <a:close/>
                </a:path>
              </a:pathLst>
            </a:custGeom>
            <a:solidFill>
              <a:srgbClr val="FFFFFF"/>
            </a:solidFill>
            <a:ln w="6345" cap="flat">
              <a:noFill/>
              <a:prstDash val="solid"/>
              <a:miter/>
            </a:ln>
          </p:spPr>
          <p:txBody>
            <a:bodyPr rtlCol="0" anchor="ctr"/>
            <a:lstStyle/>
            <a:p>
              <a:endParaRPr lang="en-US"/>
            </a:p>
          </p:txBody>
        </p:sp>
        <p:sp>
          <p:nvSpPr>
            <p:cNvPr id="1776" name="Freeform 1775">
              <a:extLst>
                <a:ext uri="{FF2B5EF4-FFF2-40B4-BE49-F238E27FC236}">
                  <a16:creationId xmlns:a16="http://schemas.microsoft.com/office/drawing/2014/main" id="{520B9C86-81CB-2889-8F67-7852403F952D}"/>
                </a:ext>
              </a:extLst>
            </p:cNvPr>
            <p:cNvSpPr/>
            <p:nvPr/>
          </p:nvSpPr>
          <p:spPr>
            <a:xfrm>
              <a:off x="7841877" y="4929987"/>
              <a:ext cx="70023" cy="127539"/>
            </a:xfrm>
            <a:custGeom>
              <a:avLst/>
              <a:gdLst>
                <a:gd name="connsiteX0" fmla="*/ 0 w 70023"/>
                <a:gd name="connsiteY0" fmla="*/ 0 h 127539"/>
                <a:gd name="connsiteX1" fmla="*/ 8761 w 70023"/>
                <a:gd name="connsiteY1" fmla="*/ 0 h 127539"/>
                <a:gd name="connsiteX2" fmla="*/ 8761 w 70023"/>
                <a:gd name="connsiteY2" fmla="*/ 58088 h 127539"/>
                <a:gd name="connsiteX3" fmla="*/ 39296 w 70023"/>
                <a:gd name="connsiteY3" fmla="*/ 39932 h 127539"/>
                <a:gd name="connsiteX4" fmla="*/ 70023 w 70023"/>
                <a:gd name="connsiteY4" fmla="*/ 74404 h 127539"/>
                <a:gd name="connsiteX5" fmla="*/ 70023 w 70023"/>
                <a:gd name="connsiteY5" fmla="*/ 127540 h 127539"/>
                <a:gd name="connsiteX6" fmla="*/ 61262 w 70023"/>
                <a:gd name="connsiteY6" fmla="*/ 127540 h 127539"/>
                <a:gd name="connsiteX7" fmla="*/ 61262 w 70023"/>
                <a:gd name="connsiteY7" fmla="*/ 73896 h 127539"/>
                <a:gd name="connsiteX8" fmla="*/ 37329 w 70023"/>
                <a:gd name="connsiteY8" fmla="*/ 47486 h 127539"/>
                <a:gd name="connsiteX9" fmla="*/ 8761 w 70023"/>
                <a:gd name="connsiteY9" fmla="*/ 75229 h 127539"/>
                <a:gd name="connsiteX10" fmla="*/ 8761 w 70023"/>
                <a:gd name="connsiteY10" fmla="*/ 127540 h 127539"/>
                <a:gd name="connsiteX11" fmla="*/ 0 w 70023"/>
                <a:gd name="connsiteY11" fmla="*/ 127540 h 127539"/>
                <a:gd name="connsiteX12" fmla="*/ 0 w 70023"/>
                <a:gd name="connsiteY12" fmla="*/ 0 h 1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127539">
                  <a:moveTo>
                    <a:pt x="0" y="0"/>
                  </a:moveTo>
                  <a:lnTo>
                    <a:pt x="8761" y="0"/>
                  </a:lnTo>
                  <a:lnTo>
                    <a:pt x="8761" y="58088"/>
                  </a:lnTo>
                  <a:cubicBezTo>
                    <a:pt x="12697" y="48692"/>
                    <a:pt x="23934" y="39932"/>
                    <a:pt x="39296" y="39932"/>
                  </a:cubicBezTo>
                  <a:cubicBezTo>
                    <a:pt x="57643" y="39932"/>
                    <a:pt x="70023" y="49835"/>
                    <a:pt x="70023" y="74404"/>
                  </a:cubicBezTo>
                  <a:lnTo>
                    <a:pt x="70023" y="127540"/>
                  </a:lnTo>
                  <a:lnTo>
                    <a:pt x="61262" y="127540"/>
                  </a:lnTo>
                  <a:lnTo>
                    <a:pt x="61262" y="73896"/>
                  </a:lnTo>
                  <a:cubicBezTo>
                    <a:pt x="61262" y="55612"/>
                    <a:pt x="52691" y="47486"/>
                    <a:pt x="37329" y="47486"/>
                  </a:cubicBezTo>
                  <a:cubicBezTo>
                    <a:pt x="22981" y="47486"/>
                    <a:pt x="8761" y="57072"/>
                    <a:pt x="8761" y="75229"/>
                  </a:cubicBezTo>
                  <a:lnTo>
                    <a:pt x="8761"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77" name="Freeform 1776">
              <a:extLst>
                <a:ext uri="{FF2B5EF4-FFF2-40B4-BE49-F238E27FC236}">
                  <a16:creationId xmlns:a16="http://schemas.microsoft.com/office/drawing/2014/main" id="{CFF9EE5B-32DB-7BAF-E3FE-F183657D4440}"/>
                </a:ext>
              </a:extLst>
            </p:cNvPr>
            <p:cNvSpPr/>
            <p:nvPr/>
          </p:nvSpPr>
          <p:spPr>
            <a:xfrm>
              <a:off x="7935643" y="4971251"/>
              <a:ext cx="69387" cy="87608"/>
            </a:xfrm>
            <a:custGeom>
              <a:avLst/>
              <a:gdLst>
                <a:gd name="connsiteX0" fmla="*/ 0 w 69387"/>
                <a:gd name="connsiteY0" fmla="*/ 54597 h 87608"/>
                <a:gd name="connsiteX1" fmla="*/ 0 w 69387"/>
                <a:gd name="connsiteY1" fmla="*/ 0 h 87608"/>
                <a:gd name="connsiteX2" fmla="*/ 8761 w 69387"/>
                <a:gd name="connsiteY2" fmla="*/ 0 h 87608"/>
                <a:gd name="connsiteX3" fmla="*/ 8761 w 69387"/>
                <a:gd name="connsiteY3" fmla="*/ 54089 h 87608"/>
                <a:gd name="connsiteX4" fmla="*/ 32377 w 69387"/>
                <a:gd name="connsiteY4" fmla="*/ 79990 h 87608"/>
                <a:gd name="connsiteX5" fmla="*/ 60627 w 69387"/>
                <a:gd name="connsiteY5" fmla="*/ 52438 h 87608"/>
                <a:gd name="connsiteX6" fmla="*/ 60627 w 69387"/>
                <a:gd name="connsiteY6" fmla="*/ 0 h 87608"/>
                <a:gd name="connsiteX7" fmla="*/ 69388 w 69387"/>
                <a:gd name="connsiteY7" fmla="*/ 0 h 87608"/>
                <a:gd name="connsiteX8" fmla="*/ 69388 w 69387"/>
                <a:gd name="connsiteY8" fmla="*/ 86275 h 87608"/>
                <a:gd name="connsiteX9" fmla="*/ 60627 w 69387"/>
                <a:gd name="connsiteY9" fmla="*/ 86275 h 87608"/>
                <a:gd name="connsiteX10" fmla="*/ 60627 w 69387"/>
                <a:gd name="connsiteY10" fmla="*/ 69769 h 87608"/>
                <a:gd name="connsiteX11" fmla="*/ 30408 w 69387"/>
                <a:gd name="connsiteY11" fmla="*/ 87608 h 87608"/>
                <a:gd name="connsiteX12" fmla="*/ 0 w 69387"/>
                <a:gd name="connsiteY12" fmla="*/ 54597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387" h="87608">
                  <a:moveTo>
                    <a:pt x="0" y="54597"/>
                  </a:moveTo>
                  <a:lnTo>
                    <a:pt x="0" y="0"/>
                  </a:lnTo>
                  <a:lnTo>
                    <a:pt x="8761" y="0"/>
                  </a:lnTo>
                  <a:lnTo>
                    <a:pt x="8761" y="54089"/>
                  </a:lnTo>
                  <a:cubicBezTo>
                    <a:pt x="8761" y="72436"/>
                    <a:pt x="17331" y="79990"/>
                    <a:pt x="32377" y="79990"/>
                  </a:cubicBezTo>
                  <a:cubicBezTo>
                    <a:pt x="46406" y="79990"/>
                    <a:pt x="60627" y="70594"/>
                    <a:pt x="60627" y="52438"/>
                  </a:cubicBezTo>
                  <a:lnTo>
                    <a:pt x="60627" y="0"/>
                  </a:lnTo>
                  <a:lnTo>
                    <a:pt x="69388" y="0"/>
                  </a:lnTo>
                  <a:lnTo>
                    <a:pt x="69388" y="86275"/>
                  </a:lnTo>
                  <a:lnTo>
                    <a:pt x="60627" y="86275"/>
                  </a:lnTo>
                  <a:lnTo>
                    <a:pt x="60627" y="69769"/>
                  </a:lnTo>
                  <a:cubicBezTo>
                    <a:pt x="56691" y="79165"/>
                    <a:pt x="45581" y="87608"/>
                    <a:pt x="30408" y="87608"/>
                  </a:cubicBezTo>
                  <a:cubicBezTo>
                    <a:pt x="12570" y="87608"/>
                    <a:pt x="0" y="78340"/>
                    <a:pt x="0" y="54597"/>
                  </a:cubicBezTo>
                  <a:close/>
                </a:path>
              </a:pathLst>
            </a:custGeom>
            <a:solidFill>
              <a:srgbClr val="FFFFFF"/>
            </a:solidFill>
            <a:ln w="6345" cap="flat">
              <a:noFill/>
              <a:prstDash val="solid"/>
              <a:miter/>
            </a:ln>
          </p:spPr>
          <p:txBody>
            <a:bodyPr rtlCol="0" anchor="ctr"/>
            <a:lstStyle/>
            <a:p>
              <a:endParaRPr lang="en-US"/>
            </a:p>
          </p:txBody>
        </p:sp>
        <p:sp>
          <p:nvSpPr>
            <p:cNvPr id="1778" name="Freeform 1777">
              <a:extLst>
                <a:ext uri="{FF2B5EF4-FFF2-40B4-BE49-F238E27FC236}">
                  <a16:creationId xmlns:a16="http://schemas.microsoft.com/office/drawing/2014/main" id="{310B46FF-3BE9-95E0-5C30-E6F39B5CC14A}"/>
                </a:ext>
              </a:extLst>
            </p:cNvPr>
            <p:cNvSpPr/>
            <p:nvPr/>
          </p:nvSpPr>
          <p:spPr>
            <a:xfrm>
              <a:off x="8030361" y="4969918"/>
              <a:ext cx="123032" cy="87608"/>
            </a:xfrm>
            <a:custGeom>
              <a:avLst/>
              <a:gdLst>
                <a:gd name="connsiteX0" fmla="*/ 0 w 123032"/>
                <a:gd name="connsiteY0" fmla="*/ 1333 h 87608"/>
                <a:gd name="connsiteX1" fmla="*/ 8761 w 123032"/>
                <a:gd name="connsiteY1" fmla="*/ 1333 h 87608"/>
                <a:gd name="connsiteX2" fmla="*/ 8761 w 123032"/>
                <a:gd name="connsiteY2" fmla="*/ 17648 h 87608"/>
                <a:gd name="connsiteX3" fmla="*/ 37012 w 123032"/>
                <a:gd name="connsiteY3" fmla="*/ 0 h 87608"/>
                <a:gd name="connsiteX4" fmla="*/ 63421 w 123032"/>
                <a:gd name="connsiteY4" fmla="*/ 19299 h 87608"/>
                <a:gd name="connsiteX5" fmla="*/ 94147 w 123032"/>
                <a:gd name="connsiteY5" fmla="*/ 0 h 87608"/>
                <a:gd name="connsiteX6" fmla="*/ 123032 w 123032"/>
                <a:gd name="connsiteY6" fmla="*/ 33647 h 87608"/>
                <a:gd name="connsiteX7" fmla="*/ 123032 w 123032"/>
                <a:gd name="connsiteY7" fmla="*/ 87608 h 87608"/>
                <a:gd name="connsiteX8" fmla="*/ 114271 w 123032"/>
                <a:gd name="connsiteY8" fmla="*/ 87608 h 87608"/>
                <a:gd name="connsiteX9" fmla="*/ 114271 w 123032"/>
                <a:gd name="connsiteY9" fmla="*/ 33139 h 87608"/>
                <a:gd name="connsiteX10" fmla="*/ 92624 w 123032"/>
                <a:gd name="connsiteY10" fmla="*/ 7555 h 87608"/>
                <a:gd name="connsiteX11" fmla="*/ 65897 w 123032"/>
                <a:gd name="connsiteY11" fmla="*/ 34916 h 87608"/>
                <a:gd name="connsiteX12" fmla="*/ 65897 w 123032"/>
                <a:gd name="connsiteY12" fmla="*/ 87544 h 87608"/>
                <a:gd name="connsiteX13" fmla="*/ 57136 w 123032"/>
                <a:gd name="connsiteY13" fmla="*/ 87544 h 87608"/>
                <a:gd name="connsiteX14" fmla="*/ 57136 w 123032"/>
                <a:gd name="connsiteY14" fmla="*/ 33075 h 87608"/>
                <a:gd name="connsiteX15" fmla="*/ 35488 w 123032"/>
                <a:gd name="connsiteY15" fmla="*/ 7491 h 87608"/>
                <a:gd name="connsiteX16" fmla="*/ 8761 w 123032"/>
                <a:gd name="connsiteY16" fmla="*/ 34853 h 87608"/>
                <a:gd name="connsiteX17" fmla="*/ 8761 w 123032"/>
                <a:gd name="connsiteY17" fmla="*/ 87481 h 87608"/>
                <a:gd name="connsiteX18" fmla="*/ 0 w 123032"/>
                <a:gd name="connsiteY18" fmla="*/ 87481 h 87608"/>
                <a:gd name="connsiteX19" fmla="*/ 0 w 123032"/>
                <a:gd name="connsiteY19" fmla="*/ 1206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032" h="87608">
                  <a:moveTo>
                    <a:pt x="0" y="1333"/>
                  </a:moveTo>
                  <a:lnTo>
                    <a:pt x="8761" y="1333"/>
                  </a:lnTo>
                  <a:lnTo>
                    <a:pt x="8761" y="17648"/>
                  </a:lnTo>
                  <a:cubicBezTo>
                    <a:pt x="12697" y="8253"/>
                    <a:pt x="22981" y="0"/>
                    <a:pt x="37012" y="0"/>
                  </a:cubicBezTo>
                  <a:cubicBezTo>
                    <a:pt x="49898" y="0"/>
                    <a:pt x="59802" y="5460"/>
                    <a:pt x="63421" y="19299"/>
                  </a:cubicBezTo>
                  <a:cubicBezTo>
                    <a:pt x="68881" y="7110"/>
                    <a:pt x="81069" y="0"/>
                    <a:pt x="94147" y="0"/>
                  </a:cubicBezTo>
                  <a:cubicBezTo>
                    <a:pt x="110780" y="0"/>
                    <a:pt x="123032" y="9078"/>
                    <a:pt x="123032" y="33647"/>
                  </a:cubicBezTo>
                  <a:lnTo>
                    <a:pt x="123032" y="87608"/>
                  </a:lnTo>
                  <a:lnTo>
                    <a:pt x="114271" y="87608"/>
                  </a:lnTo>
                  <a:lnTo>
                    <a:pt x="114271" y="33139"/>
                  </a:lnTo>
                  <a:cubicBezTo>
                    <a:pt x="114271" y="14792"/>
                    <a:pt x="106527" y="7555"/>
                    <a:pt x="92624" y="7555"/>
                  </a:cubicBezTo>
                  <a:cubicBezTo>
                    <a:pt x="78720" y="7555"/>
                    <a:pt x="65897" y="16950"/>
                    <a:pt x="65897" y="34916"/>
                  </a:cubicBezTo>
                  <a:lnTo>
                    <a:pt x="65897" y="87544"/>
                  </a:lnTo>
                  <a:lnTo>
                    <a:pt x="57136" y="87544"/>
                  </a:lnTo>
                  <a:lnTo>
                    <a:pt x="57136" y="33075"/>
                  </a:lnTo>
                  <a:cubicBezTo>
                    <a:pt x="57136" y="14728"/>
                    <a:pt x="49391" y="7491"/>
                    <a:pt x="35488" y="7491"/>
                  </a:cubicBezTo>
                  <a:cubicBezTo>
                    <a:pt x="21585" y="7491"/>
                    <a:pt x="8761" y="16887"/>
                    <a:pt x="8761" y="34853"/>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79" name="Freeform 1778">
              <a:extLst>
                <a:ext uri="{FF2B5EF4-FFF2-40B4-BE49-F238E27FC236}">
                  <a16:creationId xmlns:a16="http://schemas.microsoft.com/office/drawing/2014/main" id="{35732A51-2176-2D6B-E72A-655A4A725BEC}"/>
                </a:ext>
              </a:extLst>
            </p:cNvPr>
            <p:cNvSpPr/>
            <p:nvPr/>
          </p:nvSpPr>
          <p:spPr>
            <a:xfrm>
              <a:off x="8171677" y="4969918"/>
              <a:ext cx="67230" cy="88940"/>
            </a:xfrm>
            <a:custGeom>
              <a:avLst/>
              <a:gdLst>
                <a:gd name="connsiteX0" fmla="*/ 0 w 67230"/>
                <a:gd name="connsiteY0" fmla="*/ 64309 h 88940"/>
                <a:gd name="connsiteX1" fmla="*/ 40439 w 67230"/>
                <a:gd name="connsiteY1" fmla="*/ 38217 h 88940"/>
                <a:gd name="connsiteX2" fmla="*/ 58406 w 67230"/>
                <a:gd name="connsiteY2" fmla="*/ 38217 h 88940"/>
                <a:gd name="connsiteX3" fmla="*/ 58406 w 67230"/>
                <a:gd name="connsiteY3" fmla="*/ 30472 h 88940"/>
                <a:gd name="connsiteX4" fmla="*/ 36630 w 67230"/>
                <a:gd name="connsiteY4" fmla="*/ 7364 h 88940"/>
                <a:gd name="connsiteX5" fmla="*/ 12380 w 67230"/>
                <a:gd name="connsiteY5" fmla="*/ 25711 h 88940"/>
                <a:gd name="connsiteX6" fmla="*/ 3809 w 67230"/>
                <a:gd name="connsiteY6" fmla="*/ 25711 h 88940"/>
                <a:gd name="connsiteX7" fmla="*/ 37012 w 67230"/>
                <a:gd name="connsiteY7" fmla="*/ 0 h 88940"/>
                <a:gd name="connsiteX8" fmla="*/ 67230 w 67230"/>
                <a:gd name="connsiteY8" fmla="*/ 30536 h 88940"/>
                <a:gd name="connsiteX9" fmla="*/ 67230 w 67230"/>
                <a:gd name="connsiteY9" fmla="*/ 87608 h 88940"/>
                <a:gd name="connsiteX10" fmla="*/ 58469 w 67230"/>
                <a:gd name="connsiteY10" fmla="*/ 87608 h 88940"/>
                <a:gd name="connsiteX11" fmla="*/ 58469 w 67230"/>
                <a:gd name="connsiteY11" fmla="*/ 74403 h 88940"/>
                <a:gd name="connsiteX12" fmla="*/ 29266 w 67230"/>
                <a:gd name="connsiteY12" fmla="*/ 88941 h 88940"/>
                <a:gd name="connsiteX13" fmla="*/ 64 w 67230"/>
                <a:gd name="connsiteY13" fmla="*/ 64373 h 88940"/>
                <a:gd name="connsiteX14" fmla="*/ 58406 w 67230"/>
                <a:gd name="connsiteY14" fmla="*/ 59675 h 88940"/>
                <a:gd name="connsiteX15" fmla="*/ 58406 w 67230"/>
                <a:gd name="connsiteY15" fmla="*/ 45010 h 88940"/>
                <a:gd name="connsiteX16" fmla="*/ 40757 w 67230"/>
                <a:gd name="connsiteY16" fmla="*/ 45010 h 88940"/>
                <a:gd name="connsiteX17" fmla="*/ 8761 w 67230"/>
                <a:gd name="connsiteY17" fmla="*/ 64309 h 88940"/>
                <a:gd name="connsiteX18" fmla="*/ 29902 w 67230"/>
                <a:gd name="connsiteY18" fmla="*/ 81767 h 88940"/>
                <a:gd name="connsiteX19" fmla="*/ 58469 w 67230"/>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30" h="88940">
                  <a:moveTo>
                    <a:pt x="0" y="64309"/>
                  </a:moveTo>
                  <a:cubicBezTo>
                    <a:pt x="0" y="44375"/>
                    <a:pt x="19172" y="38217"/>
                    <a:pt x="40439" y="38217"/>
                  </a:cubicBezTo>
                  <a:lnTo>
                    <a:pt x="58406" y="38217"/>
                  </a:lnTo>
                  <a:lnTo>
                    <a:pt x="58406" y="30472"/>
                  </a:lnTo>
                  <a:cubicBezTo>
                    <a:pt x="58406" y="14284"/>
                    <a:pt x="51803" y="7364"/>
                    <a:pt x="36630" y="7364"/>
                  </a:cubicBezTo>
                  <a:cubicBezTo>
                    <a:pt x="23616" y="7364"/>
                    <a:pt x="14347" y="12951"/>
                    <a:pt x="12380" y="25711"/>
                  </a:cubicBezTo>
                  <a:lnTo>
                    <a:pt x="3809" y="25711"/>
                  </a:lnTo>
                  <a:cubicBezTo>
                    <a:pt x="5777" y="7555"/>
                    <a:pt x="20632" y="0"/>
                    <a:pt x="37012" y="0"/>
                  </a:cubicBezTo>
                  <a:cubicBezTo>
                    <a:pt x="54977" y="0"/>
                    <a:pt x="67230" y="8570"/>
                    <a:pt x="67230" y="30536"/>
                  </a:cubicBezTo>
                  <a:lnTo>
                    <a:pt x="67230" y="87608"/>
                  </a:lnTo>
                  <a:lnTo>
                    <a:pt x="58469" y="87608"/>
                  </a:lnTo>
                  <a:lnTo>
                    <a:pt x="58469" y="74403"/>
                  </a:lnTo>
                  <a:cubicBezTo>
                    <a:pt x="53009" y="82847"/>
                    <a:pt x="43804" y="88941"/>
                    <a:pt x="29266" y="88941"/>
                  </a:cubicBezTo>
                  <a:cubicBezTo>
                    <a:pt x="12253" y="88941"/>
                    <a:pt x="64" y="80688"/>
                    <a:pt x="64" y="64373"/>
                  </a:cubicBezTo>
                  <a:close/>
                  <a:moveTo>
                    <a:pt x="58406" y="59675"/>
                  </a:moveTo>
                  <a:lnTo>
                    <a:pt x="58406" y="45010"/>
                  </a:lnTo>
                  <a:lnTo>
                    <a:pt x="40757" y="45010"/>
                  </a:lnTo>
                  <a:cubicBezTo>
                    <a:pt x="22791" y="45010"/>
                    <a:pt x="8761" y="48819"/>
                    <a:pt x="8761" y="64309"/>
                  </a:cubicBezTo>
                  <a:cubicBezTo>
                    <a:pt x="8761" y="75356"/>
                    <a:pt x="15680" y="81767"/>
                    <a:pt x="29902" y="81767"/>
                  </a:cubicBezTo>
                  <a:cubicBezTo>
                    <a:pt x="45773"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80" name="Freeform 1779">
              <a:extLst>
                <a:ext uri="{FF2B5EF4-FFF2-40B4-BE49-F238E27FC236}">
                  <a16:creationId xmlns:a16="http://schemas.microsoft.com/office/drawing/2014/main" id="{889B49C7-5837-10F9-D228-C23997BB81ED}"/>
                </a:ext>
              </a:extLst>
            </p:cNvPr>
            <p:cNvSpPr/>
            <p:nvPr/>
          </p:nvSpPr>
          <p:spPr>
            <a:xfrm>
              <a:off x="8263602" y="4969918"/>
              <a:ext cx="70023" cy="87608"/>
            </a:xfrm>
            <a:custGeom>
              <a:avLst/>
              <a:gdLst>
                <a:gd name="connsiteX0" fmla="*/ 0 w 70023"/>
                <a:gd name="connsiteY0" fmla="*/ 1333 h 87608"/>
                <a:gd name="connsiteX1" fmla="*/ 8761 w 70023"/>
                <a:gd name="connsiteY1" fmla="*/ 1333 h 87608"/>
                <a:gd name="connsiteX2" fmla="*/ 8761 w 70023"/>
                <a:gd name="connsiteY2" fmla="*/ 18156 h 87608"/>
                <a:gd name="connsiteX3" fmla="*/ 39297 w 70023"/>
                <a:gd name="connsiteY3" fmla="*/ 0 h 87608"/>
                <a:gd name="connsiteX4" fmla="*/ 70023 w 70023"/>
                <a:gd name="connsiteY4" fmla="*/ 34472 h 87608"/>
                <a:gd name="connsiteX5" fmla="*/ 70023 w 70023"/>
                <a:gd name="connsiteY5" fmla="*/ 87608 h 87608"/>
                <a:gd name="connsiteX6" fmla="*/ 61262 w 70023"/>
                <a:gd name="connsiteY6" fmla="*/ 87608 h 87608"/>
                <a:gd name="connsiteX7" fmla="*/ 61262 w 70023"/>
                <a:gd name="connsiteY7" fmla="*/ 33964 h 87608"/>
                <a:gd name="connsiteX8" fmla="*/ 37329 w 70023"/>
                <a:gd name="connsiteY8" fmla="*/ 7555 h 87608"/>
                <a:gd name="connsiteX9" fmla="*/ 8761 w 70023"/>
                <a:gd name="connsiteY9" fmla="*/ 35297 h 87608"/>
                <a:gd name="connsiteX10" fmla="*/ 8761 w 70023"/>
                <a:gd name="connsiteY10" fmla="*/ 87608 h 87608"/>
                <a:gd name="connsiteX11" fmla="*/ 0 w 70023"/>
                <a:gd name="connsiteY11" fmla="*/ 87608 h 87608"/>
                <a:gd name="connsiteX12" fmla="*/ 0 w 70023"/>
                <a:gd name="connsiteY12" fmla="*/ 1333 h 8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23" h="87608">
                  <a:moveTo>
                    <a:pt x="0" y="1333"/>
                  </a:moveTo>
                  <a:lnTo>
                    <a:pt x="8761" y="1333"/>
                  </a:lnTo>
                  <a:lnTo>
                    <a:pt x="8761" y="18156"/>
                  </a:lnTo>
                  <a:cubicBezTo>
                    <a:pt x="12697" y="8760"/>
                    <a:pt x="23934" y="0"/>
                    <a:pt x="39297" y="0"/>
                  </a:cubicBezTo>
                  <a:cubicBezTo>
                    <a:pt x="57644" y="0"/>
                    <a:pt x="70023" y="9904"/>
                    <a:pt x="70023" y="34472"/>
                  </a:cubicBezTo>
                  <a:lnTo>
                    <a:pt x="70023" y="87608"/>
                  </a:lnTo>
                  <a:lnTo>
                    <a:pt x="61262" y="87608"/>
                  </a:lnTo>
                  <a:lnTo>
                    <a:pt x="61262" y="33964"/>
                  </a:lnTo>
                  <a:cubicBezTo>
                    <a:pt x="61262" y="15680"/>
                    <a:pt x="52692" y="7555"/>
                    <a:pt x="37329" y="7555"/>
                  </a:cubicBezTo>
                  <a:cubicBezTo>
                    <a:pt x="22981" y="7555"/>
                    <a:pt x="8761" y="17140"/>
                    <a:pt x="8761" y="35297"/>
                  </a:cubicBezTo>
                  <a:lnTo>
                    <a:pt x="8761" y="87608"/>
                  </a:lnTo>
                  <a:lnTo>
                    <a:pt x="0" y="87608"/>
                  </a:lnTo>
                  <a:lnTo>
                    <a:pt x="0" y="1333"/>
                  </a:lnTo>
                  <a:close/>
                </a:path>
              </a:pathLst>
            </a:custGeom>
            <a:solidFill>
              <a:srgbClr val="FFFFFF"/>
            </a:solidFill>
            <a:ln w="6345" cap="flat">
              <a:noFill/>
              <a:prstDash val="solid"/>
              <a:miter/>
            </a:ln>
          </p:spPr>
          <p:txBody>
            <a:bodyPr rtlCol="0" anchor="ctr"/>
            <a:lstStyle/>
            <a:p>
              <a:endParaRPr lang="en-US"/>
            </a:p>
          </p:txBody>
        </p:sp>
        <p:sp>
          <p:nvSpPr>
            <p:cNvPr id="1781" name="Freeform 1780">
              <a:extLst>
                <a:ext uri="{FF2B5EF4-FFF2-40B4-BE49-F238E27FC236}">
                  <a16:creationId xmlns:a16="http://schemas.microsoft.com/office/drawing/2014/main" id="{31144077-7AA7-32F4-51C7-96288BC8A5D5}"/>
                </a:ext>
              </a:extLst>
            </p:cNvPr>
            <p:cNvSpPr/>
            <p:nvPr/>
          </p:nvSpPr>
          <p:spPr>
            <a:xfrm>
              <a:off x="8356542" y="4940398"/>
              <a:ext cx="12379" cy="117128"/>
            </a:xfrm>
            <a:custGeom>
              <a:avLst/>
              <a:gdLst>
                <a:gd name="connsiteX0" fmla="*/ 0 w 12379"/>
                <a:gd name="connsiteY0" fmla="*/ 6095 h 117128"/>
                <a:gd name="connsiteX1" fmla="*/ 6285 w 12379"/>
                <a:gd name="connsiteY1" fmla="*/ 0 h 117128"/>
                <a:gd name="connsiteX2" fmla="*/ 12380 w 12379"/>
                <a:gd name="connsiteY2" fmla="*/ 6095 h 117128"/>
                <a:gd name="connsiteX3" fmla="*/ 6285 w 12379"/>
                <a:gd name="connsiteY3" fmla="*/ 12379 h 117128"/>
                <a:gd name="connsiteX4" fmla="*/ 0 w 12379"/>
                <a:gd name="connsiteY4" fmla="*/ 6095 h 117128"/>
                <a:gd name="connsiteX5" fmla="*/ 1968 w 12379"/>
                <a:gd name="connsiteY5" fmla="*/ 30853 h 117128"/>
                <a:gd name="connsiteX6" fmla="*/ 10729 w 12379"/>
                <a:gd name="connsiteY6" fmla="*/ 30853 h 117128"/>
                <a:gd name="connsiteX7" fmla="*/ 10729 w 12379"/>
                <a:gd name="connsiteY7" fmla="*/ 117128 h 117128"/>
                <a:gd name="connsiteX8" fmla="*/ 1968 w 12379"/>
                <a:gd name="connsiteY8" fmla="*/ 117128 h 117128"/>
                <a:gd name="connsiteX9" fmla="*/ 1968 w 12379"/>
                <a:gd name="connsiteY9" fmla="*/ 30853 h 11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79" h="117128">
                  <a:moveTo>
                    <a:pt x="0" y="6095"/>
                  </a:moveTo>
                  <a:cubicBezTo>
                    <a:pt x="0" y="2793"/>
                    <a:pt x="2794" y="0"/>
                    <a:pt x="6285" y="0"/>
                  </a:cubicBezTo>
                  <a:cubicBezTo>
                    <a:pt x="9777" y="0"/>
                    <a:pt x="12380" y="2793"/>
                    <a:pt x="12380" y="6095"/>
                  </a:cubicBezTo>
                  <a:cubicBezTo>
                    <a:pt x="12380" y="9396"/>
                    <a:pt x="9713" y="12379"/>
                    <a:pt x="6285" y="12379"/>
                  </a:cubicBezTo>
                  <a:cubicBezTo>
                    <a:pt x="2857" y="12379"/>
                    <a:pt x="0" y="9586"/>
                    <a:pt x="0" y="6095"/>
                  </a:cubicBezTo>
                  <a:close/>
                  <a:moveTo>
                    <a:pt x="1968" y="30853"/>
                  </a:moveTo>
                  <a:lnTo>
                    <a:pt x="10729" y="30853"/>
                  </a:lnTo>
                  <a:lnTo>
                    <a:pt x="10729" y="117128"/>
                  </a:lnTo>
                  <a:lnTo>
                    <a:pt x="1968" y="117128"/>
                  </a:lnTo>
                  <a:lnTo>
                    <a:pt x="1968" y="30853"/>
                  </a:lnTo>
                  <a:close/>
                </a:path>
              </a:pathLst>
            </a:custGeom>
            <a:solidFill>
              <a:srgbClr val="FFFFFF"/>
            </a:solidFill>
            <a:ln w="6345" cap="flat">
              <a:noFill/>
              <a:prstDash val="solid"/>
              <a:miter/>
            </a:ln>
          </p:spPr>
          <p:txBody>
            <a:bodyPr rtlCol="0" anchor="ctr"/>
            <a:lstStyle/>
            <a:p>
              <a:endParaRPr lang="en-US"/>
            </a:p>
          </p:txBody>
        </p:sp>
        <p:sp>
          <p:nvSpPr>
            <p:cNvPr id="1782" name="Freeform 1781">
              <a:extLst>
                <a:ext uri="{FF2B5EF4-FFF2-40B4-BE49-F238E27FC236}">
                  <a16:creationId xmlns:a16="http://schemas.microsoft.com/office/drawing/2014/main" id="{8D7D5A5C-676C-D135-FA8B-F6FCDD1F4465}"/>
                </a:ext>
              </a:extLst>
            </p:cNvPr>
            <p:cNvSpPr/>
            <p:nvPr/>
          </p:nvSpPr>
          <p:spPr>
            <a:xfrm>
              <a:off x="8383396" y="4971188"/>
              <a:ext cx="69832" cy="86275"/>
            </a:xfrm>
            <a:custGeom>
              <a:avLst/>
              <a:gdLst>
                <a:gd name="connsiteX0" fmla="*/ 0 w 69832"/>
                <a:gd name="connsiteY0" fmla="*/ 84815 h 86275"/>
                <a:gd name="connsiteX1" fmla="*/ 56121 w 69832"/>
                <a:gd name="connsiteY1" fmla="*/ 7428 h 86275"/>
                <a:gd name="connsiteX2" fmla="*/ 4952 w 69832"/>
                <a:gd name="connsiteY2" fmla="*/ 7428 h 86275"/>
                <a:gd name="connsiteX3" fmla="*/ 4952 w 69832"/>
                <a:gd name="connsiteY3" fmla="*/ 0 h 86275"/>
                <a:gd name="connsiteX4" fmla="*/ 69833 w 69832"/>
                <a:gd name="connsiteY4" fmla="*/ 0 h 86275"/>
                <a:gd name="connsiteX5" fmla="*/ 69833 w 69832"/>
                <a:gd name="connsiteY5" fmla="*/ 1651 h 86275"/>
                <a:gd name="connsiteX6" fmla="*/ 14221 w 69832"/>
                <a:gd name="connsiteY6" fmla="*/ 78530 h 86275"/>
                <a:gd name="connsiteX7" fmla="*/ 68690 w 69832"/>
                <a:gd name="connsiteY7" fmla="*/ 78530 h 86275"/>
                <a:gd name="connsiteX8" fmla="*/ 68690 w 69832"/>
                <a:gd name="connsiteY8" fmla="*/ 86275 h 86275"/>
                <a:gd name="connsiteX9" fmla="*/ 0 w 69832"/>
                <a:gd name="connsiteY9" fmla="*/ 86275 h 86275"/>
                <a:gd name="connsiteX10" fmla="*/ 0 w 69832"/>
                <a:gd name="connsiteY10" fmla="*/ 84815 h 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32" h="86275">
                  <a:moveTo>
                    <a:pt x="0" y="84815"/>
                  </a:moveTo>
                  <a:lnTo>
                    <a:pt x="56121" y="7428"/>
                  </a:lnTo>
                  <a:lnTo>
                    <a:pt x="4952" y="7428"/>
                  </a:lnTo>
                  <a:lnTo>
                    <a:pt x="4952" y="0"/>
                  </a:lnTo>
                  <a:lnTo>
                    <a:pt x="69833" y="0"/>
                  </a:lnTo>
                  <a:lnTo>
                    <a:pt x="69833" y="1651"/>
                  </a:lnTo>
                  <a:lnTo>
                    <a:pt x="14221" y="78530"/>
                  </a:lnTo>
                  <a:lnTo>
                    <a:pt x="68690" y="78530"/>
                  </a:lnTo>
                  <a:lnTo>
                    <a:pt x="68690" y="86275"/>
                  </a:lnTo>
                  <a:lnTo>
                    <a:pt x="0" y="86275"/>
                  </a:lnTo>
                  <a:lnTo>
                    <a:pt x="0" y="84815"/>
                  </a:lnTo>
                  <a:close/>
                </a:path>
              </a:pathLst>
            </a:custGeom>
            <a:solidFill>
              <a:srgbClr val="FFFFFF"/>
            </a:solidFill>
            <a:ln w="6345" cap="flat">
              <a:noFill/>
              <a:prstDash val="solid"/>
              <a:miter/>
            </a:ln>
          </p:spPr>
          <p:txBody>
            <a:bodyPr rtlCol="0" anchor="ctr"/>
            <a:lstStyle/>
            <a:p>
              <a:endParaRPr lang="en-US"/>
            </a:p>
          </p:txBody>
        </p:sp>
        <p:sp>
          <p:nvSpPr>
            <p:cNvPr id="1783" name="Freeform 1782">
              <a:extLst>
                <a:ext uri="{FF2B5EF4-FFF2-40B4-BE49-F238E27FC236}">
                  <a16:creationId xmlns:a16="http://schemas.microsoft.com/office/drawing/2014/main" id="{AE4F59B4-F56B-DF70-5892-C14D7FC25AFD}"/>
                </a:ext>
              </a:extLst>
            </p:cNvPr>
            <p:cNvSpPr/>
            <p:nvPr/>
          </p:nvSpPr>
          <p:spPr>
            <a:xfrm>
              <a:off x="8460847" y="4969918"/>
              <a:ext cx="77450" cy="88940"/>
            </a:xfrm>
            <a:custGeom>
              <a:avLst/>
              <a:gdLst>
                <a:gd name="connsiteX0" fmla="*/ 0 w 77450"/>
                <a:gd name="connsiteY0" fmla="*/ 45391 h 88940"/>
                <a:gd name="connsiteX1" fmla="*/ 0 w 77450"/>
                <a:gd name="connsiteY1" fmla="*/ 44058 h 88940"/>
                <a:gd name="connsiteX2" fmla="*/ 39614 w 77450"/>
                <a:gd name="connsiteY2" fmla="*/ 0 h 88940"/>
                <a:gd name="connsiteX3" fmla="*/ 77450 w 77450"/>
                <a:gd name="connsiteY3" fmla="*/ 42090 h 88940"/>
                <a:gd name="connsiteX4" fmla="*/ 77450 w 77450"/>
                <a:gd name="connsiteY4" fmla="*/ 45201 h 88940"/>
                <a:gd name="connsiteX5" fmla="*/ 9141 w 77450"/>
                <a:gd name="connsiteY5" fmla="*/ 45201 h 88940"/>
                <a:gd name="connsiteX6" fmla="*/ 41010 w 77450"/>
                <a:gd name="connsiteY6" fmla="*/ 81513 h 88940"/>
                <a:gd name="connsiteX7" fmla="*/ 68055 w 77450"/>
                <a:gd name="connsiteY7" fmla="*/ 63547 h 88940"/>
                <a:gd name="connsiteX8" fmla="*/ 76816 w 77450"/>
                <a:gd name="connsiteY8" fmla="*/ 63547 h 88940"/>
                <a:gd name="connsiteX9" fmla="*/ 41010 w 77450"/>
                <a:gd name="connsiteY9" fmla="*/ 88941 h 88940"/>
                <a:gd name="connsiteX10" fmla="*/ 64 w 77450"/>
                <a:gd name="connsiteY10" fmla="*/ 45391 h 88940"/>
                <a:gd name="connsiteX11" fmla="*/ 68373 w 77450"/>
                <a:gd name="connsiteY11" fmla="*/ 38154 h 88940"/>
                <a:gd name="connsiteX12" fmla="*/ 39614 w 77450"/>
                <a:gd name="connsiteY12" fmla="*/ 7491 h 88940"/>
                <a:gd name="connsiteX13" fmla="*/ 9396 w 77450"/>
                <a:gd name="connsiteY13" fmla="*/ 38154 h 88940"/>
                <a:gd name="connsiteX14" fmla="*/ 68309 w 77450"/>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0" h="88940">
                  <a:moveTo>
                    <a:pt x="0" y="45391"/>
                  </a:moveTo>
                  <a:lnTo>
                    <a:pt x="0" y="44058"/>
                  </a:lnTo>
                  <a:cubicBezTo>
                    <a:pt x="0" y="17966"/>
                    <a:pt x="16506" y="0"/>
                    <a:pt x="39614" y="0"/>
                  </a:cubicBezTo>
                  <a:cubicBezTo>
                    <a:pt x="60437" y="0"/>
                    <a:pt x="77450" y="13522"/>
                    <a:pt x="77450" y="42090"/>
                  </a:cubicBezTo>
                  <a:lnTo>
                    <a:pt x="77450" y="45201"/>
                  </a:lnTo>
                  <a:lnTo>
                    <a:pt x="9141"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7"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84" name="Freeform 1783">
              <a:extLst>
                <a:ext uri="{FF2B5EF4-FFF2-40B4-BE49-F238E27FC236}">
                  <a16:creationId xmlns:a16="http://schemas.microsoft.com/office/drawing/2014/main" id="{68324747-C657-DDB0-52E4-5C3F4AC7B3B8}"/>
                </a:ext>
              </a:extLst>
            </p:cNvPr>
            <p:cNvSpPr/>
            <p:nvPr/>
          </p:nvSpPr>
          <p:spPr>
            <a:xfrm>
              <a:off x="8589719" y="4969918"/>
              <a:ext cx="78085" cy="88940"/>
            </a:xfrm>
            <a:custGeom>
              <a:avLst/>
              <a:gdLst>
                <a:gd name="connsiteX0" fmla="*/ 0 w 78085"/>
                <a:gd name="connsiteY0" fmla="*/ 45391 h 88940"/>
                <a:gd name="connsiteX1" fmla="*/ 0 w 78085"/>
                <a:gd name="connsiteY1" fmla="*/ 44058 h 88940"/>
                <a:gd name="connsiteX2" fmla="*/ 41265 w 78085"/>
                <a:gd name="connsiteY2" fmla="*/ 0 h 88940"/>
                <a:gd name="connsiteX3" fmla="*/ 77260 w 78085"/>
                <a:gd name="connsiteY3" fmla="*/ 28695 h 88940"/>
                <a:gd name="connsiteX4" fmla="*/ 68690 w 78085"/>
                <a:gd name="connsiteY4" fmla="*/ 28695 h 88940"/>
                <a:gd name="connsiteX5" fmla="*/ 41328 w 78085"/>
                <a:gd name="connsiteY5" fmla="*/ 7428 h 88940"/>
                <a:gd name="connsiteX6" fmla="*/ 9142 w 78085"/>
                <a:gd name="connsiteY6" fmla="*/ 44058 h 88940"/>
                <a:gd name="connsiteX7" fmla="*/ 9142 w 78085"/>
                <a:gd name="connsiteY7" fmla="*/ 45391 h 88940"/>
                <a:gd name="connsiteX8" fmla="*/ 41328 w 78085"/>
                <a:gd name="connsiteY8" fmla="*/ 81513 h 88940"/>
                <a:gd name="connsiteX9" fmla="*/ 70023 w 78085"/>
                <a:gd name="connsiteY9" fmla="*/ 57770 h 88940"/>
                <a:gd name="connsiteX10" fmla="*/ 78086 w 78085"/>
                <a:gd name="connsiteY10" fmla="*/ 57770 h 88940"/>
                <a:gd name="connsiteX11" fmla="*/ 41265 w 78085"/>
                <a:gd name="connsiteY11" fmla="*/ 88941 h 88940"/>
                <a:gd name="connsiteX12" fmla="*/ 0 w 78085"/>
                <a:gd name="connsiteY12" fmla="*/ 4539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085" h="88940">
                  <a:moveTo>
                    <a:pt x="0" y="45391"/>
                  </a:moveTo>
                  <a:lnTo>
                    <a:pt x="0" y="44058"/>
                  </a:lnTo>
                  <a:cubicBezTo>
                    <a:pt x="0" y="17648"/>
                    <a:pt x="18474" y="0"/>
                    <a:pt x="41265" y="0"/>
                  </a:cubicBezTo>
                  <a:cubicBezTo>
                    <a:pt x="58786" y="0"/>
                    <a:pt x="74912" y="9268"/>
                    <a:pt x="77260" y="28695"/>
                  </a:cubicBezTo>
                  <a:lnTo>
                    <a:pt x="68690" y="28695"/>
                  </a:lnTo>
                  <a:cubicBezTo>
                    <a:pt x="66532" y="14157"/>
                    <a:pt x="54850" y="7428"/>
                    <a:pt x="41328" y="7428"/>
                  </a:cubicBezTo>
                  <a:cubicBezTo>
                    <a:pt x="23362" y="7428"/>
                    <a:pt x="9142" y="21267"/>
                    <a:pt x="9142" y="44058"/>
                  </a:cubicBezTo>
                  <a:lnTo>
                    <a:pt x="9142" y="45391"/>
                  </a:lnTo>
                  <a:cubicBezTo>
                    <a:pt x="9142" y="68182"/>
                    <a:pt x="23172" y="81513"/>
                    <a:pt x="41328" y="81513"/>
                  </a:cubicBezTo>
                  <a:cubicBezTo>
                    <a:pt x="55676" y="81513"/>
                    <a:pt x="67928" y="73261"/>
                    <a:pt x="70023" y="57770"/>
                  </a:cubicBezTo>
                  <a:lnTo>
                    <a:pt x="78086" y="57770"/>
                  </a:lnTo>
                  <a:cubicBezTo>
                    <a:pt x="75800" y="76244"/>
                    <a:pt x="60945" y="88941"/>
                    <a:pt x="41265" y="88941"/>
                  </a:cubicBezTo>
                  <a:cubicBezTo>
                    <a:pt x="17967" y="88941"/>
                    <a:pt x="0" y="71610"/>
                    <a:pt x="0" y="45391"/>
                  </a:cubicBezTo>
                  <a:close/>
                </a:path>
              </a:pathLst>
            </a:custGeom>
            <a:solidFill>
              <a:srgbClr val="FFFFFF"/>
            </a:solidFill>
            <a:ln w="6345" cap="flat">
              <a:noFill/>
              <a:prstDash val="solid"/>
              <a:miter/>
            </a:ln>
          </p:spPr>
          <p:txBody>
            <a:bodyPr rtlCol="0" anchor="ctr"/>
            <a:lstStyle/>
            <a:p>
              <a:endParaRPr lang="en-US"/>
            </a:p>
          </p:txBody>
        </p:sp>
        <p:sp>
          <p:nvSpPr>
            <p:cNvPr id="1785" name="Freeform 1784">
              <a:extLst>
                <a:ext uri="{FF2B5EF4-FFF2-40B4-BE49-F238E27FC236}">
                  <a16:creationId xmlns:a16="http://schemas.microsoft.com/office/drawing/2014/main" id="{6C333A58-5C39-EF8F-26E0-453CD301FD02}"/>
                </a:ext>
              </a:extLst>
            </p:cNvPr>
            <p:cNvSpPr/>
            <p:nvPr/>
          </p:nvSpPr>
          <p:spPr>
            <a:xfrm>
              <a:off x="8679994"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4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1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4" y="80688"/>
                    <a:pt x="64" y="64373"/>
                  </a:cubicBezTo>
                  <a:close/>
                  <a:moveTo>
                    <a:pt x="58405" y="59675"/>
                  </a:moveTo>
                  <a:lnTo>
                    <a:pt x="58405" y="45010"/>
                  </a:lnTo>
                  <a:lnTo>
                    <a:pt x="40756" y="45010"/>
                  </a:lnTo>
                  <a:cubicBezTo>
                    <a:pt x="22791" y="45010"/>
                    <a:pt x="8761" y="48819"/>
                    <a:pt x="8761" y="64309"/>
                  </a:cubicBezTo>
                  <a:cubicBezTo>
                    <a:pt x="8761"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86" name="Freeform 1785">
              <a:extLst>
                <a:ext uri="{FF2B5EF4-FFF2-40B4-BE49-F238E27FC236}">
                  <a16:creationId xmlns:a16="http://schemas.microsoft.com/office/drawing/2014/main" id="{6C9EA18D-783F-7AA7-2AA6-14CDFD2136C0}"/>
                </a:ext>
              </a:extLst>
            </p:cNvPr>
            <p:cNvSpPr/>
            <p:nvPr/>
          </p:nvSpPr>
          <p:spPr>
            <a:xfrm>
              <a:off x="87719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87" name="Freeform 1786">
              <a:extLst>
                <a:ext uri="{FF2B5EF4-FFF2-40B4-BE49-F238E27FC236}">
                  <a16:creationId xmlns:a16="http://schemas.microsoft.com/office/drawing/2014/main" id="{86EBCB62-3A04-304A-423D-45561FCF9580}"/>
                </a:ext>
              </a:extLst>
            </p:cNvPr>
            <p:cNvSpPr/>
            <p:nvPr/>
          </p:nvSpPr>
          <p:spPr>
            <a:xfrm>
              <a:off x="8817691" y="4969918"/>
              <a:ext cx="77451" cy="88940"/>
            </a:xfrm>
            <a:custGeom>
              <a:avLst/>
              <a:gdLst>
                <a:gd name="connsiteX0" fmla="*/ 0 w 77451"/>
                <a:gd name="connsiteY0" fmla="*/ 45391 h 88940"/>
                <a:gd name="connsiteX1" fmla="*/ 0 w 77451"/>
                <a:gd name="connsiteY1" fmla="*/ 44058 h 88940"/>
                <a:gd name="connsiteX2" fmla="*/ 39614 w 77451"/>
                <a:gd name="connsiteY2" fmla="*/ 0 h 88940"/>
                <a:gd name="connsiteX3" fmla="*/ 77451 w 77451"/>
                <a:gd name="connsiteY3" fmla="*/ 42090 h 88940"/>
                <a:gd name="connsiteX4" fmla="*/ 77451 w 77451"/>
                <a:gd name="connsiteY4" fmla="*/ 45201 h 88940"/>
                <a:gd name="connsiteX5" fmla="*/ 9142 w 77451"/>
                <a:gd name="connsiteY5" fmla="*/ 45201 h 88940"/>
                <a:gd name="connsiteX6" fmla="*/ 41010 w 77451"/>
                <a:gd name="connsiteY6" fmla="*/ 81513 h 88940"/>
                <a:gd name="connsiteX7" fmla="*/ 68055 w 77451"/>
                <a:gd name="connsiteY7" fmla="*/ 63547 h 88940"/>
                <a:gd name="connsiteX8" fmla="*/ 76816 w 77451"/>
                <a:gd name="connsiteY8" fmla="*/ 63547 h 88940"/>
                <a:gd name="connsiteX9" fmla="*/ 41010 w 77451"/>
                <a:gd name="connsiteY9" fmla="*/ 88941 h 88940"/>
                <a:gd name="connsiteX10" fmla="*/ 64 w 77451"/>
                <a:gd name="connsiteY10" fmla="*/ 45391 h 88940"/>
                <a:gd name="connsiteX11" fmla="*/ 68373 w 77451"/>
                <a:gd name="connsiteY11" fmla="*/ 38154 h 88940"/>
                <a:gd name="connsiteX12" fmla="*/ 39614 w 77451"/>
                <a:gd name="connsiteY12" fmla="*/ 7491 h 88940"/>
                <a:gd name="connsiteX13" fmla="*/ 9396 w 77451"/>
                <a:gd name="connsiteY13" fmla="*/ 38154 h 88940"/>
                <a:gd name="connsiteX14" fmla="*/ 68309 w 77451"/>
                <a:gd name="connsiteY14" fmla="*/ 38154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451" h="88940">
                  <a:moveTo>
                    <a:pt x="0" y="45391"/>
                  </a:moveTo>
                  <a:lnTo>
                    <a:pt x="0" y="44058"/>
                  </a:lnTo>
                  <a:cubicBezTo>
                    <a:pt x="0" y="17966"/>
                    <a:pt x="16506" y="0"/>
                    <a:pt x="39614" y="0"/>
                  </a:cubicBezTo>
                  <a:cubicBezTo>
                    <a:pt x="60437" y="0"/>
                    <a:pt x="77451" y="13522"/>
                    <a:pt x="77451" y="42090"/>
                  </a:cubicBezTo>
                  <a:lnTo>
                    <a:pt x="77451" y="45201"/>
                  </a:lnTo>
                  <a:lnTo>
                    <a:pt x="9142" y="45201"/>
                  </a:lnTo>
                  <a:cubicBezTo>
                    <a:pt x="9459" y="68309"/>
                    <a:pt x="20505" y="81513"/>
                    <a:pt x="41010" y="81513"/>
                  </a:cubicBezTo>
                  <a:cubicBezTo>
                    <a:pt x="55358" y="81513"/>
                    <a:pt x="65135" y="75546"/>
                    <a:pt x="68055" y="63547"/>
                  </a:cubicBezTo>
                  <a:lnTo>
                    <a:pt x="76816" y="63547"/>
                  </a:lnTo>
                  <a:cubicBezTo>
                    <a:pt x="73197" y="80053"/>
                    <a:pt x="59485" y="88941"/>
                    <a:pt x="41010" y="88941"/>
                  </a:cubicBezTo>
                  <a:cubicBezTo>
                    <a:pt x="16062" y="88941"/>
                    <a:pt x="64" y="71293"/>
                    <a:pt x="64" y="45391"/>
                  </a:cubicBezTo>
                  <a:close/>
                  <a:moveTo>
                    <a:pt x="68373" y="38154"/>
                  </a:moveTo>
                  <a:cubicBezTo>
                    <a:pt x="67547" y="17204"/>
                    <a:pt x="56501" y="7491"/>
                    <a:pt x="39614" y="7491"/>
                  </a:cubicBezTo>
                  <a:cubicBezTo>
                    <a:pt x="22728" y="7491"/>
                    <a:pt x="11046" y="19363"/>
                    <a:pt x="9396" y="38154"/>
                  </a:cubicBezTo>
                  <a:lnTo>
                    <a:pt x="68309" y="38154"/>
                  </a:lnTo>
                  <a:close/>
                </a:path>
              </a:pathLst>
            </a:custGeom>
            <a:solidFill>
              <a:srgbClr val="FFFFFF"/>
            </a:solidFill>
            <a:ln w="6345" cap="flat">
              <a:noFill/>
              <a:prstDash val="solid"/>
              <a:miter/>
            </a:ln>
          </p:spPr>
          <p:txBody>
            <a:bodyPr rtlCol="0" anchor="ctr"/>
            <a:lstStyle/>
            <a:p>
              <a:endParaRPr lang="en-US"/>
            </a:p>
          </p:txBody>
        </p:sp>
        <p:sp>
          <p:nvSpPr>
            <p:cNvPr id="1788" name="Freeform 1787">
              <a:extLst>
                <a:ext uri="{FF2B5EF4-FFF2-40B4-BE49-F238E27FC236}">
                  <a16:creationId xmlns:a16="http://schemas.microsoft.com/office/drawing/2014/main" id="{337C8FA7-4062-7984-A07F-FA11C948D8C5}"/>
                </a:ext>
              </a:extLst>
            </p:cNvPr>
            <p:cNvSpPr/>
            <p:nvPr/>
          </p:nvSpPr>
          <p:spPr>
            <a:xfrm>
              <a:off x="8943834" y="4929542"/>
              <a:ext cx="47041" cy="127984"/>
            </a:xfrm>
            <a:custGeom>
              <a:avLst/>
              <a:gdLst>
                <a:gd name="connsiteX0" fmla="*/ 13015 w 47041"/>
                <a:gd name="connsiteY0" fmla="*/ 49137 h 127984"/>
                <a:gd name="connsiteX1" fmla="*/ 0 w 47041"/>
                <a:gd name="connsiteY1" fmla="*/ 49137 h 127984"/>
                <a:gd name="connsiteX2" fmla="*/ 0 w 47041"/>
                <a:gd name="connsiteY2" fmla="*/ 41709 h 127984"/>
                <a:gd name="connsiteX3" fmla="*/ 13015 w 47041"/>
                <a:gd name="connsiteY3" fmla="*/ 41709 h 127984"/>
                <a:gd name="connsiteX4" fmla="*/ 13015 w 47041"/>
                <a:gd name="connsiteY4" fmla="*/ 26219 h 127984"/>
                <a:gd name="connsiteX5" fmla="*/ 37456 w 47041"/>
                <a:gd name="connsiteY5" fmla="*/ 0 h 127984"/>
                <a:gd name="connsiteX6" fmla="*/ 47042 w 47041"/>
                <a:gd name="connsiteY6" fmla="*/ 1460 h 127984"/>
                <a:gd name="connsiteX7" fmla="*/ 47042 w 47041"/>
                <a:gd name="connsiteY7" fmla="*/ 8888 h 127984"/>
                <a:gd name="connsiteX8" fmla="*/ 37774 w 47041"/>
                <a:gd name="connsiteY8" fmla="*/ 7428 h 127984"/>
                <a:gd name="connsiteX9" fmla="*/ 21775 w 47041"/>
                <a:gd name="connsiteY9" fmla="*/ 25394 h 127984"/>
                <a:gd name="connsiteX10" fmla="*/ 21775 w 47041"/>
                <a:gd name="connsiteY10" fmla="*/ 41709 h 127984"/>
                <a:gd name="connsiteX11" fmla="*/ 45899 w 47041"/>
                <a:gd name="connsiteY11" fmla="*/ 41709 h 127984"/>
                <a:gd name="connsiteX12" fmla="*/ 45899 w 47041"/>
                <a:gd name="connsiteY12" fmla="*/ 49137 h 127984"/>
                <a:gd name="connsiteX13" fmla="*/ 21775 w 47041"/>
                <a:gd name="connsiteY13" fmla="*/ 49137 h 127984"/>
                <a:gd name="connsiteX14" fmla="*/ 21775 w 47041"/>
                <a:gd name="connsiteY14" fmla="*/ 127984 h 127984"/>
                <a:gd name="connsiteX15" fmla="*/ 13015 w 47041"/>
                <a:gd name="connsiteY15" fmla="*/ 127984 h 127984"/>
                <a:gd name="connsiteX16" fmla="*/ 13015 w 47041"/>
                <a:gd name="connsiteY16" fmla="*/ 49137 h 12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041" h="127984">
                  <a:moveTo>
                    <a:pt x="13015" y="49137"/>
                  </a:moveTo>
                  <a:lnTo>
                    <a:pt x="0" y="49137"/>
                  </a:lnTo>
                  <a:lnTo>
                    <a:pt x="0" y="41709"/>
                  </a:lnTo>
                  <a:lnTo>
                    <a:pt x="13015" y="41709"/>
                  </a:lnTo>
                  <a:lnTo>
                    <a:pt x="13015" y="26219"/>
                  </a:lnTo>
                  <a:cubicBezTo>
                    <a:pt x="13015" y="8253"/>
                    <a:pt x="23108" y="0"/>
                    <a:pt x="37456" y="0"/>
                  </a:cubicBezTo>
                  <a:cubicBezTo>
                    <a:pt x="41582" y="0"/>
                    <a:pt x="43868" y="508"/>
                    <a:pt x="47042" y="1460"/>
                  </a:cubicBezTo>
                  <a:lnTo>
                    <a:pt x="47042" y="8888"/>
                  </a:lnTo>
                  <a:cubicBezTo>
                    <a:pt x="44566" y="8063"/>
                    <a:pt x="41455" y="7428"/>
                    <a:pt x="37774" y="7428"/>
                  </a:cubicBezTo>
                  <a:cubicBezTo>
                    <a:pt x="28187" y="7428"/>
                    <a:pt x="21775" y="12887"/>
                    <a:pt x="21775" y="25394"/>
                  </a:cubicBezTo>
                  <a:lnTo>
                    <a:pt x="21775" y="41709"/>
                  </a:lnTo>
                  <a:lnTo>
                    <a:pt x="45899" y="41709"/>
                  </a:lnTo>
                  <a:lnTo>
                    <a:pt x="45899" y="49137"/>
                  </a:lnTo>
                  <a:lnTo>
                    <a:pt x="21775" y="49137"/>
                  </a:lnTo>
                  <a:lnTo>
                    <a:pt x="21775" y="127984"/>
                  </a:lnTo>
                  <a:lnTo>
                    <a:pt x="13015" y="127984"/>
                  </a:lnTo>
                  <a:lnTo>
                    <a:pt x="13015" y="49137"/>
                  </a:lnTo>
                  <a:close/>
                </a:path>
              </a:pathLst>
            </a:custGeom>
            <a:solidFill>
              <a:srgbClr val="FFFFFF"/>
            </a:solidFill>
            <a:ln w="6345" cap="flat">
              <a:noFill/>
              <a:prstDash val="solid"/>
              <a:miter/>
            </a:ln>
          </p:spPr>
          <p:txBody>
            <a:bodyPr rtlCol="0" anchor="ctr"/>
            <a:lstStyle/>
            <a:p>
              <a:endParaRPr lang="en-US"/>
            </a:p>
          </p:txBody>
        </p:sp>
        <p:sp>
          <p:nvSpPr>
            <p:cNvPr id="1789" name="Freeform 1788">
              <a:extLst>
                <a:ext uri="{FF2B5EF4-FFF2-40B4-BE49-F238E27FC236}">
                  <a16:creationId xmlns:a16="http://schemas.microsoft.com/office/drawing/2014/main" id="{742E801F-8233-79BC-A9B8-F0C4FB75A699}"/>
                </a:ext>
              </a:extLst>
            </p:cNvPr>
            <p:cNvSpPr/>
            <p:nvPr/>
          </p:nvSpPr>
          <p:spPr>
            <a:xfrm>
              <a:off x="8995447" y="4969918"/>
              <a:ext cx="83354" cy="88940"/>
            </a:xfrm>
            <a:custGeom>
              <a:avLst/>
              <a:gdLst>
                <a:gd name="connsiteX0" fmla="*/ 0 w 83354"/>
                <a:gd name="connsiteY0" fmla="*/ 45201 h 88940"/>
                <a:gd name="connsiteX1" fmla="*/ 0 w 83354"/>
                <a:gd name="connsiteY1" fmla="*/ 43867 h 88940"/>
                <a:gd name="connsiteX2" fmla="*/ 41773 w 83354"/>
                <a:gd name="connsiteY2" fmla="*/ 0 h 88940"/>
                <a:gd name="connsiteX3" fmla="*/ 83355 w 83354"/>
                <a:gd name="connsiteY3" fmla="*/ 43740 h 88940"/>
                <a:gd name="connsiteX4" fmla="*/ 83355 w 83354"/>
                <a:gd name="connsiteY4" fmla="*/ 45074 h 88940"/>
                <a:gd name="connsiteX5" fmla="*/ 41582 w 83354"/>
                <a:gd name="connsiteY5" fmla="*/ 88941 h 88940"/>
                <a:gd name="connsiteX6" fmla="*/ 0 w 83354"/>
                <a:gd name="connsiteY6" fmla="*/ 45201 h 88940"/>
                <a:gd name="connsiteX7" fmla="*/ 74277 w 83354"/>
                <a:gd name="connsiteY7" fmla="*/ 45201 h 88940"/>
                <a:gd name="connsiteX8" fmla="*/ 74277 w 83354"/>
                <a:gd name="connsiteY8" fmla="*/ 43867 h 88940"/>
                <a:gd name="connsiteX9" fmla="*/ 41773 w 83354"/>
                <a:gd name="connsiteY9" fmla="*/ 7428 h 88940"/>
                <a:gd name="connsiteX10" fmla="*/ 9079 w 83354"/>
                <a:gd name="connsiteY10" fmla="*/ 43867 h 88940"/>
                <a:gd name="connsiteX11" fmla="*/ 9079 w 83354"/>
                <a:gd name="connsiteY11" fmla="*/ 45201 h 88940"/>
                <a:gd name="connsiteX12" fmla="*/ 41773 w 83354"/>
                <a:gd name="connsiteY12" fmla="*/ 81513 h 88940"/>
                <a:gd name="connsiteX13" fmla="*/ 74277 w 83354"/>
                <a:gd name="connsiteY13" fmla="*/ 45201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54" h="88940">
                  <a:moveTo>
                    <a:pt x="0" y="45201"/>
                  </a:moveTo>
                  <a:lnTo>
                    <a:pt x="0" y="43867"/>
                  </a:lnTo>
                  <a:cubicBezTo>
                    <a:pt x="0" y="17966"/>
                    <a:pt x="18665" y="0"/>
                    <a:pt x="41773" y="0"/>
                  </a:cubicBezTo>
                  <a:cubicBezTo>
                    <a:pt x="64881" y="0"/>
                    <a:pt x="83355" y="17458"/>
                    <a:pt x="83355" y="43740"/>
                  </a:cubicBezTo>
                  <a:lnTo>
                    <a:pt x="83355" y="45074"/>
                  </a:lnTo>
                  <a:cubicBezTo>
                    <a:pt x="83355" y="71165"/>
                    <a:pt x="64881" y="88941"/>
                    <a:pt x="41582" y="88941"/>
                  </a:cubicBezTo>
                  <a:cubicBezTo>
                    <a:pt x="18283" y="88941"/>
                    <a:pt x="0" y="70594"/>
                    <a:pt x="0" y="45201"/>
                  </a:cubicBezTo>
                  <a:close/>
                  <a:moveTo>
                    <a:pt x="74277" y="45201"/>
                  </a:moveTo>
                  <a:lnTo>
                    <a:pt x="74277" y="43867"/>
                  </a:lnTo>
                  <a:cubicBezTo>
                    <a:pt x="74277" y="21076"/>
                    <a:pt x="60056" y="7428"/>
                    <a:pt x="41773" y="7428"/>
                  </a:cubicBezTo>
                  <a:cubicBezTo>
                    <a:pt x="23490" y="7428"/>
                    <a:pt x="9079" y="21457"/>
                    <a:pt x="9079" y="43867"/>
                  </a:cubicBezTo>
                  <a:lnTo>
                    <a:pt x="9079" y="45201"/>
                  </a:lnTo>
                  <a:cubicBezTo>
                    <a:pt x="9079" y="67293"/>
                    <a:pt x="22918" y="81513"/>
                    <a:pt x="41773" y="81513"/>
                  </a:cubicBezTo>
                  <a:cubicBezTo>
                    <a:pt x="60628" y="81513"/>
                    <a:pt x="74277" y="67483"/>
                    <a:pt x="74277" y="45201"/>
                  </a:cubicBezTo>
                  <a:close/>
                </a:path>
              </a:pathLst>
            </a:custGeom>
            <a:solidFill>
              <a:srgbClr val="FFFFFF"/>
            </a:solidFill>
            <a:ln w="6345" cap="flat">
              <a:noFill/>
              <a:prstDash val="solid"/>
              <a:miter/>
            </a:ln>
          </p:spPr>
          <p:txBody>
            <a:bodyPr rtlCol="0" anchor="ctr"/>
            <a:lstStyle/>
            <a:p>
              <a:endParaRPr lang="en-US"/>
            </a:p>
          </p:txBody>
        </p:sp>
        <p:sp>
          <p:nvSpPr>
            <p:cNvPr id="1790" name="Freeform 1789">
              <a:extLst>
                <a:ext uri="{FF2B5EF4-FFF2-40B4-BE49-F238E27FC236}">
                  <a16:creationId xmlns:a16="http://schemas.microsoft.com/office/drawing/2014/main" id="{D3F45972-2A51-44B8-F891-CA140D003FF0}"/>
                </a:ext>
              </a:extLst>
            </p:cNvPr>
            <p:cNvSpPr/>
            <p:nvPr/>
          </p:nvSpPr>
          <p:spPr>
            <a:xfrm>
              <a:off x="9097783" y="4970109"/>
              <a:ext cx="37963" cy="87481"/>
            </a:xfrm>
            <a:custGeom>
              <a:avLst/>
              <a:gdLst>
                <a:gd name="connsiteX0" fmla="*/ 0 w 37963"/>
                <a:gd name="connsiteY0" fmla="*/ 1143 h 87481"/>
                <a:gd name="connsiteX1" fmla="*/ 8761 w 37963"/>
                <a:gd name="connsiteY1" fmla="*/ 1143 h 87481"/>
                <a:gd name="connsiteX2" fmla="*/ 8761 w 37963"/>
                <a:gd name="connsiteY2" fmla="*/ 19299 h 87481"/>
                <a:gd name="connsiteX3" fmla="*/ 37963 w 37963"/>
                <a:gd name="connsiteY3" fmla="*/ 0 h 87481"/>
                <a:gd name="connsiteX4" fmla="*/ 37963 w 37963"/>
                <a:gd name="connsiteY4" fmla="*/ 8253 h 87481"/>
                <a:gd name="connsiteX5" fmla="*/ 8761 w 37963"/>
                <a:gd name="connsiteY5" fmla="*/ 39614 h 87481"/>
                <a:gd name="connsiteX6" fmla="*/ 8761 w 37963"/>
                <a:gd name="connsiteY6" fmla="*/ 87481 h 87481"/>
                <a:gd name="connsiteX7" fmla="*/ 0 w 37963"/>
                <a:gd name="connsiteY7" fmla="*/ 87481 h 87481"/>
                <a:gd name="connsiteX8" fmla="*/ 0 w 37963"/>
                <a:gd name="connsiteY8" fmla="*/ 1206 h 8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63" h="87481">
                  <a:moveTo>
                    <a:pt x="0" y="1143"/>
                  </a:moveTo>
                  <a:lnTo>
                    <a:pt x="8761" y="1143"/>
                  </a:lnTo>
                  <a:lnTo>
                    <a:pt x="8761" y="19299"/>
                  </a:lnTo>
                  <a:cubicBezTo>
                    <a:pt x="13522" y="8761"/>
                    <a:pt x="22156" y="508"/>
                    <a:pt x="37963" y="0"/>
                  </a:cubicBezTo>
                  <a:lnTo>
                    <a:pt x="37963" y="8253"/>
                  </a:lnTo>
                  <a:cubicBezTo>
                    <a:pt x="21267" y="8888"/>
                    <a:pt x="8761" y="16696"/>
                    <a:pt x="8761" y="39614"/>
                  </a:cubicBezTo>
                  <a:lnTo>
                    <a:pt x="8761" y="87481"/>
                  </a:lnTo>
                  <a:lnTo>
                    <a:pt x="0" y="87481"/>
                  </a:lnTo>
                  <a:lnTo>
                    <a:pt x="0" y="1206"/>
                  </a:lnTo>
                  <a:close/>
                </a:path>
              </a:pathLst>
            </a:custGeom>
            <a:solidFill>
              <a:srgbClr val="FFFFFF"/>
            </a:solidFill>
            <a:ln w="6345" cap="flat">
              <a:noFill/>
              <a:prstDash val="solid"/>
              <a:miter/>
            </a:ln>
          </p:spPr>
          <p:txBody>
            <a:bodyPr rtlCol="0" anchor="ctr"/>
            <a:lstStyle/>
            <a:p>
              <a:endParaRPr lang="en-US"/>
            </a:p>
          </p:txBody>
        </p:sp>
        <p:sp>
          <p:nvSpPr>
            <p:cNvPr id="1791" name="Freeform 1790">
              <a:extLst>
                <a:ext uri="{FF2B5EF4-FFF2-40B4-BE49-F238E27FC236}">
                  <a16:creationId xmlns:a16="http://schemas.microsoft.com/office/drawing/2014/main" id="{25D3CBF9-9700-9D42-6560-4CBCF1BF548E}"/>
                </a:ext>
              </a:extLst>
            </p:cNvPr>
            <p:cNvSpPr/>
            <p:nvPr/>
          </p:nvSpPr>
          <p:spPr>
            <a:xfrm>
              <a:off x="9186407" y="4969918"/>
              <a:ext cx="67229" cy="88940"/>
            </a:xfrm>
            <a:custGeom>
              <a:avLst/>
              <a:gdLst>
                <a:gd name="connsiteX0" fmla="*/ 0 w 67229"/>
                <a:gd name="connsiteY0" fmla="*/ 64309 h 88940"/>
                <a:gd name="connsiteX1" fmla="*/ 40439 w 67229"/>
                <a:gd name="connsiteY1" fmla="*/ 38217 h 88940"/>
                <a:gd name="connsiteX2" fmla="*/ 58405 w 67229"/>
                <a:gd name="connsiteY2" fmla="*/ 38217 h 88940"/>
                <a:gd name="connsiteX3" fmla="*/ 58405 w 67229"/>
                <a:gd name="connsiteY3" fmla="*/ 30472 h 88940"/>
                <a:gd name="connsiteX4" fmla="*/ 36630 w 67229"/>
                <a:gd name="connsiteY4" fmla="*/ 7364 h 88940"/>
                <a:gd name="connsiteX5" fmla="*/ 12379 w 67229"/>
                <a:gd name="connsiteY5" fmla="*/ 25711 h 88940"/>
                <a:gd name="connsiteX6" fmla="*/ 3809 w 67229"/>
                <a:gd name="connsiteY6" fmla="*/ 25711 h 88940"/>
                <a:gd name="connsiteX7" fmla="*/ 37011 w 67229"/>
                <a:gd name="connsiteY7" fmla="*/ 0 h 88940"/>
                <a:gd name="connsiteX8" fmla="*/ 67229 w 67229"/>
                <a:gd name="connsiteY8" fmla="*/ 30536 h 88940"/>
                <a:gd name="connsiteX9" fmla="*/ 67229 w 67229"/>
                <a:gd name="connsiteY9" fmla="*/ 87608 h 88940"/>
                <a:gd name="connsiteX10" fmla="*/ 58469 w 67229"/>
                <a:gd name="connsiteY10" fmla="*/ 87608 h 88940"/>
                <a:gd name="connsiteX11" fmla="*/ 58469 w 67229"/>
                <a:gd name="connsiteY11" fmla="*/ 74403 h 88940"/>
                <a:gd name="connsiteX12" fmla="*/ 29266 w 67229"/>
                <a:gd name="connsiteY12" fmla="*/ 88941 h 88940"/>
                <a:gd name="connsiteX13" fmla="*/ 63 w 67229"/>
                <a:gd name="connsiteY13" fmla="*/ 64373 h 88940"/>
                <a:gd name="connsiteX14" fmla="*/ 58405 w 67229"/>
                <a:gd name="connsiteY14" fmla="*/ 59675 h 88940"/>
                <a:gd name="connsiteX15" fmla="*/ 58405 w 67229"/>
                <a:gd name="connsiteY15" fmla="*/ 45010 h 88940"/>
                <a:gd name="connsiteX16" fmla="*/ 40756 w 67229"/>
                <a:gd name="connsiteY16" fmla="*/ 45010 h 88940"/>
                <a:gd name="connsiteX17" fmla="*/ 8760 w 67229"/>
                <a:gd name="connsiteY17" fmla="*/ 64309 h 88940"/>
                <a:gd name="connsiteX18" fmla="*/ 29901 w 67229"/>
                <a:gd name="connsiteY18" fmla="*/ 81767 h 88940"/>
                <a:gd name="connsiteX19" fmla="*/ 58469 w 67229"/>
                <a:gd name="connsiteY19" fmla="*/ 59675 h 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229" h="88940">
                  <a:moveTo>
                    <a:pt x="0" y="64309"/>
                  </a:moveTo>
                  <a:cubicBezTo>
                    <a:pt x="0" y="44375"/>
                    <a:pt x="19172" y="38217"/>
                    <a:pt x="40439" y="38217"/>
                  </a:cubicBezTo>
                  <a:lnTo>
                    <a:pt x="58405" y="38217"/>
                  </a:lnTo>
                  <a:lnTo>
                    <a:pt x="58405" y="30472"/>
                  </a:lnTo>
                  <a:cubicBezTo>
                    <a:pt x="58405" y="14284"/>
                    <a:pt x="51802" y="7364"/>
                    <a:pt x="36630" y="7364"/>
                  </a:cubicBezTo>
                  <a:cubicBezTo>
                    <a:pt x="23616" y="7364"/>
                    <a:pt x="14347" y="12951"/>
                    <a:pt x="12379" y="25711"/>
                  </a:cubicBezTo>
                  <a:lnTo>
                    <a:pt x="3809" y="25711"/>
                  </a:lnTo>
                  <a:cubicBezTo>
                    <a:pt x="5776" y="7555"/>
                    <a:pt x="20632" y="0"/>
                    <a:pt x="37011" y="0"/>
                  </a:cubicBezTo>
                  <a:cubicBezTo>
                    <a:pt x="54977" y="0"/>
                    <a:pt x="67229" y="8570"/>
                    <a:pt x="67229" y="30536"/>
                  </a:cubicBezTo>
                  <a:lnTo>
                    <a:pt x="67229" y="87608"/>
                  </a:lnTo>
                  <a:lnTo>
                    <a:pt x="58469" y="87608"/>
                  </a:lnTo>
                  <a:lnTo>
                    <a:pt x="58469" y="74403"/>
                  </a:lnTo>
                  <a:cubicBezTo>
                    <a:pt x="53009" y="82847"/>
                    <a:pt x="43803" y="88941"/>
                    <a:pt x="29266" y="88941"/>
                  </a:cubicBezTo>
                  <a:cubicBezTo>
                    <a:pt x="12252" y="88941"/>
                    <a:pt x="63" y="80688"/>
                    <a:pt x="63" y="64373"/>
                  </a:cubicBezTo>
                  <a:close/>
                  <a:moveTo>
                    <a:pt x="58405" y="59675"/>
                  </a:moveTo>
                  <a:lnTo>
                    <a:pt x="58405" y="45010"/>
                  </a:lnTo>
                  <a:lnTo>
                    <a:pt x="40756" y="45010"/>
                  </a:lnTo>
                  <a:cubicBezTo>
                    <a:pt x="22791" y="45010"/>
                    <a:pt x="8760" y="48819"/>
                    <a:pt x="8760" y="64309"/>
                  </a:cubicBezTo>
                  <a:cubicBezTo>
                    <a:pt x="8760" y="75356"/>
                    <a:pt x="15680" y="81767"/>
                    <a:pt x="29901" y="81767"/>
                  </a:cubicBezTo>
                  <a:cubicBezTo>
                    <a:pt x="45772" y="81767"/>
                    <a:pt x="58469" y="72562"/>
                    <a:pt x="58469" y="59675"/>
                  </a:cubicBezTo>
                  <a:close/>
                </a:path>
              </a:pathLst>
            </a:custGeom>
            <a:solidFill>
              <a:srgbClr val="FFFFFF"/>
            </a:solidFill>
            <a:ln w="6345" cap="flat">
              <a:noFill/>
              <a:prstDash val="solid"/>
              <a:miter/>
            </a:ln>
          </p:spPr>
          <p:txBody>
            <a:bodyPr rtlCol="0" anchor="ctr"/>
            <a:lstStyle/>
            <a:p>
              <a:endParaRPr lang="en-US"/>
            </a:p>
          </p:txBody>
        </p:sp>
        <p:sp>
          <p:nvSpPr>
            <p:cNvPr id="1792" name="Freeform 1791">
              <a:extLst>
                <a:ext uri="{FF2B5EF4-FFF2-40B4-BE49-F238E27FC236}">
                  <a16:creationId xmlns:a16="http://schemas.microsoft.com/office/drawing/2014/main" id="{787F56FF-B1CB-A710-F267-D6F4597F341B}"/>
                </a:ext>
              </a:extLst>
            </p:cNvPr>
            <p:cNvSpPr/>
            <p:nvPr/>
          </p:nvSpPr>
          <p:spPr>
            <a:xfrm>
              <a:off x="9278649"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sp>
          <p:nvSpPr>
            <p:cNvPr id="1793" name="Freeform 1792">
              <a:extLst>
                <a:ext uri="{FF2B5EF4-FFF2-40B4-BE49-F238E27FC236}">
                  <a16:creationId xmlns:a16="http://schemas.microsoft.com/office/drawing/2014/main" id="{0B23700D-649A-6E15-23D2-E25A58E6A167}"/>
                </a:ext>
              </a:extLst>
            </p:cNvPr>
            <p:cNvSpPr/>
            <p:nvPr/>
          </p:nvSpPr>
          <p:spPr>
            <a:xfrm>
              <a:off x="9313693" y="4929987"/>
              <a:ext cx="8887" cy="127539"/>
            </a:xfrm>
            <a:custGeom>
              <a:avLst/>
              <a:gdLst>
                <a:gd name="connsiteX0" fmla="*/ 0 w 8887"/>
                <a:gd name="connsiteY0" fmla="*/ 0 h 127539"/>
                <a:gd name="connsiteX1" fmla="*/ 8888 w 8887"/>
                <a:gd name="connsiteY1" fmla="*/ 0 h 127539"/>
                <a:gd name="connsiteX2" fmla="*/ 8888 w 8887"/>
                <a:gd name="connsiteY2" fmla="*/ 127540 h 127539"/>
                <a:gd name="connsiteX3" fmla="*/ 0 w 8887"/>
                <a:gd name="connsiteY3" fmla="*/ 127540 h 127539"/>
                <a:gd name="connsiteX4" fmla="*/ 0 w 8887"/>
                <a:gd name="connsiteY4" fmla="*/ 0 h 127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7" h="127539">
                  <a:moveTo>
                    <a:pt x="0" y="0"/>
                  </a:moveTo>
                  <a:lnTo>
                    <a:pt x="8888" y="0"/>
                  </a:lnTo>
                  <a:lnTo>
                    <a:pt x="8888" y="127540"/>
                  </a:lnTo>
                  <a:lnTo>
                    <a:pt x="0" y="127540"/>
                  </a:lnTo>
                  <a:lnTo>
                    <a:pt x="0" y="0"/>
                  </a:lnTo>
                  <a:close/>
                </a:path>
              </a:pathLst>
            </a:custGeom>
            <a:solidFill>
              <a:srgbClr val="FFFFFF"/>
            </a:solidFill>
            <a:ln w="6345" cap="flat">
              <a:noFill/>
              <a:prstDash val="solid"/>
              <a:miter/>
            </a:ln>
          </p:spPr>
          <p:txBody>
            <a:bodyPr rtlCol="0" anchor="ctr"/>
            <a:lstStyle/>
            <a:p>
              <a:endParaRPr lang="en-US"/>
            </a:p>
          </p:txBody>
        </p:sp>
      </p:grpSp>
    </p:spTree>
    <p:extLst>
      <p:ext uri="{BB962C8B-B14F-4D97-AF65-F5344CB8AC3E}">
        <p14:creationId xmlns:p14="http://schemas.microsoft.com/office/powerpoint/2010/main" val="2672759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2.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b659bd6-51d5-42b6-b55f-e04191542a82">
      <UserInfo>
        <DisplayName>Yana Ossenova</DisplayName>
        <AccountId>186</AccountId>
        <AccountType/>
      </UserInfo>
      <UserInfo>
        <DisplayName>Meredith Hayford</DisplayName>
        <AccountId>72</AccountId>
        <AccountType/>
      </UserInfo>
      <UserInfo>
        <DisplayName>Ann Ciliberto</DisplayName>
        <AccountId>131</AccountId>
        <AccountType/>
      </UserInfo>
      <UserInfo>
        <DisplayName>Laurent Tschumy</DisplayName>
        <AccountId>118</AccountId>
        <AccountType/>
      </UserInfo>
      <UserInfo>
        <DisplayName>Kurt Munger</DisplayName>
        <AccountId>195</AccountId>
        <AccountType/>
      </UserInfo>
      <UserInfo>
        <DisplayName>TJ Thurman</DisplayName>
        <AccountId>263</AccountId>
        <AccountType/>
      </UserInfo>
      <UserInfo>
        <DisplayName>Jeremy White</DisplayName>
        <AccountId>106</AccountId>
        <AccountType/>
      </UserInfo>
      <UserInfo>
        <DisplayName>Rihana Azam</DisplayName>
        <AccountId>369</AccountId>
        <AccountType/>
      </UserInfo>
      <UserInfo>
        <DisplayName>Michael Philipps</DisplayName>
        <AccountId>12</AccountId>
        <AccountType/>
      </UserInfo>
    </SharedWithUsers>
    <TaxCatchAll xmlns="9b659bd6-51d5-42b6-b55f-e04191542a82" xsi:nil="true"/>
    <lcf76f155ced4ddcb4097134ff3c332f xmlns="44d2f64b-3a04-4fca-af6e-cb741b75d1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82831103556A4C82E3A7654D34510C" ma:contentTypeVersion="15" ma:contentTypeDescription="Create a new document." ma:contentTypeScope="" ma:versionID="9611b3f9892d4f40c07f45bb3c2b43ed">
  <xsd:schema xmlns:xsd="http://www.w3.org/2001/XMLSchema" xmlns:xs="http://www.w3.org/2001/XMLSchema" xmlns:p="http://schemas.microsoft.com/office/2006/metadata/properties" xmlns:ns2="44d2f64b-3a04-4fca-af6e-cb741b75d1ab" xmlns:ns3="9b659bd6-51d5-42b6-b55f-e04191542a82" targetNamespace="http://schemas.microsoft.com/office/2006/metadata/properties" ma:root="true" ma:fieldsID="57e600727f41a664b3418e19f470659e" ns2:_="" ns3:_="">
    <xsd:import namespace="44d2f64b-3a04-4fca-af6e-cb741b75d1ab"/>
    <xsd:import namespace="9b659bd6-51d5-42b6-b55f-e04191542a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d2f64b-3a04-4fca-af6e-cb741b75d1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b01ed7-e4db-412d-8861-ad0959cfa81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b659bd6-51d5-42b6-b55f-e04191542a8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b2c32a6-42e8-4c50-b02a-2be0e300e3cd}" ma:internalName="TaxCatchAll" ma:showField="CatchAllData" ma:web="9b659bd6-51d5-42b6-b55f-e04191542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607C6-A57A-4B03-A83A-45F6327B7BA6}">
  <ds:schemaRefs>
    <ds:schemaRef ds:uri="http://www.w3.org/XML/1998/namespace"/>
    <ds:schemaRef ds:uri="http://purl.org/dc/terms/"/>
    <ds:schemaRef ds:uri="http://schemas.microsoft.com/office/2006/metadata/properties"/>
    <ds:schemaRef ds:uri="44d2f64b-3a04-4fca-af6e-cb741b75d1ab"/>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9b659bd6-51d5-42b6-b55f-e04191542a82"/>
    <ds:schemaRef ds:uri="http://purl.org/dc/elements/1.1/"/>
  </ds:schemaRefs>
</ds:datastoreItem>
</file>

<file path=customXml/itemProps2.xml><?xml version="1.0" encoding="utf-8"?>
<ds:datastoreItem xmlns:ds="http://schemas.openxmlformats.org/officeDocument/2006/customXml" ds:itemID="{8EFD44BC-27A9-44C8-BA27-A406D53DF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d2f64b-3a04-4fca-af6e-cb741b75d1ab"/>
    <ds:schemaRef ds:uri="9b659bd6-51d5-42b6-b55f-e04191542a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EE1DD2-7369-4637-890C-945791B462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TuftsMed_CaH_16x9_template_3.22</Template>
  <TotalTime>97</TotalTime>
  <Words>934</Words>
  <Application>Microsoft Office PowerPoint</Application>
  <PresentationFormat>Widescreen</PresentationFormat>
  <Paragraphs>132</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Corbel</vt:lpstr>
      <vt:lpstr>Roboto</vt:lpstr>
      <vt:lpstr>Rockwell</vt:lpstr>
      <vt:lpstr>Symbol</vt:lpstr>
      <vt:lpstr>System Font Regular</vt:lpstr>
      <vt:lpstr>Verdana</vt:lpstr>
      <vt:lpstr>Tufts Medecine 3.22</vt:lpstr>
      <vt:lpstr>Instructions</vt:lpstr>
      <vt:lpstr>Welcome to  Tufts Medicine  Care at Home</vt:lpstr>
      <vt:lpstr>Tufts Medicine System</vt:lpstr>
      <vt:lpstr>About Tufts Medicine Care at Home</vt:lpstr>
      <vt:lpstr> Care at Home Executive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Diversity, Equity and Inclusion</vt:lpstr>
      <vt:lpstr>Leadership philosophy</vt:lpstr>
      <vt:lpstr>Leadership philosophy</vt:lpstr>
      <vt:lpstr>Thank You</vt:lpstr>
    </vt:vector>
  </TitlesOfParts>
  <Manager/>
  <Company>Home Health VNA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Tufts Medicine  Care at Home</dc:title>
  <dc:subject/>
  <dc:creator>Brousseau, Lauren</dc:creator>
  <cp:keywords/>
  <dc:description/>
  <cp:lastModifiedBy>Watson, Karen</cp:lastModifiedBy>
  <cp:revision>7</cp:revision>
  <cp:lastPrinted>2023-02-06T21:57:47Z</cp:lastPrinted>
  <dcterms:created xsi:type="dcterms:W3CDTF">2022-11-04T17:07:20Z</dcterms:created>
  <dcterms:modified xsi:type="dcterms:W3CDTF">2025-04-14T22:03:21Z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0x0101004A82831103556A4C82E3A7654D34510C</vt:lpwstr>
  </property>
</Properties>
</file>