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26"/>
  </p:notesMasterIdLst>
  <p:sldIdLst>
    <p:sldId id="256" r:id="rId3"/>
    <p:sldId id="313" r:id="rId4"/>
    <p:sldId id="314" r:id="rId5"/>
    <p:sldId id="315" r:id="rId6"/>
    <p:sldId id="299" r:id="rId7"/>
    <p:sldId id="302" r:id="rId8"/>
    <p:sldId id="303" r:id="rId9"/>
    <p:sldId id="317" r:id="rId10"/>
    <p:sldId id="318" r:id="rId11"/>
    <p:sldId id="319" r:id="rId12"/>
    <p:sldId id="309" r:id="rId13"/>
    <p:sldId id="307" r:id="rId14"/>
    <p:sldId id="310" r:id="rId15"/>
    <p:sldId id="311" r:id="rId16"/>
    <p:sldId id="312" r:id="rId17"/>
    <p:sldId id="321" r:id="rId18"/>
    <p:sldId id="320" r:id="rId19"/>
    <p:sldId id="322" r:id="rId20"/>
    <p:sldId id="301" r:id="rId21"/>
    <p:sldId id="306" r:id="rId22"/>
    <p:sldId id="305" r:id="rId23"/>
    <p:sldId id="304" r:id="rId24"/>
    <p:sldId id="260"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p:cViewPr varScale="1">
        <p:scale>
          <a:sx n="81" d="100"/>
          <a:sy n="81" d="100"/>
        </p:scale>
        <p:origin x="710" y="62"/>
      </p:cViewPr>
      <p:guideLst/>
    </p:cSldViewPr>
  </p:slideViewPr>
  <p:notesTextViewPr>
    <p:cViewPr>
      <p:scale>
        <a:sx n="1" d="1"/>
        <a:sy n="1" d="1"/>
      </p:scale>
      <p:origin x="0" y="0"/>
    </p:cViewPr>
  </p:notesTextViewPr>
  <p:sorterViewPr>
    <p:cViewPr>
      <p:scale>
        <a:sx n="100" d="100"/>
        <a:sy n="100" d="100"/>
      </p:scale>
      <p:origin x="0" y="-558"/>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AF5CB-E643-474F-AAF0-621BD4B34E12}"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4108B-10FD-4DC2-8430-C3732BB2F922}" type="slidenum">
              <a:rPr lang="en-US" smtClean="0"/>
              <a:t>‹#›</a:t>
            </a:fld>
            <a:endParaRPr lang="en-US"/>
          </a:p>
        </p:txBody>
      </p:sp>
    </p:spTree>
    <p:extLst>
      <p:ext uri="{BB962C8B-B14F-4D97-AF65-F5344CB8AC3E}">
        <p14:creationId xmlns:p14="http://schemas.microsoft.com/office/powerpoint/2010/main" val="371824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4108B-10FD-4DC2-8430-C3732BB2F922}" type="slidenum">
              <a:rPr lang="en-US" smtClean="0"/>
              <a:t>1</a:t>
            </a:fld>
            <a:endParaRPr lang="en-US"/>
          </a:p>
        </p:txBody>
      </p:sp>
    </p:spTree>
    <p:extLst>
      <p:ext uri="{BB962C8B-B14F-4D97-AF65-F5344CB8AC3E}">
        <p14:creationId xmlns:p14="http://schemas.microsoft.com/office/powerpoint/2010/main" val="4223201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fld id="{FFD77949-7676-4719-BCB0-FA8D83ED7764}" type="datetimeFigureOut">
              <a:rPr lang="en-US" smtClean="0"/>
              <a:t>1/12/2023</a:t>
            </a:fld>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17215CF7-890F-4B4C-BBA6-11E26CFFDEAB}"/>
              </a:ext>
            </a:extLst>
          </p:cNvPr>
          <p:cNvSpPr txBox="1"/>
          <p:nvPr/>
        </p:nvSpPr>
        <p:spPr>
          <a:xfrm flipH="1">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flipH="1">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flipH="1">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137" y="461963"/>
            <a:ext cx="2543937" cy="532257"/>
          </a:xfrm>
          <a:prstGeom prst="rect">
            <a:avLst/>
          </a:prstGeom>
        </p:spPr>
      </p:pic>
    </p:spTree>
    <p:extLst>
      <p:ext uri="{BB962C8B-B14F-4D97-AF65-F5344CB8AC3E}">
        <p14:creationId xmlns:p14="http://schemas.microsoft.com/office/powerpoint/2010/main" val="1567297732"/>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B6A8BC2-F0EF-404E-80C2-96C75EBFF2FF}" type="slidenum">
              <a:rPr lang="en-US" smtClean="0"/>
              <a:t>‹#›</a:t>
            </a:fld>
            <a:endParaRPr lang="en-US"/>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8372502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B6A8BC2-F0EF-404E-80C2-96C75EBFF2FF}" type="slidenum">
              <a:rPr lang="en-US" smtClean="0"/>
              <a:t>‹#›</a:t>
            </a:fld>
            <a:endParaRPr lang="en-US"/>
          </a:p>
        </p:txBody>
      </p:sp>
      <p:sp>
        <p:nvSpPr>
          <p:cNvPr id="6" name="Picture 5">
            <a:extLst>
              <a:ext uri="{FF2B5EF4-FFF2-40B4-BE49-F238E27FC236}">
                <a16:creationId xmlns:a16="http://schemas.microsoft.com/office/drawing/2014/main" id="{F1A2AA47-C422-AD40-888C-5F0D6663845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0718350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endParaRPr lang="en-US"/>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B6A8BC2-F0EF-404E-80C2-96C75EBFF2FF}" type="slidenum">
              <a:rPr lang="en-US" smtClean="0"/>
              <a:t>‹#›</a:t>
            </a:fld>
            <a:endParaRPr lang="en-US"/>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90645459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endParaRPr lang="en-US"/>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B6A8BC2-F0EF-404E-80C2-96C75EBFF2FF}" type="slidenum">
              <a:rPr lang="en-US" smtClean="0"/>
              <a:t>‹#›</a:t>
            </a:fld>
            <a:endParaRPr lang="en-US"/>
          </a:p>
        </p:txBody>
      </p:sp>
      <p:pic>
        <p:nvPicPr>
          <p:cNvPr id="7" name="Picture 6" descr="Logo, icon  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8156557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B6A8BC2-F0EF-404E-80C2-96C75EBFF2FF}" type="slidenum">
              <a:rPr lang="en-US" smtClean="0"/>
              <a:t>‹#›</a:t>
            </a:fld>
            <a:endParaRPr lang="en-US"/>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8512468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B6A8BC2-F0EF-404E-80C2-96C75EBFF2FF}" type="slidenum">
              <a:rPr lang="en-US" smtClean="0"/>
              <a:t>‹#›</a:t>
            </a:fld>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ct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ct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ct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ct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ct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ct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ct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245764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endParaRPr lang="en-US"/>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6B6A8BC2-F0EF-404E-80C2-96C75EBFF2FF}" type="slidenum">
              <a:rPr lang="en-US" smtClean="0"/>
              <a:t>‹#›</a:t>
            </a:fld>
            <a:endParaRPr lang="en-US"/>
          </a:p>
        </p:txBody>
      </p:sp>
      <p:sp>
        <p:nvSpPr>
          <p:cNvPr id="8" name="Picture 5">
            <a:extLst>
              <a:ext uri="{FF2B5EF4-FFF2-40B4-BE49-F238E27FC236}">
                <a16:creationId xmlns:a16="http://schemas.microsoft.com/office/drawing/2014/main" id="{1A651B39-03B6-7044-A918-9F66E4CCC9EF}"/>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6907954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endParaRPr lang="en-US"/>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B6A8BC2-F0EF-404E-80C2-96C75EBFF2FF}" type="slidenum">
              <a:rPr lang="en-US" smtClean="0"/>
              <a:t>‹#›</a:t>
            </a:fld>
            <a:endParaRPr lang="en-US"/>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6566655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B6A8BC2-F0EF-404E-80C2-96C75EBFF2FF}" type="slidenum">
              <a:rPr lang="en-US" smtClean="0"/>
              <a:t>‹#›</a:t>
            </a:fld>
            <a:endParaRPr lang="en-US"/>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5546374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B6A8BC2-F0EF-404E-80C2-96C75EBFF2FF}" type="slidenum">
              <a:rPr lang="en-US" smtClean="0"/>
              <a:t>‹#›</a:t>
            </a:fld>
            <a:endParaRPr lang="en-US"/>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A9EEC6CD-FDF5-3E4E-A354-997726FD9725}"/>
              </a:ext>
            </a:extLst>
          </p:cNvPr>
          <p:cNvSpPr txBox="1"/>
          <p:nvPr/>
        </p:nvSpPr>
        <p:spPr>
          <a:xfrm flipH="1">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flipH="1">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352617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ct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ct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ct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ct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ct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ct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ct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ct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ct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fld id="{FFD77949-7676-4719-BCB0-FA8D83ED7764}" type="datetimeFigureOut">
              <a:rPr lang="en-US" smtClean="0"/>
              <a:t>1/12/2023</a:t>
            </a:fld>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137" y="461963"/>
            <a:ext cx="2543937" cy="532257"/>
          </a:xfrm>
          <a:prstGeom prst="rect">
            <a:avLst/>
          </a:prstGeom>
        </p:spPr>
      </p:pic>
    </p:spTree>
    <p:extLst>
      <p:ext uri="{BB962C8B-B14F-4D97-AF65-F5344CB8AC3E}">
        <p14:creationId xmlns:p14="http://schemas.microsoft.com/office/powerpoint/2010/main" val="3275027584"/>
      </p:ext>
    </p:extLst>
  </p:cSld>
  <p:clrMapOvr>
    <a:masterClrMapping/>
  </p:clrMapOvr>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1038758" y="0"/>
            <a:ext cx="11153242" cy="4359859"/>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7832141" y="2"/>
            <a:ext cx="4359859" cy="4359859"/>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endParaRPr lang="en-US"/>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6B6A8BC2-F0EF-404E-80C2-96C75EBFF2FF}" type="slidenum">
              <a:rPr lang="en-US" smtClean="0"/>
              <a:t>‹#›</a:t>
            </a:fld>
            <a:endParaRPr lang="en-US"/>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815599150"/>
      </p:ext>
    </p:extLst>
  </p:cSld>
  <p:clrMapOvr>
    <a:masterClrMapping/>
  </p:clrMapOvr>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1038758" y="-3"/>
            <a:ext cx="11153242" cy="4359859"/>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endParaRPr lang="en-US"/>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fld id="{6B6A8BC2-F0EF-404E-80C2-96C75EBFF2FF}" type="slidenum">
              <a:rPr lang="en-US" smtClean="0"/>
              <a:t>‹#›</a:t>
            </a:fld>
            <a:endParaRPr lang="en-US"/>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2389273189"/>
      </p:ext>
    </p:extLst>
  </p:cSld>
  <p:clrMapOvr>
    <a:masterClrMapping/>
  </p:clrMapOvr>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endParaRPr lang="en-US"/>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B6A8BC2-F0EF-404E-80C2-96C75EBFF2FF}" type="slidenum">
              <a:rPr lang="en-US" smtClean="0"/>
              <a:t>‹#›</a:t>
            </a:fld>
            <a:endParaRPr lang="en-US"/>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726816782"/>
      </p:ext>
    </p:extLst>
  </p:cSld>
  <p:clrMapOvr>
    <a:masterClrMapping/>
  </p:clrMapOvr>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endParaRPr lang="en-US"/>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6B6A8BC2-F0EF-404E-80C2-96C75EBFF2FF}" type="slidenum">
              <a:rPr lang="en-US" smtClean="0"/>
              <a:t>‹#›</a:t>
            </a:fld>
            <a:endParaRPr lang="en-US"/>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830845285"/>
      </p:ext>
    </p:extLst>
  </p:cSld>
  <p:clrMapOvr>
    <a:masterClrMapping/>
  </p:clrMapOvr>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endParaRPr lang="en-US"/>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fld id="{6B6A8BC2-F0EF-404E-80C2-96C75EBFF2FF}" type="slidenum">
              <a:rPr lang="en-US" smtClean="0"/>
              <a:t>‹#›</a:t>
            </a:fld>
            <a:endParaRPr lang="en-US"/>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1561705239"/>
      </p:ext>
    </p:extLst>
  </p:cSld>
  <p:clrMapOvr>
    <a:masterClrMapping/>
  </p:clrMapOvr>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endParaRPr lang="en-US"/>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B6A8BC2-F0EF-404E-80C2-96C75EBFF2FF}" type="slidenum">
              <a:rPr lang="en-US" smtClean="0"/>
              <a:t>‹#›</a:t>
            </a:fld>
            <a:endParaRPr lang="en-US"/>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668069415"/>
      </p:ext>
    </p:extLst>
  </p:cSld>
  <p:clrMapOvr>
    <a:masterClrMapping/>
  </p:clrMapOvr>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endParaRPr lang="en-US"/>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6B6A8BC2-F0EF-404E-80C2-96C75EBFF2FF}" type="slidenum">
              <a:rPr lang="en-US" smtClean="0"/>
              <a:t>‹#›</a:t>
            </a:fld>
            <a:endParaRPr lang="en-US"/>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ct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ct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ct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ct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ct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ct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ct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41572426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endParaRPr lang="en-US"/>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B6A8BC2-F0EF-404E-80C2-96C75EBFF2FF}" type="slidenum">
              <a:rPr lang="en-US" smtClean="0"/>
              <a:t>‹#›</a:t>
            </a:fld>
            <a:endParaRPr lang="en-US"/>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ct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ct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ct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ct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ct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ct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ct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179982048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p>
        </p:txBody>
      </p:sp>
    </p:spTree>
    <p:extLst>
      <p:ext uri="{BB962C8B-B14F-4D97-AF65-F5344CB8AC3E}">
        <p14:creationId xmlns:p14="http://schemas.microsoft.com/office/powerpoint/2010/main" val="357870554"/>
      </p:ext>
    </p:extLst>
  </p:cSld>
  <p:clrMapOvr>
    <a:masterClrMapping/>
  </p:clrMapOvr>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18" name="Picture 5">
            <a:extLst>
              <a:ext uri="{FF2B5EF4-FFF2-40B4-BE49-F238E27FC236}">
                <a16:creationId xmlns:a16="http://schemas.microsoft.com/office/drawing/2014/main" id="{95076584-F237-5743-A5C4-537CA347A0C1}"/>
              </a:ext>
            </a:extLst>
          </p:cNvPr>
          <p:cNvSpPr/>
          <p:nvPr/>
        </p:nvSpPr>
        <p:spPr>
          <a:xfrm>
            <a:off x="457200"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ct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ct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ct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ct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ct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ct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ct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ct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ct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85800"/>
            <a:ext cx="2543937" cy="532257"/>
          </a:xfrm>
          <a:prstGeom prst="rect">
            <a:avLst/>
          </a:prstGeom>
        </p:spPr>
      </p:pic>
    </p:spTree>
    <p:extLst>
      <p:ext uri="{BB962C8B-B14F-4D97-AF65-F5344CB8AC3E}">
        <p14:creationId xmlns:p14="http://schemas.microsoft.com/office/powerpoint/2010/main" val="39218412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ct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ct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ct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ct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ct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ct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ct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ct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ct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fld id="{FFD77949-7676-4719-BCB0-FA8D83ED7764}" type="datetimeFigureOut">
              <a:rPr lang="en-US" smtClean="0"/>
              <a:t>1/12/2023</a:t>
            </a:fld>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flipH="1">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a:fillRect/>
          </a:stretch>
        </p:blipFill>
        <p:spPr>
          <a:xfrm>
            <a:off x="465137" y="461963"/>
            <a:ext cx="1922463" cy="532257"/>
          </a:xfrm>
          <a:prstGeom prst="rect">
            <a:avLst/>
          </a:prstGeom>
        </p:spPr>
      </p:pic>
    </p:spTree>
    <p:extLst>
      <p:ext uri="{BB962C8B-B14F-4D97-AF65-F5344CB8AC3E}">
        <p14:creationId xmlns:p14="http://schemas.microsoft.com/office/powerpoint/2010/main" val="1146255647"/>
      </p:ext>
    </p:extLst>
  </p:cSld>
  <p:clrMapOvr>
    <a:masterClrMapping/>
  </p:clrMapOvr>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ayouts instructions">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6B6A8BC2-F0EF-404E-80C2-96C75EBFF2FF}" type="slidenum">
              <a:rPr lang="en-US" smtClean="0"/>
              <a:t>‹#›</a:t>
            </a:fld>
            <a:endParaRPr lang="en-US"/>
          </a:p>
        </p:txBody>
      </p:sp>
    </p:spTree>
    <p:extLst>
      <p:ext uri="{BB962C8B-B14F-4D97-AF65-F5344CB8AC3E}">
        <p14:creationId xmlns:p14="http://schemas.microsoft.com/office/powerpoint/2010/main" val="325088939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ext Styles instructions">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B6A8BC2-F0EF-404E-80C2-96C75EBFF2FF}" type="slidenum">
              <a:rPr lang="en-US" smtClean="0"/>
              <a:t>‹#›</a:t>
            </a:fld>
            <a:endParaRPr lang="en-US"/>
          </a:p>
        </p:txBody>
      </p:sp>
    </p:spTree>
    <p:extLst>
      <p:ext uri="{BB962C8B-B14F-4D97-AF65-F5344CB8AC3E}">
        <p14:creationId xmlns:p14="http://schemas.microsoft.com/office/powerpoint/2010/main" val="31629446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Grid System instructions">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B6A8BC2-F0EF-404E-80C2-96C75EBFF2FF}" type="slidenum">
              <a:rPr lang="en-US" smtClean="0"/>
              <a:t>‹#›</a:t>
            </a:fld>
            <a:endParaRPr lang="en-US"/>
          </a:p>
        </p:txBody>
      </p:sp>
    </p:spTree>
    <p:extLst>
      <p:ext uri="{BB962C8B-B14F-4D97-AF65-F5344CB8AC3E}">
        <p14:creationId xmlns:p14="http://schemas.microsoft.com/office/powerpoint/2010/main" val="310513054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icture insertion instructions">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B6A8BC2-F0EF-404E-80C2-96C75EBFF2FF}" type="slidenum">
              <a:rPr lang="en-US" smtClean="0"/>
              <a:t>‹#›</a:t>
            </a:fld>
            <a:endParaRPr lang="en-US"/>
          </a:p>
        </p:txBody>
      </p:sp>
    </p:spTree>
    <p:extLst>
      <p:ext uri="{BB962C8B-B14F-4D97-AF65-F5344CB8AC3E}">
        <p14:creationId xmlns:p14="http://schemas.microsoft.com/office/powerpoint/2010/main" val="159197389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versions step1 ">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B6A8BC2-F0EF-404E-80C2-96C75EBFF2FF}" type="slidenum">
              <a:rPr lang="en-US" smtClean="0"/>
              <a:t>‹#›</a:t>
            </a:fld>
            <a:endParaRPr lang="en-US"/>
          </a:p>
        </p:txBody>
      </p:sp>
    </p:spTree>
    <p:extLst>
      <p:ext uri="{BB962C8B-B14F-4D97-AF65-F5344CB8AC3E}">
        <p14:creationId xmlns:p14="http://schemas.microsoft.com/office/powerpoint/2010/main" val="22472733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versions step2">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B6A8BC2-F0EF-404E-80C2-96C75EBFF2FF}" type="slidenum">
              <a:rPr lang="en-US" smtClean="0"/>
              <a:t>‹#›</a:t>
            </a:fld>
            <a:endParaRPr lang="en-US"/>
          </a:p>
        </p:txBody>
      </p:sp>
    </p:spTree>
    <p:extLst>
      <p:ext uri="{BB962C8B-B14F-4D97-AF65-F5344CB8AC3E}">
        <p14:creationId xmlns:p14="http://schemas.microsoft.com/office/powerpoint/2010/main" val="180943125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onversion MISUS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B6A8BC2-F0EF-404E-80C2-96C75EBFF2FF}" type="slidenum">
              <a:rPr lang="en-US" smtClean="0"/>
              <a:t>‹#›</a:t>
            </a:fld>
            <a:endParaRPr lang="en-US"/>
          </a:p>
        </p:txBody>
      </p:sp>
    </p:spTree>
    <p:extLst>
      <p:ext uri="{BB962C8B-B14F-4D97-AF65-F5344CB8AC3E}">
        <p14:creationId xmlns:p14="http://schemas.microsoft.com/office/powerpoint/2010/main" val="17189431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63DCA5C9-2E11-4C67-86EB-AE1DE127DC64}" type="slidenum">
              <a:rPr lang="en-US" smtClean="0"/>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“Layout” button to open the options.</a:t>
            </a:r>
          </a:p>
          <a:p>
            <a:pPr marL="228600" indent="-228600">
              <a:buFont typeface="+mj-lt"/>
              <a:buAutoNum type="arabicPeriod"/>
            </a:pPr>
            <a:r>
              <a:rPr lang="en-US" sz="1200">
                <a:ea typeface="Corbel" charset="0"/>
                <a:cs typeface="Corbel" charset="0"/>
              </a:rPr>
              <a:t>Clicking your choice will bring up the </a:t>
            </a:r>
            <a:br>
              <a:rPr lang="en-US" sz="1200">
                <a:ea typeface="Corbel" charset="0"/>
                <a:cs typeface="Corbel" charset="0"/>
              </a:rPr>
            </a:br>
            <a:r>
              <a:rPr lang="en-US" sz="1200">
                <a:ea typeface="Corbel" charset="0"/>
                <a:cs typeface="Corbel" charset="0"/>
              </a:rPr>
              <a:t>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a:t>
            </a:r>
            <a:br>
              <a:rPr lang="en-US" sz="1200">
                <a:ea typeface="Corbel" charset="0"/>
                <a:cs typeface="Corbel" charset="0"/>
              </a:rPr>
            </a:br>
            <a:r>
              <a:rPr lang="en-US" sz="1200">
                <a:ea typeface="Corbel" charset="0"/>
                <a:cs typeface="Corbel" charset="0"/>
              </a:rPr>
              <a:t> that you do not need to use. They are only presented so you can see all of the </a:t>
            </a:r>
            <a:br>
              <a:rPr lang="en-US" sz="1200">
                <a:ea typeface="Corbel" charset="0"/>
                <a:cs typeface="Corbel" charset="0"/>
              </a:rPr>
            </a:br>
            <a:r>
              <a:rPr lang="en-US" sz="120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a:blip r:embed="rId3">
            <a:extLst>
              <a:ext uri="{28A0092B-C50C-407E-A947-70E740481C1C}">
                <a14:useLocalDpi xmlns:a14="http://schemas.microsoft.com/office/drawing/2010/main"/>
              </a:ext>
            </a:extLst>
          </a:blip>
          <a:srcRect l="1" t="-4" r="-23167" b="-332073"/>
          <a:stretch>
            <a:fillRect/>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itchFamily="18" charset="0"/>
            </a:endParaRPr>
          </a:p>
        </p:txBody>
      </p:sp>
      <p:pic>
        <p:nvPicPr>
          <p:cNvPr id="14" name="Picture 13" descr="Logo, icon  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0416484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a:ea typeface="Corbel" charset="0"/>
                <a:cs typeface="Corbel" charset="0"/>
              </a:rPr>
            </a:br>
            <a:br>
              <a:rPr lang="en-US" sz="1200">
                <a:ea typeface="Corbel" charset="0"/>
                <a:cs typeface="Corbel" charset="0"/>
              </a:rPr>
            </a:br>
            <a:r>
              <a:rPr lang="en-US" sz="1200">
                <a:ea typeface="Corbel" charset="0"/>
                <a:cs typeface="Corbel" charset="0"/>
              </a:rPr>
              <a:t>Using the “Bullet” icon is discouraged, as it will default to the built-in PowerPoint indent/bullet </a:t>
            </a:r>
            <a:br>
              <a:rPr lang="en-US" sz="1200">
                <a:ea typeface="Corbel" charset="0"/>
                <a:cs typeface="Corbel" charset="0"/>
              </a:rPr>
            </a:br>
            <a:r>
              <a:rPr lang="en-US" sz="1200">
                <a:ea typeface="Corbel" charset="0"/>
                <a:cs typeface="Corbel" charset="0"/>
              </a:rPr>
              <a:t>styles and will not make use of the custom indent/bullet styles. </a:t>
            </a:r>
            <a:br>
              <a:rPr lang="en-US" sz="1200">
                <a:ea typeface="Corbel" charset="0"/>
                <a:cs typeface="Corbel" charset="0"/>
              </a:rPr>
            </a:b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a:t>
            </a:r>
            <a:br>
              <a:rPr lang="en-US" sz="1200">
                <a:ea typeface="Corbel" charset="0"/>
                <a:cs typeface="Corbel" charset="0"/>
              </a:rPr>
            </a:br>
            <a:r>
              <a:rPr lang="en-US" sz="1200">
                <a:ea typeface="Corbel" charset="0"/>
                <a:cs typeface="Corbel" charset="0"/>
              </a:rPr>
              <a:t>on brand. </a:t>
            </a:r>
            <a:br>
              <a:rPr lang="en-US" sz="1200">
                <a:ea typeface="Corbel" charset="0"/>
                <a:cs typeface="Corbel" charset="0"/>
              </a:rPr>
            </a:b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a:blip r:embed="rId3">
              <a:extLst>
                <a:ext uri="{28A0092B-C50C-407E-A947-70E740481C1C}">
                  <a14:useLocalDpi xmlns:a14="http://schemas.microsoft.com/office/drawing/2010/main"/>
                </a:ext>
              </a:extLst>
            </a:blip>
            <a:srcRect l="9203"/>
            <a:stretch>
              <a:fillRect/>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ln>
            <a:effectLst/>
          </p:spPr>
          <p:txBody>
            <a:bodyPr wrap="none" rtlCol="0" anchor="ctr"/>
            <a:lstStyle/>
            <a:p>
              <a:pPr algn="ctr"/>
              <a:endParaRPr lang="en-US"/>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ct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ct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ct val="0"/>
              </a:spcBef>
              <a:spcAft>
                <a:spcPts val="600"/>
              </a:spcAft>
              <a:buClr>
                <a:srgbClr val="000000"/>
              </a:buClr>
              <a:buSzTx/>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ct val="0"/>
              </a:spcBef>
              <a:spcAft>
                <a:spcPts val="600"/>
              </a:spcAft>
              <a:buClr>
                <a:srgbClr val="000000"/>
              </a:buClr>
              <a:buSzTx/>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ct val="0"/>
              </a:spcBef>
              <a:spcAft>
                <a:spcPts val="600"/>
              </a:spcAft>
              <a:buClr>
                <a:srgbClr val="000000"/>
              </a:buClr>
              <a:buSzTx/>
              <a:buFont typeface="+mj-lt"/>
              <a:buAutoNum type="arabicPeriod"/>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ct val="0"/>
              </a:spcBef>
              <a:spcAft>
                <a:spcPts val="600"/>
              </a:spcAft>
              <a:buClr>
                <a:srgbClr val="000000"/>
              </a:buClr>
              <a:buSzTx/>
              <a:buFont typeface="+mj-lt"/>
              <a:buAutoNum type="arabicPeriod"/>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ct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ct val="0"/>
              </a:spcBef>
              <a:spcAft>
                <a:spcPts val="600"/>
              </a:spcAft>
              <a:buClrTx/>
              <a:buSzTx/>
              <a:buFontTx/>
              <a:buNone/>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  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451143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p:nvPr/>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b="1">
                <a:ea typeface="Corbel" charset="0"/>
                <a:cs typeface="Corbel" charset="0"/>
              </a:rPr>
              <a:t>Grid system</a:t>
            </a:r>
            <a:endParaRPr lang="en-US" sz="1200">
              <a:ea typeface="Corbel" charset="0"/>
              <a:cs typeface="Corbel" charset="0"/>
            </a:endParaRPr>
          </a:p>
          <a:p>
            <a:r>
              <a:rPr lang="en-US" sz="120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a:ea typeface="Corbel" charset="0"/>
                <a:cs typeface="Corbel" charset="0"/>
              </a:rPr>
              <a:t>At the top of the screen, go to the PowerPoint “View” tab.</a:t>
            </a:r>
          </a:p>
          <a:p>
            <a:pPr marL="228600" indent="-228600">
              <a:buFont typeface="+mj-lt"/>
              <a:buAutoNum type="arabicPeriod"/>
            </a:pPr>
            <a:r>
              <a:rPr lang="en-US" sz="1200">
                <a:ea typeface="Corbel" charset="0"/>
                <a:cs typeface="Corbel" charset="0"/>
              </a:rPr>
              <a:t>Check the box for “Guides” to turn guides on </a:t>
            </a:r>
            <a:br>
              <a:rPr lang="en-US" sz="1200">
                <a:ea typeface="Corbel" charset="0"/>
                <a:cs typeface="Corbel" charset="0"/>
              </a:rPr>
            </a:br>
            <a:r>
              <a:rPr lang="en-US" sz="1200">
                <a:ea typeface="Corbel" charset="0"/>
                <a:cs typeface="Corbel" charset="0"/>
              </a:rPr>
              <a:t>and off.</a:t>
            </a:r>
          </a:p>
          <a:p>
            <a:pPr marL="228600" indent="-228600">
              <a:buFont typeface="+mj-lt"/>
              <a:buAutoNum type="arabicPeriod"/>
            </a:pPr>
            <a:r>
              <a:rPr lang="en-US" sz="1200">
                <a:ea typeface="Corbel" charset="0"/>
                <a:cs typeface="Corbel" charset="0"/>
              </a:rPr>
              <a:t>Delete this Instructions page when content </a:t>
            </a:r>
            <a:br>
              <a:rPr lang="en-US" sz="1200">
                <a:ea typeface="Corbel" charset="0"/>
                <a:cs typeface="Corbel" charset="0"/>
              </a:rPr>
            </a:br>
            <a:r>
              <a:rPr lang="en-US" sz="1200">
                <a:ea typeface="Corbel" charset="0"/>
                <a:cs typeface="Corbel" charset="0"/>
              </a:rPr>
              <a:t>layout is complete.</a:t>
            </a:r>
          </a:p>
          <a:p>
            <a:endParaRPr lang="en-US" sz="120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ct val="0"/>
              </a:spcBef>
              <a:spcAft>
                <a:spcPts val="600"/>
              </a:spcAft>
              <a:buClrTx/>
              <a:buSzTx/>
              <a:buFontTx/>
              <a:buNone/>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  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256860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endParaRPr lang="en-US"/>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6B6A8BC2-F0EF-404E-80C2-96C75EBFF2FF}" type="slidenum">
              <a:rPr lang="en-US" smtClean="0"/>
              <a:t>‹#›</a:t>
            </a:fld>
            <a:endParaRPr lang="en-US"/>
          </a:p>
        </p:txBody>
      </p:sp>
      <p:pic>
        <p:nvPicPr>
          <p:cNvPr id="5" name="Picture 4" descr="Logo, icon  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73403058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p:nvPr/>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a:ea typeface="Corbel" charset="0"/>
                <a:cs typeface="Corbel" charset="0"/>
              </a:rPr>
              <a:t>How to use the Crop Tool</a:t>
            </a:r>
          </a:p>
          <a:p>
            <a:pPr marL="0" indent="0">
              <a:buFont typeface="+mj-lt"/>
              <a:buNone/>
            </a:pPr>
            <a:r>
              <a:rPr lang="en-US" sz="120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a:ea typeface="Corbel" charset="0"/>
                <a:cs typeface="Corbel" charset="0"/>
              </a:rPr>
              <a:t>In the “Picture Format” tab at the top, select the crop tool.</a:t>
            </a:r>
          </a:p>
          <a:p>
            <a:pPr marL="228600" indent="-228600">
              <a:buFont typeface="+mj-lt"/>
              <a:buAutoNum type="arabicPeriod"/>
            </a:pPr>
            <a:r>
              <a:rPr lang="en-US" sz="120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a:ea typeface="Corbel" charset="0"/>
                <a:cs typeface="Corbel" charset="0"/>
              </a:rPr>
              <a:t>Image position can be adjusted by selecting the visible portion of the image and moving left or right.</a:t>
            </a:r>
          </a:p>
          <a:p>
            <a:pPr marL="0" indent="0">
              <a:buFont typeface="+mj-lt"/>
              <a:buNone/>
            </a:pPr>
            <a:endParaRPr lang="en-US" sz="1200">
              <a:ea typeface="Corbel" charset="0"/>
              <a:cs typeface="Corbel" charset="0"/>
            </a:endParaRPr>
          </a:p>
          <a:p>
            <a:endParaRPr lang="en-US" sz="1200">
              <a:ea typeface="Corbel" charset="0"/>
              <a:cs typeface="Corbel" charset="0"/>
            </a:endParaRPr>
          </a:p>
          <a:p>
            <a:endParaRPr lang="en-US" sz="1200"/>
          </a:p>
        </p:txBody>
      </p:sp>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ct val="0"/>
              </a:spcBef>
              <a:spcAft>
                <a:spcPts val="600"/>
              </a:spcAft>
              <a:buClrTx/>
              <a:buSzTx/>
              <a:buFontTx/>
              <a:buNone/>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  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p:nvPr/>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pPr lvl="0"/>
            <a:r>
              <a:rPr lang="en-US" sz="1200" b="1">
                <a:ea typeface="Corbel" charset="0"/>
                <a:cs typeface="Corbel" charset="0"/>
              </a:rPr>
              <a:t>Inserting a picture</a:t>
            </a:r>
            <a:endParaRPr lang="en-US" sz="1200">
              <a:ea typeface="Corbel" charset="0"/>
              <a:cs typeface="Corbel" charset="0"/>
            </a:endParaRPr>
          </a:p>
          <a:p>
            <a:r>
              <a:rPr lang="en-US" sz="120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a:ea typeface="Corbel" charset="0"/>
                <a:cs typeface="Corbel" charset="0"/>
              </a:rPr>
              <a:t>Click on the image icon of the content box to insert </a:t>
            </a:r>
            <a:br>
              <a:rPr lang="en-US" sz="1200">
                <a:ea typeface="Corbel" charset="0"/>
                <a:cs typeface="Corbel" charset="0"/>
              </a:rPr>
            </a:br>
            <a:r>
              <a:rPr lang="en-US" sz="1200">
                <a:ea typeface="Corbel" charset="0"/>
                <a:cs typeface="Corbel" charset="0"/>
              </a:rPr>
              <a:t>an image.</a:t>
            </a:r>
          </a:p>
          <a:p>
            <a:pPr marL="228600" indent="-228600">
              <a:buFont typeface="+mj-lt"/>
              <a:buAutoNum type="arabicPeriod"/>
            </a:pPr>
            <a:r>
              <a:rPr lang="en-US" sz="1200">
                <a:ea typeface="Corbel" charset="0"/>
                <a:cs typeface="Corbel" charset="0"/>
              </a:rPr>
              <a:t>Navigate to and select the picture you want to place.</a:t>
            </a:r>
          </a:p>
          <a:p>
            <a:pPr marL="0" indent="0">
              <a:buFont typeface="+mj-lt"/>
              <a:buNone/>
            </a:pPr>
            <a:endParaRPr lang="en-US" sz="1200">
              <a:ea typeface="Corbel" charset="0"/>
              <a:cs typeface="Corbel" charset="0"/>
            </a:endParaRPr>
          </a:p>
          <a:p>
            <a:endParaRPr lang="en-US" sz="1200">
              <a:ea typeface="Corbel" charset="0"/>
              <a:cs typeface="Corbel" charset="0"/>
            </a:endParaRPr>
          </a:p>
          <a:p>
            <a:endParaRPr lang="en-US" sz="120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a:blip r:embed="rId4">
            <a:extLst>
              <a:ext uri="{28A0092B-C50C-407E-A947-70E740481C1C}">
                <a14:useLocalDpi xmlns:a14="http://schemas.microsoft.com/office/drawing/2010/main" val="0"/>
              </a:ext>
            </a:extLst>
          </a:blip>
          <a:srcRect b="26425"/>
          <a:stretch>
            <a:fillRect/>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a:fillRect/>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6511160" y="1453946"/>
            <a:ext cx="680255" cy="386671"/>
          </a:xfrm>
          <a:prstGeom prst="ellipse">
            <a:avLst/>
          </a:prstGeom>
          <a:noFill/>
          <a:ln w="38100" cap="flat">
            <a:solidFill>
              <a:srgbClr val="C00000"/>
            </a:solidFill>
            <a:bevel/>
          </a:ln>
          <a:effectLst/>
        </p:spPr>
        <p:txBody>
          <a:bodyPr wrap="none" rtlCol="0" anchor="ctr"/>
          <a:lstStyle/>
          <a:p>
            <a:pPr algn="ctr"/>
            <a:endParaRPr lang="en-US"/>
          </a:p>
        </p:txBody>
      </p:sp>
      <p:sp>
        <p:nvSpPr>
          <p:cNvPr id="18" name="Oval 17">
            <a:extLst>
              <a:ext uri="{FF2B5EF4-FFF2-40B4-BE49-F238E27FC236}">
                <a16:creationId xmlns:a16="http://schemas.microsoft.com/office/drawing/2014/main" id="{A2E5D61F-FD3A-D54C-9FEA-9F2B6CA5AA63}"/>
              </a:ext>
            </a:extLst>
          </p:cNvPr>
          <p:cNvSpPr/>
          <p:nvPr/>
        </p:nvSpPr>
        <p:spPr bwMode="auto">
          <a:xfrm>
            <a:off x="9967566" y="1453946"/>
            <a:ext cx="390943" cy="386671"/>
          </a:xfrm>
          <a:prstGeom prst="ellipse">
            <a:avLst/>
          </a:prstGeom>
          <a:noFill/>
          <a:ln w="38100" cap="flat">
            <a:solidFill>
              <a:srgbClr val="C00000"/>
            </a:solidFill>
            <a:bevel/>
          </a:ln>
          <a:effectLst/>
        </p:spPr>
        <p:txBody>
          <a:bodyPr wrap="none" rtlCol="0" anchor="ctr"/>
          <a:lstStyle/>
          <a:p>
            <a:pPr algn="ctr"/>
            <a:endParaRPr lang="en-US"/>
          </a:p>
        </p:txBody>
      </p:sp>
      <p:cxnSp>
        <p:nvCxnSpPr>
          <p:cNvPr id="5" name="Straight Arrow Connector 4">
            <a:extLst>
              <a:ext uri="{FF2B5EF4-FFF2-40B4-BE49-F238E27FC236}">
                <a16:creationId xmlns:a16="http://schemas.microsoft.com/office/drawing/2014/main" id="{E14F4599-02F0-FF4F-956B-6F9940302735}"/>
              </a:ext>
            </a:extLst>
          </p:cNvPr>
          <p:cNvCxnSpPr/>
          <p:nvPr/>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7840943" y="2013311"/>
            <a:ext cx="136982" cy="135485"/>
          </a:xfrm>
          <a:prstGeom prst="ellipse">
            <a:avLst/>
          </a:prstGeom>
          <a:solidFill>
            <a:srgbClr val="C00000"/>
          </a:solidFill>
          <a:ln w="38100" cap="flat">
            <a:noFill/>
            <a:bevel/>
          </a:ln>
          <a:effectLst/>
        </p:spPr>
        <p:txBody>
          <a:bodyPr wrap="none" rtlCol="0" anchor="ctr"/>
          <a:lstStyle/>
          <a:p>
            <a:pPr algn="ctr"/>
            <a:endParaRPr lang="en-US"/>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ln>
            <a:effectLst/>
          </p:spPr>
          <p:txBody>
            <a:bodyPr wrap="none" rtlCol="0" anchor="ctr"/>
            <a:lstStyle/>
            <a:p>
              <a:pPr algn="ctr"/>
              <a:endParaRPr lang="en-US"/>
            </a:p>
          </p:txBody>
        </p:sp>
      </p:grpSp>
    </p:spTree>
    <p:extLst>
      <p:ext uri="{BB962C8B-B14F-4D97-AF65-F5344CB8AC3E}">
        <p14:creationId xmlns:p14="http://schemas.microsoft.com/office/powerpoint/2010/main" val="304889793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p:nvPr/>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the elements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from one PPT presentation to the other. Select your text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a:blip r:embed="rId3">
            <a:extLst>
              <a:ext uri="{28A0092B-C50C-407E-A947-70E740481C1C}">
                <a14:useLocalDpi xmlns:a14="http://schemas.microsoft.com/office/drawing/2010/main" val="0"/>
              </a:ext>
            </a:extLst>
          </a:blip>
          <a:srcRect l="14102"/>
          <a:stretch>
            <a:fillRect/>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a:fillRect/>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p:nvPr/>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6344734" y="3646616"/>
            <a:ext cx="508912" cy="498664"/>
          </a:xfrm>
          <a:prstGeom prst="ellipse">
            <a:avLst/>
          </a:prstGeom>
          <a:noFill/>
          <a:ln w="38100" cap="flat">
            <a:solidFill>
              <a:srgbClr val="C00000"/>
            </a:solidFill>
            <a:bevel/>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a:fillRect/>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p:nvPr/>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ct val="0"/>
              </a:spcBef>
              <a:spcAft>
                <a:spcPts val="600"/>
              </a:spcAft>
              <a:buClrTx/>
              <a:buSzTx/>
              <a:buFontTx/>
              <a:buNone/>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  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04440715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p:nvPr/>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p:nvPr/>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ct val="0"/>
              </a:spcBef>
              <a:spcAft>
                <a:spcPts val="600"/>
              </a:spcAft>
              <a:buClrTx/>
              <a:buSzTx/>
              <a:buFontTx/>
              <a:buNone/>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  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7354569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p:nvPr/>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a:t>
            </a:r>
            <a:r>
              <a:rPr lang="en-US" sz="120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a:blip r:embed="rId4">
            <a:extLst>
              <a:ext uri="{28A0092B-C50C-407E-A947-70E740481C1C}">
                <a14:useLocalDpi xmlns:a14="http://schemas.microsoft.com/office/drawing/2010/main" val="0"/>
              </a:ext>
            </a:extLst>
          </a:blip>
          <a:srcRect l="19038" r="3308"/>
          <a:stretch>
            <a:fillRect/>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p:nvPr/>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ct val="0"/>
              </a:spcBef>
              <a:spcAft>
                <a:spcPts val="900"/>
              </a:spcAft>
              <a:buFont typeface="Arial" panose="020B0604020202020204" pitchFamily="34" charset="0"/>
              <a:buNone/>
              <a:defRPr sz="1600" b="0" i="0" kern="1200">
                <a:solidFill>
                  <a:schemeClr val="tx2"/>
                </a:solidFill>
                <a:latin typeface="+mn-lt"/>
                <a:ea typeface="Arial"/>
                <a:cs typeface="Arial"/>
              </a:defRPr>
            </a:lvl1pPr>
            <a:lvl2pPr marL="0" indent="0" algn="l" defTabSz="914400" rtl="0" eaLnBrk="1" latinLnBrk="0" hangingPunct="1">
              <a:lnSpc>
                <a:spcPct val="100000"/>
              </a:lnSpc>
              <a:spcBef>
                <a:spcPct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ct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ct val="0"/>
              </a:spcBef>
              <a:spcAft>
                <a:spcPts val="900"/>
              </a:spcAft>
              <a:buClr>
                <a:schemeClr val="accent2"/>
              </a:buClr>
              <a:buSzPct val="80000"/>
              <a:buFont typeface="Arial Unicode MS" panose="020B0604020202020204" pitchFamily="34" charset="-128"/>
              <a:buChar char="￮"/>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7537578" y="3582856"/>
            <a:ext cx="901342" cy="757790"/>
          </a:xfrm>
          <a:prstGeom prst="ellipse">
            <a:avLst/>
          </a:prstGeom>
          <a:noFill/>
          <a:ln w="38100" cap="flat">
            <a:solidFill>
              <a:srgbClr val="C00000"/>
            </a:solidFill>
            <a:bevel/>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p:nvSpPr>
        <p:spPr bwMode="auto">
          <a:xfrm>
            <a:off x="1467528" y="2103968"/>
            <a:ext cx="836285" cy="705678"/>
          </a:xfrm>
          <a:prstGeom prst="ellipse">
            <a:avLst/>
          </a:prstGeom>
          <a:noFill/>
          <a:ln w="38100" cap="flat">
            <a:solidFill>
              <a:srgbClr val="C00000"/>
            </a:solidFill>
            <a:bevel/>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ct val="0"/>
              </a:spcBef>
              <a:spcAft>
                <a:spcPts val="600"/>
              </a:spcAft>
              <a:buClrTx/>
              <a:buSzTx/>
              <a:buFontTx/>
              <a:buNone/>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  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74499545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ver_1">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ct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6215270" y="881270"/>
            <a:ext cx="5976730"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id="{8176F836-1E7D-684F-8C70-E66F6EE954F2}"/>
              </a:ext>
            </a:extLst>
          </p:cNvPr>
          <p:cNvSpPr txBox="1"/>
          <p:nvPr/>
        </p:nvSpPr>
        <p:spPr>
          <a:xfrm flipH="1">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flipH="1">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flipH="1">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137" y="461963"/>
            <a:ext cx="2543937" cy="532257"/>
          </a:xfrm>
          <a:prstGeom prst="rect">
            <a:avLst/>
          </a:prstGeom>
        </p:spPr>
      </p:pic>
    </p:spTree>
    <p:extLst>
      <p:ext uri="{BB962C8B-B14F-4D97-AF65-F5344CB8AC3E}">
        <p14:creationId xmlns:p14="http://schemas.microsoft.com/office/powerpoint/2010/main" val="255942326"/>
      </p:ext>
    </p:extLst>
  </p:cSld>
  <p:clrMapOvr>
    <a:masterClrMapping/>
  </p:clrMapOvr>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t>‹#›</a:t>
            </a:fld>
            <a:endParaRPr lang="en-US"/>
          </a:p>
        </p:txBody>
      </p:sp>
      <p:sp>
        <p:nvSpPr>
          <p:cNvPr id="8" name="Picture 5">
            <a:extLst>
              <a:ext uri="{FF2B5EF4-FFF2-40B4-BE49-F238E27FC236}">
                <a16:creationId xmlns:a16="http://schemas.microsoft.com/office/drawing/2014/main" id="{1D50B5C1-4506-D847-AF1E-F7DB8AA5BB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5711382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endParaRPr lang="en-US"/>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6B6A8BC2-F0EF-404E-80C2-96C75EBFF2FF}" type="slidenum">
              <a:rPr lang="en-US" smtClean="0"/>
              <a:t>‹#›</a:t>
            </a:fld>
            <a:endParaRPr lang="en-US"/>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flipH="1">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  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8692547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endParaRPr lang="en-US"/>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6B6A8BC2-F0EF-404E-80C2-96C75EBFF2FF}" type="slidenum">
              <a:rPr lang="en-US" smtClean="0"/>
              <a:t>‹#›</a:t>
            </a:fld>
            <a:endParaRPr lang="en-US"/>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flipH="1">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  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2799320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endParaRPr lang="en-US"/>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6B6A8BC2-F0EF-404E-80C2-96C75EBFF2FF}" type="slidenum">
              <a:rPr lang="en-US" smtClean="0"/>
              <a:t>‹#›</a:t>
            </a:fld>
            <a:endParaRPr lang="en-US"/>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  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5371800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fld id="{6B6A8BC2-F0EF-404E-80C2-96C75EBFF2FF}" type="slidenum">
              <a:rPr lang="en-US" smtClean="0"/>
              <a:t>‹#›</a:t>
            </a:fld>
            <a:endParaRPr lang="en-US"/>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41418314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1000"/>
            </a:lvl1pPr>
          </a:lstStyle>
          <a:p>
            <a:fld id="{6B6A8BC2-F0EF-404E-80C2-96C75EBFF2FF}" type="slidenum">
              <a:rPr lang="en-US" smtClean="0"/>
              <a:t>‹#›</a:t>
            </a:fld>
            <a:endParaRPr lang="en-US"/>
          </a:p>
        </p:txBody>
      </p:sp>
    </p:spTree>
    <p:extLst>
      <p:ext uri="{BB962C8B-B14F-4D97-AF65-F5344CB8AC3E}">
        <p14:creationId xmlns:p14="http://schemas.microsoft.com/office/powerpoint/2010/main" val="170611391"/>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2.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defRPr sz="800" b="0" i="0" cap="none" baseline="0">
                <a:solidFill>
                  <a:schemeClr val="tx1"/>
                </a:solidFill>
                <a:latin typeface="+mn-lt"/>
                <a:ea typeface="Roboto" panose="02000000000000000000" pitchFamily="2" charset="0"/>
                <a:cs typeface="Verdana" panose="020B0604030504040204" pitchFamily="34" charset="0"/>
              </a:defRPr>
            </a:lvl9pPr>
          </a:lstStyle>
          <a:p>
            <a:endParaRPr lang="en-US"/>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10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B6A8BC2-F0EF-404E-80C2-96C75EBFF2FF}" type="slidenum">
              <a:rPr lang="en-US" smtClean="0"/>
              <a:t>‹#›</a:t>
            </a:fld>
            <a:endParaRPr lang="en-US"/>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9598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ransition/>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ct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ct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ct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ct val="0"/>
        </a:spcBef>
        <a:spcAft>
          <a:spcPts val="600"/>
        </a:spcAft>
        <a:buClr>
          <a:schemeClr val="tx1"/>
        </a:buClr>
        <a:buSzTx/>
        <a:buFont typeface="Arial" panose="020B0604020202020204" pitchFamily="34" charset="0"/>
        <a:buChar char="•"/>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ct val="0"/>
        </a:spcBef>
        <a:spcAft>
          <a:spcPts val="600"/>
        </a:spcAft>
        <a:buClr>
          <a:schemeClr val="tx1"/>
        </a:buClr>
        <a:buSzTx/>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ct val="0"/>
        </a:spcBef>
        <a:spcAft>
          <a:spcPts val="600"/>
        </a:spcAft>
        <a:buClr>
          <a:schemeClr val="tx1"/>
        </a:buClr>
        <a:buSzTx/>
        <a:buFont typeface="+mj-lt"/>
        <a:buAutoNum type="arabicPeriod"/>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ct val="0"/>
        </a:spcBef>
        <a:spcAft>
          <a:spcPts val="600"/>
        </a:spcAft>
        <a:buClr>
          <a:schemeClr val="tx1"/>
        </a:buClr>
        <a:buSzTx/>
        <a:buFont typeface="+mj-lt"/>
        <a:buAutoNum type="arabicPeriod"/>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ct val="0"/>
        </a:spcBef>
        <a:spcAft>
          <a:spcPts val="600"/>
        </a:spcAft>
        <a:buClr>
          <a:schemeClr val="tx1"/>
        </a:buClr>
        <a:buSzTx/>
        <a:buFont typeface="+mj-lt"/>
        <a:buAutoNum type="arabicPeriod"/>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ct val="0"/>
        </a:spcBef>
        <a:spcAft>
          <a:spcPts val="600"/>
        </a:spcAft>
        <a:buClr>
          <a:schemeClr val="tx1"/>
        </a:buClr>
        <a:buSzTx/>
        <a:buFont typeface="+mj-lt"/>
        <a:buAutoNum type="arabicPeriod"/>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10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4469512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ransition/>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ct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ct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ct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ct val="0"/>
        </a:spcBef>
        <a:spcAft>
          <a:spcPts val="600"/>
        </a:spcAft>
        <a:buClr>
          <a:schemeClr val="tx1"/>
        </a:buClr>
        <a:buSzTx/>
        <a:buFont typeface="Arial" panose="020B0604020202020204" pitchFamily="34" charset="0"/>
        <a:buChar char="•"/>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ct val="0"/>
        </a:spcBef>
        <a:spcAft>
          <a:spcPts val="600"/>
        </a:spcAft>
        <a:buClr>
          <a:schemeClr val="tx1"/>
        </a:buClr>
        <a:buSzTx/>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ct val="0"/>
        </a:spcBef>
        <a:spcAft>
          <a:spcPts val="600"/>
        </a:spcAft>
        <a:buClr>
          <a:schemeClr val="tx1"/>
        </a:buClr>
        <a:buSzTx/>
        <a:buFont typeface="+mj-lt"/>
        <a:buAutoNum type="arabicPeriod"/>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ct val="0"/>
        </a:spcBef>
        <a:spcAft>
          <a:spcPts val="600"/>
        </a:spcAft>
        <a:buClr>
          <a:schemeClr val="tx1"/>
        </a:buClr>
        <a:buSzTx/>
        <a:buFont typeface="+mj-lt"/>
        <a:buAutoNum type="arabicPeriod"/>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ct val="0"/>
        </a:spcBef>
        <a:spcAft>
          <a:spcPts val="600"/>
        </a:spcAft>
        <a:buClr>
          <a:schemeClr val="tx1"/>
        </a:buClr>
        <a:buSzTx/>
        <a:buFont typeface="+mj-lt"/>
        <a:buAutoNum type="arabicPeriod"/>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ct val="0"/>
        </a:spcBef>
        <a:spcAft>
          <a:spcPts val="600"/>
        </a:spcAft>
        <a:buClr>
          <a:schemeClr val="tx1"/>
        </a:buClr>
        <a:buSzTx/>
        <a:buFont typeface="+mj-lt"/>
        <a:buAutoNum type="arabicPeriod"/>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172.27.5.123/UserCheck/PortalMain?IID=%7b0B7BE830-256E-DCFF-FE75-76B7F7FB7CD2%7d&amp;origUrl="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Oasis E Roll Out – </a:t>
            </a:r>
            <a:br>
              <a:rPr lang="en-US"/>
            </a:br>
            <a:r>
              <a:rPr lang="en-US"/>
              <a:t>Key Priorities</a:t>
            </a:r>
          </a:p>
        </p:txBody>
      </p:sp>
      <p:sp>
        <p:nvSpPr>
          <p:cNvPr id="5" name="Text Placeholder 4"/>
          <p:cNvSpPr>
            <a:spLocks noGrp="1"/>
          </p:cNvSpPr>
          <p:nvPr>
            <p:ph type="body" sz="quarter" idx="19"/>
          </p:nvPr>
        </p:nvSpPr>
        <p:spPr>
          <a:xfrm>
            <a:off x="516610" y="4443247"/>
            <a:ext cx="6026150" cy="592504"/>
          </a:xfrm>
        </p:spPr>
        <p:txBody>
          <a:bodyPr/>
          <a:lstStyle/>
          <a:p>
            <a:r>
              <a:rPr lang="en-US"/>
              <a:t>Effective Date:  1/1/2023</a:t>
            </a:r>
          </a:p>
          <a:p>
            <a:r>
              <a:rPr lang="en-US"/>
              <a:t>Report Date:  10/20/2022</a:t>
            </a:r>
          </a:p>
        </p:txBody>
      </p:sp>
      <p:pic>
        <p:nvPicPr>
          <p:cNvPr id="2" name="Picture 1"/>
          <p:cNvPicPr>
            <a:picLocks noChangeAspect="1"/>
          </p:cNvPicPr>
          <p:nvPr/>
        </p:nvPicPr>
        <p:blipFill>
          <a:blip r:embed="rId3"/>
          <a:stretch>
            <a:fillRect/>
          </a:stretch>
        </p:blipFill>
        <p:spPr>
          <a:xfrm>
            <a:off x="8520816" y="290147"/>
            <a:ext cx="3303085" cy="2484469"/>
          </a:xfrm>
          <a:prstGeom prst="rect">
            <a:avLst/>
          </a:prstGeom>
        </p:spPr>
      </p:pic>
      <p:pic>
        <p:nvPicPr>
          <p:cNvPr id="3" name="Picture 2"/>
          <p:cNvPicPr>
            <a:picLocks noChangeAspect="1"/>
          </p:cNvPicPr>
          <p:nvPr/>
        </p:nvPicPr>
        <p:blipFill>
          <a:blip r:embed="rId4"/>
          <a:stretch>
            <a:fillRect/>
          </a:stretch>
        </p:blipFill>
        <p:spPr>
          <a:xfrm>
            <a:off x="6594231" y="3067389"/>
            <a:ext cx="5102835" cy="2602183"/>
          </a:xfrm>
          <a:prstGeom prst="rect">
            <a:avLst/>
          </a:prstGeom>
        </p:spPr>
      </p:pic>
      <p:sp>
        <p:nvSpPr>
          <p:cNvPr id="6" name="Rectangle 5"/>
          <p:cNvSpPr/>
          <p:nvPr/>
        </p:nvSpPr>
        <p:spPr bwMode="auto">
          <a:xfrm>
            <a:off x="11139854" y="5336931"/>
            <a:ext cx="557212" cy="332641"/>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7" name="6-Point Star 6"/>
          <p:cNvSpPr/>
          <p:nvPr/>
        </p:nvSpPr>
        <p:spPr bwMode="auto">
          <a:xfrm>
            <a:off x="6901961" y="5243143"/>
            <a:ext cx="474784" cy="360486"/>
          </a:xfrm>
          <a:prstGeom prst="star6">
            <a:avLst/>
          </a:prstGeom>
          <a:solidFill>
            <a:srgbClr val="FFF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sym typeface="Wingdings" panose="05000000000000000000" pitchFamily="2" charset="2"/>
              </a:rPr>
              <a:t></a:t>
            </a:r>
            <a:endPar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endParaRPr>
          </a:p>
        </p:txBody>
      </p:sp>
      <p:sp>
        <p:nvSpPr>
          <p:cNvPr id="8" name="6-Point Star 7"/>
          <p:cNvSpPr/>
          <p:nvPr/>
        </p:nvSpPr>
        <p:spPr bwMode="auto">
          <a:xfrm>
            <a:off x="7031268" y="3558873"/>
            <a:ext cx="474784" cy="360486"/>
          </a:xfrm>
          <a:prstGeom prst="star6">
            <a:avLst/>
          </a:prstGeom>
          <a:solidFill>
            <a:srgbClr val="FFF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sym typeface="Wingdings" panose="05000000000000000000" pitchFamily="2" charset="2"/>
              </a:rPr>
              <a:t></a:t>
            </a:r>
            <a:endPar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endParaRPr>
          </a:p>
        </p:txBody>
      </p:sp>
      <p:sp>
        <p:nvSpPr>
          <p:cNvPr id="9" name="6-Point Star 8"/>
          <p:cNvSpPr/>
          <p:nvPr/>
        </p:nvSpPr>
        <p:spPr bwMode="auto">
          <a:xfrm>
            <a:off x="8670864" y="3558873"/>
            <a:ext cx="474784" cy="360486"/>
          </a:xfrm>
          <a:prstGeom prst="star6">
            <a:avLst/>
          </a:prstGeom>
          <a:solidFill>
            <a:srgbClr val="FFF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sym typeface="Wingdings" panose="05000000000000000000" pitchFamily="2" charset="2"/>
              </a:rPr>
              <a:t></a:t>
            </a:r>
            <a:endPar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endParaRPr>
          </a:p>
        </p:txBody>
      </p:sp>
      <p:sp>
        <p:nvSpPr>
          <p:cNvPr id="10" name="6-Point Star 9"/>
          <p:cNvSpPr/>
          <p:nvPr/>
        </p:nvSpPr>
        <p:spPr bwMode="auto">
          <a:xfrm>
            <a:off x="10613599" y="5309086"/>
            <a:ext cx="474784" cy="360486"/>
          </a:xfrm>
          <a:prstGeom prst="star6">
            <a:avLst/>
          </a:prstGeom>
          <a:solidFill>
            <a:srgbClr val="FFF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sym typeface="Wingdings" panose="05000000000000000000" pitchFamily="2" charset="2"/>
              </a:rPr>
              <a:t></a:t>
            </a:r>
            <a:endPar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endParaRPr>
          </a:p>
        </p:txBody>
      </p:sp>
      <p:graphicFrame>
        <p:nvGraphicFramePr>
          <p:cNvPr id="11" name="New Table"/>
          <p:cNvGraphicFramePr>
            <a:graphicFrameLocks noGrp="1"/>
          </p:cNvGraphicFramePr>
          <p:nvPr/>
        </p:nvGraphicFramePr>
        <p:xfrm>
          <a:off x="0" y="6438900"/>
          <a:ext cx="12192000" cy="304800"/>
        </p:xfrm>
        <a:graphic>
          <a:graphicData uri="http://schemas.openxmlformats.org/drawingml/2006/table">
            <a:tbl>
              <a:tblPr firstRow="1" bandRow="1">
                <a:solidFill>
                  <a:srgbClr val="F6F6F6">
                    <a:alpha val="29412"/>
                  </a:srgbClr>
                </a:solidFill>
                <a:tableStyleId>{5C22544A-7EE6-4342-B048-85BDC9FD1C3A}</a:tableStyleId>
              </a:tblPr>
              <a:tblGrid>
                <a:gridCol w="419100">
                  <a:extLst>
                    <a:ext uri="{9D8B030D-6E8A-4147-A177-3AD203B41FA5}">
                      <a16:colId xmlns:a16="http://schemas.microsoft.com/office/drawing/2014/main" val="20000"/>
                    </a:ext>
                  </a:extLst>
                </a:gridCol>
                <a:gridCol w="9829800">
                  <a:extLst>
                    <a:ext uri="{9D8B030D-6E8A-4147-A177-3AD203B41FA5}">
                      <a16:colId xmlns:a16="http://schemas.microsoft.com/office/drawing/2014/main" val="20001"/>
                    </a:ext>
                  </a:extLst>
                </a:gridCol>
                <a:gridCol w="4191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90500">
                <a:tc>
                  <a:txBody>
                    <a:bodyPr/>
                    <a:lstStyle/>
                    <a:p>
                      <a:endParaRPr/>
                    </a:p>
                  </a:txBody>
                  <a:tcPr>
                    <a:lnL>
                      <a:noFill/>
                    </a:lnL>
                    <a:lnR>
                      <a:noFill/>
                    </a:lnR>
                    <a:lnT>
                      <a:noFill/>
                    </a:lnT>
                    <a:lnB w="25400">
                      <a:solidFill>
                        <a:srgbClr val="E55586">
                          <a:alpha val="29412"/>
                        </a:srgbClr>
                      </a:solidFill>
                    </a:lnB>
                    <a:blipFill>
                      <a:blip r:embed="rId5"/>
                      <a:stretch>
                        <a:fillRect/>
                      </a:stretch>
                    </a:blipFill>
                  </a:tcPr>
                </a:tc>
                <a:tc>
                  <a:txBody>
                    <a:bodyPr/>
                    <a:lstStyle/>
                    <a:p>
                      <a:pPr algn="l"/>
                      <a:r>
                        <a:rPr sz="1400" b="1">
                          <a:solidFill>
                            <a:srgbClr val="000000"/>
                          </a:solidFill>
                          <a:latin typeface="Arial"/>
                        </a:rPr>
                        <a:t>Check Point Threat Extraction Secured This Document</a:t>
                      </a:r>
                    </a:p>
                  </a:txBody>
                  <a:tcPr anchor="ctr">
                    <a:lnL>
                      <a:noFill/>
                    </a:lnL>
                    <a:lnR>
                      <a:noFill/>
                    </a:lnR>
                    <a:lnT>
                      <a:noFill/>
                    </a:lnT>
                    <a:lnB w="25400">
                      <a:solidFill>
                        <a:srgbClr val="E55586">
                          <a:alpha val="29412"/>
                        </a:srgbClr>
                      </a:solidFill>
                    </a:lnB>
                    <a:solidFill>
                      <a:srgbClr val="F6F6F6">
                        <a:alpha val="29412"/>
                      </a:srgbClr>
                    </a:solidFill>
                  </a:tcPr>
                </a:tc>
                <a:tc>
                  <a:txBody>
                    <a:bodyPr/>
                    <a:lstStyle/>
                    <a:p>
                      <a:pPr algn="r"/>
                      <a:endParaRPr/>
                    </a:p>
                  </a:txBody>
                  <a:tcPr anchor="ctr">
                    <a:lnL>
                      <a:noFill/>
                    </a:lnL>
                    <a:lnR>
                      <a:noFill/>
                    </a:lnR>
                    <a:lnT>
                      <a:noFill/>
                    </a:lnT>
                    <a:lnB w="25400">
                      <a:solidFill>
                        <a:srgbClr val="E55586">
                          <a:alpha val="29412"/>
                        </a:srgbClr>
                      </a:solidFill>
                    </a:lnB>
                    <a:solidFill>
                      <a:srgbClr val="F6F6F6">
                        <a:alpha val="29412"/>
                      </a:srgbClr>
                    </a:solidFill>
                  </a:tcPr>
                </a:tc>
                <a:tc>
                  <a:txBody>
                    <a:bodyPr/>
                    <a:lstStyle/>
                    <a:p>
                      <a:pPr algn="l"/>
                      <a:r>
                        <a:rPr sz="1400">
                          <a:solidFill>
                            <a:srgbClr val="000000"/>
                          </a:solidFill>
                          <a:latin typeface="Arial"/>
                          <a:hlinkClick r:id="rId6"/>
                        </a:rPr>
                        <a:t>Get Original</a:t>
                      </a:r>
                    </a:p>
                  </a:txBody>
                  <a:tcPr anchor="ctr">
                    <a:lnL>
                      <a:noFill/>
                    </a:lnL>
                    <a:lnR>
                      <a:noFill/>
                    </a:lnR>
                    <a:lnT>
                      <a:noFill/>
                    </a:lnT>
                    <a:lnB w="25400">
                      <a:solidFill>
                        <a:srgbClr val="E55586">
                          <a:alpha val="29412"/>
                        </a:srgbClr>
                      </a:solidFill>
                    </a:lnB>
                    <a:solidFill>
                      <a:srgbClr val="F6F6F6">
                        <a:alpha val="29412"/>
                      </a:srgbClr>
                    </a:solidFill>
                  </a:tcPr>
                </a:tc>
                <a:extLst>
                  <a:ext uri="{0D108BD9-81ED-4DB2-BD59-A6C34878D82A}">
                    <a16:rowId xmlns:a16="http://schemas.microsoft.com/office/drawing/2014/main" val="10000"/>
                  </a:ext>
                </a:extLst>
              </a:tr>
            </a:tbl>
          </a:graphicData>
        </a:graphic>
      </p:graphicFrame>
      <p:pic>
        <p:nvPicPr>
          <p:cNvPr id="12" name="New picture"/>
          <p:cNvPicPr/>
          <p:nvPr/>
        </p:nvPicPr>
        <p:blipFill>
          <a:blip r:embed="rId7"/>
          <a:stretch>
            <a:fillRect/>
          </a:stretch>
        </p:blipFill>
        <p:spPr>
          <a:xfrm>
            <a:off x="10414000" y="6441440"/>
            <a:ext cx="254000" cy="304800"/>
          </a:xfrm>
          <a:prstGeom prst="rect">
            <a:avLst/>
          </a:prstGeom>
        </p:spPr>
      </p:pic>
    </p:spTree>
    <p:extLst>
      <p:ext uri="{BB962C8B-B14F-4D97-AF65-F5344CB8AC3E}">
        <p14:creationId xmlns:p14="http://schemas.microsoft.com/office/powerpoint/2010/main" val="14714498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2"/>
          </p:nvPr>
        </p:nvPicPr>
        <p:blipFill>
          <a:blip r:embed="rId2"/>
          <a:stretch>
            <a:fillRect/>
          </a:stretch>
        </p:blipFill>
        <p:spPr>
          <a:xfrm>
            <a:off x="1899768" y="404446"/>
            <a:ext cx="9410052" cy="5999529"/>
          </a:xfrm>
          <a:prstGeom prst="rect">
            <a:avLst/>
          </a:prstGeom>
        </p:spPr>
      </p:pic>
      <p:sp>
        <p:nvSpPr>
          <p:cNvPr id="9" name="Rectangle 8"/>
          <p:cNvSpPr/>
          <p:nvPr/>
        </p:nvSpPr>
        <p:spPr bwMode="auto">
          <a:xfrm>
            <a:off x="10128738" y="5767754"/>
            <a:ext cx="1143000" cy="641838"/>
          </a:xfrm>
          <a:prstGeom prst="rect">
            <a:avLst/>
          </a:prstGeom>
          <a:no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Rectangle 9"/>
          <p:cNvSpPr/>
          <p:nvPr/>
        </p:nvSpPr>
        <p:spPr bwMode="auto">
          <a:xfrm>
            <a:off x="10401300" y="5767754"/>
            <a:ext cx="1160585" cy="791308"/>
          </a:xfrm>
          <a:prstGeom prst="rect">
            <a:avLst/>
          </a:prstGeom>
          <a:solidFill>
            <a:schemeClr val="bg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1" name="6-Point Star 10"/>
          <p:cNvSpPr/>
          <p:nvPr/>
        </p:nvSpPr>
        <p:spPr bwMode="auto">
          <a:xfrm>
            <a:off x="1729506" y="3110465"/>
            <a:ext cx="474784" cy="360486"/>
          </a:xfrm>
          <a:prstGeom prst="star6">
            <a:avLst/>
          </a:prstGeom>
          <a:solidFill>
            <a:srgbClr val="FFF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sym typeface="Wingdings" panose="05000000000000000000" pitchFamily="2" charset="2"/>
              </a:rPr>
              <a:t></a:t>
            </a:r>
            <a:endPar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endParaRPr>
          </a:p>
        </p:txBody>
      </p:sp>
      <p:sp>
        <p:nvSpPr>
          <p:cNvPr id="12" name="6-Point Star 11"/>
          <p:cNvSpPr/>
          <p:nvPr/>
        </p:nvSpPr>
        <p:spPr bwMode="auto">
          <a:xfrm>
            <a:off x="1729506" y="3638004"/>
            <a:ext cx="474784" cy="360486"/>
          </a:xfrm>
          <a:prstGeom prst="star6">
            <a:avLst/>
          </a:prstGeom>
          <a:solidFill>
            <a:srgbClr val="FFF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sym typeface="Wingdings" panose="05000000000000000000" pitchFamily="2" charset="2"/>
              </a:rPr>
              <a:t></a:t>
            </a:r>
            <a:endPar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endParaRPr>
          </a:p>
        </p:txBody>
      </p:sp>
      <p:sp>
        <p:nvSpPr>
          <p:cNvPr id="13" name="6-Point Star 12"/>
          <p:cNvSpPr/>
          <p:nvPr/>
        </p:nvSpPr>
        <p:spPr bwMode="auto">
          <a:xfrm>
            <a:off x="1744512" y="4165543"/>
            <a:ext cx="474784" cy="360486"/>
          </a:xfrm>
          <a:prstGeom prst="star6">
            <a:avLst/>
          </a:prstGeom>
          <a:solidFill>
            <a:srgbClr val="FFF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sym typeface="Wingdings" panose="05000000000000000000" pitchFamily="2" charset="2"/>
              </a:rPr>
              <a:t></a:t>
            </a:r>
            <a:endParaRPr lang="en-US" sz="1200" b="1" i="0">
              <a:ln w="0"/>
              <a:effectLst>
                <a:outerShdw blurRad="38100" dist="19050" dir="2700000" algn="tl" rotWithShape="0">
                  <a:schemeClr val="dk1">
                    <a:alpha val="40000"/>
                  </a:schemeClr>
                </a:outerShdw>
              </a:effectLst>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027757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6"/>
          </p:nvPr>
        </p:nvPicPr>
        <p:blipFill>
          <a:blip r:embed="rId2"/>
          <a:stretch>
            <a:fillRect/>
          </a:stretch>
        </p:blipFill>
        <p:spPr>
          <a:xfrm>
            <a:off x="1582616" y="1598453"/>
            <a:ext cx="4653696" cy="2234994"/>
          </a:xfrm>
          <a:prstGeom prst="rect">
            <a:avLst/>
          </a:prstGeom>
        </p:spPr>
      </p:pic>
      <p:pic>
        <p:nvPicPr>
          <p:cNvPr id="8" name="Content Placeholder 7"/>
          <p:cNvPicPr>
            <a:picLocks noGrp="1" noChangeAspect="1"/>
          </p:cNvPicPr>
          <p:nvPr>
            <p:ph sz="quarter" idx="21"/>
          </p:nvPr>
        </p:nvPicPr>
        <p:blipFill>
          <a:blip r:embed="rId3"/>
          <a:stretch>
            <a:fillRect/>
          </a:stretch>
        </p:blipFill>
        <p:spPr>
          <a:xfrm>
            <a:off x="6719888" y="729762"/>
            <a:ext cx="5018087" cy="5376491"/>
          </a:xfrm>
          <a:prstGeom prst="rect">
            <a:avLst/>
          </a:prstGeom>
        </p:spPr>
      </p:pic>
      <p:sp>
        <p:nvSpPr>
          <p:cNvPr id="5" name="Title 4"/>
          <p:cNvSpPr>
            <a:spLocks noGrp="1"/>
          </p:cNvSpPr>
          <p:nvPr>
            <p:ph type="title"/>
          </p:nvPr>
        </p:nvSpPr>
        <p:spPr>
          <a:xfrm>
            <a:off x="1692886" y="269387"/>
            <a:ext cx="10247312" cy="363660"/>
          </a:xfrm>
        </p:spPr>
        <p:txBody>
          <a:bodyPr/>
          <a:lstStyle/>
          <a:p>
            <a:r>
              <a:rPr lang="en-US"/>
              <a:t>EPIC Question – BIMS – C0100</a:t>
            </a:r>
          </a:p>
        </p:txBody>
      </p:sp>
    </p:spTree>
    <p:extLst>
      <p:ext uri="{BB962C8B-B14F-4D97-AF65-F5344CB8AC3E}">
        <p14:creationId xmlns:p14="http://schemas.microsoft.com/office/powerpoint/2010/main" val="21507751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2"/>
          <a:stretch>
            <a:fillRect/>
          </a:stretch>
        </p:blipFill>
        <p:spPr>
          <a:xfrm>
            <a:off x="1584684" y="833805"/>
            <a:ext cx="5194998" cy="5769218"/>
          </a:xfrm>
          <a:prstGeom prst="rect">
            <a:avLst/>
          </a:prstGeom>
        </p:spPr>
      </p:pic>
      <p:sp>
        <p:nvSpPr>
          <p:cNvPr id="3" name="Title 2"/>
          <p:cNvSpPr>
            <a:spLocks noGrp="1"/>
          </p:cNvSpPr>
          <p:nvPr>
            <p:ph type="title"/>
          </p:nvPr>
        </p:nvSpPr>
        <p:spPr>
          <a:xfrm>
            <a:off x="1470758" y="243010"/>
            <a:ext cx="10247312" cy="346075"/>
          </a:xfrm>
        </p:spPr>
        <p:txBody>
          <a:bodyPr/>
          <a:lstStyle/>
          <a:p>
            <a:r>
              <a:rPr lang="en-US"/>
              <a:t>Brief Interview for Mental Status (BIMS) – C0200</a:t>
            </a:r>
          </a:p>
        </p:txBody>
      </p:sp>
    </p:spTree>
    <p:extLst>
      <p:ext uri="{BB962C8B-B14F-4D97-AF65-F5344CB8AC3E}">
        <p14:creationId xmlns:p14="http://schemas.microsoft.com/office/powerpoint/2010/main" val="32082830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6"/>
          </p:nvPr>
        </p:nvPicPr>
        <p:blipFill>
          <a:blip r:embed="rId2"/>
          <a:stretch>
            <a:fillRect/>
          </a:stretch>
        </p:blipFill>
        <p:spPr>
          <a:xfrm>
            <a:off x="1426796" y="1968193"/>
            <a:ext cx="5011738" cy="2413370"/>
          </a:xfrm>
          <a:prstGeom prst="rect">
            <a:avLst/>
          </a:prstGeom>
        </p:spPr>
      </p:pic>
      <p:pic>
        <p:nvPicPr>
          <p:cNvPr id="8" name="Content Placeholder 7"/>
          <p:cNvPicPr>
            <a:picLocks noGrp="1" noChangeAspect="1"/>
          </p:cNvPicPr>
          <p:nvPr>
            <p:ph sz="quarter" idx="21"/>
          </p:nvPr>
        </p:nvPicPr>
        <p:blipFill>
          <a:blip r:embed="rId3"/>
          <a:stretch>
            <a:fillRect/>
          </a:stretch>
        </p:blipFill>
        <p:spPr>
          <a:xfrm>
            <a:off x="6719888" y="888024"/>
            <a:ext cx="5018087" cy="5467810"/>
          </a:xfrm>
          <a:prstGeom prst="rect">
            <a:avLst/>
          </a:prstGeom>
        </p:spPr>
      </p:pic>
      <p:sp>
        <p:nvSpPr>
          <p:cNvPr id="5" name="Title 4"/>
          <p:cNvSpPr>
            <a:spLocks noGrp="1"/>
          </p:cNvSpPr>
          <p:nvPr>
            <p:ph type="title"/>
          </p:nvPr>
        </p:nvSpPr>
        <p:spPr>
          <a:xfrm>
            <a:off x="1490663" y="172671"/>
            <a:ext cx="10247312" cy="390037"/>
          </a:xfrm>
        </p:spPr>
        <p:txBody>
          <a:bodyPr/>
          <a:lstStyle/>
          <a:p>
            <a:r>
              <a:rPr lang="en-US"/>
              <a:t>EPIC Question – BIMS – C0200</a:t>
            </a:r>
          </a:p>
        </p:txBody>
      </p:sp>
    </p:spTree>
    <p:extLst>
      <p:ext uri="{BB962C8B-B14F-4D97-AF65-F5344CB8AC3E}">
        <p14:creationId xmlns:p14="http://schemas.microsoft.com/office/powerpoint/2010/main" val="42480846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6"/>
          </p:nvPr>
        </p:nvPicPr>
        <p:blipFill>
          <a:blip r:embed="rId2"/>
          <a:stretch>
            <a:fillRect/>
          </a:stretch>
        </p:blipFill>
        <p:spPr>
          <a:xfrm>
            <a:off x="1680369" y="1639887"/>
            <a:ext cx="4610100" cy="4705350"/>
          </a:xfrm>
          <a:prstGeom prst="rect">
            <a:avLst/>
          </a:prstGeom>
        </p:spPr>
      </p:pic>
      <p:pic>
        <p:nvPicPr>
          <p:cNvPr id="8" name="Content Placeholder 7"/>
          <p:cNvPicPr>
            <a:picLocks noGrp="1" noChangeAspect="1"/>
          </p:cNvPicPr>
          <p:nvPr>
            <p:ph sz="quarter" idx="21"/>
          </p:nvPr>
        </p:nvPicPr>
        <p:blipFill>
          <a:blip r:embed="rId3"/>
          <a:stretch>
            <a:fillRect/>
          </a:stretch>
        </p:blipFill>
        <p:spPr>
          <a:xfrm>
            <a:off x="6873906" y="589086"/>
            <a:ext cx="4727637" cy="5756152"/>
          </a:xfrm>
          <a:prstGeom prst="rect">
            <a:avLst/>
          </a:prstGeom>
        </p:spPr>
      </p:pic>
      <p:sp>
        <p:nvSpPr>
          <p:cNvPr id="5" name="Title 4"/>
          <p:cNvSpPr>
            <a:spLocks noGrp="1"/>
          </p:cNvSpPr>
          <p:nvPr>
            <p:ph type="title"/>
          </p:nvPr>
        </p:nvSpPr>
        <p:spPr>
          <a:xfrm>
            <a:off x="1479550" y="454025"/>
            <a:ext cx="10247312" cy="302113"/>
          </a:xfrm>
        </p:spPr>
        <p:txBody>
          <a:bodyPr/>
          <a:lstStyle/>
          <a:p>
            <a:r>
              <a:rPr lang="en-US"/>
              <a:t>EPIC Question – BIMS – C0300</a:t>
            </a:r>
          </a:p>
        </p:txBody>
      </p:sp>
    </p:spTree>
    <p:extLst>
      <p:ext uri="{BB962C8B-B14F-4D97-AF65-F5344CB8AC3E}">
        <p14:creationId xmlns:p14="http://schemas.microsoft.com/office/powerpoint/2010/main" val="5791627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9550" y="454025"/>
            <a:ext cx="10247312" cy="293321"/>
          </a:xfrm>
        </p:spPr>
        <p:txBody>
          <a:bodyPr/>
          <a:lstStyle/>
          <a:p>
            <a:r>
              <a:rPr lang="en-US"/>
              <a:t>EPIC Question – BIMS – C0400 and C0500</a:t>
            </a:r>
          </a:p>
        </p:txBody>
      </p:sp>
      <p:pic>
        <p:nvPicPr>
          <p:cNvPr id="6" name="Content Placeholder 5"/>
          <p:cNvPicPr>
            <a:picLocks noGrp="1" noChangeAspect="1"/>
          </p:cNvPicPr>
          <p:nvPr>
            <p:ph sz="quarter" idx="16"/>
          </p:nvPr>
        </p:nvPicPr>
        <p:blipFill>
          <a:blip r:embed="rId2"/>
          <a:stretch>
            <a:fillRect/>
          </a:stretch>
        </p:blipFill>
        <p:spPr>
          <a:xfrm>
            <a:off x="1553643" y="1037492"/>
            <a:ext cx="4416168" cy="5366483"/>
          </a:xfrm>
          <a:prstGeom prst="rect">
            <a:avLst/>
          </a:prstGeom>
        </p:spPr>
      </p:pic>
      <p:pic>
        <p:nvPicPr>
          <p:cNvPr id="10" name="Content Placeholder 9"/>
          <p:cNvPicPr>
            <a:picLocks noGrp="1" noChangeAspect="1"/>
          </p:cNvPicPr>
          <p:nvPr>
            <p:ph sz="quarter" idx="21"/>
          </p:nvPr>
        </p:nvPicPr>
        <p:blipFill>
          <a:blip r:embed="rId3"/>
          <a:stretch>
            <a:fillRect/>
          </a:stretch>
        </p:blipFill>
        <p:spPr>
          <a:xfrm>
            <a:off x="6377842" y="1206133"/>
            <a:ext cx="5010150" cy="1409700"/>
          </a:xfrm>
          <a:prstGeom prst="rect">
            <a:avLst/>
          </a:prstGeom>
        </p:spPr>
      </p:pic>
    </p:spTree>
    <p:extLst>
      <p:ext uri="{BB962C8B-B14F-4D97-AF65-F5344CB8AC3E}">
        <p14:creationId xmlns:p14="http://schemas.microsoft.com/office/powerpoint/2010/main" val="32840205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6"/>
          </p:nvPr>
        </p:nvPicPr>
        <p:blipFill>
          <a:blip r:embed="rId2"/>
          <a:stretch>
            <a:fillRect/>
          </a:stretch>
        </p:blipFill>
        <p:spPr>
          <a:xfrm>
            <a:off x="1479550" y="1081454"/>
            <a:ext cx="5011738" cy="1343834"/>
          </a:xfrm>
          <a:prstGeom prst="rect">
            <a:avLst/>
          </a:prstGeom>
        </p:spPr>
      </p:pic>
      <p:pic>
        <p:nvPicPr>
          <p:cNvPr id="9" name="Content Placeholder 8"/>
          <p:cNvPicPr>
            <a:picLocks noGrp="1" noChangeAspect="1"/>
          </p:cNvPicPr>
          <p:nvPr>
            <p:ph sz="quarter" idx="21"/>
          </p:nvPr>
        </p:nvPicPr>
        <p:blipFill>
          <a:blip r:embed="rId3"/>
          <a:stretch>
            <a:fillRect/>
          </a:stretch>
        </p:blipFill>
        <p:spPr>
          <a:xfrm>
            <a:off x="6394573" y="1197144"/>
            <a:ext cx="5018087" cy="2987994"/>
          </a:xfrm>
          <a:prstGeom prst="rect">
            <a:avLst/>
          </a:prstGeom>
        </p:spPr>
      </p:pic>
      <p:sp>
        <p:nvSpPr>
          <p:cNvPr id="4" name="Title 3"/>
          <p:cNvSpPr>
            <a:spLocks noGrp="1"/>
          </p:cNvSpPr>
          <p:nvPr>
            <p:ph type="title"/>
          </p:nvPr>
        </p:nvSpPr>
        <p:spPr>
          <a:xfrm>
            <a:off x="1479550" y="454026"/>
            <a:ext cx="10247312" cy="372452"/>
          </a:xfrm>
        </p:spPr>
        <p:txBody>
          <a:bodyPr/>
          <a:lstStyle/>
          <a:p>
            <a:r>
              <a:rPr lang="en-US"/>
              <a:t>Key Definitions in CAM – C1310</a:t>
            </a:r>
          </a:p>
        </p:txBody>
      </p:sp>
      <p:pic>
        <p:nvPicPr>
          <p:cNvPr id="8" name="Picture 7"/>
          <p:cNvPicPr>
            <a:picLocks noChangeAspect="1"/>
          </p:cNvPicPr>
          <p:nvPr/>
        </p:nvPicPr>
        <p:blipFill>
          <a:blip r:embed="rId4"/>
          <a:stretch>
            <a:fillRect/>
          </a:stretch>
        </p:blipFill>
        <p:spPr>
          <a:xfrm>
            <a:off x="1188783" y="2499136"/>
            <a:ext cx="5266978" cy="2321169"/>
          </a:xfrm>
          <a:prstGeom prst="rect">
            <a:avLst/>
          </a:prstGeom>
        </p:spPr>
      </p:pic>
      <p:pic>
        <p:nvPicPr>
          <p:cNvPr id="11" name="Picture 10"/>
          <p:cNvPicPr>
            <a:picLocks noChangeAspect="1"/>
          </p:cNvPicPr>
          <p:nvPr/>
        </p:nvPicPr>
        <p:blipFill>
          <a:blip r:embed="rId5"/>
          <a:stretch>
            <a:fillRect/>
          </a:stretch>
        </p:blipFill>
        <p:spPr>
          <a:xfrm>
            <a:off x="1435710" y="5065100"/>
            <a:ext cx="4958863" cy="1335700"/>
          </a:xfrm>
          <a:prstGeom prst="rect">
            <a:avLst/>
          </a:prstGeom>
        </p:spPr>
      </p:pic>
      <p:pic>
        <p:nvPicPr>
          <p:cNvPr id="12" name="Picture 11"/>
          <p:cNvPicPr>
            <a:picLocks noChangeAspect="1"/>
          </p:cNvPicPr>
          <p:nvPr/>
        </p:nvPicPr>
        <p:blipFill>
          <a:blip r:embed="rId6"/>
          <a:stretch>
            <a:fillRect/>
          </a:stretch>
        </p:blipFill>
        <p:spPr>
          <a:xfrm>
            <a:off x="6455761" y="4619588"/>
            <a:ext cx="5564798" cy="1684191"/>
          </a:xfrm>
          <a:prstGeom prst="rect">
            <a:avLst/>
          </a:prstGeom>
        </p:spPr>
      </p:pic>
    </p:spTree>
    <p:extLst>
      <p:ext uri="{BB962C8B-B14F-4D97-AF65-F5344CB8AC3E}">
        <p14:creationId xmlns:p14="http://schemas.microsoft.com/office/powerpoint/2010/main" val="25370537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2"/>
          <a:stretch>
            <a:fillRect/>
          </a:stretch>
        </p:blipFill>
        <p:spPr>
          <a:xfrm>
            <a:off x="1930989" y="448408"/>
            <a:ext cx="9347610" cy="5955567"/>
          </a:xfrm>
          <a:prstGeom prst="rect">
            <a:avLst/>
          </a:prstGeom>
        </p:spPr>
      </p:pic>
    </p:spTree>
    <p:extLst>
      <p:ext uri="{BB962C8B-B14F-4D97-AF65-F5344CB8AC3E}">
        <p14:creationId xmlns:p14="http://schemas.microsoft.com/office/powerpoint/2010/main" val="13968605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6"/>
          </p:nvPr>
        </p:nvPicPr>
        <p:blipFill>
          <a:blip r:embed="rId2"/>
          <a:stretch>
            <a:fillRect/>
          </a:stretch>
        </p:blipFill>
        <p:spPr>
          <a:xfrm>
            <a:off x="1453172" y="763465"/>
            <a:ext cx="4956420" cy="4116265"/>
          </a:xfrm>
          <a:prstGeom prst="rect">
            <a:avLst/>
          </a:prstGeom>
        </p:spPr>
      </p:pic>
      <p:pic>
        <p:nvPicPr>
          <p:cNvPr id="10" name="Content Placeholder 3"/>
          <p:cNvPicPr>
            <a:picLocks noGrp="1" noChangeAspect="1"/>
          </p:cNvPicPr>
          <p:nvPr>
            <p:ph sz="quarter" idx="21"/>
          </p:nvPr>
        </p:nvPicPr>
        <p:blipFill>
          <a:blip r:embed="rId3"/>
          <a:stretch>
            <a:fillRect/>
          </a:stretch>
        </p:blipFill>
        <p:spPr>
          <a:xfrm>
            <a:off x="6946857" y="183172"/>
            <a:ext cx="4932310" cy="6024197"/>
          </a:xfrm>
          <a:prstGeom prst="rect">
            <a:avLst/>
          </a:prstGeom>
        </p:spPr>
      </p:pic>
    </p:spTree>
    <p:extLst>
      <p:ext uri="{BB962C8B-B14F-4D97-AF65-F5344CB8AC3E}">
        <p14:creationId xmlns:p14="http://schemas.microsoft.com/office/powerpoint/2010/main" val="17726791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2"/>
          </p:nvPr>
        </p:nvPicPr>
        <p:blipFill>
          <a:blip r:embed="rId2"/>
          <a:stretch>
            <a:fillRect/>
          </a:stretch>
        </p:blipFill>
        <p:spPr>
          <a:xfrm>
            <a:off x="1683475" y="851389"/>
            <a:ext cx="9932565" cy="5654919"/>
          </a:xfrm>
          <a:prstGeom prst="rect">
            <a:avLst/>
          </a:prstGeom>
        </p:spPr>
      </p:pic>
      <p:sp>
        <p:nvSpPr>
          <p:cNvPr id="4" name="Title 3"/>
          <p:cNvSpPr>
            <a:spLocks noGrp="1"/>
          </p:cNvSpPr>
          <p:nvPr>
            <p:ph type="title"/>
          </p:nvPr>
        </p:nvSpPr>
        <p:spPr>
          <a:xfrm>
            <a:off x="1481138" y="234218"/>
            <a:ext cx="10247312" cy="390037"/>
          </a:xfrm>
        </p:spPr>
        <p:txBody>
          <a:bodyPr/>
          <a:lstStyle/>
          <a:p>
            <a:r>
              <a:rPr lang="en-US"/>
              <a:t>EPIC Questions – PHQ - 9</a:t>
            </a:r>
          </a:p>
        </p:txBody>
      </p:sp>
    </p:spTree>
    <p:extLst>
      <p:ext uri="{BB962C8B-B14F-4D97-AF65-F5344CB8AC3E}">
        <p14:creationId xmlns:p14="http://schemas.microsoft.com/office/powerpoint/2010/main" val="34273069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2"/>
          </p:nvPr>
        </p:nvPicPr>
        <p:blipFill>
          <a:blip r:embed="rId2"/>
          <a:stretch>
            <a:fillRect/>
          </a:stretch>
        </p:blipFill>
        <p:spPr>
          <a:xfrm>
            <a:off x="1919852" y="870438"/>
            <a:ext cx="9369884" cy="5533537"/>
          </a:xfrm>
          <a:prstGeom prst="rect">
            <a:avLst/>
          </a:prstGeom>
        </p:spPr>
      </p:pic>
      <p:sp>
        <p:nvSpPr>
          <p:cNvPr id="5" name="Title 4"/>
          <p:cNvSpPr>
            <a:spLocks noGrp="1"/>
          </p:cNvSpPr>
          <p:nvPr>
            <p:ph type="title"/>
          </p:nvPr>
        </p:nvSpPr>
        <p:spPr>
          <a:xfrm>
            <a:off x="1481138" y="339726"/>
            <a:ext cx="10247312" cy="381244"/>
          </a:xfrm>
        </p:spPr>
        <p:txBody>
          <a:bodyPr/>
          <a:lstStyle/>
          <a:p>
            <a:r>
              <a:rPr lang="en-US"/>
              <a:t>Why Oasis D to E</a:t>
            </a:r>
          </a:p>
        </p:txBody>
      </p:sp>
    </p:spTree>
    <p:extLst>
      <p:ext uri="{BB962C8B-B14F-4D97-AF65-F5344CB8AC3E}">
        <p14:creationId xmlns:p14="http://schemas.microsoft.com/office/powerpoint/2010/main" val="14539356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2"/>
          </p:nvPr>
        </p:nvPicPr>
        <p:blipFill>
          <a:blip r:embed="rId2"/>
          <a:stretch>
            <a:fillRect/>
          </a:stretch>
        </p:blipFill>
        <p:spPr>
          <a:xfrm>
            <a:off x="4017273" y="948103"/>
            <a:ext cx="5777358" cy="5755747"/>
          </a:xfrm>
          <a:prstGeom prst="rect">
            <a:avLst/>
          </a:prstGeom>
        </p:spPr>
      </p:pic>
      <p:sp>
        <p:nvSpPr>
          <p:cNvPr id="4" name="Title 3"/>
          <p:cNvSpPr>
            <a:spLocks noGrp="1"/>
          </p:cNvSpPr>
          <p:nvPr>
            <p:ph type="title"/>
          </p:nvPr>
        </p:nvSpPr>
        <p:spPr>
          <a:xfrm>
            <a:off x="1481137" y="348518"/>
            <a:ext cx="10247312" cy="372452"/>
          </a:xfrm>
        </p:spPr>
        <p:txBody>
          <a:bodyPr/>
          <a:lstStyle/>
          <a:p>
            <a:r>
              <a:rPr lang="en-US"/>
              <a:t>Oasis Assessment Type Reference Sheet</a:t>
            </a:r>
          </a:p>
        </p:txBody>
      </p:sp>
    </p:spTree>
    <p:extLst>
      <p:ext uri="{BB962C8B-B14F-4D97-AF65-F5344CB8AC3E}">
        <p14:creationId xmlns:p14="http://schemas.microsoft.com/office/powerpoint/2010/main" val="39838171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2"/>
          </p:nvPr>
        </p:nvPicPr>
        <p:blipFill>
          <a:blip r:embed="rId2"/>
          <a:stretch>
            <a:fillRect/>
          </a:stretch>
        </p:blipFill>
        <p:spPr>
          <a:xfrm>
            <a:off x="1666278" y="992065"/>
            <a:ext cx="9174638" cy="5549412"/>
          </a:xfrm>
          <a:prstGeom prst="rect">
            <a:avLst/>
          </a:prstGeom>
        </p:spPr>
      </p:pic>
      <p:sp>
        <p:nvSpPr>
          <p:cNvPr id="4" name="Title 3"/>
          <p:cNvSpPr>
            <a:spLocks noGrp="1"/>
          </p:cNvSpPr>
          <p:nvPr>
            <p:ph type="title"/>
          </p:nvPr>
        </p:nvSpPr>
        <p:spPr>
          <a:xfrm>
            <a:off x="1481138" y="243011"/>
            <a:ext cx="10247312" cy="460374"/>
          </a:xfrm>
        </p:spPr>
        <p:txBody>
          <a:bodyPr/>
          <a:lstStyle/>
          <a:p>
            <a:r>
              <a:rPr lang="en-US" sz="2400"/>
              <a:t>Oasis D to Oasis E Crosswalk of Changes by Section</a:t>
            </a:r>
          </a:p>
        </p:txBody>
      </p:sp>
    </p:spTree>
    <p:extLst>
      <p:ext uri="{BB962C8B-B14F-4D97-AF65-F5344CB8AC3E}">
        <p14:creationId xmlns:p14="http://schemas.microsoft.com/office/powerpoint/2010/main" val="41241063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2"/>
          </p:nvPr>
        </p:nvPicPr>
        <p:blipFill>
          <a:blip r:embed="rId2"/>
          <a:stretch>
            <a:fillRect/>
          </a:stretch>
        </p:blipFill>
        <p:spPr>
          <a:xfrm>
            <a:off x="2365129" y="218342"/>
            <a:ext cx="8009793" cy="6442482"/>
          </a:xfrm>
          <a:prstGeom prst="rect">
            <a:avLst/>
          </a:prstGeom>
        </p:spPr>
      </p:pic>
    </p:spTree>
    <p:extLst>
      <p:ext uri="{BB962C8B-B14F-4D97-AF65-F5344CB8AC3E}">
        <p14:creationId xmlns:p14="http://schemas.microsoft.com/office/powerpoint/2010/main" val="4030822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36827427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2"/>
          <a:stretch>
            <a:fillRect/>
          </a:stretch>
        </p:blipFill>
        <p:spPr>
          <a:xfrm>
            <a:off x="1479550" y="378069"/>
            <a:ext cx="10250488" cy="5877018"/>
          </a:xfrm>
          <a:prstGeom prst="rect">
            <a:avLst/>
          </a:prstGeom>
        </p:spPr>
      </p:pic>
    </p:spTree>
    <p:extLst>
      <p:ext uri="{BB962C8B-B14F-4D97-AF65-F5344CB8AC3E}">
        <p14:creationId xmlns:p14="http://schemas.microsoft.com/office/powerpoint/2010/main" val="39077671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2"/>
          <a:stretch>
            <a:fillRect/>
          </a:stretch>
        </p:blipFill>
        <p:spPr>
          <a:xfrm>
            <a:off x="1479550" y="474785"/>
            <a:ext cx="10250488" cy="5738603"/>
          </a:xfrm>
          <a:prstGeom prst="rect">
            <a:avLst/>
          </a:prstGeom>
        </p:spPr>
      </p:pic>
    </p:spTree>
    <p:extLst>
      <p:ext uri="{BB962C8B-B14F-4D97-AF65-F5344CB8AC3E}">
        <p14:creationId xmlns:p14="http://schemas.microsoft.com/office/powerpoint/2010/main" val="35637925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2"/>
          </p:nvPr>
        </p:nvPicPr>
        <p:blipFill>
          <a:blip r:embed="rId2"/>
          <a:stretch>
            <a:fillRect/>
          </a:stretch>
        </p:blipFill>
        <p:spPr>
          <a:xfrm>
            <a:off x="2062544" y="158262"/>
            <a:ext cx="9719148" cy="5920398"/>
          </a:xfrm>
          <a:prstGeom prst="rect">
            <a:avLst/>
          </a:prstGeom>
        </p:spPr>
      </p:pic>
      <p:pic>
        <p:nvPicPr>
          <p:cNvPr id="6" name="Picture 5"/>
          <p:cNvPicPr>
            <a:picLocks noChangeAspect="1"/>
          </p:cNvPicPr>
          <p:nvPr/>
        </p:nvPicPr>
        <p:blipFill>
          <a:blip r:embed="rId3"/>
          <a:stretch>
            <a:fillRect/>
          </a:stretch>
        </p:blipFill>
        <p:spPr>
          <a:xfrm>
            <a:off x="1950625" y="5712981"/>
            <a:ext cx="9942985" cy="888146"/>
          </a:xfrm>
          <a:prstGeom prst="rect">
            <a:avLst/>
          </a:prstGeom>
        </p:spPr>
      </p:pic>
    </p:spTree>
    <p:extLst>
      <p:ext uri="{BB962C8B-B14F-4D97-AF65-F5344CB8AC3E}">
        <p14:creationId xmlns:p14="http://schemas.microsoft.com/office/powerpoint/2010/main" val="34324230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2"/>
          </p:nvPr>
        </p:nvPicPr>
        <p:blipFill>
          <a:blip r:embed="rId2"/>
          <a:stretch>
            <a:fillRect/>
          </a:stretch>
        </p:blipFill>
        <p:spPr>
          <a:xfrm>
            <a:off x="1350119" y="235926"/>
            <a:ext cx="10464890" cy="6340720"/>
          </a:xfrm>
          <a:prstGeom prst="rect">
            <a:avLst/>
          </a:prstGeom>
        </p:spPr>
      </p:pic>
    </p:spTree>
    <p:extLst>
      <p:ext uri="{BB962C8B-B14F-4D97-AF65-F5344CB8AC3E}">
        <p14:creationId xmlns:p14="http://schemas.microsoft.com/office/powerpoint/2010/main" val="13412598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4294967295"/>
          </p:nvPr>
        </p:nvPicPr>
        <p:blipFill>
          <a:blip r:embed="rId2"/>
          <a:stretch>
            <a:fillRect/>
          </a:stretch>
        </p:blipFill>
        <p:spPr>
          <a:xfrm>
            <a:off x="1390160" y="79131"/>
            <a:ext cx="10220399" cy="6444761"/>
          </a:xfrm>
          <a:prstGeom prst="rect">
            <a:avLst/>
          </a:prstGeom>
        </p:spPr>
      </p:pic>
      <p:sp>
        <p:nvSpPr>
          <p:cNvPr id="7" name="TextBox 6"/>
          <p:cNvSpPr txBox="1"/>
          <p:nvPr/>
        </p:nvSpPr>
        <p:spPr>
          <a:xfrm>
            <a:off x="7842738" y="773723"/>
            <a:ext cx="2778370" cy="378069"/>
          </a:xfrm>
          <a:prstGeom prst="rect">
            <a:avLst/>
          </a:prstGeom>
          <a:noFill/>
        </p:spPr>
        <p:txBody>
          <a:bodyPr wrap="square" lIns="0" tIns="0" rIns="0" bIns="0" rtlCol="0">
            <a:normAutofit/>
          </a:bodyPr>
          <a:lstStyle/>
          <a:p>
            <a:pPr marL="0" indent="-3657600" algn="l">
              <a:spcAft>
                <a:spcPts val="600"/>
              </a:spcAft>
            </a:pPr>
            <a:r>
              <a:rPr lang="en-US" sz="1800" b="0" i="0">
                <a:solidFill>
                  <a:schemeClr val="tx2"/>
                </a:solidFill>
                <a:latin typeface="+mn-lt"/>
                <a:ea typeface="Roboto" panose="02000000000000000000" pitchFamily="2" charset="0"/>
                <a:cs typeface="Times New Roman" panose="02020603050405020304" pitchFamily="18" charset="0"/>
              </a:rPr>
              <a:t>Dorothy/Comfort Changes</a:t>
            </a:r>
          </a:p>
        </p:txBody>
      </p:sp>
    </p:spTree>
    <p:extLst>
      <p:ext uri="{BB962C8B-B14F-4D97-AF65-F5344CB8AC3E}">
        <p14:creationId xmlns:p14="http://schemas.microsoft.com/office/powerpoint/2010/main" val="28091023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2"/>
          <a:stretch>
            <a:fillRect/>
          </a:stretch>
        </p:blipFill>
        <p:spPr>
          <a:xfrm>
            <a:off x="1479550" y="1847617"/>
            <a:ext cx="10250488" cy="4289890"/>
          </a:xfrm>
          <a:prstGeom prst="rect">
            <a:avLst/>
          </a:prstGeom>
        </p:spPr>
      </p:pic>
      <p:sp>
        <p:nvSpPr>
          <p:cNvPr id="3" name="Title 2"/>
          <p:cNvSpPr>
            <a:spLocks noGrp="1"/>
          </p:cNvSpPr>
          <p:nvPr>
            <p:ph type="title"/>
          </p:nvPr>
        </p:nvSpPr>
        <p:spPr/>
        <p:txBody>
          <a:bodyPr/>
          <a:lstStyle/>
          <a:p>
            <a:r>
              <a:rPr lang="en-US"/>
              <a:t>Social Determinants of Health – New Section A</a:t>
            </a:r>
          </a:p>
        </p:txBody>
      </p:sp>
      <p:sp>
        <p:nvSpPr>
          <p:cNvPr id="5" name="Rectangle 4"/>
          <p:cNvSpPr/>
          <p:nvPr/>
        </p:nvSpPr>
        <p:spPr bwMode="auto">
          <a:xfrm>
            <a:off x="10823331" y="5477608"/>
            <a:ext cx="1107831" cy="791307"/>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566633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2"/>
          <a:stretch>
            <a:fillRect/>
          </a:stretch>
        </p:blipFill>
        <p:spPr>
          <a:xfrm>
            <a:off x="2065665" y="369278"/>
            <a:ext cx="9078258" cy="6034698"/>
          </a:xfrm>
          <a:prstGeom prst="rect">
            <a:avLst/>
          </a:prstGeom>
        </p:spPr>
      </p:pic>
      <p:sp>
        <p:nvSpPr>
          <p:cNvPr id="5" name="Rectangle 4"/>
          <p:cNvSpPr/>
          <p:nvPr/>
        </p:nvSpPr>
        <p:spPr bwMode="auto">
          <a:xfrm>
            <a:off x="10049608" y="5697415"/>
            <a:ext cx="1274884" cy="706561"/>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273008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0.02.29"/>
  <p:tag name="AS_TITLE" val="Aspose.Slides for Java"/>
  <p:tag name="AS_VERSION" val="20.2"/>
</p:tagLst>
</file>

<file path=ppt/theme/theme1.xml><?xml version="1.0" encoding="utf-8"?>
<a:theme xmlns:a="http://schemas.openxmlformats.org/drawingml/2006/main" name="Theme2 Tufts Medicine">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heme2 Tufts Medicine" id="{9AC980A7-0F33-4E9B-BB46-E3A19861D396}" vid="{9AC2B3F1-6F9D-4B70-BF3B-0134CF3C9905}"/>
    </a:ext>
  </a:extLst>
</a:theme>
</file>

<file path=ppt/theme/theme2.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uftsMed_CaH_16x9_template_3.22" id="{05B0EAFD-2538-4D70-B386-4124E83FDAFF}" vid="{DAC5A78D-BD2F-4D21-A990-8AFE8F54B0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 Tufts Medicine</Template>
  <TotalTime>4241</TotalTime>
  <Words>113</Words>
  <Application>Microsoft Office PowerPoint</Application>
  <PresentationFormat>Widescreen</PresentationFormat>
  <Paragraphs>25</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Roboto</vt:lpstr>
      <vt:lpstr>Rockwell</vt:lpstr>
      <vt:lpstr>System Font Regular</vt:lpstr>
      <vt:lpstr>Theme2 Tufts Medicine</vt:lpstr>
      <vt:lpstr>Instructions</vt:lpstr>
      <vt:lpstr>Oasis E Roll Out –  Key Priorities</vt:lpstr>
      <vt:lpstr>Why Oasis D to E</vt:lpstr>
      <vt:lpstr>PowerPoint Presentation</vt:lpstr>
      <vt:lpstr>PowerPoint Presentation</vt:lpstr>
      <vt:lpstr>PowerPoint Presentation</vt:lpstr>
      <vt:lpstr>PowerPoint Presentation</vt:lpstr>
      <vt:lpstr>PowerPoint Presentation</vt:lpstr>
      <vt:lpstr>Social Determinants of Health – New Section A</vt:lpstr>
      <vt:lpstr>PowerPoint Presentation</vt:lpstr>
      <vt:lpstr>PowerPoint Presentation</vt:lpstr>
      <vt:lpstr>EPIC Question – BIMS – C0100</vt:lpstr>
      <vt:lpstr>Brief Interview for Mental Status (BIMS) – C0200</vt:lpstr>
      <vt:lpstr>EPIC Question – BIMS – C0200</vt:lpstr>
      <vt:lpstr>EPIC Question – BIMS – C0300</vt:lpstr>
      <vt:lpstr>EPIC Question – BIMS – C0400 and C0500</vt:lpstr>
      <vt:lpstr>Key Definitions in CAM – C1310</vt:lpstr>
      <vt:lpstr>PowerPoint Presentation</vt:lpstr>
      <vt:lpstr>PowerPoint Presentation</vt:lpstr>
      <vt:lpstr>EPIC Questions – PHQ - 9</vt:lpstr>
      <vt:lpstr>Oasis Assessment Type Reference Sheet</vt:lpstr>
      <vt:lpstr>Oasis D to Oasis E Crosswalk of Changes by Section</vt:lpstr>
      <vt:lpstr>PowerPoint Presentation</vt:lpstr>
      <vt:lpstr>PowerPoint Presentation</vt:lpstr>
    </vt:vector>
  </TitlesOfParts>
  <Company>Home Health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Beaudin, Donna</dc:creator>
  <cp:lastModifiedBy>Watson, Karen</cp:lastModifiedBy>
  <cp:revision>67</cp:revision>
  <dcterms:created xsi:type="dcterms:W3CDTF">2022-05-11T14:11:42Z</dcterms:created>
  <dcterms:modified xsi:type="dcterms:W3CDTF">2023-01-12T22:05:17Z</dcterms:modified>
</cp:coreProperties>
</file>