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35FB6-0A01-41E9-98F6-4C8C2A053A6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4449-E7B6-44B8-AFBC-B3825A88F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6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0LgBEDDoUZA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en-US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Fair 2020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OAsis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instructions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Text Corporatecom189 to 22333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b="1" dirty="0">
                <a:latin typeface="Arial Narrow" panose="020B0606020202030204" pitchFamily="34" charset="0"/>
              </a:rPr>
              <a:t>Text 1 to start then you should receive a reply with the link 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0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442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rules to follow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59352"/>
            <a:ext cx="10394707" cy="3882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the patient can do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just what the patient  can do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ability not willingness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 observation is best practice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Score from the bottom up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 physical impairments, medical restrictions, and environmental barriers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Assistance is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verbal cues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reminders, standby assist or hands on assist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report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what the patient can do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safely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just what the patient  can do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82880"/>
            <a:ext cx="10396882" cy="1354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documentation 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37855"/>
            <a:ext cx="10394707" cy="38367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1. Pain/discomfort interfering with movement/activity 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2. Dyspnea	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3.  Ambulation: Ability to walk safely once in a standing positon or wheel self once in the wheel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chair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4. Transfers: Ability to move from supine to sitting to the nearest seating surface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5. Toilet Transfer: Ability to get to and from and transfer on off toilet or use beside commode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6. Dressing LE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7. Dressing UE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8. Bathing: 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9.  Pt requires what level of assistance with task of bathing </a:t>
            </a: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10. Oral Medication management: Pts current ABILITY not willingness to take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medications</a:t>
            </a:r>
          </a:p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11.  Grooming </a:t>
            </a:r>
          </a:p>
        </p:txBody>
      </p:sp>
    </p:spTree>
    <p:extLst>
      <p:ext uri="{BB962C8B-B14F-4D97-AF65-F5344CB8AC3E}">
        <p14:creationId xmlns:p14="http://schemas.microsoft.com/office/powerpoint/2010/main" val="30695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OASIS Video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75592" y="2063750"/>
            <a:ext cx="4415366" cy="3311525"/>
          </a:xfrm>
        </p:spPr>
      </p:pic>
    </p:spTree>
    <p:extLst>
      <p:ext uri="{BB962C8B-B14F-4D97-AF65-F5344CB8AC3E}">
        <p14:creationId xmlns:p14="http://schemas.microsoft.com/office/powerpoint/2010/main" val="3057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370</TotalTime>
  <Words>207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Impact</vt:lpstr>
      <vt:lpstr>Main Event</vt:lpstr>
      <vt:lpstr>Skills Fair 2020  OAsis</vt:lpstr>
      <vt:lpstr>Poll instructions </vt:lpstr>
      <vt:lpstr>rules to follow </vt:lpstr>
      <vt:lpstr>Additional documentation requirements </vt:lpstr>
      <vt:lpstr>OASIS Video</vt:lpstr>
    </vt:vector>
  </TitlesOfParts>
  <Company>Home Health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Fair 2020  OAsis</dc:title>
  <dc:creator>Murphy, Nancy</dc:creator>
  <cp:lastModifiedBy>Murphy, Nancy</cp:lastModifiedBy>
  <cp:revision>19</cp:revision>
  <dcterms:created xsi:type="dcterms:W3CDTF">2020-10-20T12:49:10Z</dcterms:created>
  <dcterms:modified xsi:type="dcterms:W3CDTF">2020-12-07T15:59:21Z</dcterms:modified>
</cp:coreProperties>
</file>