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78863-70FB-4D6D-84FA-1BE0D65F8979}" v="7" dt="2025-09-04T18:04:09.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8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oukalas, Nicole" userId="d103fb7e-c8e0-4b00-94d4-f021c1584d6d" providerId="ADAL" clId="{FF28AE77-3F05-45A9-9E8B-150C10A5B01B}"/>
    <pc:docChg chg="undo custSel addSld modSld modMainMaster">
      <pc:chgData name="Tsoukalas, Nicole" userId="d103fb7e-c8e0-4b00-94d4-f021c1584d6d" providerId="ADAL" clId="{FF28AE77-3F05-45A9-9E8B-150C10A5B01B}" dt="2025-09-04T18:25:34.726" v="777" actId="207"/>
      <pc:docMkLst>
        <pc:docMk/>
      </pc:docMkLst>
      <pc:sldChg chg="modSp mod modClrScheme chgLayout">
        <pc:chgData name="Tsoukalas, Nicole" userId="d103fb7e-c8e0-4b00-94d4-f021c1584d6d" providerId="ADAL" clId="{FF28AE77-3F05-45A9-9E8B-150C10A5B01B}" dt="2025-09-04T18:05:04.471" v="100" actId="34135"/>
        <pc:sldMkLst>
          <pc:docMk/>
          <pc:sldMk cId="0" sldId="256"/>
        </pc:sldMkLst>
        <pc:spChg chg="mod ord">
          <ac:chgData name="Tsoukalas, Nicole" userId="d103fb7e-c8e0-4b00-94d4-f021c1584d6d" providerId="ADAL" clId="{FF28AE77-3F05-45A9-9E8B-150C10A5B01B}" dt="2025-09-04T18:05:01.925" v="99" actId="34135"/>
          <ac:spMkLst>
            <pc:docMk/>
            <pc:sldMk cId="0" sldId="256"/>
            <ac:spMk id="2" creationId="{00000000-0000-0000-0000-000000000000}"/>
          </ac:spMkLst>
        </pc:spChg>
        <pc:spChg chg="mod ord">
          <ac:chgData name="Tsoukalas, Nicole" userId="d103fb7e-c8e0-4b00-94d4-f021c1584d6d" providerId="ADAL" clId="{FF28AE77-3F05-45A9-9E8B-150C10A5B01B}" dt="2025-09-04T18:05:04.471" v="100" actId="34135"/>
          <ac:spMkLst>
            <pc:docMk/>
            <pc:sldMk cId="0" sldId="256"/>
            <ac:spMk id="3" creationId="{00000000-0000-0000-0000-000000000000}"/>
          </ac:spMkLst>
        </pc:spChg>
      </pc:sldChg>
      <pc:sldChg chg="modSp mod modClrScheme chgLayout">
        <pc:chgData name="Tsoukalas, Nicole" userId="d103fb7e-c8e0-4b00-94d4-f021c1584d6d" providerId="ADAL" clId="{FF28AE77-3F05-45A9-9E8B-150C10A5B01B}" dt="2025-09-04T18:08:42.434" v="219" actId="207"/>
        <pc:sldMkLst>
          <pc:docMk/>
          <pc:sldMk cId="0" sldId="257"/>
        </pc:sldMkLst>
        <pc:spChg chg="mod ord">
          <ac:chgData name="Tsoukalas, Nicole" userId="d103fb7e-c8e0-4b00-94d4-f021c1584d6d" providerId="ADAL" clId="{FF28AE77-3F05-45A9-9E8B-150C10A5B01B}" dt="2025-09-04T18:08:12.114" v="195" actId="255"/>
          <ac:spMkLst>
            <pc:docMk/>
            <pc:sldMk cId="0" sldId="257"/>
            <ac:spMk id="2" creationId="{00000000-0000-0000-0000-000000000000}"/>
          </ac:spMkLst>
        </pc:spChg>
        <pc:spChg chg="mod ord">
          <ac:chgData name="Tsoukalas, Nicole" userId="d103fb7e-c8e0-4b00-94d4-f021c1584d6d" providerId="ADAL" clId="{FF28AE77-3F05-45A9-9E8B-150C10A5B01B}" dt="2025-09-04T18:08:42.434" v="219" actId="207"/>
          <ac:spMkLst>
            <pc:docMk/>
            <pc:sldMk cId="0" sldId="257"/>
            <ac:spMk id="3" creationId="{00000000-0000-0000-0000-000000000000}"/>
          </ac:spMkLst>
        </pc:spChg>
      </pc:sldChg>
      <pc:sldChg chg="modSp mod modClrScheme chgLayout">
        <pc:chgData name="Tsoukalas, Nicole" userId="d103fb7e-c8e0-4b00-94d4-f021c1584d6d" providerId="ADAL" clId="{FF28AE77-3F05-45A9-9E8B-150C10A5B01B}" dt="2025-09-04T18:08:56.917" v="221" actId="255"/>
        <pc:sldMkLst>
          <pc:docMk/>
          <pc:sldMk cId="0" sldId="258"/>
        </pc:sldMkLst>
        <pc:spChg chg="mod ord">
          <ac:chgData name="Tsoukalas, Nicole" userId="d103fb7e-c8e0-4b00-94d4-f021c1584d6d" providerId="ADAL" clId="{FF28AE77-3F05-45A9-9E8B-150C10A5B01B}" dt="2025-09-04T18:08:51.086" v="220" actId="255"/>
          <ac:spMkLst>
            <pc:docMk/>
            <pc:sldMk cId="0" sldId="258"/>
            <ac:spMk id="2" creationId="{00000000-0000-0000-0000-000000000000}"/>
          </ac:spMkLst>
        </pc:spChg>
        <pc:spChg chg="mod ord">
          <ac:chgData name="Tsoukalas, Nicole" userId="d103fb7e-c8e0-4b00-94d4-f021c1584d6d" providerId="ADAL" clId="{FF28AE77-3F05-45A9-9E8B-150C10A5B01B}" dt="2025-09-04T18:08:56.917" v="221" actId="255"/>
          <ac:spMkLst>
            <pc:docMk/>
            <pc:sldMk cId="0" sldId="258"/>
            <ac:spMk id="3" creationId="{00000000-0000-0000-0000-000000000000}"/>
          </ac:spMkLst>
        </pc:spChg>
      </pc:sldChg>
      <pc:sldChg chg="modSp mod modClrScheme chgLayout">
        <pc:chgData name="Tsoukalas, Nicole" userId="d103fb7e-c8e0-4b00-94d4-f021c1584d6d" providerId="ADAL" clId="{FF28AE77-3F05-45A9-9E8B-150C10A5B01B}" dt="2025-09-04T18:09:11.156" v="224" actId="255"/>
        <pc:sldMkLst>
          <pc:docMk/>
          <pc:sldMk cId="0" sldId="259"/>
        </pc:sldMkLst>
        <pc:spChg chg="mod ord">
          <ac:chgData name="Tsoukalas, Nicole" userId="d103fb7e-c8e0-4b00-94d4-f021c1584d6d" providerId="ADAL" clId="{FF28AE77-3F05-45A9-9E8B-150C10A5B01B}" dt="2025-09-04T18:09:03.366" v="222" actId="255"/>
          <ac:spMkLst>
            <pc:docMk/>
            <pc:sldMk cId="0" sldId="259"/>
            <ac:spMk id="2" creationId="{00000000-0000-0000-0000-000000000000}"/>
          </ac:spMkLst>
        </pc:spChg>
        <pc:spChg chg="mod ord">
          <ac:chgData name="Tsoukalas, Nicole" userId="d103fb7e-c8e0-4b00-94d4-f021c1584d6d" providerId="ADAL" clId="{FF28AE77-3F05-45A9-9E8B-150C10A5B01B}" dt="2025-09-04T18:09:11.156" v="224" actId="255"/>
          <ac:spMkLst>
            <pc:docMk/>
            <pc:sldMk cId="0" sldId="259"/>
            <ac:spMk id="3" creationId="{00000000-0000-0000-0000-000000000000}"/>
          </ac:spMkLst>
        </pc:spChg>
      </pc:sldChg>
      <pc:sldChg chg="modSp mod modClrScheme chgLayout">
        <pc:chgData name="Tsoukalas, Nicole" userId="d103fb7e-c8e0-4b00-94d4-f021c1584d6d" providerId="ADAL" clId="{FF28AE77-3F05-45A9-9E8B-150C10A5B01B}" dt="2025-09-04T18:09:18.286" v="225" actId="255"/>
        <pc:sldMkLst>
          <pc:docMk/>
          <pc:sldMk cId="0" sldId="260"/>
        </pc:sldMkLst>
        <pc:spChg chg="mod ord">
          <ac:chgData name="Tsoukalas, Nicole" userId="d103fb7e-c8e0-4b00-94d4-f021c1584d6d" providerId="ADAL" clId="{FF28AE77-3F05-45A9-9E8B-150C10A5B01B}" dt="2025-09-04T18:09:18.286" v="225" actId="255"/>
          <ac:spMkLst>
            <pc:docMk/>
            <pc:sldMk cId="0" sldId="260"/>
            <ac:spMk id="2" creationId="{00000000-0000-0000-0000-000000000000}"/>
          </ac:spMkLst>
        </pc:spChg>
        <pc:spChg chg="mod ord">
          <ac:chgData name="Tsoukalas, Nicole" userId="d103fb7e-c8e0-4b00-94d4-f021c1584d6d" providerId="ADAL" clId="{FF28AE77-3F05-45A9-9E8B-150C10A5B01B}" dt="2025-09-04T18:08:04.966" v="194" actId="948"/>
          <ac:spMkLst>
            <pc:docMk/>
            <pc:sldMk cId="0" sldId="260"/>
            <ac:spMk id="3" creationId="{00000000-0000-0000-0000-000000000000}"/>
          </ac:spMkLst>
        </pc:spChg>
      </pc:sldChg>
      <pc:sldChg chg="modSp mod modClrScheme chgLayout">
        <pc:chgData name="Tsoukalas, Nicole" userId="d103fb7e-c8e0-4b00-94d4-f021c1584d6d" providerId="ADAL" clId="{FF28AE77-3F05-45A9-9E8B-150C10A5B01B}" dt="2025-09-04T18:10:35.272" v="265" actId="948"/>
        <pc:sldMkLst>
          <pc:docMk/>
          <pc:sldMk cId="0" sldId="261"/>
        </pc:sldMkLst>
        <pc:spChg chg="mod ord">
          <ac:chgData name="Tsoukalas, Nicole" userId="d103fb7e-c8e0-4b00-94d4-f021c1584d6d" providerId="ADAL" clId="{FF28AE77-3F05-45A9-9E8B-150C10A5B01B}" dt="2025-09-04T18:09:33.140" v="228" actId="700"/>
          <ac:spMkLst>
            <pc:docMk/>
            <pc:sldMk cId="0" sldId="261"/>
            <ac:spMk id="2" creationId="{00000000-0000-0000-0000-000000000000}"/>
          </ac:spMkLst>
        </pc:spChg>
        <pc:spChg chg="mod ord">
          <ac:chgData name="Tsoukalas, Nicole" userId="d103fb7e-c8e0-4b00-94d4-f021c1584d6d" providerId="ADAL" clId="{FF28AE77-3F05-45A9-9E8B-150C10A5B01B}" dt="2025-09-04T18:10:35.272" v="265" actId="948"/>
          <ac:spMkLst>
            <pc:docMk/>
            <pc:sldMk cId="0" sldId="261"/>
            <ac:spMk id="3" creationId="{00000000-0000-0000-0000-000000000000}"/>
          </ac:spMkLst>
        </pc:spChg>
      </pc:sldChg>
      <pc:sldChg chg="modSp mod modClrScheme chgLayout">
        <pc:chgData name="Tsoukalas, Nicole" userId="d103fb7e-c8e0-4b00-94d4-f021c1584d6d" providerId="ADAL" clId="{FF28AE77-3F05-45A9-9E8B-150C10A5B01B}" dt="2025-09-04T18:11:26.191" v="278" actId="948"/>
        <pc:sldMkLst>
          <pc:docMk/>
          <pc:sldMk cId="0" sldId="262"/>
        </pc:sldMkLst>
        <pc:spChg chg="mod ord">
          <ac:chgData name="Tsoukalas, Nicole" userId="d103fb7e-c8e0-4b00-94d4-f021c1584d6d" providerId="ADAL" clId="{FF28AE77-3F05-45A9-9E8B-150C10A5B01B}" dt="2025-09-04T18:10:56.975" v="268" actId="700"/>
          <ac:spMkLst>
            <pc:docMk/>
            <pc:sldMk cId="0" sldId="262"/>
            <ac:spMk id="2" creationId="{00000000-0000-0000-0000-000000000000}"/>
          </ac:spMkLst>
        </pc:spChg>
        <pc:spChg chg="mod ord">
          <ac:chgData name="Tsoukalas, Nicole" userId="d103fb7e-c8e0-4b00-94d4-f021c1584d6d" providerId="ADAL" clId="{FF28AE77-3F05-45A9-9E8B-150C10A5B01B}" dt="2025-09-04T18:11:26.191" v="278" actId="948"/>
          <ac:spMkLst>
            <pc:docMk/>
            <pc:sldMk cId="0" sldId="262"/>
            <ac:spMk id="3" creationId="{00000000-0000-0000-0000-000000000000}"/>
          </ac:spMkLst>
        </pc:spChg>
      </pc:sldChg>
      <pc:sldChg chg="modSp mod modClrScheme chgLayout">
        <pc:chgData name="Tsoukalas, Nicole" userId="d103fb7e-c8e0-4b00-94d4-f021c1584d6d" providerId="ADAL" clId="{FF28AE77-3F05-45A9-9E8B-150C10A5B01B}" dt="2025-09-04T18:12:42.202" v="317" actId="207"/>
        <pc:sldMkLst>
          <pc:docMk/>
          <pc:sldMk cId="0" sldId="263"/>
        </pc:sldMkLst>
        <pc:spChg chg="mod ord">
          <ac:chgData name="Tsoukalas, Nicole" userId="d103fb7e-c8e0-4b00-94d4-f021c1584d6d" providerId="ADAL" clId="{FF28AE77-3F05-45A9-9E8B-150C10A5B01B}" dt="2025-09-04T18:11:45.973" v="281" actId="34135"/>
          <ac:spMkLst>
            <pc:docMk/>
            <pc:sldMk cId="0" sldId="263"/>
            <ac:spMk id="2" creationId="{00000000-0000-0000-0000-000000000000}"/>
          </ac:spMkLst>
        </pc:spChg>
        <pc:spChg chg="mod ord">
          <ac:chgData name="Tsoukalas, Nicole" userId="d103fb7e-c8e0-4b00-94d4-f021c1584d6d" providerId="ADAL" clId="{FF28AE77-3F05-45A9-9E8B-150C10A5B01B}" dt="2025-09-04T18:12:42.202" v="317" actId="207"/>
          <ac:spMkLst>
            <pc:docMk/>
            <pc:sldMk cId="0" sldId="263"/>
            <ac:spMk id="3" creationId="{00000000-0000-0000-0000-000000000000}"/>
          </ac:spMkLst>
        </pc:spChg>
      </pc:sldChg>
      <pc:sldChg chg="modSp mod modClrScheme chgLayout">
        <pc:chgData name="Tsoukalas, Nicole" userId="d103fb7e-c8e0-4b00-94d4-f021c1584d6d" providerId="ADAL" clId="{FF28AE77-3F05-45A9-9E8B-150C10A5B01B}" dt="2025-09-04T18:13:51.819" v="378" actId="207"/>
        <pc:sldMkLst>
          <pc:docMk/>
          <pc:sldMk cId="0" sldId="264"/>
        </pc:sldMkLst>
        <pc:spChg chg="mod ord">
          <ac:chgData name="Tsoukalas, Nicole" userId="d103fb7e-c8e0-4b00-94d4-f021c1584d6d" providerId="ADAL" clId="{FF28AE77-3F05-45A9-9E8B-150C10A5B01B}" dt="2025-09-04T18:12:53.563" v="320" actId="34135"/>
          <ac:spMkLst>
            <pc:docMk/>
            <pc:sldMk cId="0" sldId="264"/>
            <ac:spMk id="2" creationId="{00000000-0000-0000-0000-000000000000}"/>
          </ac:spMkLst>
        </pc:spChg>
        <pc:spChg chg="mod ord">
          <ac:chgData name="Tsoukalas, Nicole" userId="d103fb7e-c8e0-4b00-94d4-f021c1584d6d" providerId="ADAL" clId="{FF28AE77-3F05-45A9-9E8B-150C10A5B01B}" dt="2025-09-04T18:13:51.819" v="378" actId="207"/>
          <ac:spMkLst>
            <pc:docMk/>
            <pc:sldMk cId="0" sldId="264"/>
            <ac:spMk id="3" creationId="{00000000-0000-0000-0000-000000000000}"/>
          </ac:spMkLst>
        </pc:spChg>
      </pc:sldChg>
      <pc:sldChg chg="modSp mod modClrScheme chgLayout">
        <pc:chgData name="Tsoukalas, Nicole" userId="d103fb7e-c8e0-4b00-94d4-f021c1584d6d" providerId="ADAL" clId="{FF28AE77-3F05-45A9-9E8B-150C10A5B01B}" dt="2025-09-04T18:25:11.902" v="773" actId="207"/>
        <pc:sldMkLst>
          <pc:docMk/>
          <pc:sldMk cId="0" sldId="265"/>
        </pc:sldMkLst>
        <pc:spChg chg="mod ord">
          <ac:chgData name="Tsoukalas, Nicole" userId="d103fb7e-c8e0-4b00-94d4-f021c1584d6d" providerId="ADAL" clId="{FF28AE77-3F05-45A9-9E8B-150C10A5B01B}" dt="2025-09-04T18:14:12.462" v="381" actId="34135"/>
          <ac:spMkLst>
            <pc:docMk/>
            <pc:sldMk cId="0" sldId="265"/>
            <ac:spMk id="2" creationId="{00000000-0000-0000-0000-000000000000}"/>
          </ac:spMkLst>
        </pc:spChg>
        <pc:spChg chg="mod ord">
          <ac:chgData name="Tsoukalas, Nicole" userId="d103fb7e-c8e0-4b00-94d4-f021c1584d6d" providerId="ADAL" clId="{FF28AE77-3F05-45A9-9E8B-150C10A5B01B}" dt="2025-09-04T18:25:11.902" v="773" actId="207"/>
          <ac:spMkLst>
            <pc:docMk/>
            <pc:sldMk cId="0" sldId="265"/>
            <ac:spMk id="3" creationId="{00000000-0000-0000-0000-000000000000}"/>
          </ac:spMkLst>
        </pc:spChg>
      </pc:sldChg>
      <pc:sldChg chg="modSp mod modClrScheme chgLayout">
        <pc:chgData name="Tsoukalas, Nicole" userId="d103fb7e-c8e0-4b00-94d4-f021c1584d6d" providerId="ADAL" clId="{FF28AE77-3F05-45A9-9E8B-150C10A5B01B}" dt="2025-09-04T18:25:34.726" v="777" actId="207"/>
        <pc:sldMkLst>
          <pc:docMk/>
          <pc:sldMk cId="0" sldId="266"/>
        </pc:sldMkLst>
        <pc:spChg chg="mod ord">
          <ac:chgData name="Tsoukalas, Nicole" userId="d103fb7e-c8e0-4b00-94d4-f021c1584d6d" providerId="ADAL" clId="{FF28AE77-3F05-45A9-9E8B-150C10A5B01B}" dt="2025-09-04T18:15:22.948" v="420" actId="34135"/>
          <ac:spMkLst>
            <pc:docMk/>
            <pc:sldMk cId="0" sldId="266"/>
            <ac:spMk id="2" creationId="{00000000-0000-0000-0000-000000000000}"/>
          </ac:spMkLst>
        </pc:spChg>
        <pc:spChg chg="mod ord">
          <ac:chgData name="Tsoukalas, Nicole" userId="d103fb7e-c8e0-4b00-94d4-f021c1584d6d" providerId="ADAL" clId="{FF28AE77-3F05-45A9-9E8B-150C10A5B01B}" dt="2025-09-04T18:25:34.726" v="777" actId="207"/>
          <ac:spMkLst>
            <pc:docMk/>
            <pc:sldMk cId="0" sldId="266"/>
            <ac:spMk id="3" creationId="{00000000-0000-0000-0000-000000000000}"/>
          </ac:spMkLst>
        </pc:spChg>
      </pc:sldChg>
      <pc:sldChg chg="modSp mod modClrScheme chgLayout">
        <pc:chgData name="Tsoukalas, Nicole" userId="d103fb7e-c8e0-4b00-94d4-f021c1584d6d" providerId="ADAL" clId="{FF28AE77-3F05-45A9-9E8B-150C10A5B01B}" dt="2025-09-04T18:16:31.999" v="448" actId="6549"/>
        <pc:sldMkLst>
          <pc:docMk/>
          <pc:sldMk cId="0" sldId="267"/>
        </pc:sldMkLst>
        <pc:spChg chg="mod ord">
          <ac:chgData name="Tsoukalas, Nicole" userId="d103fb7e-c8e0-4b00-94d4-f021c1584d6d" providerId="ADAL" clId="{FF28AE77-3F05-45A9-9E8B-150C10A5B01B}" dt="2025-09-04T18:16:00.962" v="433" actId="700"/>
          <ac:spMkLst>
            <pc:docMk/>
            <pc:sldMk cId="0" sldId="267"/>
            <ac:spMk id="2" creationId="{00000000-0000-0000-0000-000000000000}"/>
          </ac:spMkLst>
        </pc:spChg>
        <pc:spChg chg="mod ord">
          <ac:chgData name="Tsoukalas, Nicole" userId="d103fb7e-c8e0-4b00-94d4-f021c1584d6d" providerId="ADAL" clId="{FF28AE77-3F05-45A9-9E8B-150C10A5B01B}" dt="2025-09-04T18:16:31.999" v="448" actId="6549"/>
          <ac:spMkLst>
            <pc:docMk/>
            <pc:sldMk cId="0" sldId="267"/>
            <ac:spMk id="3" creationId="{00000000-0000-0000-0000-000000000000}"/>
          </ac:spMkLst>
        </pc:spChg>
      </pc:sldChg>
      <pc:sldChg chg="modSp mod modClrScheme chgLayout">
        <pc:chgData name="Tsoukalas, Nicole" userId="d103fb7e-c8e0-4b00-94d4-f021c1584d6d" providerId="ADAL" clId="{FF28AE77-3F05-45A9-9E8B-150C10A5B01B}" dt="2025-09-04T18:17:29.887" v="487" actId="207"/>
        <pc:sldMkLst>
          <pc:docMk/>
          <pc:sldMk cId="0" sldId="268"/>
        </pc:sldMkLst>
        <pc:spChg chg="mod ord">
          <ac:chgData name="Tsoukalas, Nicole" userId="d103fb7e-c8e0-4b00-94d4-f021c1584d6d" providerId="ADAL" clId="{FF28AE77-3F05-45A9-9E8B-150C10A5B01B}" dt="2025-09-04T18:16:44.635" v="451" actId="34135"/>
          <ac:spMkLst>
            <pc:docMk/>
            <pc:sldMk cId="0" sldId="268"/>
            <ac:spMk id="2" creationId="{00000000-0000-0000-0000-000000000000}"/>
          </ac:spMkLst>
        </pc:spChg>
        <pc:spChg chg="mod ord">
          <ac:chgData name="Tsoukalas, Nicole" userId="d103fb7e-c8e0-4b00-94d4-f021c1584d6d" providerId="ADAL" clId="{FF28AE77-3F05-45A9-9E8B-150C10A5B01B}" dt="2025-09-04T18:17:29.887" v="487" actId="207"/>
          <ac:spMkLst>
            <pc:docMk/>
            <pc:sldMk cId="0" sldId="268"/>
            <ac:spMk id="3" creationId="{00000000-0000-0000-0000-000000000000}"/>
          </ac:spMkLst>
        </pc:spChg>
      </pc:sldChg>
      <pc:sldChg chg="modSp mod modClrScheme chgLayout">
        <pc:chgData name="Tsoukalas, Nicole" userId="d103fb7e-c8e0-4b00-94d4-f021c1584d6d" providerId="ADAL" clId="{FF28AE77-3F05-45A9-9E8B-150C10A5B01B}" dt="2025-09-04T18:19:12.961" v="598" actId="207"/>
        <pc:sldMkLst>
          <pc:docMk/>
          <pc:sldMk cId="0" sldId="269"/>
        </pc:sldMkLst>
        <pc:spChg chg="mod ord">
          <ac:chgData name="Tsoukalas, Nicole" userId="d103fb7e-c8e0-4b00-94d4-f021c1584d6d" providerId="ADAL" clId="{FF28AE77-3F05-45A9-9E8B-150C10A5B01B}" dt="2025-09-04T18:17:41.493" v="490" actId="34135"/>
          <ac:spMkLst>
            <pc:docMk/>
            <pc:sldMk cId="0" sldId="269"/>
            <ac:spMk id="2" creationId="{00000000-0000-0000-0000-000000000000}"/>
          </ac:spMkLst>
        </pc:spChg>
        <pc:spChg chg="mod ord">
          <ac:chgData name="Tsoukalas, Nicole" userId="d103fb7e-c8e0-4b00-94d4-f021c1584d6d" providerId="ADAL" clId="{FF28AE77-3F05-45A9-9E8B-150C10A5B01B}" dt="2025-09-04T18:19:12.961" v="598" actId="207"/>
          <ac:spMkLst>
            <pc:docMk/>
            <pc:sldMk cId="0" sldId="269"/>
            <ac:spMk id="3" creationId="{00000000-0000-0000-0000-000000000000}"/>
          </ac:spMkLst>
        </pc:spChg>
      </pc:sldChg>
      <pc:sldChg chg="modSp mod modClrScheme chgLayout">
        <pc:chgData name="Tsoukalas, Nicole" userId="d103fb7e-c8e0-4b00-94d4-f021c1584d6d" providerId="ADAL" clId="{FF28AE77-3F05-45A9-9E8B-150C10A5B01B}" dt="2025-09-04T18:21:49.493" v="606" actId="34135"/>
        <pc:sldMkLst>
          <pc:docMk/>
          <pc:sldMk cId="0" sldId="270"/>
        </pc:sldMkLst>
        <pc:spChg chg="mod ord">
          <ac:chgData name="Tsoukalas, Nicole" userId="d103fb7e-c8e0-4b00-94d4-f021c1584d6d" providerId="ADAL" clId="{FF28AE77-3F05-45A9-9E8B-150C10A5B01B}" dt="2025-09-04T18:21:14.422" v="601" actId="34135"/>
          <ac:spMkLst>
            <pc:docMk/>
            <pc:sldMk cId="0" sldId="270"/>
            <ac:spMk id="2" creationId="{00000000-0000-0000-0000-000000000000}"/>
          </ac:spMkLst>
        </pc:spChg>
        <pc:spChg chg="mod ord">
          <ac:chgData name="Tsoukalas, Nicole" userId="d103fb7e-c8e0-4b00-94d4-f021c1584d6d" providerId="ADAL" clId="{FF28AE77-3F05-45A9-9E8B-150C10A5B01B}" dt="2025-09-04T18:21:49.493" v="606" actId="34135"/>
          <ac:spMkLst>
            <pc:docMk/>
            <pc:sldMk cId="0" sldId="270"/>
            <ac:spMk id="3" creationId="{00000000-0000-0000-0000-000000000000}"/>
          </ac:spMkLst>
        </pc:spChg>
      </pc:sldChg>
      <pc:sldChg chg="delSp modSp new mod">
        <pc:chgData name="Tsoukalas, Nicole" userId="d103fb7e-c8e0-4b00-94d4-f021c1584d6d" providerId="ADAL" clId="{FF28AE77-3F05-45A9-9E8B-150C10A5B01B}" dt="2025-09-04T18:23:06.564" v="770" actId="1076"/>
        <pc:sldMkLst>
          <pc:docMk/>
          <pc:sldMk cId="2436200013" sldId="271"/>
        </pc:sldMkLst>
        <pc:spChg chg="mod">
          <ac:chgData name="Tsoukalas, Nicole" userId="d103fb7e-c8e0-4b00-94d4-f021c1584d6d" providerId="ADAL" clId="{FF28AE77-3F05-45A9-9E8B-150C10A5B01B}" dt="2025-09-04T18:23:06.564" v="770" actId="1076"/>
          <ac:spMkLst>
            <pc:docMk/>
            <pc:sldMk cId="2436200013" sldId="271"/>
            <ac:spMk id="2" creationId="{774F84A0-C546-21D9-5B38-14E7E3A0B502}"/>
          </ac:spMkLst>
        </pc:spChg>
        <pc:spChg chg="mod">
          <ac:chgData name="Tsoukalas, Nicole" userId="d103fb7e-c8e0-4b00-94d4-f021c1584d6d" providerId="ADAL" clId="{FF28AE77-3F05-45A9-9E8B-150C10A5B01B}" dt="2025-09-04T18:23:03.957" v="769" actId="34135"/>
          <ac:spMkLst>
            <pc:docMk/>
            <pc:sldMk cId="2436200013" sldId="271"/>
            <ac:spMk id="3" creationId="{A0357CD6-1AA5-1C79-73C6-F2E3F88B3B15}"/>
          </ac:spMkLst>
        </pc:spChg>
        <pc:spChg chg="del">
          <ac:chgData name="Tsoukalas, Nicole" userId="d103fb7e-c8e0-4b00-94d4-f021c1584d6d" providerId="ADAL" clId="{FF28AE77-3F05-45A9-9E8B-150C10A5B01B}" dt="2025-09-04T18:22:47.069" v="766" actId="478"/>
          <ac:spMkLst>
            <pc:docMk/>
            <pc:sldMk cId="2436200013" sldId="271"/>
            <ac:spMk id="4" creationId="{3F6DE989-EB7C-D3CA-9983-AFC3B0B168D0}"/>
          </ac:spMkLst>
        </pc:spChg>
      </pc:sldChg>
      <pc:sldMasterChg chg="modSldLayout">
        <pc:chgData name="Tsoukalas, Nicole" userId="d103fb7e-c8e0-4b00-94d4-f021c1584d6d" providerId="ADAL" clId="{FF28AE77-3F05-45A9-9E8B-150C10A5B01B}" dt="2025-09-04T18:03:50.915" v="4" actId="3064"/>
        <pc:sldMasterMkLst>
          <pc:docMk/>
          <pc:sldMasterMk cId="422485926" sldId="2147483660"/>
        </pc:sldMasterMkLst>
        <pc:sldLayoutChg chg="modSp mod">
          <pc:chgData name="Tsoukalas, Nicole" userId="d103fb7e-c8e0-4b00-94d4-f021c1584d6d" providerId="ADAL" clId="{FF28AE77-3F05-45A9-9E8B-150C10A5B01B}" dt="2025-09-04T18:03:50.915" v="4" actId="3064"/>
          <pc:sldLayoutMkLst>
            <pc:docMk/>
            <pc:sldMasterMk cId="422485926" sldId="2147483660"/>
            <pc:sldLayoutMk cId="1237657191" sldId="2147483670"/>
          </pc:sldLayoutMkLst>
          <pc:spChg chg="mod">
            <ac:chgData name="Tsoukalas, Nicole" userId="d103fb7e-c8e0-4b00-94d4-f021c1584d6d" providerId="ADAL" clId="{FF28AE77-3F05-45A9-9E8B-150C10A5B01B}" dt="2025-09-04T18:03:50.915" v="4" actId="3064"/>
            <ac:spMkLst>
              <pc:docMk/>
              <pc:sldMasterMk cId="422485926" sldId="2147483660"/>
              <pc:sldLayoutMk cId="1237657191" sldId="2147483670"/>
              <ac:spMk id="2"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Slide layouts</a:t>
            </a:r>
            <a:endParaRPr lang="en-US" sz="900" dirty="0">
              <a:ea typeface="Corbel" charset="0"/>
              <a:cs typeface="Corbel" charset="0"/>
            </a:endParaRPr>
          </a:p>
          <a:p>
            <a:r>
              <a:rPr lang="en-US" sz="9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171450" indent="-171450">
              <a:buFont typeface="+mj-lt"/>
              <a:buAutoNum type="arabicPeriod"/>
            </a:pPr>
            <a:r>
              <a:rPr lang="en-US" sz="900" dirty="0">
                <a:ea typeface="Corbel" charset="0"/>
                <a:cs typeface="Corbel" charset="0"/>
              </a:rPr>
              <a:t>Under the Home tab, click the “Layout” button to open the options.</a:t>
            </a:r>
          </a:p>
          <a:p>
            <a:pPr marL="171450" indent="-171450">
              <a:buFont typeface="+mj-lt"/>
              <a:buAutoNum type="arabicPeriod"/>
            </a:pPr>
            <a:r>
              <a:rPr lang="en-US" sz="900" dirty="0">
                <a:ea typeface="Corbel" charset="0"/>
                <a:cs typeface="Corbel" charset="0"/>
              </a:rPr>
              <a:t>Clicking your choice will bring up the </a:t>
            </a:r>
            <a:br>
              <a:rPr lang="en-US" sz="900" dirty="0">
                <a:ea typeface="Corbel" charset="0"/>
                <a:cs typeface="Corbel" charset="0"/>
              </a:rPr>
            </a:br>
            <a:r>
              <a:rPr lang="en-US" sz="900" dirty="0">
                <a:ea typeface="Corbel" charset="0"/>
                <a:cs typeface="Corbel" charset="0"/>
              </a:rPr>
              <a:t>page layout. </a:t>
            </a:r>
          </a:p>
          <a:p>
            <a:pPr marL="171450" indent="-171450">
              <a:buFont typeface="+mj-lt"/>
              <a:buAutoNum type="arabicPeriod"/>
            </a:pPr>
            <a:r>
              <a:rPr lang="en-US" sz="900" dirty="0">
                <a:ea typeface="Corbel" charset="0"/>
                <a:cs typeface="Corbel" charset="0"/>
              </a:rPr>
              <a:t>A variety of covers, dividers, and content slides are available to build your presentation, with variations of each.</a:t>
            </a:r>
          </a:p>
          <a:p>
            <a:pPr marL="171450" indent="-171450">
              <a:buFont typeface="+mj-lt"/>
              <a:buAutoNum type="arabicPeriod"/>
            </a:pPr>
            <a:r>
              <a:rPr lang="en-US" sz="900" dirty="0">
                <a:ea typeface="Corbel" charset="0"/>
                <a:cs typeface="Corbel" charset="0"/>
              </a:rPr>
              <a:t>Delete any slides in the following examples</a:t>
            </a:r>
            <a:br>
              <a:rPr lang="en-US" sz="900" dirty="0">
                <a:ea typeface="Corbel" charset="0"/>
                <a:cs typeface="Corbel" charset="0"/>
              </a:rPr>
            </a:br>
            <a:r>
              <a:rPr lang="en-US" sz="900" dirty="0">
                <a:ea typeface="Corbel" charset="0"/>
                <a:cs typeface="Corbel" charset="0"/>
              </a:rPr>
              <a:t> that you do not need to use. They are only presented so you can see all of the </a:t>
            </a:r>
            <a:br>
              <a:rPr lang="en-US" sz="900" dirty="0">
                <a:ea typeface="Corbel" charset="0"/>
                <a:cs typeface="Corbel" charset="0"/>
              </a:rPr>
            </a:br>
            <a:r>
              <a:rPr lang="en-US" sz="9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119188" y="1576388"/>
            <a:ext cx="5062537"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9697" y="2446317"/>
            <a:ext cx="242261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3179" y="2031525"/>
            <a:ext cx="396518"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119187" y="457200"/>
            <a:ext cx="5062538" cy="793751"/>
          </a:xfrm>
          <a:prstGeom prst="rect">
            <a:avLst/>
          </a:prstGeom>
          <a:noFill/>
        </p:spPr>
        <p:txBody>
          <a:bodyPr wrap="square" lIns="0" tIns="274320" rIns="0" bIns="0" rtlCol="0">
            <a:noAutofit/>
          </a:bodyPr>
          <a:lstStyle/>
          <a:p>
            <a:pPr marL="0" indent="-2743200" algn="l">
              <a:spcAft>
                <a:spcPts val="450"/>
              </a:spcAft>
            </a:pPr>
            <a:r>
              <a:rPr kumimoji="0" lang="en-US" sz="2250" b="0" i="0" u="none" strike="noStrike" kern="1200" cap="none" spc="0" normalizeH="0" baseline="0" noProof="0" dirty="0">
                <a:ln>
                  <a:noFill/>
                </a:ln>
                <a:solidFill>
                  <a:schemeClr val="accent6"/>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2250" b="0" i="0" dirty="0">
              <a:solidFill>
                <a:schemeClr val="accent6"/>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36908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9438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pPr indent="-24003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4661452" y="881270"/>
            <a:ext cx="4482548"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10635086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5039916"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48853" y="5156616"/>
            <a:ext cx="4519613" cy="640229"/>
          </a:xfrm>
        </p:spPr>
        <p:txBody>
          <a:bodyPr tIns="0" bIns="0" anchor="ctr" anchorCtr="0"/>
          <a:lstStyle>
            <a:lvl1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915356" y="5940425"/>
            <a:ext cx="3953108" cy="455612"/>
          </a:xfrm>
          <a:prstGeom prst="rect">
            <a:avLst/>
          </a:prstGeom>
        </p:spPr>
        <p:txBody>
          <a:bodyPr lIns="0" tIns="0" rIns="0" bIns="0" anchor="ctr" anchorCtr="0"/>
          <a:lstStyle>
            <a:lvl1pPr>
              <a:defRPr sz="750">
                <a:solidFill>
                  <a:schemeClr val="tx2"/>
                </a:solidFill>
              </a:defRPr>
            </a:lvl1pPr>
            <a:lvl2pPr>
              <a:defRPr sz="750">
                <a:solidFill>
                  <a:schemeClr val="tx2"/>
                </a:solidFill>
              </a:defRPr>
            </a:lvl2pPr>
            <a:lvl3pPr>
              <a:defRPr sz="750">
                <a:solidFill>
                  <a:schemeClr val="tx2"/>
                </a:solidFill>
              </a:defRPr>
            </a:lvl3pPr>
            <a:lvl4pPr>
              <a:defRPr sz="750">
                <a:solidFill>
                  <a:schemeClr val="tx2"/>
                </a:solidFill>
              </a:defRPr>
            </a:lvl4pPr>
            <a:lvl5pPr>
              <a:defRPr sz="750">
                <a:solidFill>
                  <a:schemeClr val="tx2"/>
                </a:solidFill>
              </a:defRPr>
            </a:lvl5pPr>
            <a:lvl6pPr>
              <a:defRPr sz="750">
                <a:solidFill>
                  <a:schemeClr val="tx2"/>
                </a:solidFill>
              </a:defRPr>
            </a:lvl6pPr>
            <a:lvl7pPr>
              <a:defRPr sz="750">
                <a:solidFill>
                  <a:schemeClr val="tx2"/>
                </a:solidFill>
              </a:defRPr>
            </a:lvl7pPr>
            <a:lvl8pPr>
              <a:defRPr sz="750">
                <a:solidFill>
                  <a:schemeClr val="tx2"/>
                </a:solidFill>
              </a:defRPr>
            </a:lvl8pPr>
            <a:lvl9pPr marL="0">
              <a:defRPr sz="750">
                <a:solidFill>
                  <a:schemeClr val="tx2"/>
                </a:solidFill>
              </a:defRPr>
            </a:lvl9pPr>
          </a:lstStyle>
          <a:p>
            <a:pPr indent="-24003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348853" y="5940425"/>
            <a:ext cx="341708"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5039916" y="0"/>
            <a:ext cx="4104084"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348854" y="2555420"/>
            <a:ext cx="3382565" cy="1897917"/>
          </a:xfrm>
        </p:spPr>
        <p:txBody>
          <a:bodyPr tIns="0" rIns="0" bIns="0" anchor="b" anchorCtr="0"/>
          <a:lstStyle>
            <a:lvl1pPr>
              <a:lnSpc>
                <a:spcPct val="92000"/>
              </a:lnSpc>
              <a:defRPr sz="33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12938720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088357" y="0"/>
            <a:ext cx="7055644"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2433638" y="4328300"/>
            <a:ext cx="6363891" cy="1272195"/>
          </a:xfrm>
        </p:spPr>
        <p:txBody>
          <a:bodyPr tIns="0" rIns="0" bIns="0" anchor="t" anchorCtr="0"/>
          <a:lstStyle>
            <a:lvl1pPr>
              <a:lnSpc>
                <a:spcPct val="92000"/>
              </a:lnSpc>
              <a:defRPr sz="3300" b="0">
                <a:solidFill>
                  <a:schemeClr val="accent6"/>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2433638" y="5600494"/>
            <a:ext cx="6363891" cy="592504"/>
          </a:xfrm>
        </p:spPr>
        <p:txBody>
          <a:bodyPr tIns="91440" bIns="0" anchor="t" anchorCtr="0"/>
          <a:lstStyle>
            <a:lvl1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dirty="0"/>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2433636" y="6192999"/>
            <a:ext cx="6363889" cy="329563"/>
          </a:xfrm>
          <a:prstGeom prst="rect">
            <a:avLst/>
          </a:prstGeom>
        </p:spPr>
        <p:txBody>
          <a:bodyPr lIns="0" tIns="91440" rIns="0" bIns="0" anchor="t" anchorCtr="0"/>
          <a:lstStyle>
            <a:lvl1pPr>
              <a:defRPr sz="750">
                <a:solidFill>
                  <a:schemeClr val="tx1"/>
                </a:solidFill>
              </a:defRPr>
            </a:lvl1pPr>
            <a:lvl2pPr>
              <a:defRPr sz="750">
                <a:solidFill>
                  <a:schemeClr val="tx1"/>
                </a:solidFill>
              </a:defRPr>
            </a:lvl2pPr>
            <a:lvl3pPr>
              <a:defRPr sz="750">
                <a:solidFill>
                  <a:schemeClr val="tx1"/>
                </a:solidFill>
              </a:defRPr>
            </a:lvl3pPr>
            <a:lvl4pPr>
              <a:defRPr sz="750">
                <a:solidFill>
                  <a:schemeClr val="tx1"/>
                </a:solidFill>
              </a:defRPr>
            </a:lvl4pPr>
            <a:lvl5pPr>
              <a:defRPr sz="750">
                <a:solidFill>
                  <a:schemeClr val="tx1"/>
                </a:solidFill>
              </a:defRPr>
            </a:lvl5pPr>
            <a:lvl6pPr>
              <a:defRPr sz="750">
                <a:solidFill>
                  <a:schemeClr val="tx1"/>
                </a:solidFill>
              </a:defRPr>
            </a:lvl6pPr>
            <a:lvl7pPr>
              <a:defRPr sz="750">
                <a:solidFill>
                  <a:schemeClr val="tx1"/>
                </a:solidFill>
              </a:defRPr>
            </a:lvl7pPr>
            <a:lvl8pPr>
              <a:defRPr sz="750">
                <a:solidFill>
                  <a:schemeClr val="tx1"/>
                </a:solidFill>
              </a:defRPr>
            </a:lvl8pPr>
            <a:lvl9pPr marL="0">
              <a:defRPr sz="750">
                <a:solidFill>
                  <a:schemeClr val="tx1"/>
                </a:solidFill>
              </a:defRPr>
            </a:lvl9pPr>
          </a:lstStyle>
          <a:p>
            <a:pPr lvl="8" indent="-24003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3544214" y="-285293"/>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348853" y="461964"/>
            <a:ext cx="1441847" cy="532257"/>
          </a:xfrm>
          <a:prstGeom prst="rect">
            <a:avLst/>
          </a:prstGeom>
        </p:spPr>
      </p:pic>
    </p:spTree>
    <p:extLst>
      <p:ext uri="{BB962C8B-B14F-4D97-AF65-F5344CB8AC3E}">
        <p14:creationId xmlns:p14="http://schemas.microsoft.com/office/powerpoint/2010/main" val="204813947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356616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983699" y="669261"/>
            <a:ext cx="7687866" cy="5141913"/>
          </a:xfrm>
        </p:spPr>
        <p:txBody>
          <a:bodyPr tIns="457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209732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3552444"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976701" y="552450"/>
            <a:ext cx="7687866" cy="5141913"/>
          </a:xfrm>
        </p:spPr>
        <p:txBody>
          <a:bodyPr tIns="457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087218" y="602974"/>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36064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906722" y="586772"/>
            <a:ext cx="7687866" cy="5141913"/>
          </a:xfrm>
        </p:spPr>
        <p:txBody>
          <a:bodyPr tIns="457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824948" y="834887"/>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37156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3552444"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sz="1350"/>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011692" y="552450"/>
            <a:ext cx="7687866" cy="5141913"/>
          </a:xfrm>
        </p:spPr>
        <p:txBody>
          <a:bodyPr tIns="457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698564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7" name="Picture 4">
            <a:extLst>
              <a:ext uri="{FF2B5EF4-FFF2-40B4-BE49-F238E27FC236}">
                <a16:creationId xmlns:a16="http://schemas.microsoft.com/office/drawing/2014/main" id="{D52B8B79-DAD5-0A42-A74C-CA46B01AA205}"/>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962706" y="552450"/>
            <a:ext cx="7687866" cy="5141913"/>
          </a:xfrm>
        </p:spPr>
        <p:txBody>
          <a:bodyPr tIns="457200" rIns="0" bIns="0" anchor="t" anchorCtr="0"/>
          <a:lstStyle>
            <a:lvl1pPr>
              <a:lnSpc>
                <a:spcPct val="90000"/>
              </a:lnSpc>
              <a:defRPr sz="33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056256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75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85305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Preloaded text styles</a:t>
            </a:r>
            <a:endParaRPr lang="en-US" sz="900" dirty="0">
              <a:ea typeface="Corbel" charset="0"/>
              <a:cs typeface="Corbel" charset="0"/>
            </a:endParaRPr>
          </a:p>
          <a:p>
            <a:r>
              <a:rPr lang="en-US" sz="9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Using the “Bullet” icon is discouraged, as it will default to the built-in PowerPoint indent/bullet </a:t>
            </a:r>
            <a:br>
              <a:rPr lang="en-US" sz="900" dirty="0">
                <a:ea typeface="Corbel" charset="0"/>
                <a:cs typeface="Corbel" charset="0"/>
              </a:rPr>
            </a:br>
            <a:r>
              <a:rPr lang="en-US" sz="900" dirty="0">
                <a:ea typeface="Corbel" charset="0"/>
                <a:cs typeface="Corbel" charset="0"/>
              </a:rPr>
              <a:t>styles and will not make use of the custom indent/bullet styles.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Instead, use the “Decrease/Increase List Level” buttons in the Home tab for all text adjustments to ensure all fonts, colors, sizes remain </a:t>
            </a:r>
            <a:br>
              <a:rPr lang="en-US" sz="900" dirty="0">
                <a:ea typeface="Corbel" charset="0"/>
                <a:cs typeface="Corbel" charset="0"/>
              </a:rPr>
            </a:br>
            <a:r>
              <a:rPr lang="en-US" sz="900" dirty="0">
                <a:ea typeface="Corbel" charset="0"/>
                <a:cs typeface="Corbel" charset="0"/>
              </a:rPr>
              <a:t>on brand.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The standard text options are shown to the left, but different text boxes have different preloaded options depending on the specific layout.</a:t>
            </a:r>
          </a:p>
          <a:p>
            <a:endParaRPr lang="en-US" sz="900" dirty="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119187" y="1576389"/>
            <a:ext cx="5062537"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552697"/>
            </a:xfrm>
            <a:prstGeom prst="rect">
              <a:avLst/>
            </a:prstGeom>
            <a:noFill/>
          </p:spPr>
          <p:txBody>
            <a:bodyPr wrap="square" rtlCol="0">
              <a:spAutoFit/>
            </a:bodyPr>
            <a:lstStyle/>
            <a:p>
              <a:r>
                <a:rPr lang="en-US" sz="3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119187" y="2968627"/>
            <a:ext cx="5060155" cy="2795023"/>
          </a:xfrm>
          <a:prstGeom prst="rect">
            <a:avLst/>
          </a:prstGeom>
          <a:noFill/>
        </p:spPr>
        <p:txBody>
          <a:bodyPr wrap="square" lIns="0" tIns="68580" rIns="0" bIns="0" rtlCol="0">
            <a:normAutofit/>
          </a:bodyPr>
          <a:lstStyle/>
          <a:p>
            <a:pPr marL="0" marR="0" lvl="0" indent="0" algn="l"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35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685800" rtl="0" eaLnBrk="1" fontAlgn="auto" latinLnBrk="0" hangingPunct="1">
              <a:lnSpc>
                <a:spcPct val="100000"/>
              </a:lnSpc>
              <a:spcBef>
                <a:spcPts val="0"/>
              </a:spcBef>
              <a:spcAft>
                <a:spcPts val="450"/>
              </a:spcAft>
              <a:buClr>
                <a:srgbClr val="00348E"/>
              </a:buClr>
              <a:buSzTx/>
              <a:buFontTx/>
              <a:buNone/>
              <a:tabLst>
                <a:tab pos="210741" algn="l"/>
              </a:tabLst>
              <a:defRPr/>
            </a:pPr>
            <a:r>
              <a:rPr kumimoji="0" lang="en-US" sz="1350" b="1" i="0" u="none" strike="noStrike" kern="1200" cap="none" spc="0" normalizeH="0" baseline="0" noProof="0" dirty="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r>
              <a:rPr kumimoji="0" lang="en-US" sz="135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426244" marR="0" lvl="3" indent="-214313"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637794" marR="0" lvl="4" indent="-212598"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tab pos="219456" algn="l"/>
                <a:tab pos="438912" algn="l"/>
              </a:tabLst>
              <a:defRPr/>
            </a:pPr>
            <a:r>
              <a:rPr kumimoji="0" lang="en-US" sz="12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12598" marR="0" lvl="5"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35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425196" marR="0" lvl="6"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endParaRPr kumimoji="0" lang="en-US" sz="135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2743200" algn="l">
              <a:spcAft>
                <a:spcPts val="450"/>
              </a:spcAft>
            </a:pPr>
            <a:endParaRPr lang="en-US" sz="1350" b="0" i="0" dirty="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dirty="0">
                <a:ln>
                  <a:noFill/>
                </a:ln>
                <a:solidFill>
                  <a:schemeClr val="accent6"/>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2250" b="0" i="0" dirty="0">
              <a:solidFill>
                <a:schemeClr val="accent6"/>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441668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109663" y="1581150"/>
            <a:ext cx="7685484"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714962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109662" y="454024"/>
            <a:ext cx="7687866"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121361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109662" y="454026"/>
            <a:ext cx="7687866"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303069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109663" y="454026"/>
            <a:ext cx="7685483" cy="5949950"/>
          </a:xfrm>
          <a:pattFill prst="pct10">
            <a:fgClr>
              <a:schemeClr val="accent1"/>
            </a:fgClr>
            <a:bgClr>
              <a:schemeClr val="bg1"/>
            </a:bgClr>
          </a:pattFill>
        </p:spPr>
        <p:txBody>
          <a:bodyPr tIns="2514600"/>
          <a:lstStyle>
            <a:lvl1pPr algn="ctr">
              <a:defRPr sz="135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863198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5039917" y="1581150"/>
            <a:ext cx="3763526" cy="4822825"/>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885504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5039916" y="1581150"/>
            <a:ext cx="3757613" cy="4822824"/>
          </a:xfrm>
        </p:spPr>
        <p:txBody>
          <a:bodyPr tIns="0" bIns="0" anchor="t" anchorCtr="0"/>
          <a:lstStyle>
            <a:lvl1pPr>
              <a:spcAft>
                <a:spcPts val="900"/>
              </a:spcAft>
              <a:buFontTx/>
              <a:buNone/>
              <a:defRPr sz="1800" b="0" i="0" cap="none" baseline="0">
                <a:solidFill>
                  <a:schemeClr val="accent6"/>
                </a:solidFill>
                <a:latin typeface="+mn-lt"/>
                <a:ea typeface="Roboto" panose="02000000000000000000" pitchFamily="2" charset="0"/>
                <a:cs typeface="Verdana" panose="020B0604030504040204" pitchFamily="34" charset="0"/>
              </a:defRPr>
            </a:lvl1pPr>
            <a:lvl2pPr>
              <a:spcAft>
                <a:spcPts val="900"/>
              </a:spcAft>
              <a:buFontTx/>
              <a:buNone/>
              <a:defRPr sz="18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58166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8472" y="1581150"/>
            <a:ext cx="3759994" cy="4822825"/>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5039915" y="1581150"/>
            <a:ext cx="3759994"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4263232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1"/>
            <a:ext cx="2450306" cy="4814887"/>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3731419" y="1581150"/>
            <a:ext cx="2449116" cy="4814888"/>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6351985" y="1581149"/>
            <a:ext cx="2443161" cy="4814888"/>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4197093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478964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2" name="TextBox 1">
            <a:extLst>
              <a:ext uri="{FF2B5EF4-FFF2-40B4-BE49-F238E27FC236}">
                <a16:creationId xmlns:a16="http://schemas.microsoft.com/office/drawing/2014/main" id="{A9EEC6CD-FDF5-3E4E-A354-997726FD9725}"/>
              </a:ext>
            </a:extLst>
          </p:cNvPr>
          <p:cNvSpPr txBox="1"/>
          <p:nvPr/>
        </p:nvSpPr>
        <p:spPr>
          <a:xfrm>
            <a:off x="9261044" y="855878"/>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9617660" y="1675181"/>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83686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Grid system</a:t>
            </a:r>
            <a:endParaRPr lang="en-US" sz="900" dirty="0">
              <a:ea typeface="Corbel" charset="0"/>
              <a:cs typeface="Corbel" charset="0"/>
            </a:endParaRPr>
          </a:p>
          <a:p>
            <a:r>
              <a:rPr lang="en-US" sz="9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171450" indent="-171450">
              <a:buFont typeface="+mj-lt"/>
              <a:buAutoNum type="arabicPeriod"/>
            </a:pPr>
            <a:r>
              <a:rPr lang="en-US" sz="900" dirty="0">
                <a:ea typeface="Corbel" charset="0"/>
                <a:cs typeface="Corbel" charset="0"/>
              </a:rPr>
              <a:t>At the top of the screen, go to the PowerPoint “View” tab.</a:t>
            </a:r>
          </a:p>
          <a:p>
            <a:pPr marL="171450" indent="-171450">
              <a:buFont typeface="+mj-lt"/>
              <a:buAutoNum type="arabicPeriod"/>
            </a:pPr>
            <a:r>
              <a:rPr lang="en-US" sz="900" dirty="0">
                <a:ea typeface="Corbel" charset="0"/>
                <a:cs typeface="Corbel" charset="0"/>
              </a:rPr>
              <a:t>Check the box for “Guides” to turn guides on </a:t>
            </a:r>
            <a:br>
              <a:rPr lang="en-US" sz="900" dirty="0">
                <a:ea typeface="Corbel" charset="0"/>
                <a:cs typeface="Corbel" charset="0"/>
              </a:rPr>
            </a:br>
            <a:r>
              <a:rPr lang="en-US" sz="900" dirty="0">
                <a:ea typeface="Corbel" charset="0"/>
                <a:cs typeface="Corbel" charset="0"/>
              </a:rPr>
              <a:t>and off.</a:t>
            </a:r>
          </a:p>
          <a:p>
            <a:pPr marL="171450" indent="-171450">
              <a:buFont typeface="+mj-lt"/>
              <a:buAutoNum type="arabicPeriod"/>
            </a:pPr>
            <a:r>
              <a:rPr lang="en-US" sz="900" dirty="0">
                <a:ea typeface="Corbel" charset="0"/>
                <a:cs typeface="Corbel" charset="0"/>
              </a:rPr>
              <a:t>Delete this Instructions page when content </a:t>
            </a:r>
            <a:br>
              <a:rPr lang="en-US" sz="900" dirty="0">
                <a:ea typeface="Corbel" charset="0"/>
                <a:cs typeface="Corbel" charset="0"/>
              </a:rPr>
            </a:br>
            <a:r>
              <a:rPr lang="en-US" sz="900" dirty="0">
                <a:ea typeface="Corbel" charset="0"/>
                <a:cs typeface="Corbel" charset="0"/>
              </a:rPr>
              <a:t>layout is complete.</a:t>
            </a:r>
          </a:p>
          <a:p>
            <a:endParaRPr lang="en-US" sz="9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389" y="1576388"/>
            <a:ext cx="5058135"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dirty="0">
                <a:ln>
                  <a:noFill/>
                </a:ln>
                <a:solidFill>
                  <a:schemeClr val="accent6"/>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2250" b="0" i="0" dirty="0">
              <a:solidFill>
                <a:schemeClr val="accent6"/>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943247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779068" y="1"/>
            <a:ext cx="8364932" cy="4359859"/>
          </a:xfrm>
          <a:prstGeom prst="rect">
            <a:avLst/>
          </a:prstGeom>
          <a:solidFill>
            <a:srgbClr val="00308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5329124" y="544985"/>
            <a:ext cx="4359859" cy="3269894"/>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109663" y="6556830"/>
            <a:ext cx="5070872" cy="148697"/>
          </a:xfrm>
        </p:spPr>
        <p:txBody>
          <a:bodyPr/>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1987918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779068" y="-3"/>
            <a:ext cx="8364932" cy="4359859"/>
          </a:xfrm>
          <a:prstGeom prst="rect">
            <a:avLst/>
          </a:prstGeom>
          <a:solidFill>
            <a:srgbClr val="CFE3FA"/>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50028203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769144" y="0"/>
            <a:ext cx="8374856"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109662" y="4478200"/>
            <a:ext cx="7687866" cy="1204628"/>
          </a:xfrm>
        </p:spPr>
        <p:txBody>
          <a:bodyPr tIns="0" rIns="0" bIns="0" anchor="t" anchorCtr="0"/>
          <a:lstStyle>
            <a:lvl1pPr>
              <a:lnSpc>
                <a:spcPct val="92000"/>
              </a:lnSpc>
              <a:defRPr sz="2250" b="0">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109662" y="5682828"/>
            <a:ext cx="7687866"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79701819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771040" y="-3"/>
            <a:ext cx="4188866"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779069" cy="685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039480" y="1112251"/>
            <a:ext cx="3758804" cy="4814888"/>
          </a:xfrm>
        </p:spPr>
        <p:txBody>
          <a:bodyPr tIns="91440" rIns="0" bIns="0" anchor="t" anchorCtr="0"/>
          <a:lstStyle>
            <a:lvl1pPr>
              <a:lnSpc>
                <a:spcPct val="92000"/>
              </a:lnSpc>
              <a:defRPr sz="2250" b="0">
                <a:solidFill>
                  <a:schemeClr val="bg1"/>
                </a:solidFill>
              </a:defRPr>
            </a:lvl1p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97272" y="1112252"/>
            <a:ext cx="3758803" cy="4814887"/>
          </a:xfrm>
        </p:spPr>
        <p:txBody>
          <a:bodyPr lIns="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50814039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730363" y="-14388"/>
            <a:ext cx="4188866"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993742" y="928008"/>
            <a:ext cx="3758804" cy="4814888"/>
          </a:xfrm>
        </p:spPr>
        <p:txBody>
          <a:bodyPr tIns="91440" rIns="0" bIns="0" anchor="t" anchorCtr="0"/>
          <a:lstStyle>
            <a:lvl1pPr>
              <a:lnSpc>
                <a:spcPct val="92000"/>
              </a:lnSpc>
              <a:defRPr sz="2250" b="0">
                <a:solidFill>
                  <a:srgbClr val="0047C7"/>
                </a:solidFill>
              </a:defRPr>
            </a:lvl1p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34972" y="928009"/>
            <a:ext cx="3758803" cy="4814887"/>
          </a:xfrm>
        </p:spPr>
        <p:txBody>
          <a:bodyPr lIns="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266624778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842869"/>
            <a:ext cx="3758803" cy="4553169"/>
          </a:xfrm>
        </p:spPr>
        <p:txBody>
          <a:bodyPr lIns="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5049915" y="454026"/>
            <a:ext cx="3745231" cy="1388843"/>
          </a:xfrm>
        </p:spPr>
        <p:txBody>
          <a:bodyPr lIns="0" tIns="91440" rIns="0" bIns="91440"/>
          <a:lstStyle>
            <a:lvl1pPr algn="ctr">
              <a:defRPr sz="2250"/>
            </a:lvl1pPr>
          </a:lstStyle>
          <a:p>
            <a:r>
              <a:rPr lang="en-US"/>
              <a:t>Click to edit Master title style</a:t>
            </a:r>
            <a:endParaRPr lang="en-US" dirty="0"/>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769144" y="-1"/>
            <a:ext cx="4185047"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79935617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4543959" y="657151"/>
            <a:ext cx="5257190" cy="3942893"/>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900"/>
              </a:spcAft>
              <a:buClr>
                <a:schemeClr val="bg2"/>
              </a:buClr>
              <a:buFontTx/>
              <a:buNone/>
              <a:defRPr sz="2550" b="0" i="1" cap="none" baseline="0">
                <a:solidFill>
                  <a:schemeClr val="bg1"/>
                </a:solidFill>
                <a:latin typeface="+mn-lt"/>
                <a:ea typeface="Roboto" panose="02000000000000000000" pitchFamily="2" charset="0"/>
                <a:cs typeface="Verdana" panose="020B0604030504040204" pitchFamily="34" charset="0"/>
              </a:defRPr>
            </a:lvl2pPr>
            <a:lvl3pPr marL="214313" indent="-214313">
              <a:spcAft>
                <a:spcPts val="0"/>
              </a:spcAft>
              <a:buClr>
                <a:schemeClr val="bg1"/>
              </a:buClr>
              <a:buFont typeface="System Font Regular"/>
              <a:buChar char="–"/>
              <a:defRPr sz="135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733895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900"/>
              </a:spcAft>
              <a:buClr>
                <a:srgbClr val="0047C7"/>
              </a:buClr>
              <a:buFontTx/>
              <a:buNone/>
              <a:defRPr sz="2550" b="0" i="1" cap="none" baseline="0">
                <a:solidFill>
                  <a:srgbClr val="0047C7"/>
                </a:solidFill>
                <a:latin typeface="+mn-lt"/>
                <a:ea typeface="Roboto" panose="02000000000000000000" pitchFamily="2" charset="0"/>
                <a:cs typeface="Verdana" panose="020B0604030504040204" pitchFamily="34" charset="0"/>
              </a:defRPr>
            </a:lvl2pPr>
            <a:lvl3pPr marL="214313" indent="-214313">
              <a:spcAft>
                <a:spcPts val="0"/>
              </a:spcAft>
              <a:buClr>
                <a:srgbClr val="0047C7"/>
              </a:buClr>
              <a:buFont typeface="System Font Regular"/>
              <a:buChar char="–"/>
              <a:defRPr sz="135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1192414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15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25842210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857250" y="857250"/>
            <a:ext cx="6858000" cy="51435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18" name="Picture 5">
            <a:extLst>
              <a:ext uri="{FF2B5EF4-FFF2-40B4-BE49-F238E27FC236}">
                <a16:creationId xmlns:a16="http://schemas.microsoft.com/office/drawing/2014/main" id="{95076584-F237-5743-A5C4-537CA347A0C1}"/>
              </a:ext>
            </a:extLst>
          </p:cNvPr>
          <p:cNvSpPr/>
          <p:nvPr/>
        </p:nvSpPr>
        <p:spPr>
          <a:xfrm>
            <a:off x="342900"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7" name="Title 9">
            <a:extLst>
              <a:ext uri="{FF2B5EF4-FFF2-40B4-BE49-F238E27FC236}">
                <a16:creationId xmlns:a16="http://schemas.microsoft.com/office/drawing/2014/main" id="{CB8B2CBF-33A5-2045-8850-DC1256F5B835}"/>
              </a:ext>
            </a:extLst>
          </p:cNvPr>
          <p:cNvSpPr>
            <a:spLocks noGrp="1"/>
          </p:cNvSpPr>
          <p:nvPr>
            <p:ph type="title" hasCustomPrompt="1"/>
          </p:nvPr>
        </p:nvSpPr>
        <p:spPr>
          <a:xfrm>
            <a:off x="6180534" y="2579483"/>
            <a:ext cx="2614612" cy="1693464"/>
          </a:xfrm>
        </p:spPr>
        <p:txBody>
          <a:bodyPr tIns="0" rIns="0" bIns="0" anchor="ctr" anchorCtr="0"/>
          <a:lstStyle>
            <a:lvl1pPr>
              <a:lnSpc>
                <a:spcPct val="92000"/>
              </a:lnSpc>
              <a:defRPr sz="3300" b="0">
                <a:solidFill>
                  <a:schemeClr val="bg1"/>
                </a:solidFill>
              </a:defRPr>
            </a:lvl1pPr>
          </a:lstStyle>
          <a:p>
            <a:r>
              <a:rPr lang="en-US" dirty="0"/>
              <a:t>Thank You for Learning!</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hasCustomPrompt="1"/>
          </p:nvPr>
        </p:nvSpPr>
        <p:spPr>
          <a:xfrm>
            <a:off x="6178150" y="4272948"/>
            <a:ext cx="2616995" cy="1873853"/>
          </a:xfrm>
        </p:spPr>
        <p:txBody>
          <a:bodyPr tIns="0" bIns="91440" anchor="b" anchorCtr="0"/>
          <a:lstStyle>
            <a:lvl1pPr>
              <a:spcAft>
                <a:spcPts val="0"/>
              </a:spcAft>
              <a:buFontTx/>
              <a:buNone/>
              <a:defRPr sz="900" b="1"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9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Tufts Medicine Care at Home</a:t>
            </a:r>
          </a:p>
          <a:p>
            <a:pPr lvl="0"/>
            <a:r>
              <a:rPr lang="en-US" dirty="0"/>
              <a:t>847 Rogers Street, Suite 201</a:t>
            </a:r>
          </a:p>
          <a:p>
            <a:pPr lvl="0"/>
            <a:r>
              <a:rPr lang="en-US" dirty="0"/>
              <a:t>Lowell, MA 01852</a:t>
            </a:r>
          </a:p>
          <a:p>
            <a:pPr lvl="0"/>
            <a:r>
              <a:rPr lang="en-US" dirty="0"/>
              <a:t>Clinical Staff Development</a:t>
            </a:r>
          </a:p>
        </p:txBody>
      </p:sp>
      <p:sp>
        <p:nvSpPr>
          <p:cNvPr id="2" name="TextBox 1">
            <a:extLst>
              <a:ext uri="{FF2B5EF4-FFF2-40B4-BE49-F238E27FC236}">
                <a16:creationId xmlns:a16="http://schemas.microsoft.com/office/drawing/2014/main" id="{EFA81589-6DD6-614A-8FDE-B20F17C2DF5C}"/>
              </a:ext>
            </a:extLst>
          </p:cNvPr>
          <p:cNvSpPr txBox="1"/>
          <p:nvPr/>
        </p:nvSpPr>
        <p:spPr>
          <a:xfrm>
            <a:off x="6180534" y="6146800"/>
            <a:ext cx="2616995" cy="249238"/>
          </a:xfrm>
          <a:prstGeom prst="rect">
            <a:avLst/>
          </a:prstGeom>
          <a:noFill/>
        </p:spPr>
        <p:txBody>
          <a:bodyPr wrap="square" lIns="0" tIns="0" rIns="0" bIns="0" rtlCol="0" anchor="b" anchorCtr="0">
            <a:normAutofit/>
          </a:bodyPr>
          <a:lstStyle/>
          <a:p>
            <a:pPr marL="0" indent="-2743200" algn="l">
              <a:spcAft>
                <a:spcPts val="450"/>
              </a:spcAft>
            </a:pPr>
            <a:r>
              <a:rPr lang="en-US" sz="9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2900" y="685801"/>
            <a:ext cx="1907953" cy="532257"/>
          </a:xfrm>
          <a:prstGeom prst="rect">
            <a:avLst/>
          </a:prstGeom>
        </p:spPr>
      </p:pic>
    </p:spTree>
    <p:extLst>
      <p:ext uri="{BB962C8B-B14F-4D97-AF65-F5344CB8AC3E}">
        <p14:creationId xmlns:p14="http://schemas.microsoft.com/office/powerpoint/2010/main" val="419364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4845472" y="4555958"/>
            <a:ext cx="31793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675"/>
              </a:spcBef>
              <a:buFont typeface="+mj-lt"/>
              <a:buNone/>
            </a:pPr>
            <a:r>
              <a:rPr lang="en-US" sz="900" b="1" dirty="0">
                <a:ea typeface="Corbel" charset="0"/>
                <a:cs typeface="Corbel" charset="0"/>
              </a:rPr>
              <a:t>How to use the Crop Tool</a:t>
            </a:r>
          </a:p>
          <a:p>
            <a:pPr marL="0" indent="0">
              <a:buFont typeface="+mj-lt"/>
              <a:buNone/>
            </a:pPr>
            <a:r>
              <a:rPr lang="en-US" sz="900" dirty="0">
                <a:ea typeface="Corbel" charset="0"/>
                <a:cs typeface="Corbel" charset="0"/>
              </a:rPr>
              <a:t>After inserting the image, use the crop tool to fit the image to the allowed image area if default placement needs adjustment. </a:t>
            </a:r>
          </a:p>
          <a:p>
            <a:pPr marL="171450" indent="-171450">
              <a:buFont typeface="+mj-lt"/>
              <a:buAutoNum type="arabicPeriod"/>
            </a:pPr>
            <a:r>
              <a:rPr lang="en-US" sz="900" dirty="0">
                <a:ea typeface="Corbel" charset="0"/>
                <a:cs typeface="Corbel" charset="0"/>
              </a:rPr>
              <a:t>In the “Picture Format” tab at the top, select the crop tool.</a:t>
            </a:r>
          </a:p>
          <a:p>
            <a:pPr marL="171450" indent="-171450">
              <a:buFont typeface="+mj-lt"/>
              <a:buAutoNum type="arabicPeriod"/>
            </a:pPr>
            <a:r>
              <a:rPr lang="en-US" sz="900" dirty="0">
                <a:ea typeface="Corbel" charset="0"/>
                <a:cs typeface="Corbel" charset="0"/>
              </a:rPr>
              <a:t>If necessary, zoom out to see the edges of your photo. Hold “shift” and drag the corner of your image to desired fit.</a:t>
            </a:r>
          </a:p>
          <a:p>
            <a:pPr marL="171450" indent="-171450">
              <a:buFont typeface="+mj-lt"/>
              <a:buAutoNum type="arabicPeriod"/>
            </a:pPr>
            <a:r>
              <a:rPr lang="en-US" sz="900" dirty="0">
                <a:ea typeface="Corbel" charset="0"/>
                <a:cs typeface="Corbel" charset="0"/>
              </a:rPr>
              <a:t>Image position can be adjusted by selecting the visible portion of the image and moving left or right.</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dirty="0">
                <a:ln>
                  <a:noFill/>
                </a:ln>
                <a:solidFill>
                  <a:schemeClr val="accent6"/>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2250" b="0" i="0" dirty="0">
              <a:solidFill>
                <a:schemeClr val="accent6"/>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119187" y="4555958"/>
            <a:ext cx="30452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900" b="1" dirty="0">
                <a:ea typeface="Corbel" charset="0"/>
                <a:cs typeface="Corbel" charset="0"/>
              </a:rPr>
              <a:t>Inserting a picture</a:t>
            </a:r>
            <a:endParaRPr lang="en-US" sz="900" dirty="0">
              <a:ea typeface="Corbel" charset="0"/>
              <a:cs typeface="Corbel" charset="0"/>
            </a:endParaRPr>
          </a:p>
          <a:p>
            <a:r>
              <a:rPr lang="en-US" sz="900" dirty="0">
                <a:ea typeface="Corbel" charset="0"/>
                <a:cs typeface="Corbel" charset="0"/>
              </a:rPr>
              <a:t>The gray box is an image placeholder that provides context as to where an imported image will be in relation to other objects on the slide. </a:t>
            </a:r>
          </a:p>
          <a:p>
            <a:pPr marL="171450" lvl="0" indent="-171450">
              <a:buFont typeface="+mj-lt"/>
              <a:buAutoNum type="arabicPeriod"/>
            </a:pPr>
            <a:r>
              <a:rPr lang="en-US" sz="900" dirty="0">
                <a:ea typeface="Corbel" charset="0"/>
                <a:cs typeface="Corbel" charset="0"/>
              </a:rPr>
              <a:t>Click on the image icon of the content box to insert </a:t>
            </a:r>
            <a:br>
              <a:rPr lang="en-US" sz="900" dirty="0">
                <a:ea typeface="Corbel" charset="0"/>
                <a:cs typeface="Corbel" charset="0"/>
              </a:rPr>
            </a:br>
            <a:r>
              <a:rPr lang="en-US" sz="900" dirty="0">
                <a:ea typeface="Corbel" charset="0"/>
                <a:cs typeface="Corbel" charset="0"/>
              </a:rPr>
              <a:t>an image.</a:t>
            </a:r>
          </a:p>
          <a:p>
            <a:pPr marL="171450" indent="-171450">
              <a:buFont typeface="+mj-lt"/>
              <a:buAutoNum type="arabicPeriod"/>
            </a:pPr>
            <a:r>
              <a:rPr lang="en-US" sz="900" dirty="0">
                <a:ea typeface="Corbel" charset="0"/>
                <a:cs typeface="Corbel" charset="0"/>
              </a:rPr>
              <a:t>Navigate to and select the picture you want to place.</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119185" y="1576389"/>
            <a:ext cx="3253494"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417" y="3668396"/>
            <a:ext cx="396518"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4845472" y="1576389"/>
            <a:ext cx="3253494"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4883371" y="1453947"/>
            <a:ext cx="510191"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7475675" y="1453947"/>
            <a:ext cx="293207"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5777679" y="1865154"/>
            <a:ext cx="316415"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5880707" y="2013312"/>
            <a:ext cx="102737"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6835140" y="3638912"/>
            <a:ext cx="49911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spTree>
    <p:extLst>
      <p:ext uri="{BB962C8B-B14F-4D97-AF65-F5344CB8AC3E}">
        <p14:creationId xmlns:p14="http://schemas.microsoft.com/office/powerpoint/2010/main" val="207151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119188" y="4827739"/>
            <a:ext cx="312528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To convert slides, select, copy, and paste the elements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from one PPT presentation to the other. Select your text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119187" y="1601455"/>
            <a:ext cx="3144875"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4461146" y="1583924"/>
            <a:ext cx="2067817"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4445219" y="4827739"/>
            <a:ext cx="206781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4758551" y="3646616"/>
            <a:ext cx="381684" cy="498664"/>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838" y="3943742"/>
            <a:ext cx="408086"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6726046" y="1576388"/>
            <a:ext cx="2071483"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6727" y="4162699"/>
            <a:ext cx="369084"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6723434" y="4827739"/>
            <a:ext cx="2051889"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ctr"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dirty="0">
                <a:ln>
                  <a:noFill/>
                </a:ln>
                <a:solidFill>
                  <a:schemeClr val="accent6"/>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dirty="0">
              <a:solidFill>
                <a:schemeClr val="accent6"/>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69608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119186" y="4622242"/>
            <a:ext cx="3754757"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867" y="1579696"/>
            <a:ext cx="374868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5044678" y="4622242"/>
            <a:ext cx="375285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9219" y="2420062"/>
            <a:ext cx="408086"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46764" y="1579696"/>
            <a:ext cx="3748679"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401494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119188" y="4926188"/>
            <a:ext cx="3754041"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When converting old presentations, </a:t>
            </a:r>
            <a:r>
              <a:rPr lang="en-US" sz="900" b="1" dirty="0">
                <a:ea typeface="Verdana" panose="020B0604030504040204" pitchFamily="34" charset="0"/>
                <a:cs typeface="Verdana" panose="020B0604030504040204" pitchFamily="34" charset="0"/>
              </a:rPr>
              <a:t>DO NOT </a:t>
            </a:r>
            <a:r>
              <a:rPr lang="en-US" sz="9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9188" y="1575814"/>
            <a:ext cx="3754041"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5044679" y="1575815"/>
            <a:ext cx="375284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5044679" y="4926188"/>
            <a:ext cx="375285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5653183" y="3582856"/>
            <a:ext cx="676007" cy="757790"/>
          </a:xfrm>
          <a:prstGeom prst="ellipse">
            <a:avLst/>
          </a:prstGeom>
          <a:noFill/>
          <a:ln w="38100" cap="flat">
            <a:solidFill>
              <a:srgbClr val="C00000"/>
            </a:solidFill>
            <a:bevel/>
            <a:headEnd/>
            <a:tailEnd/>
          </a:ln>
          <a:effectLst/>
        </p:spPr>
        <p:txBody>
          <a:bodyPr wrap="none" rtlCol="0" anchor="ctr"/>
          <a:lstStyle/>
          <a:p>
            <a:pPr algn="ctr"/>
            <a:endParaRPr lang="en-US" sz="1350"/>
          </a:p>
        </p:txBody>
      </p:sp>
      <p:sp>
        <p:nvSpPr>
          <p:cNvPr id="29" name="Oval 28">
            <a:extLst>
              <a:ext uri="{FF2B5EF4-FFF2-40B4-BE49-F238E27FC236}">
                <a16:creationId xmlns:a16="http://schemas.microsoft.com/office/drawing/2014/main" id="{8B7F87A0-2AA7-A545-8AA7-0AE595E18438}"/>
              </a:ext>
            </a:extLst>
          </p:cNvPr>
          <p:cNvSpPr/>
          <p:nvPr/>
        </p:nvSpPr>
        <p:spPr bwMode="auto">
          <a:xfrm>
            <a:off x="1100646" y="2103968"/>
            <a:ext cx="627214" cy="705678"/>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9774" y="2587933"/>
            <a:ext cx="408086"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00583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fld id="{5BCAD085-E8A6-8845-BD4E-CB4CCA059FC4}" type="datetimeFigureOut">
              <a:rPr lang="en-US" smtClean="0"/>
              <a:t>9/4/2025</a:t>
            </a:fld>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4661452" y="881270"/>
            <a:ext cx="4482548"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10593169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C1FF6DA9-008F-8B48-92A6-B652298478BF}" type="slidenum">
              <a:rPr lang="en-US" smtClean="0"/>
              <a:t>‹#›</a:t>
            </a:fld>
            <a:endParaRPr lang="en-US"/>
          </a:p>
        </p:txBody>
      </p:sp>
      <p:sp>
        <p:nvSpPr>
          <p:cNvPr id="8" name="Picture 5">
            <a:extLst>
              <a:ext uri="{FF2B5EF4-FFF2-40B4-BE49-F238E27FC236}">
                <a16:creationId xmlns:a16="http://schemas.microsoft.com/office/drawing/2014/main" id="{1D50B5C1-4506-D847-AF1E-F7DB8AA5BB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86235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9188" y="1576388"/>
            <a:ext cx="7678340"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19187" y="6559550"/>
            <a:ext cx="5062538" cy="146112"/>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endParaRPr lang="en-US"/>
          </a:p>
        </p:txBody>
      </p:sp>
      <p:sp>
        <p:nvSpPr>
          <p:cNvPr id="6" name="Slide Number Placeholder 5"/>
          <p:cNvSpPr>
            <a:spLocks noGrp="1"/>
          </p:cNvSpPr>
          <p:nvPr>
            <p:ph type="sldNum" sz="quarter" idx="4"/>
          </p:nvPr>
        </p:nvSpPr>
        <p:spPr>
          <a:xfrm>
            <a:off x="214313" y="6559550"/>
            <a:ext cx="354806" cy="146112"/>
          </a:xfrm>
          <a:prstGeom prst="rect">
            <a:avLst/>
          </a:prstGeom>
        </p:spPr>
        <p:txBody>
          <a:bodyPr vert="horz" lIns="0" tIns="0" rIns="0" bIns="0" rtlCol="0" anchor="b" anchorCtr="0"/>
          <a:lstStyle>
            <a:lvl1pPr algn="ctr">
              <a:defRPr sz="60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750" b="0" i="0">
                <a:solidFill>
                  <a:schemeClr val="bg1"/>
                </a:solidFill>
                <a:latin typeface="+mn-lt"/>
                <a:ea typeface="Verdana" panose="020B0604030504040204" pitchFamily="34" charset="0"/>
                <a:cs typeface="Verdana" panose="020B0604030504040204" pitchFamily="34" charset="0"/>
              </a:defRPr>
            </a:lvl9pPr>
          </a:lstStyle>
          <a:p>
            <a:fld id="{C1FF6DA9-008F-8B48-92A6-B652298478BF}" type="slidenum">
              <a:rPr lang="en-US" smtClean="0"/>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119188" y="454026"/>
            <a:ext cx="7675958" cy="802555"/>
          </a:xfrm>
          <a:prstGeom prst="rect">
            <a:avLst/>
          </a:prstGeom>
        </p:spPr>
        <p:txBody>
          <a:bodyPr vert="horz" lIns="0" tIns="0" rIns="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9222160" y="628290"/>
            <a:ext cx="497541" cy="575099"/>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9222160" y="3769740"/>
            <a:ext cx="497541" cy="575099"/>
          </a:xfrm>
          <a:prstGeom prst="rect">
            <a:avLst/>
          </a:prstGeom>
          <a:solidFill>
            <a:srgbClr val="2C994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35782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685800" rtl="0" eaLnBrk="1" latinLnBrk="0" hangingPunct="1">
        <a:lnSpc>
          <a:spcPct val="100000"/>
        </a:lnSpc>
        <a:spcBef>
          <a:spcPct val="0"/>
        </a:spcBef>
        <a:buNone/>
        <a:defRPr sz="2250" b="0" i="0" kern="1200">
          <a:solidFill>
            <a:schemeClr val="accent6"/>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1"/>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1"/>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1"/>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9663" y="454026"/>
            <a:ext cx="7685484" cy="802555"/>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09662" y="1581151"/>
            <a:ext cx="7687866" cy="48228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09663" y="6556830"/>
            <a:ext cx="5070872" cy="148697"/>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12272" y="6556376"/>
            <a:ext cx="334736" cy="149151"/>
          </a:xfrm>
          <a:prstGeom prst="rect">
            <a:avLst/>
          </a:prstGeom>
        </p:spPr>
        <p:txBody>
          <a:bodyPr vert="horz" lIns="0" tIns="0" rIns="0" bIns="0" rtlCol="0" anchor="b" anchorCtr="0"/>
          <a:lstStyle>
            <a:lvl1pPr algn="ctr">
              <a:defRPr sz="75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6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9222160" y="628290"/>
            <a:ext cx="497541" cy="575099"/>
          </a:xfrm>
          <a:prstGeom prst="rect">
            <a:avLst/>
          </a:prstGeom>
          <a:solidFill>
            <a:srgbClr val="5CBB5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9222160" y="3769740"/>
            <a:ext cx="497541" cy="575099"/>
          </a:xfrm>
          <a:prstGeom prst="rect">
            <a:avLst/>
          </a:prstGeom>
          <a:solidFill>
            <a:srgbClr val="00974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4170585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Lst>
  <p:hf hdr="0"/>
  <p:txStyles>
    <p:titleStyle>
      <a:lvl1pPr algn="ctr" defTabSz="685800" rtl="0" eaLnBrk="1" latinLnBrk="0" hangingPunct="1">
        <a:lnSpc>
          <a:spcPct val="100000"/>
        </a:lnSpc>
        <a:spcBef>
          <a:spcPct val="0"/>
        </a:spcBef>
        <a:buNone/>
        <a:defRPr sz="2250" b="0" i="0" kern="1200">
          <a:solidFill>
            <a:schemeClr val="accent6"/>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2"/>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2"/>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2"/>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2"/>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342900" algn="l" defTabSz="685800" rtl="0" eaLnBrk="1" latinLnBrk="0" hangingPunct="1">
        <a:defRPr sz="105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50" kern="1200">
          <a:solidFill>
            <a:schemeClr val="tx1"/>
          </a:solidFill>
          <a:latin typeface="+mn-lt"/>
          <a:ea typeface="+mn-ea"/>
          <a:cs typeface="+mn-cs"/>
        </a:defRPr>
      </a:lvl4pPr>
      <a:lvl5pPr marL="1371600" algn="l" defTabSz="685800" rtl="0" eaLnBrk="1" latinLnBrk="0" hangingPunct="1">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p:txBody>
          <a:bodyPr>
            <a:normAutofit/>
          </a:bodyPr>
          <a:lstStyle/>
          <a:p>
            <a:r>
              <a:rPr dirty="0"/>
              <a:t>IV Push Furosemide (Lasix) </a:t>
            </a:r>
            <a:br>
              <a:rPr lang="en-US" dirty="0"/>
            </a:br>
            <a:r>
              <a:rPr dirty="0"/>
              <a:t>Administration in Home Care</a:t>
            </a:r>
          </a:p>
        </p:txBody>
      </p:sp>
      <p:sp>
        <p:nvSpPr>
          <p:cNvPr id="3" name="Content Placeholder 2"/>
          <p:cNvSpPr>
            <a:spLocks noGrp="1" noRot="1" noMove="1" noResize="1" noEditPoints="1" noAdjustHandles="1" noChangeArrowheads="1" noChangeShapeType="1"/>
          </p:cNvSpPr>
          <p:nvPr>
            <p:ph type="body" sz="quarter" idx="19"/>
          </p:nvPr>
        </p:nvSpPr>
        <p:spPr>
          <a:xfrm>
            <a:off x="581767" y="6068580"/>
            <a:ext cx="8446294" cy="592504"/>
          </a:xfrm>
        </p:spPr>
        <p:txBody>
          <a:bodyPr/>
          <a:lstStyle/>
          <a:p>
            <a:pPr algn="r"/>
            <a:r>
              <a:rPr lang="en-US" i="1" dirty="0"/>
              <a:t>Clinical Staff Development; Nicole M. Tsoukalas, MSN, APRN, FNP-C</a:t>
            </a:r>
          </a:p>
          <a:p>
            <a:pPr algn="r"/>
            <a:r>
              <a:rPr lang="en-US" i="1" dirty="0"/>
              <a:t>09/2025</a:t>
            </a:r>
            <a:endParaRP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sz="1800" b="1" i="1" dirty="0">
                <a:solidFill>
                  <a:schemeClr val="accent6"/>
                </a:solidFill>
              </a:rPr>
              <a:t>Onset</a:t>
            </a:r>
            <a:r>
              <a:rPr sz="1800" dirty="0"/>
              <a:t>: ~5 minutes.</a:t>
            </a:r>
          </a:p>
          <a:p>
            <a:pPr marL="285750" indent="-285750">
              <a:lnSpc>
                <a:spcPct val="150000"/>
              </a:lnSpc>
              <a:buFont typeface="Arial" panose="020B0604020202020204" pitchFamily="34" charset="0"/>
              <a:buChar char="•"/>
            </a:pPr>
            <a:r>
              <a:rPr sz="1800" b="1" i="1" dirty="0">
                <a:solidFill>
                  <a:schemeClr val="accent6"/>
                </a:solidFill>
              </a:rPr>
              <a:t>Peak</a:t>
            </a:r>
            <a:r>
              <a:rPr sz="1800" dirty="0"/>
              <a:t> </a:t>
            </a:r>
            <a:r>
              <a:rPr sz="1800" b="1" i="1" dirty="0">
                <a:solidFill>
                  <a:schemeClr val="accent6"/>
                </a:solidFill>
              </a:rPr>
              <a:t>effect</a:t>
            </a:r>
            <a:r>
              <a:rPr sz="1800" dirty="0"/>
              <a:t>: ~30 minutes.</a:t>
            </a:r>
          </a:p>
          <a:p>
            <a:pPr marL="285750" indent="-285750">
              <a:lnSpc>
                <a:spcPct val="150000"/>
              </a:lnSpc>
              <a:buFont typeface="Arial" panose="020B0604020202020204" pitchFamily="34" charset="0"/>
              <a:buChar char="•"/>
            </a:pPr>
            <a:r>
              <a:rPr sz="1800" b="1" i="1" dirty="0">
                <a:solidFill>
                  <a:schemeClr val="accent6"/>
                </a:solidFill>
              </a:rPr>
              <a:t>Duration</a:t>
            </a:r>
            <a:r>
              <a:rPr sz="1800" dirty="0"/>
              <a:t>: ~2 hours.</a:t>
            </a:r>
          </a:p>
          <a:p>
            <a:pPr marL="285750" indent="-285750">
              <a:lnSpc>
                <a:spcPct val="150000"/>
              </a:lnSpc>
              <a:buFont typeface="Arial" panose="020B0604020202020204" pitchFamily="34" charset="0"/>
              <a:buChar char="•"/>
            </a:pPr>
            <a:r>
              <a:rPr sz="1800" b="1" i="1" dirty="0">
                <a:solidFill>
                  <a:schemeClr val="accent6"/>
                </a:solidFill>
              </a:rPr>
              <a:t>Expected urine output</a:t>
            </a:r>
            <a:r>
              <a:rPr sz="1800" dirty="0"/>
              <a:t>: 500–1000 mL in first 2 hrs.</a:t>
            </a:r>
          </a:p>
          <a:p>
            <a:pPr marL="285750" indent="-285750">
              <a:lnSpc>
                <a:spcPct val="150000"/>
              </a:lnSpc>
              <a:buFont typeface="Arial" panose="020B0604020202020204" pitchFamily="34" charset="0"/>
              <a:buChar char="•"/>
            </a:pPr>
            <a:r>
              <a:rPr sz="1800" b="1" i="1" dirty="0">
                <a:solidFill>
                  <a:schemeClr val="accent6"/>
                </a:solidFill>
              </a:rPr>
              <a:t>Clinical </a:t>
            </a:r>
            <a:r>
              <a:rPr lang="en-US" sz="1800" b="1" i="1" dirty="0">
                <a:solidFill>
                  <a:schemeClr val="accent6"/>
                </a:solidFill>
              </a:rPr>
              <a:t>I</a:t>
            </a:r>
            <a:r>
              <a:rPr sz="1800" b="1" i="1" dirty="0">
                <a:solidFill>
                  <a:schemeClr val="accent6"/>
                </a:solidFill>
              </a:rPr>
              <a:t>mprovement</a:t>
            </a:r>
            <a:r>
              <a:rPr sz="1800" dirty="0"/>
              <a:t>: </a:t>
            </a:r>
            <a:endParaRPr lang="en-US" sz="1800" dirty="0"/>
          </a:p>
          <a:p>
            <a:pPr marL="711994" lvl="3" indent="-285750">
              <a:lnSpc>
                <a:spcPct val="150000"/>
              </a:lnSpc>
            </a:pPr>
            <a:r>
              <a:rPr lang="en-US" sz="1650" dirty="0"/>
              <a:t>D</a:t>
            </a:r>
            <a:r>
              <a:rPr sz="1650" dirty="0"/>
              <a:t>ecreased dyspnea, edema, </a:t>
            </a:r>
            <a:r>
              <a:rPr lang="en-US" sz="1650" dirty="0"/>
              <a:t>and </a:t>
            </a:r>
            <a:r>
              <a:rPr sz="1650" dirty="0"/>
              <a:t>crackles.</a:t>
            </a:r>
          </a:p>
        </p:txBody>
      </p:sp>
      <p:sp>
        <p:nvSpPr>
          <p:cNvPr id="2" name="Title 1"/>
          <p:cNvSpPr>
            <a:spLocks noGrp="1" noRot="1" noMove="1" noResize="1" noEditPoints="1" noAdjustHandles="1" noChangeArrowheads="1" noChangeShapeType="1"/>
          </p:cNvSpPr>
          <p:nvPr>
            <p:ph type="title"/>
          </p:nvPr>
        </p:nvSpPr>
        <p:spPr/>
        <p:txBody>
          <a:bodyPr/>
          <a:lstStyle/>
          <a:p>
            <a:r>
              <a:rPr sz="3200" dirty="0"/>
              <a:t>Expected Response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a:lnSpc>
                <a:spcPct val="150000"/>
              </a:lnSpc>
            </a:pPr>
            <a:r>
              <a:rPr sz="1800" b="1" i="1" dirty="0">
                <a:solidFill>
                  <a:schemeClr val="accent6"/>
                </a:solidFill>
              </a:rPr>
              <a:t>Potential complications:</a:t>
            </a:r>
          </a:p>
          <a:p>
            <a:pPr marL="285750" indent="-285750">
              <a:lnSpc>
                <a:spcPct val="150000"/>
              </a:lnSpc>
              <a:buFont typeface="Arial" panose="020B0604020202020204" pitchFamily="34" charset="0"/>
              <a:buChar char="•"/>
            </a:pPr>
            <a:r>
              <a:rPr sz="1800" dirty="0"/>
              <a:t>Hypotension and dizziness.</a:t>
            </a:r>
          </a:p>
          <a:p>
            <a:pPr marL="285750" indent="-285750">
              <a:lnSpc>
                <a:spcPct val="150000"/>
              </a:lnSpc>
              <a:buFont typeface="Arial" panose="020B0604020202020204" pitchFamily="34" charset="0"/>
              <a:buChar char="•"/>
            </a:pPr>
            <a:r>
              <a:rPr sz="1800" dirty="0"/>
              <a:t>Electrolyte imbalances (low K, Na, Mg).</a:t>
            </a:r>
          </a:p>
          <a:p>
            <a:pPr marL="285750" indent="-285750">
              <a:lnSpc>
                <a:spcPct val="150000"/>
              </a:lnSpc>
              <a:buFont typeface="Arial" panose="020B0604020202020204" pitchFamily="34" charset="0"/>
              <a:buChar char="•"/>
            </a:pPr>
            <a:r>
              <a:rPr sz="1800" dirty="0"/>
              <a:t>Renal dysfunction (rise in BUN/Cr).</a:t>
            </a:r>
          </a:p>
          <a:p>
            <a:pPr marL="285750" indent="-285750">
              <a:lnSpc>
                <a:spcPct val="150000"/>
              </a:lnSpc>
              <a:buFont typeface="Arial" panose="020B0604020202020204" pitchFamily="34" charset="0"/>
              <a:buChar char="•"/>
            </a:pPr>
            <a:r>
              <a:rPr sz="1800" dirty="0"/>
              <a:t>Ototoxicity (tinnitus, hearing changes).</a:t>
            </a:r>
          </a:p>
          <a:p>
            <a:pPr marL="285750" indent="-285750">
              <a:lnSpc>
                <a:spcPct val="150000"/>
              </a:lnSpc>
              <a:buFont typeface="Arial" panose="020B0604020202020204" pitchFamily="34" charset="0"/>
              <a:buChar char="•"/>
            </a:pPr>
            <a:r>
              <a:rPr sz="1800" dirty="0"/>
              <a:t>Allergic reactions.</a:t>
            </a:r>
          </a:p>
          <a:p>
            <a:pPr marL="285750" indent="-285750">
              <a:lnSpc>
                <a:spcPct val="150000"/>
              </a:lnSpc>
              <a:buFont typeface="Arial" panose="020B0604020202020204" pitchFamily="34" charset="0"/>
              <a:buChar char="•"/>
            </a:pPr>
            <a:r>
              <a:rPr sz="1800" dirty="0"/>
              <a:t>Hyperglycemia (in diabetic patients).</a:t>
            </a:r>
          </a:p>
        </p:txBody>
      </p:sp>
      <p:sp>
        <p:nvSpPr>
          <p:cNvPr id="2" name="Title 1"/>
          <p:cNvSpPr>
            <a:spLocks noGrp="1" noRot="1" noMove="1" noResize="1" noEditPoints="1" noAdjustHandles="1" noChangeArrowheads="1" noChangeShapeType="1"/>
          </p:cNvSpPr>
          <p:nvPr>
            <p:ph type="title"/>
          </p:nvPr>
        </p:nvSpPr>
        <p:spPr/>
        <p:txBody>
          <a:bodyPr/>
          <a:lstStyle/>
          <a:p>
            <a:r>
              <a:rPr sz="3200" dirty="0"/>
              <a:t>Adverse Effects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a:lnSpc>
                <a:spcPct val="150000"/>
              </a:lnSpc>
            </a:pPr>
            <a:r>
              <a:rPr sz="1800" b="1" i="1" dirty="0">
                <a:solidFill>
                  <a:schemeClr val="accent6"/>
                </a:solidFill>
              </a:rPr>
              <a:t>If patient develops:</a:t>
            </a:r>
          </a:p>
          <a:p>
            <a:pPr marL="285750" indent="-285750">
              <a:lnSpc>
                <a:spcPct val="150000"/>
              </a:lnSpc>
              <a:buFont typeface="Arial" panose="020B0604020202020204" pitchFamily="34" charset="0"/>
              <a:buChar char="•"/>
            </a:pPr>
            <a:r>
              <a:rPr sz="1800" dirty="0"/>
              <a:t>SBP &lt;90 with symptoms → lay flat, elevate legs, call provider; call EMS if severe.</a:t>
            </a:r>
          </a:p>
          <a:p>
            <a:pPr marL="285750" indent="-285750">
              <a:lnSpc>
                <a:spcPct val="150000"/>
              </a:lnSpc>
              <a:buFont typeface="Arial" panose="020B0604020202020204" pitchFamily="34" charset="0"/>
              <a:buChar char="•"/>
            </a:pPr>
            <a:r>
              <a:rPr sz="1800" dirty="0"/>
              <a:t>Chest pain or severe SOB → Call 911 immediately.</a:t>
            </a:r>
          </a:p>
          <a:p>
            <a:pPr marL="285750" indent="-285750">
              <a:lnSpc>
                <a:spcPct val="150000"/>
              </a:lnSpc>
              <a:buFont typeface="Arial" panose="020B0604020202020204" pitchFamily="34" charset="0"/>
              <a:buChar char="•"/>
            </a:pPr>
            <a:r>
              <a:rPr sz="1800" dirty="0"/>
              <a:t>Allergic reaction → stop med, call 911.</a:t>
            </a:r>
          </a:p>
          <a:p>
            <a:pPr marL="285750" indent="-285750">
              <a:lnSpc>
                <a:spcPct val="150000"/>
              </a:lnSpc>
              <a:buFont typeface="Arial" panose="020B0604020202020204" pitchFamily="34" charset="0"/>
              <a:buChar char="•"/>
            </a:pPr>
            <a:r>
              <a:rPr sz="1800" dirty="0"/>
              <a:t>No urine output after 1–2 h</a:t>
            </a:r>
            <a:r>
              <a:rPr lang="en-US" sz="1800" dirty="0"/>
              <a:t>our</a:t>
            </a:r>
            <a:r>
              <a:rPr sz="1800" dirty="0"/>
              <a:t>s → notify provider.</a:t>
            </a:r>
          </a:p>
        </p:txBody>
      </p:sp>
      <p:sp>
        <p:nvSpPr>
          <p:cNvPr id="2" name="Title 1"/>
          <p:cNvSpPr>
            <a:spLocks noGrp="1" noRot="1" noMove="1" noResize="1" noEditPoints="1" noAdjustHandles="1" noChangeArrowheads="1" noChangeShapeType="1"/>
          </p:cNvSpPr>
          <p:nvPr>
            <p:ph type="title"/>
          </p:nvPr>
        </p:nvSpPr>
        <p:spPr/>
        <p:txBody>
          <a:bodyPr/>
          <a:lstStyle/>
          <a:p>
            <a:r>
              <a:rPr sz="3200" dirty="0"/>
              <a:t>Emergency Protocols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a:lnSpc>
                <a:spcPct val="150000"/>
              </a:lnSpc>
            </a:pPr>
            <a:r>
              <a:rPr sz="1800" b="1" i="1" dirty="0">
                <a:solidFill>
                  <a:schemeClr val="accent6"/>
                </a:solidFill>
              </a:rPr>
              <a:t>Must include:</a:t>
            </a:r>
          </a:p>
          <a:p>
            <a:pPr marL="498348" lvl="2" indent="-285750">
              <a:lnSpc>
                <a:spcPct val="150000"/>
              </a:lnSpc>
            </a:pPr>
            <a:r>
              <a:rPr sz="1800" dirty="0"/>
              <a:t>Time, dose, route, IV site.</a:t>
            </a:r>
            <a:endParaRPr lang="en-US" sz="1800" dirty="0"/>
          </a:p>
          <a:p>
            <a:pPr marL="498348" lvl="2" indent="-285750">
              <a:lnSpc>
                <a:spcPct val="150000"/>
              </a:lnSpc>
            </a:pPr>
            <a:r>
              <a:rPr sz="1800" dirty="0"/>
              <a:t>Pre/post vital signs.</a:t>
            </a:r>
            <a:endParaRPr lang="en-US" sz="1800" dirty="0"/>
          </a:p>
          <a:p>
            <a:pPr marL="498348" lvl="2" indent="-285750">
              <a:lnSpc>
                <a:spcPct val="150000"/>
              </a:lnSpc>
            </a:pPr>
            <a:r>
              <a:rPr sz="1800" dirty="0"/>
              <a:t>Urine output and patient response.</a:t>
            </a:r>
            <a:endParaRPr lang="en-US" sz="1800" dirty="0"/>
          </a:p>
          <a:p>
            <a:pPr marL="498348" lvl="2" indent="-285750">
              <a:lnSpc>
                <a:spcPct val="150000"/>
              </a:lnSpc>
            </a:pPr>
            <a:r>
              <a:rPr sz="1800" dirty="0"/>
              <a:t>Consent and patient education provided.</a:t>
            </a:r>
            <a:endParaRPr lang="en-US" sz="1800" dirty="0"/>
          </a:p>
          <a:p>
            <a:pPr marL="498348" lvl="2" indent="-285750">
              <a:lnSpc>
                <a:spcPct val="150000"/>
              </a:lnSpc>
            </a:pPr>
            <a:r>
              <a:rPr sz="1800" dirty="0"/>
              <a:t>Provider notifications.</a:t>
            </a:r>
            <a:endParaRPr lang="en-US" sz="1800" dirty="0"/>
          </a:p>
          <a:p>
            <a:pPr marL="498348" lvl="2" indent="-285750">
              <a:lnSpc>
                <a:spcPct val="150000"/>
              </a:lnSpc>
            </a:pPr>
            <a:r>
              <a:rPr sz="1800" dirty="0"/>
              <a:t>Any adverse reactions and interventions.</a:t>
            </a:r>
          </a:p>
        </p:txBody>
      </p:sp>
      <p:sp>
        <p:nvSpPr>
          <p:cNvPr id="2" name="Title 1"/>
          <p:cNvSpPr>
            <a:spLocks noGrp="1" noRot="1" noMove="1" noResize="1" noEditPoints="1" noAdjustHandles="1" noChangeArrowheads="1" noChangeShapeType="1"/>
          </p:cNvSpPr>
          <p:nvPr>
            <p:ph type="title"/>
          </p:nvPr>
        </p:nvSpPr>
        <p:spPr/>
        <p:txBody>
          <a:bodyPr/>
          <a:lstStyle/>
          <a:p>
            <a:r>
              <a:rPr sz="3200" dirty="0"/>
              <a:t>Documentation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sz="1800" b="1" i="1" dirty="0">
                <a:solidFill>
                  <a:schemeClr val="accent6"/>
                </a:solidFill>
              </a:rPr>
              <a:t>In MA</a:t>
            </a:r>
            <a:r>
              <a:rPr sz="1800" dirty="0"/>
              <a:t>: Only RNs may administer IV push Lasix.</a:t>
            </a:r>
          </a:p>
          <a:p>
            <a:pPr marL="285750" indent="-285750">
              <a:lnSpc>
                <a:spcPct val="150000"/>
              </a:lnSpc>
              <a:buFont typeface="Arial" panose="020B0604020202020204" pitchFamily="34" charset="0"/>
              <a:buChar char="•"/>
            </a:pPr>
            <a:r>
              <a:rPr sz="1800" b="1" i="1" dirty="0">
                <a:solidFill>
                  <a:schemeClr val="accent6"/>
                </a:solidFill>
              </a:rPr>
              <a:t>In NH</a:t>
            </a:r>
            <a:r>
              <a:rPr sz="1800" dirty="0"/>
              <a:t>: RNs may administer; LPNs with IV certification may under RN supervision.</a:t>
            </a:r>
          </a:p>
          <a:p>
            <a:pPr marL="285750" indent="-285750">
              <a:lnSpc>
                <a:spcPct val="150000"/>
              </a:lnSpc>
              <a:buFont typeface="Arial" panose="020B0604020202020204" pitchFamily="34" charset="0"/>
              <a:buChar char="•"/>
            </a:pPr>
            <a:r>
              <a:rPr sz="1800" b="1" i="1" dirty="0">
                <a:solidFill>
                  <a:schemeClr val="accent6"/>
                </a:solidFill>
              </a:rPr>
              <a:t>Annual competency required</a:t>
            </a:r>
            <a:r>
              <a:rPr sz="1800" dirty="0"/>
              <a:t>.</a:t>
            </a:r>
          </a:p>
          <a:p>
            <a:pPr marL="285750" indent="-285750">
              <a:lnSpc>
                <a:spcPct val="150000"/>
              </a:lnSpc>
              <a:buFont typeface="Arial" panose="020B0604020202020204" pitchFamily="34" charset="0"/>
              <a:buChar char="•"/>
            </a:pPr>
            <a:r>
              <a:rPr lang="en-US" sz="1800" dirty="0"/>
              <a:t>Competency </a:t>
            </a:r>
            <a:r>
              <a:rPr lang="en-US" sz="1800" b="1" i="1" dirty="0">
                <a:solidFill>
                  <a:schemeClr val="accent6"/>
                </a:solidFill>
              </a:rPr>
              <a:t>mandatory</a:t>
            </a:r>
            <a:r>
              <a:rPr lang="en-US" sz="1800" dirty="0"/>
              <a:t> (knowledge/skill) </a:t>
            </a:r>
            <a:r>
              <a:rPr sz="1800" dirty="0"/>
              <a:t>before independent practice.</a:t>
            </a:r>
          </a:p>
        </p:txBody>
      </p:sp>
      <p:sp>
        <p:nvSpPr>
          <p:cNvPr id="2" name="Title 1"/>
          <p:cNvSpPr>
            <a:spLocks noGrp="1" noRot="1" noMove="1" noResize="1" noEditPoints="1" noAdjustHandles="1" noChangeArrowheads="1" noChangeShapeType="1"/>
          </p:cNvSpPr>
          <p:nvPr>
            <p:ph type="title"/>
          </p:nvPr>
        </p:nvSpPr>
        <p:spPr/>
        <p:txBody>
          <a:bodyPr/>
          <a:lstStyle/>
          <a:p>
            <a:r>
              <a:rPr sz="3200" dirty="0"/>
              <a:t>Nurse Competency &amp; Role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algn="ctr"/>
            <a:r>
              <a:rPr sz="1800" b="1" dirty="0">
                <a:solidFill>
                  <a:schemeClr val="accent6"/>
                </a:solidFill>
              </a:rPr>
              <a:t>Safe IV Push Lasix = Patient Safety + Reduced Readmissions</a:t>
            </a:r>
          </a:p>
          <a:p>
            <a:pPr algn="ctr"/>
            <a:endParaRPr sz="1800" b="1" dirty="0">
              <a:solidFill>
                <a:schemeClr val="accent6"/>
              </a:solidFill>
            </a:endParaRPr>
          </a:p>
          <a:p>
            <a:pPr algn="ctr"/>
            <a:r>
              <a:rPr sz="1800" b="1" dirty="0">
                <a:solidFill>
                  <a:schemeClr val="accent6"/>
                </a:solidFill>
              </a:rPr>
              <a:t>Thank you for your commitment to excellence in HF care.</a:t>
            </a:r>
          </a:p>
        </p:txBody>
      </p:sp>
      <p:sp>
        <p:nvSpPr>
          <p:cNvPr id="2" name="Title 1"/>
          <p:cNvSpPr>
            <a:spLocks noGrp="1" noRot="1" noMove="1" noResize="1" noEditPoints="1" noAdjustHandles="1" noChangeArrowheads="1" noChangeShapeType="1"/>
          </p:cNvSpPr>
          <p:nvPr>
            <p:ph type="title"/>
          </p:nvPr>
        </p:nvSpPr>
        <p:spPr/>
        <p:txBody>
          <a:bodyPr/>
          <a:lstStyle/>
          <a:p>
            <a:r>
              <a:rPr sz="3200" dirty="0"/>
              <a:t>Closing / 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84A0-C546-21D9-5B38-14E7E3A0B502}"/>
              </a:ext>
            </a:extLst>
          </p:cNvPr>
          <p:cNvSpPr>
            <a:spLocks noGrp="1"/>
          </p:cNvSpPr>
          <p:nvPr>
            <p:ph type="title"/>
          </p:nvPr>
        </p:nvSpPr>
        <p:spPr>
          <a:xfrm>
            <a:off x="2462325" y="668131"/>
            <a:ext cx="4519613" cy="1897917"/>
          </a:xfrm>
        </p:spPr>
        <p:txBody>
          <a:bodyPr/>
          <a:lstStyle/>
          <a:p>
            <a:r>
              <a:rPr lang="en-US" dirty="0"/>
              <a:t>Thank You for Learning!!</a:t>
            </a:r>
          </a:p>
        </p:txBody>
      </p:sp>
      <p:sp>
        <p:nvSpPr>
          <p:cNvPr id="3" name="Text Placeholder 2">
            <a:extLst>
              <a:ext uri="{FF2B5EF4-FFF2-40B4-BE49-F238E27FC236}">
                <a16:creationId xmlns:a16="http://schemas.microsoft.com/office/drawing/2014/main" id="{A0357CD6-1AA5-1C79-73C6-F2E3F88B3B15}"/>
              </a:ext>
            </a:extLst>
          </p:cNvPr>
          <p:cNvSpPr>
            <a:spLocks noGrp="1" noRot="1" noMove="1" noResize="1" noEditPoints="1" noAdjustHandles="1" noChangeArrowheads="1" noChangeShapeType="1"/>
          </p:cNvSpPr>
          <p:nvPr>
            <p:ph type="body" sz="quarter" idx="19"/>
          </p:nvPr>
        </p:nvSpPr>
        <p:spPr>
          <a:xfrm>
            <a:off x="348853" y="4453335"/>
            <a:ext cx="4519613" cy="1352241"/>
          </a:xfrm>
        </p:spPr>
        <p:txBody>
          <a:bodyPr/>
          <a:lstStyle/>
          <a:p>
            <a:pPr>
              <a:lnSpc>
                <a:spcPct val="150000"/>
              </a:lnSpc>
            </a:pPr>
            <a:r>
              <a:rPr lang="en-US" dirty="0"/>
              <a:t>Tufts Medicine Care at Home</a:t>
            </a:r>
          </a:p>
          <a:p>
            <a:pPr>
              <a:lnSpc>
                <a:spcPct val="150000"/>
              </a:lnSpc>
            </a:pPr>
            <a:r>
              <a:rPr lang="en-US" dirty="0"/>
              <a:t>847 Rogers Street, Suite 201</a:t>
            </a:r>
          </a:p>
          <a:p>
            <a:pPr>
              <a:lnSpc>
                <a:spcPct val="150000"/>
              </a:lnSpc>
            </a:pPr>
            <a:r>
              <a:rPr lang="en-US" dirty="0"/>
              <a:t>Lowell, MA 01821</a:t>
            </a:r>
          </a:p>
          <a:p>
            <a:pPr>
              <a:lnSpc>
                <a:spcPct val="150000"/>
              </a:lnSpc>
            </a:pPr>
            <a:r>
              <a:rPr lang="en-US" i="1" dirty="0"/>
              <a:t>Clinical Staff Development</a:t>
            </a:r>
          </a:p>
        </p:txBody>
      </p:sp>
    </p:spTree>
    <p:extLst>
      <p:ext uri="{BB962C8B-B14F-4D97-AF65-F5344CB8AC3E}">
        <p14:creationId xmlns:p14="http://schemas.microsoft.com/office/powerpoint/2010/main" val="243620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normAutofit/>
          </a:bodyPr>
          <a:lstStyle/>
          <a:p>
            <a:pPr marL="342900" indent="-342900">
              <a:lnSpc>
                <a:spcPct val="150000"/>
              </a:lnSpc>
              <a:buFont typeface="+mj-lt"/>
              <a:buAutoNum type="arabicPeriod"/>
            </a:pPr>
            <a:r>
              <a:rPr sz="1800" b="1" i="1" dirty="0">
                <a:solidFill>
                  <a:schemeClr val="accent6"/>
                </a:solidFill>
              </a:rPr>
              <a:t>Identify</a:t>
            </a:r>
            <a:r>
              <a:rPr sz="1800" dirty="0"/>
              <a:t> eligibility and contraindications for IV push Lasix at home.</a:t>
            </a:r>
            <a:endParaRPr lang="en-US" sz="1800" dirty="0"/>
          </a:p>
          <a:p>
            <a:pPr marL="342900" indent="-342900">
              <a:lnSpc>
                <a:spcPct val="150000"/>
              </a:lnSpc>
              <a:buFont typeface="+mj-lt"/>
              <a:buAutoNum type="arabicPeriod"/>
            </a:pPr>
            <a:r>
              <a:rPr sz="1800" b="1" i="1" dirty="0">
                <a:solidFill>
                  <a:schemeClr val="accent6"/>
                </a:solidFill>
              </a:rPr>
              <a:t>Demonstrate</a:t>
            </a:r>
            <a:r>
              <a:rPr sz="1800" dirty="0"/>
              <a:t> safe preparation and administration techniques.</a:t>
            </a:r>
            <a:endParaRPr lang="en-US" sz="1800" dirty="0"/>
          </a:p>
          <a:p>
            <a:pPr marL="342900" indent="-342900">
              <a:lnSpc>
                <a:spcPct val="150000"/>
              </a:lnSpc>
              <a:buFont typeface="+mj-lt"/>
              <a:buAutoNum type="arabicPeriod"/>
            </a:pPr>
            <a:r>
              <a:rPr sz="1800" b="1" i="1" dirty="0">
                <a:solidFill>
                  <a:schemeClr val="accent6"/>
                </a:solidFill>
              </a:rPr>
              <a:t>Apply</a:t>
            </a:r>
            <a:r>
              <a:rPr sz="1800" dirty="0"/>
              <a:t> pre-, during-, and post-administration monitoring standards.</a:t>
            </a:r>
            <a:endParaRPr lang="en-US" sz="1800" dirty="0"/>
          </a:p>
          <a:p>
            <a:pPr marL="342900" indent="-342900">
              <a:lnSpc>
                <a:spcPct val="150000"/>
              </a:lnSpc>
              <a:buFont typeface="+mj-lt"/>
              <a:buAutoNum type="arabicPeriod"/>
            </a:pPr>
            <a:r>
              <a:rPr sz="1800" b="1" i="1" dirty="0">
                <a:solidFill>
                  <a:schemeClr val="accent6"/>
                </a:solidFill>
              </a:rPr>
              <a:t>Recognize</a:t>
            </a:r>
            <a:r>
              <a:rPr sz="1800" dirty="0"/>
              <a:t> and respond to common adverse effects.</a:t>
            </a:r>
            <a:endParaRPr lang="en-US" sz="1800" dirty="0"/>
          </a:p>
          <a:p>
            <a:pPr marL="342900" indent="-342900">
              <a:lnSpc>
                <a:spcPct val="150000"/>
              </a:lnSpc>
              <a:buFont typeface="+mj-lt"/>
              <a:buAutoNum type="arabicPeriod"/>
            </a:pPr>
            <a:r>
              <a:rPr sz="1800" b="1" i="1" dirty="0">
                <a:solidFill>
                  <a:schemeClr val="accent6"/>
                </a:solidFill>
              </a:rPr>
              <a:t>Document</a:t>
            </a:r>
            <a:r>
              <a:rPr sz="1800" dirty="0"/>
              <a:t> care and obtain informed consent per regulatory requirements.</a:t>
            </a:r>
          </a:p>
        </p:txBody>
      </p:sp>
      <p:sp>
        <p:nvSpPr>
          <p:cNvPr id="2" name="Title 1"/>
          <p:cNvSpPr>
            <a:spLocks noGrp="1" noRot="1" noMove="1" noResize="1" noEditPoints="1" noAdjustHandles="1" noChangeArrowheads="1" noChangeShapeType="1"/>
          </p:cNvSpPr>
          <p:nvPr>
            <p:ph type="title"/>
          </p:nvPr>
        </p:nvSpPr>
        <p:spPr/>
        <p:txBody>
          <a:bodyPr/>
          <a:lstStyle/>
          <a:p>
            <a:r>
              <a:rPr sz="3600" dirty="0"/>
              <a:t>Learner 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sz="1800" dirty="0"/>
              <a:t>Heart failure is a leading cause of hospital readmissions (25% within 30 days).</a:t>
            </a:r>
            <a:endParaRPr lang="en-US" sz="1800" dirty="0"/>
          </a:p>
          <a:p>
            <a:pPr marL="285750" indent="-285750">
              <a:lnSpc>
                <a:spcPct val="150000"/>
              </a:lnSpc>
              <a:buFont typeface="Arial" panose="020B0604020202020204" pitchFamily="34" charset="0"/>
              <a:buChar char="•"/>
            </a:pPr>
            <a:r>
              <a:rPr sz="1800" dirty="0"/>
              <a:t>IV Lasix provides rapid relief of congestion.</a:t>
            </a:r>
            <a:endParaRPr lang="en-US" sz="1800" dirty="0"/>
          </a:p>
          <a:p>
            <a:pPr marL="285750" indent="-285750">
              <a:lnSpc>
                <a:spcPct val="150000"/>
              </a:lnSpc>
              <a:buFont typeface="Arial" panose="020B0604020202020204" pitchFamily="34" charset="0"/>
              <a:buChar char="•"/>
            </a:pPr>
            <a:r>
              <a:rPr sz="1800" dirty="0"/>
              <a:t>Safe home administration can reduce ED visits, improve patient comfort, and lower readmissions</a:t>
            </a:r>
            <a:r>
              <a:rPr dirty="0"/>
              <a:t>.</a:t>
            </a:r>
          </a:p>
        </p:txBody>
      </p:sp>
      <p:sp>
        <p:nvSpPr>
          <p:cNvPr id="2" name="Title 1"/>
          <p:cNvSpPr>
            <a:spLocks noGrp="1" noRot="1" noMove="1" noResize="1" noEditPoints="1" noAdjustHandles="1" noChangeArrowheads="1" noChangeShapeType="1"/>
          </p:cNvSpPr>
          <p:nvPr>
            <p:ph type="title"/>
          </p:nvPr>
        </p:nvSpPr>
        <p:spPr/>
        <p:txBody>
          <a:bodyPr/>
          <a:lstStyle/>
          <a:p>
            <a:r>
              <a:rPr sz="3200" dirty="0"/>
              <a:t>Why It Matters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normAutofit/>
          </a:bodyPr>
          <a:lstStyle/>
          <a:p>
            <a:pPr>
              <a:lnSpc>
                <a:spcPct val="150000"/>
              </a:lnSpc>
            </a:pPr>
            <a:r>
              <a:rPr sz="1800" b="1" i="1" dirty="0">
                <a:solidFill>
                  <a:schemeClr val="accent6"/>
                </a:solidFill>
              </a:rPr>
              <a:t>Eligibility criteria:</a:t>
            </a:r>
          </a:p>
          <a:p>
            <a:pPr marL="285750" indent="-285750">
              <a:lnSpc>
                <a:spcPct val="150000"/>
              </a:lnSpc>
              <a:buFont typeface="Arial" panose="020B0604020202020204" pitchFamily="34" charset="0"/>
              <a:buChar char="•"/>
            </a:pPr>
            <a:r>
              <a:rPr sz="1600" dirty="0"/>
              <a:t>Confirmed HF diagnosis (</a:t>
            </a:r>
            <a:r>
              <a:rPr sz="1600" dirty="0" err="1"/>
              <a:t>HFrEF</a:t>
            </a:r>
            <a:r>
              <a:rPr sz="1600" dirty="0"/>
              <a:t> or </a:t>
            </a:r>
            <a:r>
              <a:rPr sz="1600" dirty="0" err="1"/>
              <a:t>HFpEF</a:t>
            </a:r>
            <a:r>
              <a:rPr sz="1600" dirty="0"/>
              <a:t>).</a:t>
            </a:r>
            <a:endParaRPr lang="en-US" sz="1600" dirty="0"/>
          </a:p>
          <a:p>
            <a:pPr marL="285750" indent="-285750">
              <a:lnSpc>
                <a:spcPct val="150000"/>
              </a:lnSpc>
              <a:buFont typeface="Arial" panose="020B0604020202020204" pitchFamily="34" charset="0"/>
              <a:buChar char="•"/>
            </a:pPr>
            <a:r>
              <a:rPr sz="1600" dirty="0"/>
              <a:t>Worsening congestion despite oral diuretics.</a:t>
            </a:r>
            <a:endParaRPr lang="en-US" sz="1600" dirty="0"/>
          </a:p>
          <a:p>
            <a:pPr marL="285750" indent="-285750">
              <a:lnSpc>
                <a:spcPct val="150000"/>
              </a:lnSpc>
              <a:buFont typeface="Arial" panose="020B0604020202020204" pitchFamily="34" charset="0"/>
              <a:buChar char="•"/>
            </a:pPr>
            <a:r>
              <a:rPr sz="1600" dirty="0"/>
              <a:t>Hemodynamically stable (SBP &gt;90 mmHg).</a:t>
            </a:r>
            <a:endParaRPr lang="en-US" sz="1600" dirty="0"/>
          </a:p>
          <a:p>
            <a:pPr marL="285750" indent="-285750">
              <a:lnSpc>
                <a:spcPct val="150000"/>
              </a:lnSpc>
              <a:buFont typeface="Arial" panose="020B0604020202020204" pitchFamily="34" charset="0"/>
              <a:buChar char="•"/>
            </a:pPr>
            <a:r>
              <a:rPr sz="1600" dirty="0"/>
              <a:t>Recent labs acceptable (K &gt;3.0, Na &gt;125, stable creatinine).</a:t>
            </a:r>
            <a:endParaRPr lang="en-US" sz="1600" dirty="0"/>
          </a:p>
          <a:p>
            <a:pPr marL="285750" indent="-285750">
              <a:lnSpc>
                <a:spcPct val="150000"/>
              </a:lnSpc>
              <a:buFont typeface="Arial" panose="020B0604020202020204" pitchFamily="34" charset="0"/>
              <a:buChar char="•"/>
            </a:pPr>
            <a:r>
              <a:rPr sz="1600" dirty="0"/>
              <a:t>Provider order in place.</a:t>
            </a:r>
            <a:endParaRPr lang="en-US" sz="1600" dirty="0"/>
          </a:p>
          <a:p>
            <a:pPr marL="285750" indent="-285750">
              <a:lnSpc>
                <a:spcPct val="150000"/>
              </a:lnSpc>
              <a:buFont typeface="Arial" panose="020B0604020202020204" pitchFamily="34" charset="0"/>
              <a:buChar char="•"/>
            </a:pPr>
            <a:r>
              <a:rPr sz="1600" dirty="0"/>
              <a:t>Safe home environment with caregiver support.</a:t>
            </a:r>
            <a:endParaRPr lang="en-US" sz="1600" dirty="0"/>
          </a:p>
          <a:p>
            <a:pPr marL="285750" indent="-285750">
              <a:lnSpc>
                <a:spcPct val="150000"/>
              </a:lnSpc>
              <a:buFont typeface="Arial" panose="020B0604020202020204" pitchFamily="34" charset="0"/>
              <a:buChar char="•"/>
            </a:pPr>
            <a:r>
              <a:rPr sz="1600" dirty="0"/>
              <a:t>Informed consent obtained.</a:t>
            </a:r>
          </a:p>
        </p:txBody>
      </p:sp>
      <p:sp>
        <p:nvSpPr>
          <p:cNvPr id="2" name="Title 1"/>
          <p:cNvSpPr>
            <a:spLocks noGrp="1" noRot="1" noMove="1" noResize="1" noEditPoints="1" noAdjustHandles="1" noChangeArrowheads="1" noChangeShapeType="1"/>
          </p:cNvSpPr>
          <p:nvPr>
            <p:ph type="title"/>
          </p:nvPr>
        </p:nvSpPr>
        <p:spPr/>
        <p:txBody>
          <a:bodyPr/>
          <a:lstStyle/>
          <a:p>
            <a:r>
              <a:rPr sz="3200" dirty="0"/>
              <a:t>Patient Eligibility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normAutofit/>
          </a:bodyPr>
          <a:lstStyle/>
          <a:p>
            <a:pPr>
              <a:lnSpc>
                <a:spcPct val="150000"/>
              </a:lnSpc>
            </a:pPr>
            <a:r>
              <a:rPr sz="1800" b="1" i="1" dirty="0">
                <a:solidFill>
                  <a:schemeClr val="accent6"/>
                </a:solidFill>
              </a:rPr>
              <a:t>Do NOT administer at home if:</a:t>
            </a:r>
          </a:p>
          <a:p>
            <a:pPr marL="285750" indent="-285750">
              <a:lnSpc>
                <a:spcPct val="150000"/>
              </a:lnSpc>
              <a:buFont typeface="Arial" panose="020B0604020202020204" pitchFamily="34" charset="0"/>
              <a:buChar char="•"/>
            </a:pPr>
            <a:r>
              <a:rPr sz="1600" dirty="0"/>
              <a:t>SBP &lt;90 mmHg or symptomatic hypotension.</a:t>
            </a:r>
          </a:p>
          <a:p>
            <a:pPr marL="285750" indent="-285750">
              <a:lnSpc>
                <a:spcPct val="150000"/>
              </a:lnSpc>
              <a:buFont typeface="Arial" panose="020B0604020202020204" pitchFamily="34" charset="0"/>
              <a:buChar char="•"/>
            </a:pPr>
            <a:r>
              <a:rPr sz="1600" dirty="0"/>
              <a:t>Acute MI, sepsis, stroke, or unstable arrhythmia.</a:t>
            </a:r>
          </a:p>
          <a:p>
            <a:pPr marL="285750" indent="-285750">
              <a:lnSpc>
                <a:spcPct val="150000"/>
              </a:lnSpc>
              <a:buFont typeface="Arial" panose="020B0604020202020204" pitchFamily="34" charset="0"/>
              <a:buChar char="•"/>
            </a:pPr>
            <a:r>
              <a:rPr sz="1600" dirty="0"/>
              <a:t>Severe electrolyte imbalance or acute renal failure.</a:t>
            </a:r>
          </a:p>
          <a:p>
            <a:pPr marL="285750" indent="-285750">
              <a:lnSpc>
                <a:spcPct val="150000"/>
              </a:lnSpc>
              <a:buFont typeface="Arial" panose="020B0604020202020204" pitchFamily="34" charset="0"/>
              <a:buChar char="•"/>
            </a:pPr>
            <a:r>
              <a:rPr sz="1600" dirty="0"/>
              <a:t>Anuria or end-stage renal disease without urine output.</a:t>
            </a:r>
          </a:p>
          <a:p>
            <a:pPr marL="285750" indent="-285750">
              <a:lnSpc>
                <a:spcPct val="150000"/>
              </a:lnSpc>
              <a:buFont typeface="Arial" panose="020B0604020202020204" pitchFamily="34" charset="0"/>
              <a:buChar char="•"/>
            </a:pPr>
            <a:r>
              <a:rPr sz="1600" dirty="0"/>
              <a:t>Known allergy to sulfa/furosemide.</a:t>
            </a:r>
          </a:p>
          <a:p>
            <a:pPr marL="285750" indent="-285750">
              <a:lnSpc>
                <a:spcPct val="150000"/>
              </a:lnSpc>
              <a:buFont typeface="Arial" panose="020B0604020202020204" pitchFamily="34" charset="0"/>
              <a:buChar char="•"/>
            </a:pPr>
            <a:r>
              <a:rPr sz="1600" dirty="0"/>
              <a:t>Unsafe home environment or refusal of consent.</a:t>
            </a:r>
          </a:p>
        </p:txBody>
      </p:sp>
      <p:sp>
        <p:nvSpPr>
          <p:cNvPr id="2" name="Title 1"/>
          <p:cNvSpPr>
            <a:spLocks noGrp="1" noRot="1" noMove="1" noResize="1" noEditPoints="1" noAdjustHandles="1" noChangeArrowheads="1" noChangeShapeType="1"/>
          </p:cNvSpPr>
          <p:nvPr>
            <p:ph type="title"/>
          </p:nvPr>
        </p:nvSpPr>
        <p:spPr/>
        <p:txBody>
          <a:bodyPr/>
          <a:lstStyle/>
          <a:p>
            <a:r>
              <a:rPr sz="3200" dirty="0">
                <a:solidFill>
                  <a:srgbClr val="FF0000"/>
                </a:solidFill>
              </a:rPr>
              <a:t>Contraindications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normAutofit/>
          </a:bodyPr>
          <a:lstStyle/>
          <a:p>
            <a:pPr>
              <a:lnSpc>
                <a:spcPct val="150000"/>
              </a:lnSpc>
            </a:pPr>
            <a:r>
              <a:rPr sz="1800" b="1" i="1" dirty="0">
                <a:solidFill>
                  <a:schemeClr val="accent6"/>
                </a:solidFill>
              </a:rPr>
              <a:t>Steps include:</a:t>
            </a:r>
          </a:p>
          <a:p>
            <a:pPr marL="285750" indent="-285750">
              <a:lnSpc>
                <a:spcPct val="150000"/>
              </a:lnSpc>
              <a:buFont typeface="Arial" panose="020B0604020202020204" pitchFamily="34" charset="0"/>
              <a:buChar char="•"/>
            </a:pPr>
            <a:r>
              <a:rPr sz="1600" b="1" i="1" dirty="0">
                <a:solidFill>
                  <a:schemeClr val="accent6"/>
                </a:solidFill>
              </a:rPr>
              <a:t>Verify</a:t>
            </a:r>
            <a:r>
              <a:rPr sz="1600" dirty="0"/>
              <a:t> provider order and plan of care.</a:t>
            </a:r>
          </a:p>
          <a:p>
            <a:pPr marL="285750" indent="-285750">
              <a:lnSpc>
                <a:spcPct val="150000"/>
              </a:lnSpc>
              <a:buFont typeface="Arial" panose="020B0604020202020204" pitchFamily="34" charset="0"/>
              <a:buChar char="•"/>
            </a:pPr>
            <a:r>
              <a:rPr sz="1600" b="1" i="1" dirty="0">
                <a:solidFill>
                  <a:schemeClr val="accent6"/>
                </a:solidFill>
              </a:rPr>
              <a:t>Confirm</a:t>
            </a:r>
            <a:r>
              <a:rPr sz="1600" dirty="0"/>
              <a:t> patient identity (2 identifiers).</a:t>
            </a:r>
          </a:p>
          <a:p>
            <a:pPr marL="285750" indent="-285750">
              <a:lnSpc>
                <a:spcPct val="150000"/>
              </a:lnSpc>
              <a:buFont typeface="Arial" panose="020B0604020202020204" pitchFamily="34" charset="0"/>
              <a:buChar char="•"/>
            </a:pPr>
            <a:r>
              <a:rPr sz="1600" b="1" i="1" dirty="0">
                <a:solidFill>
                  <a:schemeClr val="accent6"/>
                </a:solidFill>
              </a:rPr>
              <a:t>Baseline vitals </a:t>
            </a:r>
            <a:r>
              <a:rPr sz="1600" dirty="0"/>
              <a:t>(BP, HR, RR, O₂ sat, temperature).</a:t>
            </a:r>
          </a:p>
          <a:p>
            <a:pPr marL="285750" indent="-285750">
              <a:lnSpc>
                <a:spcPct val="150000"/>
              </a:lnSpc>
              <a:buFont typeface="Arial" panose="020B0604020202020204" pitchFamily="34" charset="0"/>
              <a:buChar char="•"/>
            </a:pPr>
            <a:r>
              <a:rPr sz="1600" b="1" i="1" dirty="0">
                <a:solidFill>
                  <a:schemeClr val="accent6"/>
                </a:solidFill>
              </a:rPr>
              <a:t>Assess</a:t>
            </a:r>
            <a:r>
              <a:rPr sz="1600" dirty="0"/>
              <a:t> symptoms: SOB, edema, chest pain.</a:t>
            </a:r>
          </a:p>
          <a:p>
            <a:pPr marL="285750" indent="-285750">
              <a:lnSpc>
                <a:spcPct val="150000"/>
              </a:lnSpc>
              <a:buFont typeface="Arial" panose="020B0604020202020204" pitchFamily="34" charset="0"/>
              <a:buChar char="•"/>
            </a:pPr>
            <a:r>
              <a:rPr sz="1600" b="1" i="1" dirty="0">
                <a:solidFill>
                  <a:schemeClr val="accent6"/>
                </a:solidFill>
              </a:rPr>
              <a:t>Review</a:t>
            </a:r>
            <a:r>
              <a:rPr sz="1600" dirty="0"/>
              <a:t> weight, intake/output.</a:t>
            </a:r>
          </a:p>
          <a:p>
            <a:pPr marL="285750" indent="-285750">
              <a:lnSpc>
                <a:spcPct val="150000"/>
              </a:lnSpc>
              <a:buFont typeface="Arial" panose="020B0604020202020204" pitchFamily="34" charset="0"/>
              <a:buChar char="•"/>
            </a:pPr>
            <a:r>
              <a:rPr sz="1600" b="1" i="1" dirty="0">
                <a:solidFill>
                  <a:schemeClr val="accent6"/>
                </a:solidFill>
              </a:rPr>
              <a:t>Review</a:t>
            </a:r>
            <a:r>
              <a:rPr sz="1600" dirty="0"/>
              <a:t> labs (K, Na, Mg, BUN, Cr).</a:t>
            </a:r>
          </a:p>
          <a:p>
            <a:pPr marL="285750" indent="-285750">
              <a:lnSpc>
                <a:spcPct val="150000"/>
              </a:lnSpc>
              <a:buFont typeface="Arial" panose="020B0604020202020204" pitchFamily="34" charset="0"/>
              <a:buChar char="•"/>
            </a:pPr>
            <a:r>
              <a:rPr sz="1600" b="1" i="1" dirty="0">
                <a:solidFill>
                  <a:schemeClr val="accent6"/>
                </a:solidFill>
              </a:rPr>
              <a:t>Check</a:t>
            </a:r>
            <a:r>
              <a:rPr sz="1600" dirty="0"/>
              <a:t> IV access patency.</a:t>
            </a:r>
          </a:p>
        </p:txBody>
      </p:sp>
      <p:sp>
        <p:nvSpPr>
          <p:cNvPr id="2" name="Title 1"/>
          <p:cNvSpPr>
            <a:spLocks noGrp="1" noRot="1" noMove="1" noResize="1" noEditPoints="1" noAdjustHandles="1" noChangeArrowheads="1" noChangeShapeType="1"/>
          </p:cNvSpPr>
          <p:nvPr>
            <p:ph type="title"/>
          </p:nvPr>
        </p:nvSpPr>
        <p:spPr/>
        <p:txBody>
          <a:bodyPr/>
          <a:lstStyle/>
          <a:p>
            <a:r>
              <a:rPr sz="3200" dirty="0"/>
              <a:t>Pre-Administration: Assessment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sz="1800" dirty="0"/>
              <a:t>Supplies: furosemide vial/prefilled syringe, NS flush, sterile syringe, PPE, sharps container.</a:t>
            </a:r>
          </a:p>
          <a:p>
            <a:pPr marL="285750" indent="-285750">
              <a:lnSpc>
                <a:spcPct val="150000"/>
              </a:lnSpc>
              <a:buFont typeface="Arial" panose="020B0604020202020204" pitchFamily="34" charset="0"/>
              <a:buChar char="•"/>
            </a:pPr>
            <a:r>
              <a:rPr sz="1800" dirty="0"/>
              <a:t>Inspect solution for clarity/expiration.</a:t>
            </a:r>
          </a:p>
          <a:p>
            <a:pPr marL="285750" indent="-285750">
              <a:lnSpc>
                <a:spcPct val="150000"/>
              </a:lnSpc>
              <a:buFont typeface="Arial" panose="020B0604020202020204" pitchFamily="34" charset="0"/>
              <a:buChar char="•"/>
            </a:pPr>
            <a:r>
              <a:rPr sz="1800" dirty="0"/>
              <a:t>Draw dose: 20–80 mg typical IV push.</a:t>
            </a:r>
          </a:p>
          <a:p>
            <a:pPr marL="285750" indent="-285750">
              <a:lnSpc>
                <a:spcPct val="150000"/>
              </a:lnSpc>
              <a:buFont typeface="Arial" panose="020B0604020202020204" pitchFamily="34" charset="0"/>
              <a:buChar char="•"/>
            </a:pPr>
            <a:r>
              <a:rPr sz="1800" dirty="0"/>
              <a:t>Dilute if &gt;80 mg (10–20 mL NS).</a:t>
            </a:r>
          </a:p>
          <a:p>
            <a:pPr marL="285750" indent="-285750">
              <a:lnSpc>
                <a:spcPct val="150000"/>
              </a:lnSpc>
              <a:buFont typeface="Arial" panose="020B0604020202020204" pitchFamily="34" charset="0"/>
              <a:buChar char="•"/>
            </a:pPr>
            <a:r>
              <a:rPr sz="1800" dirty="0"/>
              <a:t>Label syringe.</a:t>
            </a:r>
          </a:p>
          <a:p>
            <a:pPr marL="285750" indent="-285750">
              <a:lnSpc>
                <a:spcPct val="150000"/>
              </a:lnSpc>
              <a:buFont typeface="Arial" panose="020B0604020202020204" pitchFamily="34" charset="0"/>
              <a:buChar char="•"/>
            </a:pPr>
            <a:r>
              <a:rPr sz="1800" dirty="0"/>
              <a:t>Prepare emergency plan (provider contact, 911 access, O₂, BP cuff).</a:t>
            </a:r>
          </a:p>
        </p:txBody>
      </p:sp>
      <p:sp>
        <p:nvSpPr>
          <p:cNvPr id="2" name="Title 1"/>
          <p:cNvSpPr>
            <a:spLocks noGrp="1" noRot="1" noMove="1" noResize="1" noEditPoints="1" noAdjustHandles="1" noChangeArrowheads="1" noChangeShapeType="1"/>
          </p:cNvSpPr>
          <p:nvPr>
            <p:ph type="title"/>
          </p:nvPr>
        </p:nvSpPr>
        <p:spPr/>
        <p:txBody>
          <a:bodyPr/>
          <a:lstStyle/>
          <a:p>
            <a:r>
              <a:rPr sz="3200" dirty="0"/>
              <a:t>Pre-Administration: Preparation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normAutofit/>
          </a:bodyPr>
          <a:lstStyle/>
          <a:p>
            <a:pPr marL="285750" indent="-285750">
              <a:lnSpc>
                <a:spcPct val="150000"/>
              </a:lnSpc>
              <a:buFont typeface="Arial" panose="020B0604020202020204" pitchFamily="34" charset="0"/>
              <a:buChar char="•"/>
            </a:pPr>
            <a:r>
              <a:rPr sz="1800" b="1" i="1" dirty="0">
                <a:solidFill>
                  <a:schemeClr val="accent6"/>
                </a:solidFill>
              </a:rPr>
              <a:t>Scrub</a:t>
            </a:r>
            <a:r>
              <a:rPr sz="1800" dirty="0"/>
              <a:t> IV hub.</a:t>
            </a:r>
          </a:p>
          <a:p>
            <a:pPr marL="285750" indent="-285750">
              <a:lnSpc>
                <a:spcPct val="150000"/>
              </a:lnSpc>
              <a:buFont typeface="Arial" panose="020B0604020202020204" pitchFamily="34" charset="0"/>
              <a:buChar char="•"/>
            </a:pPr>
            <a:r>
              <a:rPr sz="1800" b="1" i="1" dirty="0">
                <a:solidFill>
                  <a:schemeClr val="accent6"/>
                </a:solidFill>
              </a:rPr>
              <a:t>Attach</a:t>
            </a:r>
            <a:r>
              <a:rPr sz="1800" dirty="0"/>
              <a:t> syringe to IV port.</a:t>
            </a:r>
          </a:p>
          <a:p>
            <a:pPr marL="285750" indent="-285750">
              <a:lnSpc>
                <a:spcPct val="150000"/>
              </a:lnSpc>
              <a:buFont typeface="Arial" panose="020B0604020202020204" pitchFamily="34" charset="0"/>
              <a:buChar char="•"/>
            </a:pPr>
            <a:r>
              <a:rPr sz="1800" b="1" i="1" dirty="0">
                <a:solidFill>
                  <a:schemeClr val="accent6"/>
                </a:solidFill>
              </a:rPr>
              <a:t>Administer slowly</a:t>
            </a:r>
            <a:r>
              <a:rPr sz="1800" dirty="0"/>
              <a:t>: 20 mg/min (max 40 mg/min).</a:t>
            </a:r>
            <a:endParaRPr lang="en-US" sz="1800" dirty="0"/>
          </a:p>
          <a:p>
            <a:pPr marL="498348" lvl="2" indent="-285750">
              <a:lnSpc>
                <a:spcPct val="150000"/>
              </a:lnSpc>
            </a:pPr>
            <a:r>
              <a:rPr sz="1800" dirty="0"/>
              <a:t>Example: 40 mg over ≥2 minutes.</a:t>
            </a:r>
          </a:p>
          <a:p>
            <a:pPr marL="285750" indent="-285750">
              <a:lnSpc>
                <a:spcPct val="150000"/>
              </a:lnSpc>
              <a:buFont typeface="Arial" panose="020B0604020202020204" pitchFamily="34" charset="0"/>
              <a:buChar char="•"/>
            </a:pPr>
            <a:r>
              <a:rPr sz="1800" b="1" i="1" dirty="0">
                <a:solidFill>
                  <a:schemeClr val="accent6"/>
                </a:solidFill>
              </a:rPr>
              <a:t>Observe</a:t>
            </a:r>
            <a:r>
              <a:rPr sz="1800" dirty="0"/>
              <a:t> for infiltration or patient discomfort.</a:t>
            </a:r>
          </a:p>
          <a:p>
            <a:pPr marL="285750" indent="-285750">
              <a:lnSpc>
                <a:spcPct val="150000"/>
              </a:lnSpc>
              <a:buFont typeface="Arial" panose="020B0604020202020204" pitchFamily="34" charset="0"/>
              <a:buChar char="•"/>
            </a:pPr>
            <a:r>
              <a:rPr sz="1800" b="1" i="1" dirty="0">
                <a:solidFill>
                  <a:schemeClr val="accent6"/>
                </a:solidFill>
              </a:rPr>
              <a:t>Monitor</a:t>
            </a:r>
            <a:r>
              <a:rPr sz="1800" dirty="0"/>
              <a:t> for dizziness, chest pain, tinnitus.</a:t>
            </a:r>
          </a:p>
          <a:p>
            <a:pPr marL="285750" indent="-285750">
              <a:lnSpc>
                <a:spcPct val="150000"/>
              </a:lnSpc>
              <a:buFont typeface="Arial" panose="020B0604020202020204" pitchFamily="34" charset="0"/>
              <a:buChar char="•"/>
            </a:pPr>
            <a:r>
              <a:rPr sz="1800" b="1" i="1" dirty="0">
                <a:solidFill>
                  <a:schemeClr val="accent6"/>
                </a:solidFill>
              </a:rPr>
              <a:t>Post-flush</a:t>
            </a:r>
            <a:r>
              <a:rPr sz="1800" dirty="0"/>
              <a:t> with 5–10 mL NS.</a:t>
            </a:r>
          </a:p>
        </p:txBody>
      </p:sp>
      <p:sp>
        <p:nvSpPr>
          <p:cNvPr id="2" name="Title 1"/>
          <p:cNvSpPr>
            <a:spLocks noGrp="1" noRot="1" noMove="1" noResize="1" noEditPoints="1" noAdjustHandles="1" noChangeArrowheads="1" noChangeShapeType="1"/>
          </p:cNvSpPr>
          <p:nvPr>
            <p:ph type="title"/>
          </p:nvPr>
        </p:nvSpPr>
        <p:spPr/>
        <p:txBody>
          <a:bodyPr/>
          <a:lstStyle/>
          <a:p>
            <a:r>
              <a:rPr sz="3200" dirty="0"/>
              <a:t>Administration Procedure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sz="1800" b="1" i="1" dirty="0">
                <a:solidFill>
                  <a:schemeClr val="accent6"/>
                </a:solidFill>
              </a:rPr>
              <a:t>Vital signs</a:t>
            </a:r>
            <a:r>
              <a:rPr sz="1800" dirty="0"/>
              <a:t>: baseline, 15 min, 30 min, 1 h</a:t>
            </a:r>
            <a:r>
              <a:rPr lang="en-US" sz="1800" dirty="0"/>
              <a:t>our</a:t>
            </a:r>
            <a:r>
              <a:rPr sz="1800" dirty="0"/>
              <a:t> post</a:t>
            </a:r>
            <a:r>
              <a:rPr lang="en-US" sz="1800" dirty="0"/>
              <a:t> administration</a:t>
            </a:r>
            <a:r>
              <a:rPr sz="1800" dirty="0"/>
              <a:t>.</a:t>
            </a:r>
            <a:endParaRPr lang="en-US" sz="1800" dirty="0"/>
          </a:p>
          <a:p>
            <a:pPr marL="285750" indent="-285750">
              <a:lnSpc>
                <a:spcPct val="150000"/>
              </a:lnSpc>
              <a:buFont typeface="Arial" panose="020B0604020202020204" pitchFamily="34" charset="0"/>
              <a:buChar char="•"/>
            </a:pPr>
            <a:r>
              <a:rPr sz="1800" b="1" i="1" dirty="0">
                <a:solidFill>
                  <a:schemeClr val="accent6"/>
                </a:solidFill>
              </a:rPr>
              <a:t>Check</a:t>
            </a:r>
            <a:r>
              <a:rPr sz="1800" dirty="0"/>
              <a:t> symptoms: dizziness, cramps, SOB, tinnitus.</a:t>
            </a:r>
            <a:endParaRPr lang="en-US" sz="1800" dirty="0"/>
          </a:p>
          <a:p>
            <a:pPr marL="285750" indent="-285750">
              <a:lnSpc>
                <a:spcPct val="150000"/>
              </a:lnSpc>
              <a:buFont typeface="Arial" panose="020B0604020202020204" pitchFamily="34" charset="0"/>
              <a:buChar char="•"/>
            </a:pPr>
            <a:r>
              <a:rPr sz="1800" b="1" i="1" dirty="0">
                <a:solidFill>
                  <a:schemeClr val="accent6"/>
                </a:solidFill>
              </a:rPr>
              <a:t>Track</a:t>
            </a:r>
            <a:r>
              <a:rPr sz="1800" dirty="0"/>
              <a:t> urine output for 6 hrs.</a:t>
            </a:r>
            <a:endParaRPr lang="en-US" sz="1800" dirty="0"/>
          </a:p>
          <a:p>
            <a:pPr marL="285750" indent="-285750">
              <a:lnSpc>
                <a:spcPct val="150000"/>
              </a:lnSpc>
              <a:buFont typeface="Arial" panose="020B0604020202020204" pitchFamily="34" charset="0"/>
              <a:buChar char="•"/>
            </a:pPr>
            <a:r>
              <a:rPr sz="1800" b="1" i="1" dirty="0">
                <a:solidFill>
                  <a:schemeClr val="accent6"/>
                </a:solidFill>
              </a:rPr>
              <a:t>Record</a:t>
            </a:r>
            <a:r>
              <a:rPr sz="1800" dirty="0"/>
              <a:t> daily weight next day.</a:t>
            </a:r>
            <a:endParaRPr lang="en-US" sz="1800" dirty="0"/>
          </a:p>
          <a:p>
            <a:pPr marL="285750" indent="-285750">
              <a:lnSpc>
                <a:spcPct val="150000"/>
              </a:lnSpc>
              <a:buFont typeface="Arial" panose="020B0604020202020204" pitchFamily="34" charset="0"/>
              <a:buChar char="•"/>
            </a:pPr>
            <a:r>
              <a:rPr sz="1800" b="1" i="1" dirty="0">
                <a:solidFill>
                  <a:schemeClr val="accent6"/>
                </a:solidFill>
              </a:rPr>
              <a:t>Arrange</a:t>
            </a:r>
            <a:r>
              <a:rPr sz="1800" dirty="0"/>
              <a:t> labs (BMP) within 24 hrs.</a:t>
            </a:r>
          </a:p>
        </p:txBody>
      </p:sp>
      <p:sp>
        <p:nvSpPr>
          <p:cNvPr id="2" name="Title 1"/>
          <p:cNvSpPr>
            <a:spLocks noGrp="1" noRot="1" noMove="1" noResize="1" noEditPoints="1" noAdjustHandles="1" noChangeArrowheads="1" noChangeShapeType="1"/>
          </p:cNvSpPr>
          <p:nvPr>
            <p:ph type="title"/>
          </p:nvPr>
        </p:nvSpPr>
        <p:spPr/>
        <p:txBody>
          <a:bodyPr/>
          <a:lstStyle/>
          <a:p>
            <a:r>
              <a:rPr sz="3200" dirty="0"/>
              <a:t>Monitoring Standards</a:t>
            </a:r>
          </a:p>
        </p:txBody>
      </p:sp>
    </p:spTree>
  </p:cSld>
  <p:clrMapOvr>
    <a:masterClrMapping/>
  </p:clrMapOvr>
</p:sld>
</file>

<file path=ppt/theme/theme1.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2.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docProps/app.xml><?xml version="1.0" encoding="utf-8"?>
<Properties xmlns="http://schemas.openxmlformats.org/officeDocument/2006/extended-properties" xmlns:vt="http://schemas.openxmlformats.org/officeDocument/2006/docPropsVTypes">
  <Template>PP Branded Template</Template>
  <TotalTime>46</TotalTime>
  <Words>760</Words>
  <Application>Microsoft Office PowerPoint</Application>
  <PresentationFormat>On-screen Show (4:3)</PresentationFormat>
  <Paragraphs>103</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Corbel</vt:lpstr>
      <vt:lpstr>Roboto</vt:lpstr>
      <vt:lpstr>Rockwell</vt:lpstr>
      <vt:lpstr>System Font Regular</vt:lpstr>
      <vt:lpstr>Verdana</vt:lpstr>
      <vt:lpstr>Instructions</vt:lpstr>
      <vt:lpstr>Tufts Medecine 3.22</vt:lpstr>
      <vt:lpstr>IV Push Furosemide (Lasix)  Administration in Home Care</vt:lpstr>
      <vt:lpstr>Learner Objectives</vt:lpstr>
      <vt:lpstr>Why It Matters</vt:lpstr>
      <vt:lpstr>Patient Eligibility</vt:lpstr>
      <vt:lpstr>Contraindications</vt:lpstr>
      <vt:lpstr>Pre-Administration: Assessment</vt:lpstr>
      <vt:lpstr>Pre-Administration: Preparation</vt:lpstr>
      <vt:lpstr>Administration Procedure</vt:lpstr>
      <vt:lpstr>Monitoring Standards</vt:lpstr>
      <vt:lpstr>Expected Response</vt:lpstr>
      <vt:lpstr>Adverse Effects</vt:lpstr>
      <vt:lpstr>Emergency Protocols</vt:lpstr>
      <vt:lpstr>Documentation</vt:lpstr>
      <vt:lpstr>Nurse Competency &amp; Role</vt:lpstr>
      <vt:lpstr>Closing / Questions</vt:lpstr>
      <vt:lpstr>Thank You for Learning!!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Tsoukalas, Nicole</dc:creator>
  <cp:keywords/>
  <dc:description>generated using python-pptx</dc:description>
  <cp:lastModifiedBy>Tsoukalas, Nicole</cp:lastModifiedBy>
  <cp:revision>1</cp:revision>
  <dcterms:created xsi:type="dcterms:W3CDTF">2013-01-27T09:14:16Z</dcterms:created>
  <dcterms:modified xsi:type="dcterms:W3CDTF">2025-09-04T18:25:37Z</dcterms:modified>
  <cp:category/>
</cp:coreProperties>
</file>