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3.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4.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5.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2" r:id="rId2"/>
    <p:sldMasterId id="2147483702" r:id="rId3"/>
    <p:sldMasterId id="2147483714" r:id="rId4"/>
    <p:sldMasterId id="2147483744" r:id="rId5"/>
    <p:sldMasterId id="2147483756" r:id="rId6"/>
  </p:sldMasterIdLst>
  <p:notesMasterIdLst>
    <p:notesMasterId r:id="rId24"/>
  </p:notesMasterIdLst>
  <p:sldIdLst>
    <p:sldId id="271" r:id="rId7"/>
    <p:sldId id="257" r:id="rId8"/>
    <p:sldId id="258" r:id="rId9"/>
    <p:sldId id="259" r:id="rId10"/>
    <p:sldId id="273" r:id="rId11"/>
    <p:sldId id="275" r:id="rId12"/>
    <p:sldId id="2147475498" r:id="rId13"/>
    <p:sldId id="2147475503" r:id="rId14"/>
    <p:sldId id="260" r:id="rId15"/>
    <p:sldId id="261" r:id="rId16"/>
    <p:sldId id="262" r:id="rId17"/>
    <p:sldId id="263" r:id="rId18"/>
    <p:sldId id="264" r:id="rId19"/>
    <p:sldId id="265" r:id="rId20"/>
    <p:sldId id="266" r:id="rId21"/>
    <p:sldId id="267" r:id="rId22"/>
    <p:sldId id="272"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EF68CD8-17A3-4B82-AD39-2D91FF146A2E}" v="166" dt="2025-06-16T13:02:42.61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9" d="100"/>
          <a:sy n="69" d="100"/>
        </p:scale>
        <p:origin x="48" y="35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Series 1</c:v>
                </c:pt>
              </c:strCache>
            </c:strRef>
          </c:tx>
          <c:cat>
            <c:strRef>
              <c:f>Sheet1!$A$2:$A$7</c:f>
              <c:strCache>
                <c:ptCount val="6"/>
                <c:pt idx="0">
                  <c:v>👨‍⚕️ Physician</c:v>
                </c:pt>
                <c:pt idx="1">
                  <c:v>👩‍⚕️ Nurse</c:v>
                </c:pt>
                <c:pt idx="2">
                  <c:v>🧑‍🤝‍🧑 Social Worker</c:v>
                </c:pt>
                <c:pt idx="3">
                  <c:v>✝️ Chaplain</c:v>
                </c:pt>
                <c:pt idx="4">
                  <c:v>🧹 Aide</c:v>
                </c:pt>
                <c:pt idx="5">
                  <c:v>🤝 Volunteers</c:v>
                </c:pt>
              </c:strCache>
            </c:strRef>
          </c:cat>
          <c:val>
            <c:numRef>
              <c:f>Sheet1!$B$2:$B$7</c:f>
              <c:numCache>
                <c:formatCode>General</c:formatCode>
                <c:ptCount val="6"/>
                <c:pt idx="0">
                  <c:v>20</c:v>
                </c:pt>
                <c:pt idx="1">
                  <c:v>25</c:v>
                </c:pt>
                <c:pt idx="2">
                  <c:v>15</c:v>
                </c:pt>
                <c:pt idx="3">
                  <c:v>15</c:v>
                </c:pt>
                <c:pt idx="4">
                  <c:v>15</c:v>
                </c:pt>
                <c:pt idx="5">
                  <c:v>10</c:v>
                </c:pt>
              </c:numCache>
            </c:numRef>
          </c:val>
          <c:extLst>
            <c:ext xmlns:c16="http://schemas.microsoft.com/office/drawing/2014/chart" uri="{C3380CC4-5D6E-409C-BE32-E72D297353CC}">
              <c16:uniqueId val="{00000000-99EB-438E-AE87-2809FE90CB4D}"/>
            </c:ext>
          </c:extLst>
        </c:ser>
        <c:dLbls>
          <c:showLegendKey val="0"/>
          <c:showVal val="0"/>
          <c:showCatName val="0"/>
          <c:showSerName val="0"/>
          <c:showPercent val="0"/>
          <c:showBubbleSize val="0"/>
          <c:showLeaderLines val="1"/>
        </c:dLbls>
        <c:firstSliceAng val="0"/>
      </c:pieChart>
    </c:plotArea>
    <c:plotVisOnly val="1"/>
    <c:dispBlanksAs val="gap"/>
    <c:showDLblsOverMax val="1"/>
  </c:chart>
  <c:txPr>
    <a:bodyPr/>
    <a:lstStyle/>
    <a:p>
      <a:pPr>
        <a:defRPr sz="1800"/>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Series 1</c:v>
                </c:pt>
              </c:strCache>
            </c:strRef>
          </c:tx>
          <c:cat>
            <c:strRef>
              <c:f>Sheet1!$A$2:$A$6</c:f>
              <c:strCache>
                <c:ptCount val="5"/>
                <c:pt idx="0">
                  <c:v>🩺 Nursing &amp; Physician Services</c:v>
                </c:pt>
                <c:pt idx="1">
                  <c:v>🧘 Counseling (Spiritual/Bereavement/Dietary)</c:v>
                </c:pt>
                <c:pt idx="2">
                  <c:v>🧹 Aide &amp; Homemaker Services</c:v>
                </c:pt>
                <c:pt idx="3">
                  <c:v>🏃 Therapies (PT, OT, ST)</c:v>
                </c:pt>
                <c:pt idx="4">
                  <c:v>💊 Medications &amp; Supplies</c:v>
                </c:pt>
              </c:strCache>
            </c:strRef>
          </c:cat>
          <c:val>
            <c:numRef>
              <c:f>Sheet1!$B$2:$B$6</c:f>
              <c:numCache>
                <c:formatCode>General</c:formatCode>
                <c:ptCount val="5"/>
                <c:pt idx="0">
                  <c:v>25</c:v>
                </c:pt>
                <c:pt idx="1">
                  <c:v>20</c:v>
                </c:pt>
                <c:pt idx="2">
                  <c:v>20</c:v>
                </c:pt>
                <c:pt idx="3">
                  <c:v>15</c:v>
                </c:pt>
                <c:pt idx="4">
                  <c:v>20</c:v>
                </c:pt>
              </c:numCache>
            </c:numRef>
          </c:val>
          <c:extLst>
            <c:ext xmlns:c16="http://schemas.microsoft.com/office/drawing/2014/chart" uri="{C3380CC4-5D6E-409C-BE32-E72D297353CC}">
              <c16:uniqueId val="{00000000-ACEF-4C99-97AF-A0FA886BFF2B}"/>
            </c:ext>
          </c:extLst>
        </c:ser>
        <c:dLbls>
          <c:showLegendKey val="0"/>
          <c:showVal val="0"/>
          <c:showCatName val="0"/>
          <c:showSerName val="0"/>
          <c:showPercent val="0"/>
          <c:showBubbleSize val="0"/>
          <c:showLeaderLines val="1"/>
        </c:dLbls>
        <c:firstSliceAng val="0"/>
      </c:pieChart>
    </c:plotArea>
    <c:plotVisOnly val="1"/>
    <c:dispBlanksAs val="gap"/>
    <c:showDLblsOverMax val="1"/>
  </c:chart>
  <c:txPr>
    <a:bodyPr/>
    <a:lstStyle/>
    <a:p>
      <a:pPr>
        <a:defRPr sz="1800"/>
      </a:pPr>
      <a:endParaRPr lang="en-US"/>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0.61478</cdr:x>
      <cdr:y>0.61845</cdr:y>
    </cdr:from>
    <cdr:to>
      <cdr:x>0.81311</cdr:x>
      <cdr:y>0.68517</cdr:y>
    </cdr:to>
    <cdr:sp macro="" textlink="">
      <cdr:nvSpPr>
        <cdr:cNvPr id="2" name="TextBox 1">
          <a:extLst xmlns:a="http://schemas.openxmlformats.org/drawingml/2006/main">
            <a:ext uri="{FF2B5EF4-FFF2-40B4-BE49-F238E27FC236}">
              <a16:creationId xmlns:a16="http://schemas.microsoft.com/office/drawing/2014/main" id="{48279C25-A0DB-839A-D5FF-0D303929977F}"/>
            </a:ext>
          </a:extLst>
        </cdr:cNvPr>
        <cdr:cNvSpPr txBox="1"/>
      </cdr:nvSpPr>
      <cdr:spPr>
        <a:xfrm xmlns:a="http://schemas.openxmlformats.org/drawingml/2006/main">
          <a:off x="4595082" y="2982692"/>
          <a:ext cx="1482436" cy="321748"/>
        </a:xfrm>
        <a:prstGeom xmlns:a="http://schemas.openxmlformats.org/drawingml/2006/main" prst="rect">
          <a:avLst/>
        </a:prstGeom>
        <a:noFill xmlns:a="http://schemas.openxmlformats.org/drawingml/2006/main"/>
      </cdr:spPr>
      <cdr:txBody>
        <a:bodyPr xmlns:a="http://schemas.openxmlformats.org/drawingml/2006/main" vertOverflow="clip" wrap="square" lIns="0" tIns="0" rIns="0" bIns="0" rtlCol="0">
          <a:normAutofit/>
        </a:bodyPr>
        <a:lstStyle xmlns:a="http://schemas.openxmlformats.org/drawingml/2006/main"/>
        <a:p xmlns:a="http://schemas.openxmlformats.org/drawingml/2006/main">
          <a:pPr marL="0" indent="-3657600" algn="l">
            <a:spcAft>
              <a:spcPts val="600"/>
            </a:spcAft>
          </a:pPr>
          <a:r>
            <a:rPr lang="en-US" sz="1800" b="1" i="0" kern="1200" dirty="0">
              <a:solidFill>
                <a:schemeClr val="bg1"/>
              </a:solidFill>
              <a:latin typeface="+mn-lt"/>
              <a:ea typeface="Roboto" panose="02000000000000000000" pitchFamily="2" charset="0"/>
              <a:cs typeface="Times New Roman" panose="02020603050405020304" pitchFamily="18" charset="0"/>
            </a:rPr>
            <a:t>Nurses</a:t>
          </a:r>
        </a:p>
      </cdr:txBody>
    </cdr:sp>
  </cdr:relSizeAnchor>
  <cdr:relSizeAnchor xmlns:cdr="http://schemas.openxmlformats.org/drawingml/2006/chartDrawing">
    <cdr:from>
      <cdr:x>0.37058</cdr:x>
      <cdr:y>0.84745</cdr:y>
    </cdr:from>
    <cdr:to>
      <cdr:x>0.58614</cdr:x>
      <cdr:y>0.92403</cdr:y>
    </cdr:to>
    <cdr:sp macro="" textlink="">
      <cdr:nvSpPr>
        <cdr:cNvPr id="3" name="TextBox 2">
          <a:extLst xmlns:a="http://schemas.openxmlformats.org/drawingml/2006/main">
            <a:ext uri="{FF2B5EF4-FFF2-40B4-BE49-F238E27FC236}">
              <a16:creationId xmlns:a16="http://schemas.microsoft.com/office/drawing/2014/main" id="{C94A13CD-69EE-8776-1C67-2E54C450F51A}"/>
            </a:ext>
          </a:extLst>
        </cdr:cNvPr>
        <cdr:cNvSpPr txBox="1"/>
      </cdr:nvSpPr>
      <cdr:spPr>
        <a:xfrm xmlns:a="http://schemas.openxmlformats.org/drawingml/2006/main">
          <a:off x="2769835" y="4087091"/>
          <a:ext cx="1611232" cy="369332"/>
        </a:xfrm>
        <a:prstGeom xmlns:a="http://schemas.openxmlformats.org/drawingml/2006/main" prst="rect">
          <a:avLst/>
        </a:prstGeom>
        <a:noFill xmlns:a="http://schemas.openxmlformats.org/drawingml/2006/main"/>
      </cdr:spPr>
      <cdr:txBody>
        <a:bodyPr xmlns:a="http://schemas.openxmlformats.org/drawingml/2006/main" vertOverflow="clip" wrap="square" lIns="0" tIns="0" rIns="0" bIns="0" rtlCol="0">
          <a:normAutofit/>
        </a:bodyPr>
        <a:lstStyle xmlns:a="http://schemas.openxmlformats.org/drawingml/2006/main"/>
        <a:p xmlns:a="http://schemas.openxmlformats.org/drawingml/2006/main">
          <a:pPr marL="0" indent="-3657600" algn="l">
            <a:spcAft>
              <a:spcPts val="600"/>
            </a:spcAft>
          </a:pPr>
          <a:r>
            <a:rPr lang="en-US" sz="1800" b="1" i="0" kern="1200" dirty="0">
              <a:solidFill>
                <a:schemeClr val="bg1"/>
              </a:solidFill>
              <a:latin typeface="+mn-lt"/>
              <a:ea typeface="Roboto" panose="02000000000000000000" pitchFamily="2" charset="0"/>
              <a:cs typeface="Times New Roman" panose="02020603050405020304" pitchFamily="18" charset="0"/>
            </a:rPr>
            <a:t>Social Worker</a:t>
          </a:r>
        </a:p>
      </cdr:txBody>
    </cdr:sp>
  </cdr:relSizeAnchor>
  <cdr:relSizeAnchor xmlns:cdr="http://schemas.openxmlformats.org/drawingml/2006/chartDrawing">
    <cdr:from>
      <cdr:x>0.2284</cdr:x>
      <cdr:y>0.64634</cdr:y>
    </cdr:from>
    <cdr:to>
      <cdr:x>0.37058</cdr:x>
      <cdr:y>0.75552</cdr:y>
    </cdr:to>
    <cdr:sp macro="" textlink="">
      <cdr:nvSpPr>
        <cdr:cNvPr id="4" name="TextBox 3">
          <a:extLst xmlns:a="http://schemas.openxmlformats.org/drawingml/2006/main">
            <a:ext uri="{FF2B5EF4-FFF2-40B4-BE49-F238E27FC236}">
              <a16:creationId xmlns:a16="http://schemas.microsoft.com/office/drawing/2014/main" id="{5D872AED-6928-8348-A544-6C6DA17EDBEE}"/>
            </a:ext>
          </a:extLst>
        </cdr:cNvPr>
        <cdr:cNvSpPr txBox="1"/>
      </cdr:nvSpPr>
      <cdr:spPr>
        <a:xfrm xmlns:a="http://schemas.openxmlformats.org/drawingml/2006/main">
          <a:off x="1707140" y="3117189"/>
          <a:ext cx="1062695" cy="526556"/>
        </a:xfrm>
        <a:prstGeom xmlns:a="http://schemas.openxmlformats.org/drawingml/2006/main" prst="rect">
          <a:avLst/>
        </a:prstGeom>
        <a:noFill xmlns:a="http://schemas.openxmlformats.org/drawingml/2006/main"/>
      </cdr:spPr>
      <cdr:txBody>
        <a:bodyPr xmlns:a="http://schemas.openxmlformats.org/drawingml/2006/main" vertOverflow="clip" wrap="square" lIns="0" tIns="0" rIns="0" bIns="0" rtlCol="0">
          <a:normAutofit/>
        </a:bodyPr>
        <a:lstStyle xmlns:a="http://schemas.openxmlformats.org/drawingml/2006/main"/>
        <a:p xmlns:a="http://schemas.openxmlformats.org/drawingml/2006/main">
          <a:pPr marL="0" indent="-3657600" algn="l">
            <a:spcAft>
              <a:spcPts val="600"/>
            </a:spcAft>
          </a:pPr>
          <a:endParaRPr lang="en-US" sz="1800" b="0" i="0" kern="1200" dirty="0">
            <a:solidFill>
              <a:schemeClr val="tx1"/>
            </a:solidFill>
            <a:latin typeface="+mn-lt"/>
            <a:ea typeface="Roboto" panose="02000000000000000000" pitchFamily="2" charset="0"/>
            <a:cs typeface="Times New Roman" panose="02020603050405020304" pitchFamily="18" charset="0"/>
          </a:endParaRPr>
        </a:p>
      </cdr:txBody>
    </cdr:sp>
  </cdr:relSizeAnchor>
  <cdr:relSizeAnchor xmlns:cdr="http://schemas.openxmlformats.org/drawingml/2006/chartDrawing">
    <cdr:from>
      <cdr:x>0.20986</cdr:x>
      <cdr:y>0.6063</cdr:y>
    </cdr:from>
    <cdr:to>
      <cdr:x>0.43183</cdr:x>
      <cdr:y>0.66359</cdr:y>
    </cdr:to>
    <cdr:sp macro="" textlink="">
      <cdr:nvSpPr>
        <cdr:cNvPr id="5" name="TextBox 4">
          <a:extLst xmlns:a="http://schemas.openxmlformats.org/drawingml/2006/main">
            <a:ext uri="{FF2B5EF4-FFF2-40B4-BE49-F238E27FC236}">
              <a16:creationId xmlns:a16="http://schemas.microsoft.com/office/drawing/2014/main" id="{E7C8683E-360E-02BE-DFF6-968EE0BB388D}"/>
            </a:ext>
          </a:extLst>
        </cdr:cNvPr>
        <cdr:cNvSpPr txBox="1"/>
      </cdr:nvSpPr>
      <cdr:spPr>
        <a:xfrm xmlns:a="http://schemas.openxmlformats.org/drawingml/2006/main">
          <a:off x="1568594" y="2924089"/>
          <a:ext cx="1659082" cy="276311"/>
        </a:xfrm>
        <a:prstGeom xmlns:a="http://schemas.openxmlformats.org/drawingml/2006/main" prst="rect">
          <a:avLst/>
        </a:prstGeom>
        <a:noFill xmlns:a="http://schemas.openxmlformats.org/drawingml/2006/main"/>
      </cdr:spPr>
      <cdr:txBody>
        <a:bodyPr xmlns:a="http://schemas.openxmlformats.org/drawingml/2006/main" vertOverflow="clip" wrap="square" lIns="0" tIns="0" rIns="0" bIns="0" rtlCol="0">
          <a:normAutofit/>
        </a:bodyPr>
        <a:lstStyle xmlns:a="http://schemas.openxmlformats.org/drawingml/2006/main"/>
        <a:p xmlns:a="http://schemas.openxmlformats.org/drawingml/2006/main">
          <a:pPr marL="0" indent="-3657600" algn="l">
            <a:spcAft>
              <a:spcPts val="600"/>
            </a:spcAft>
          </a:pPr>
          <a:r>
            <a:rPr lang="en-US" sz="1800" b="1" i="0" kern="1200" dirty="0">
              <a:solidFill>
                <a:schemeClr val="bg1"/>
              </a:solidFill>
              <a:latin typeface="+mn-lt"/>
              <a:ea typeface="Roboto" panose="02000000000000000000" pitchFamily="2" charset="0"/>
              <a:cs typeface="Times New Roman" panose="02020603050405020304" pitchFamily="18" charset="0"/>
            </a:rPr>
            <a:t>Chaplain</a:t>
          </a:r>
        </a:p>
      </cdr:txBody>
    </cdr:sp>
  </cdr:relSizeAnchor>
  <cdr:relSizeAnchor xmlns:cdr="http://schemas.openxmlformats.org/drawingml/2006/chartDrawing">
    <cdr:from>
      <cdr:x>0.25646</cdr:x>
      <cdr:y>0.38519</cdr:y>
    </cdr:from>
    <cdr:to>
      <cdr:x>0.4119</cdr:x>
      <cdr:y>0.43119</cdr:y>
    </cdr:to>
    <cdr:sp macro="" textlink="">
      <cdr:nvSpPr>
        <cdr:cNvPr id="6" name="TextBox 5">
          <a:extLst xmlns:a="http://schemas.openxmlformats.org/drawingml/2006/main">
            <a:ext uri="{FF2B5EF4-FFF2-40B4-BE49-F238E27FC236}">
              <a16:creationId xmlns:a16="http://schemas.microsoft.com/office/drawing/2014/main" id="{3997FC35-6F4E-46E3-BE03-C2612EF5EB40}"/>
            </a:ext>
          </a:extLst>
        </cdr:cNvPr>
        <cdr:cNvSpPr txBox="1"/>
      </cdr:nvSpPr>
      <cdr:spPr>
        <a:xfrm xmlns:a="http://schemas.openxmlformats.org/drawingml/2006/main">
          <a:off x="1916908" y="1857693"/>
          <a:ext cx="1161832" cy="221844"/>
        </a:xfrm>
        <a:prstGeom xmlns:a="http://schemas.openxmlformats.org/drawingml/2006/main" prst="rect">
          <a:avLst/>
        </a:prstGeom>
        <a:noFill xmlns:a="http://schemas.openxmlformats.org/drawingml/2006/main"/>
      </cdr:spPr>
      <cdr:txBody>
        <a:bodyPr xmlns:a="http://schemas.openxmlformats.org/drawingml/2006/main" vertOverflow="clip" wrap="none" lIns="0" tIns="0" rIns="0" bIns="0" rtlCol="0">
          <a:normAutofit/>
        </a:bodyPr>
        <a:lstStyle xmlns:a="http://schemas.openxmlformats.org/drawingml/2006/main"/>
        <a:p xmlns:a="http://schemas.openxmlformats.org/drawingml/2006/main">
          <a:pPr marL="0" indent="-3657600" algn="l">
            <a:spcAft>
              <a:spcPts val="600"/>
            </a:spcAft>
          </a:pPr>
          <a:r>
            <a:rPr lang="en-US" sz="1800" b="1" i="0" kern="1200" dirty="0">
              <a:solidFill>
                <a:schemeClr val="bg1"/>
              </a:solidFill>
              <a:latin typeface="+mn-lt"/>
              <a:ea typeface="Roboto" panose="02000000000000000000" pitchFamily="2" charset="0"/>
              <a:cs typeface="Times New Roman" panose="02020603050405020304" pitchFamily="18" charset="0"/>
            </a:rPr>
            <a:t>Aide</a:t>
          </a:r>
        </a:p>
        <a:p xmlns:a="http://schemas.openxmlformats.org/drawingml/2006/main">
          <a:pPr marL="0" indent="-3657600" algn="l">
            <a:spcAft>
              <a:spcPts val="600"/>
            </a:spcAft>
          </a:pPr>
          <a:endParaRPr lang="en-US" sz="1800" b="1" i="0" kern="1200" dirty="0">
            <a:solidFill>
              <a:schemeClr val="bg1"/>
            </a:solidFill>
            <a:latin typeface="+mn-lt"/>
            <a:ea typeface="Roboto" panose="02000000000000000000" pitchFamily="2" charset="0"/>
            <a:cs typeface="Times New Roman" panose="02020603050405020304" pitchFamily="18" charset="0"/>
          </a:endParaRPr>
        </a:p>
      </cdr:txBody>
    </cdr:sp>
  </cdr:relSizeAnchor>
  <cdr:relSizeAnchor xmlns:cdr="http://schemas.openxmlformats.org/drawingml/2006/chartDrawing">
    <cdr:from>
      <cdr:x>0.3788</cdr:x>
      <cdr:y>0.10926</cdr:y>
    </cdr:from>
    <cdr:to>
      <cdr:x>0.57317</cdr:x>
      <cdr:y>0.18584</cdr:y>
    </cdr:to>
    <cdr:sp macro="" textlink="">
      <cdr:nvSpPr>
        <cdr:cNvPr id="7" name="TextBox 6">
          <a:extLst xmlns:a="http://schemas.openxmlformats.org/drawingml/2006/main">
            <a:ext uri="{FF2B5EF4-FFF2-40B4-BE49-F238E27FC236}">
              <a16:creationId xmlns:a16="http://schemas.microsoft.com/office/drawing/2014/main" id="{A08B4530-4EFF-DC4E-822E-50660AF0E081}"/>
            </a:ext>
          </a:extLst>
        </cdr:cNvPr>
        <cdr:cNvSpPr txBox="1"/>
      </cdr:nvSpPr>
      <cdr:spPr>
        <a:xfrm xmlns:a="http://schemas.openxmlformats.org/drawingml/2006/main">
          <a:off x="2831308" y="526953"/>
          <a:ext cx="1452777" cy="369332"/>
        </a:xfrm>
        <a:prstGeom xmlns:a="http://schemas.openxmlformats.org/drawingml/2006/main" prst="rect">
          <a:avLst/>
        </a:prstGeom>
        <a:noFill xmlns:a="http://schemas.openxmlformats.org/drawingml/2006/main"/>
      </cdr:spPr>
      <cdr:txBody>
        <a:bodyPr xmlns:a="http://schemas.openxmlformats.org/drawingml/2006/main" vertOverflow="clip" wrap="square" lIns="0" tIns="0" rIns="0" bIns="0" rtlCol="0">
          <a:normAutofit/>
        </a:bodyPr>
        <a:lstStyle xmlns:a="http://schemas.openxmlformats.org/drawingml/2006/main"/>
        <a:p xmlns:a="http://schemas.openxmlformats.org/drawingml/2006/main">
          <a:pPr marL="0" indent="-3657600" algn="l">
            <a:spcAft>
              <a:spcPts val="600"/>
            </a:spcAft>
          </a:pPr>
          <a:r>
            <a:rPr lang="en-US" sz="1800" b="1" i="0" kern="1200" dirty="0">
              <a:solidFill>
                <a:schemeClr val="bg1"/>
              </a:solidFill>
              <a:latin typeface="+mn-lt"/>
              <a:ea typeface="Roboto" panose="02000000000000000000" pitchFamily="2" charset="0"/>
              <a:cs typeface="Times New Roman" panose="02020603050405020304" pitchFamily="18" charset="0"/>
            </a:rPr>
            <a:t>Volunteers</a:t>
          </a:r>
        </a:p>
      </cdr:txBody>
    </cdr:sp>
  </cdr:relSizeAnchor>
</c:userShapes>
</file>

<file path=ppt/drawings/drawing2.xml><?xml version="1.0" encoding="utf-8"?>
<c:userShapes xmlns:c="http://schemas.openxmlformats.org/drawingml/2006/chart">
  <cdr:relSizeAnchor xmlns:cdr="http://schemas.openxmlformats.org/drawingml/2006/chartDrawing">
    <cdr:from>
      <cdr:x>0.53175</cdr:x>
      <cdr:y>0.3388</cdr:y>
    </cdr:from>
    <cdr:to>
      <cdr:x>0.83359</cdr:x>
      <cdr:y>0.43977</cdr:y>
    </cdr:to>
    <cdr:sp macro="" textlink="">
      <cdr:nvSpPr>
        <cdr:cNvPr id="2" name="TextBox 1">
          <a:extLst xmlns:a="http://schemas.openxmlformats.org/drawingml/2006/main">
            <a:ext uri="{FF2B5EF4-FFF2-40B4-BE49-F238E27FC236}">
              <a16:creationId xmlns:a16="http://schemas.microsoft.com/office/drawing/2014/main" id="{FC4966C6-7B7A-086F-05A0-C5B70D127CC1}"/>
            </a:ext>
          </a:extLst>
        </cdr:cNvPr>
        <cdr:cNvSpPr txBox="1"/>
      </cdr:nvSpPr>
      <cdr:spPr>
        <a:xfrm xmlns:a="http://schemas.openxmlformats.org/drawingml/2006/main">
          <a:off x="2431151" y="1239182"/>
          <a:ext cx="1380041" cy="369332"/>
        </a:xfrm>
        <a:prstGeom xmlns:a="http://schemas.openxmlformats.org/drawingml/2006/main" prst="rect">
          <a:avLst/>
        </a:prstGeom>
        <a:noFill xmlns:a="http://schemas.openxmlformats.org/drawingml/2006/main"/>
      </cdr:spPr>
      <cdr:txBody>
        <a:bodyPr xmlns:a="http://schemas.openxmlformats.org/drawingml/2006/main" vertOverflow="clip" wrap="square" lIns="0" tIns="0" rIns="0" bIns="0" rtlCol="0">
          <a:normAutofit/>
        </a:bodyPr>
        <a:lstStyle xmlns:a="http://schemas.openxmlformats.org/drawingml/2006/main"/>
        <a:p xmlns:a="http://schemas.openxmlformats.org/drawingml/2006/main">
          <a:pPr marL="0" indent="-3657600" algn="l">
            <a:spcAft>
              <a:spcPts val="600"/>
            </a:spcAft>
          </a:pPr>
          <a:r>
            <a:rPr lang="en-US" b="1" i="0" kern="1200" dirty="0">
              <a:solidFill>
                <a:schemeClr val="bg1"/>
              </a:solidFill>
              <a:latin typeface="+mn-lt"/>
              <a:ea typeface="Roboto" panose="02000000000000000000" pitchFamily="2" charset="0"/>
              <a:cs typeface="Times New Roman" panose="02020603050405020304" pitchFamily="18" charset="0"/>
            </a:rPr>
            <a:t>Nursing and Physician Services</a:t>
          </a:r>
        </a:p>
      </cdr:txBody>
    </cdr:sp>
  </cdr:relSizeAnchor>
  <cdr:relSizeAnchor xmlns:cdr="http://schemas.openxmlformats.org/drawingml/2006/chartDrawing">
    <cdr:from>
      <cdr:x>0.57729</cdr:x>
      <cdr:y>0.638</cdr:y>
    </cdr:from>
    <cdr:to>
      <cdr:x>0.98125</cdr:x>
      <cdr:y>0.78032</cdr:y>
    </cdr:to>
    <cdr:sp macro="" textlink="">
      <cdr:nvSpPr>
        <cdr:cNvPr id="3" name="TextBox 2">
          <a:extLst xmlns:a="http://schemas.openxmlformats.org/drawingml/2006/main">
            <a:ext uri="{FF2B5EF4-FFF2-40B4-BE49-F238E27FC236}">
              <a16:creationId xmlns:a16="http://schemas.microsoft.com/office/drawing/2014/main" id="{D05AA07C-788E-1A8F-D287-1A7BD8B31063}"/>
            </a:ext>
          </a:extLst>
        </cdr:cNvPr>
        <cdr:cNvSpPr txBox="1"/>
      </cdr:nvSpPr>
      <cdr:spPr>
        <a:xfrm xmlns:a="http://schemas.openxmlformats.org/drawingml/2006/main">
          <a:off x="2639380" y="2333543"/>
          <a:ext cx="1846908" cy="520563"/>
        </a:xfrm>
        <a:prstGeom xmlns:a="http://schemas.openxmlformats.org/drawingml/2006/main" prst="rect">
          <a:avLst/>
        </a:prstGeom>
        <a:noFill xmlns:a="http://schemas.openxmlformats.org/drawingml/2006/main"/>
      </cdr:spPr>
      <cdr:txBody>
        <a:bodyPr xmlns:a="http://schemas.openxmlformats.org/drawingml/2006/main" vertOverflow="clip" wrap="none" lIns="0" tIns="0" rIns="0" bIns="0" rtlCol="0">
          <a:normAutofit/>
        </a:bodyPr>
        <a:lstStyle xmlns:a="http://schemas.openxmlformats.org/drawingml/2006/main"/>
        <a:p xmlns:a="http://schemas.openxmlformats.org/drawingml/2006/main">
          <a:pPr marL="0" indent="-3657600" algn="l">
            <a:spcAft>
              <a:spcPts val="600"/>
            </a:spcAft>
          </a:pPr>
          <a:r>
            <a:rPr lang="en-US" b="1" kern="1200" dirty="0">
              <a:solidFill>
                <a:schemeClr val="bg1"/>
              </a:solidFill>
              <a:ea typeface="Roboto" panose="02000000000000000000" pitchFamily="2" charset="0"/>
              <a:cs typeface="Times New Roman" panose="02020603050405020304" pitchFamily="18" charset="0"/>
            </a:rPr>
            <a:t>Counseling and </a:t>
          </a:r>
        </a:p>
        <a:p xmlns:a="http://schemas.openxmlformats.org/drawingml/2006/main">
          <a:pPr marL="0" indent="-3657600" algn="l">
            <a:spcAft>
              <a:spcPts val="600"/>
            </a:spcAft>
          </a:pPr>
          <a:r>
            <a:rPr lang="en-US" b="1" kern="1200" dirty="0">
              <a:solidFill>
                <a:schemeClr val="bg1"/>
              </a:solidFill>
              <a:ea typeface="Roboto" panose="02000000000000000000" pitchFamily="2" charset="0"/>
              <a:cs typeface="Times New Roman" panose="02020603050405020304" pitchFamily="18" charset="0"/>
            </a:rPr>
            <a:t>Bereavement</a:t>
          </a:r>
          <a:endParaRPr lang="en-US" b="1" i="0" kern="1200" dirty="0">
            <a:solidFill>
              <a:schemeClr val="bg1"/>
            </a:solidFill>
            <a:ea typeface="Roboto" panose="02000000000000000000" pitchFamily="2" charset="0"/>
            <a:cs typeface="Times New Roman" panose="02020603050405020304" pitchFamily="18" charset="0"/>
          </a:endParaRPr>
        </a:p>
      </cdr:txBody>
    </cdr:sp>
  </cdr:relSizeAnchor>
  <cdr:relSizeAnchor xmlns:cdr="http://schemas.openxmlformats.org/drawingml/2006/chartDrawing">
    <cdr:from>
      <cdr:x>0.29412</cdr:x>
      <cdr:y>0.71007</cdr:y>
    </cdr:from>
    <cdr:to>
      <cdr:x>0.52977</cdr:x>
      <cdr:y>0.85128</cdr:y>
    </cdr:to>
    <cdr:sp macro="" textlink="">
      <cdr:nvSpPr>
        <cdr:cNvPr id="4" name="TextBox 3">
          <a:extLst xmlns:a="http://schemas.openxmlformats.org/drawingml/2006/main">
            <a:ext uri="{FF2B5EF4-FFF2-40B4-BE49-F238E27FC236}">
              <a16:creationId xmlns:a16="http://schemas.microsoft.com/office/drawing/2014/main" id="{30B4D06F-0FCE-16AF-53AB-D3C6716B4336}"/>
            </a:ext>
          </a:extLst>
        </cdr:cNvPr>
        <cdr:cNvSpPr txBox="1"/>
      </cdr:nvSpPr>
      <cdr:spPr>
        <a:xfrm xmlns:a="http://schemas.openxmlformats.org/drawingml/2006/main">
          <a:off x="1344736" y="2597159"/>
          <a:ext cx="1077362" cy="516499"/>
        </a:xfrm>
        <a:prstGeom xmlns:a="http://schemas.openxmlformats.org/drawingml/2006/main" prst="rect">
          <a:avLst/>
        </a:prstGeom>
        <a:noFill xmlns:a="http://schemas.openxmlformats.org/drawingml/2006/main"/>
      </cdr:spPr>
      <cdr:txBody>
        <a:bodyPr xmlns:a="http://schemas.openxmlformats.org/drawingml/2006/main" vertOverflow="clip" wrap="square" lIns="0" tIns="0" rIns="0" bIns="0" rtlCol="0">
          <a:normAutofit/>
        </a:bodyPr>
        <a:lstStyle xmlns:a="http://schemas.openxmlformats.org/drawingml/2006/main"/>
        <a:p xmlns:a="http://schemas.openxmlformats.org/drawingml/2006/main">
          <a:pPr marL="0" indent="-3657600" algn="l">
            <a:spcAft>
              <a:spcPts val="600"/>
            </a:spcAft>
          </a:pPr>
          <a:r>
            <a:rPr lang="en-US" b="1" i="0" kern="1200" dirty="0">
              <a:solidFill>
                <a:schemeClr val="bg1"/>
              </a:solidFill>
              <a:latin typeface="+mn-lt"/>
              <a:ea typeface="Roboto" panose="02000000000000000000" pitchFamily="2" charset="0"/>
              <a:cs typeface="Times New Roman" panose="02020603050405020304" pitchFamily="18" charset="0"/>
            </a:rPr>
            <a:t>Aide and Homemaker Services</a:t>
          </a:r>
        </a:p>
        <a:p xmlns:a="http://schemas.openxmlformats.org/drawingml/2006/main">
          <a:pPr marL="0" indent="-3657600" algn="l">
            <a:spcAft>
              <a:spcPts val="600"/>
            </a:spcAft>
          </a:pPr>
          <a:endParaRPr lang="en-US" b="1" i="0" kern="1200" dirty="0">
            <a:solidFill>
              <a:schemeClr val="tx1"/>
            </a:solidFill>
            <a:latin typeface="+mn-lt"/>
            <a:ea typeface="Roboto" panose="02000000000000000000" pitchFamily="2" charset="0"/>
            <a:cs typeface="Times New Roman" panose="02020603050405020304" pitchFamily="18" charset="0"/>
          </a:endParaRPr>
        </a:p>
      </cdr:txBody>
    </cdr:sp>
  </cdr:relSizeAnchor>
  <cdr:relSizeAnchor xmlns:cdr="http://schemas.openxmlformats.org/drawingml/2006/chartDrawing">
    <cdr:from>
      <cdr:x>0.26244</cdr:x>
      <cdr:y>0.56498</cdr:y>
    </cdr:from>
    <cdr:to>
      <cdr:x>0.46244</cdr:x>
      <cdr:y>0.81498</cdr:y>
    </cdr:to>
    <cdr:sp macro="" textlink="">
      <cdr:nvSpPr>
        <cdr:cNvPr id="5" name="TextBox 4">
          <a:extLst xmlns:a="http://schemas.openxmlformats.org/drawingml/2006/main">
            <a:ext uri="{FF2B5EF4-FFF2-40B4-BE49-F238E27FC236}">
              <a16:creationId xmlns:a16="http://schemas.microsoft.com/office/drawing/2014/main" id="{56FB9908-B5B0-D3E8-F581-EBFCBA121BC7}"/>
            </a:ext>
          </a:extLst>
        </cdr:cNvPr>
        <cdr:cNvSpPr txBox="1"/>
      </cdr:nvSpPr>
      <cdr:spPr>
        <a:xfrm xmlns:a="http://schemas.openxmlformats.org/drawingml/2006/main">
          <a:off x="1199879" y="2066454"/>
          <a:ext cx="914400" cy="914400"/>
        </a:xfrm>
        <a:prstGeom xmlns:a="http://schemas.openxmlformats.org/drawingml/2006/main" prst="rect">
          <a:avLst/>
        </a:prstGeom>
        <a:noFill xmlns:a="http://schemas.openxmlformats.org/drawingml/2006/main"/>
      </cdr:spPr>
      <cdr:txBody>
        <a:bodyPr xmlns:a="http://schemas.openxmlformats.org/drawingml/2006/main" vertOverflow="clip" wrap="none" lIns="0" tIns="0" rIns="0" bIns="0" rtlCol="0">
          <a:normAutofit/>
        </a:bodyPr>
        <a:lstStyle xmlns:a="http://schemas.openxmlformats.org/drawingml/2006/main"/>
        <a:p xmlns:a="http://schemas.openxmlformats.org/drawingml/2006/main">
          <a:pPr marL="0" indent="-3657600" algn="l">
            <a:spcAft>
              <a:spcPts val="600"/>
            </a:spcAft>
          </a:pPr>
          <a:endParaRPr lang="en-US" sz="1800" b="0" i="0" kern="1200" dirty="0">
            <a:solidFill>
              <a:schemeClr val="tx1"/>
            </a:solidFill>
            <a:latin typeface="+mn-lt"/>
            <a:ea typeface="Roboto" panose="02000000000000000000" pitchFamily="2" charset="0"/>
            <a:cs typeface="Times New Roman" panose="02020603050405020304" pitchFamily="18" charset="0"/>
          </a:endParaRPr>
        </a:p>
      </cdr:txBody>
    </cdr:sp>
  </cdr:relSizeAnchor>
  <cdr:relSizeAnchor xmlns:cdr="http://schemas.openxmlformats.org/drawingml/2006/chartDrawing">
    <cdr:from>
      <cdr:x>0.15977</cdr:x>
      <cdr:y>0.54296</cdr:y>
    </cdr:from>
    <cdr:to>
      <cdr:x>0.38521</cdr:x>
      <cdr:y>0.67759</cdr:y>
    </cdr:to>
    <cdr:sp macro="" textlink="">
      <cdr:nvSpPr>
        <cdr:cNvPr id="6" name="TextBox 5">
          <a:extLst xmlns:a="http://schemas.openxmlformats.org/drawingml/2006/main">
            <a:ext uri="{FF2B5EF4-FFF2-40B4-BE49-F238E27FC236}">
              <a16:creationId xmlns:a16="http://schemas.microsoft.com/office/drawing/2014/main" id="{3AF32E9D-F6FE-4E1D-54DE-312CF09483A9}"/>
            </a:ext>
          </a:extLst>
        </cdr:cNvPr>
        <cdr:cNvSpPr txBox="1"/>
      </cdr:nvSpPr>
      <cdr:spPr>
        <a:xfrm xmlns:a="http://schemas.openxmlformats.org/drawingml/2006/main">
          <a:off x="730449" y="1985915"/>
          <a:ext cx="1030745" cy="492450"/>
        </a:xfrm>
        <a:prstGeom xmlns:a="http://schemas.openxmlformats.org/drawingml/2006/main" prst="rect">
          <a:avLst/>
        </a:prstGeom>
        <a:noFill xmlns:a="http://schemas.openxmlformats.org/drawingml/2006/main"/>
      </cdr:spPr>
      <cdr:txBody>
        <a:bodyPr xmlns:a="http://schemas.openxmlformats.org/drawingml/2006/main" vertOverflow="clip" wrap="square" lIns="0" tIns="0" rIns="0" bIns="0" rtlCol="0">
          <a:normAutofit/>
        </a:bodyPr>
        <a:lstStyle xmlns:a="http://schemas.openxmlformats.org/drawingml/2006/main"/>
        <a:p xmlns:a="http://schemas.openxmlformats.org/drawingml/2006/main">
          <a:pPr marL="0" indent="-3657600" algn="l">
            <a:spcAft>
              <a:spcPts val="600"/>
            </a:spcAft>
          </a:pPr>
          <a:r>
            <a:rPr lang="en-US" b="1" i="0" kern="1200" dirty="0">
              <a:solidFill>
                <a:schemeClr val="bg1"/>
              </a:solidFill>
              <a:latin typeface="+mn-lt"/>
              <a:ea typeface="Roboto" panose="02000000000000000000" pitchFamily="2" charset="0"/>
              <a:cs typeface="Times New Roman" panose="02020603050405020304" pitchFamily="18" charset="0"/>
            </a:rPr>
            <a:t>Therapies (as needed</a:t>
          </a:r>
          <a:r>
            <a:rPr lang="en-US" sz="1800" b="0" i="0" kern="1200" dirty="0">
              <a:solidFill>
                <a:schemeClr val="bg1"/>
              </a:solidFill>
              <a:latin typeface="+mn-lt"/>
              <a:ea typeface="Roboto" panose="02000000000000000000" pitchFamily="2" charset="0"/>
              <a:cs typeface="Times New Roman" panose="02020603050405020304" pitchFamily="18" charset="0"/>
            </a:rPr>
            <a:t>)</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487451-8846-4642-9125-20D6D5644A06}" type="datetimeFigureOut">
              <a:rPr lang="en-US" smtClean="0"/>
              <a:t>6/24/2025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AFCD45-FF1A-44F0-BD21-45A7FA19428B}" type="slidenum">
              <a:rPr lang="en-US" smtClean="0"/>
              <a:t>‹#›</a:t>
            </a:fld>
            <a:endParaRPr lang="en-US"/>
          </a:p>
        </p:txBody>
      </p:sp>
    </p:spTree>
    <p:extLst>
      <p:ext uri="{BB962C8B-B14F-4D97-AF65-F5344CB8AC3E}">
        <p14:creationId xmlns:p14="http://schemas.microsoft.com/office/powerpoint/2010/main" val="21336408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CFC02E-708B-4CA4-9C3F-4EE3C8E7BC39}" type="slidenum">
              <a:rPr lang="en-US" smtClean="0"/>
              <a:t>7</a:t>
            </a:fld>
            <a:endParaRPr lang="en-US"/>
          </a:p>
        </p:txBody>
      </p:sp>
    </p:spTree>
    <p:extLst>
      <p:ext uri="{BB962C8B-B14F-4D97-AF65-F5344CB8AC3E}">
        <p14:creationId xmlns:p14="http://schemas.microsoft.com/office/powerpoint/2010/main" val="15351143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Master" Target="../slideMasters/slideMaster6.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6.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6.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6.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6.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6.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6.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6.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6.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8.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1.jpg"/><Relationship Id="rId1" Type="http://schemas.openxmlformats.org/officeDocument/2006/relationships/slideMaster" Target="../slideMasters/slideMaster2.xml"/><Relationship Id="rId4" Type="http://schemas.openxmlformats.org/officeDocument/2006/relationships/image" Target="../media/image20.sv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4.png"/><Relationship Id="rId4" Type="http://schemas.openxmlformats.org/officeDocument/2006/relationships/image" Target="../media/image8.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Master" Target="../slideMasters/slideMaster3.xml"/><Relationship Id="rId6" Type="http://schemas.openxmlformats.org/officeDocument/2006/relationships/image" Target="../media/image9.png"/><Relationship Id="rId5" Type="http://schemas.openxmlformats.org/officeDocument/2006/relationships/image" Target="../media/image4.png"/><Relationship Id="rId4" Type="http://schemas.openxmlformats.org/officeDocument/2006/relationships/image" Target="../media/image8.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Master" Target="../slideMasters/slideMaster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g"/><Relationship Id="rId1" Type="http://schemas.openxmlformats.org/officeDocument/2006/relationships/slideMaster" Target="../slideMasters/slideMaster3.xml"/><Relationship Id="rId6" Type="http://schemas.openxmlformats.org/officeDocument/2006/relationships/image" Target="../media/image5.png"/><Relationship Id="rId5" Type="http://schemas.openxmlformats.org/officeDocument/2006/relationships/image" Target="../media/image15.png"/><Relationship Id="rId4" Type="http://schemas.openxmlformats.org/officeDocument/2006/relationships/image" Target="../media/image12.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g"/><Relationship Id="rId1" Type="http://schemas.openxmlformats.org/officeDocument/2006/relationships/slideMaster" Target="../slideMasters/slideMaster3.xml"/><Relationship Id="rId6" Type="http://schemas.openxmlformats.org/officeDocument/2006/relationships/image" Target="../media/image5.png"/><Relationship Id="rId5" Type="http://schemas.openxmlformats.org/officeDocument/2006/relationships/image" Target="../media/image12.png"/><Relationship Id="rId4" Type="http://schemas.openxmlformats.org/officeDocument/2006/relationships/image" Target="../media/image17.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g"/><Relationship Id="rId1" Type="http://schemas.openxmlformats.org/officeDocument/2006/relationships/slideMaster" Target="../slideMasters/slideMaster3.xml"/><Relationship Id="rId4" Type="http://schemas.openxmlformats.org/officeDocument/2006/relationships/image" Target="../media/image20.svg"/></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1.jpg"/><Relationship Id="rId1" Type="http://schemas.openxmlformats.org/officeDocument/2006/relationships/slideMaster" Target="../slideMasters/slideMaster4.xml"/><Relationship Id="rId4" Type="http://schemas.openxmlformats.org/officeDocument/2006/relationships/image" Target="../media/image20.svg"/></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15.png"/><Relationship Id="rId4" Type="http://schemas.openxmlformats.org/officeDocument/2006/relationships/image" Target="../media/image12.png"/></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12.png"/><Relationship Id="rId4" Type="http://schemas.openxmlformats.org/officeDocument/2006/relationships/image" Target="../media/image17.png"/></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g"/><Relationship Id="rId1" Type="http://schemas.openxmlformats.org/officeDocument/2006/relationships/slideMaster" Target="../slideMasters/slideMaster1.xml"/><Relationship Id="rId4" Type="http://schemas.openxmlformats.org/officeDocument/2006/relationships/image" Target="../media/image20.svg"/></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Master" Target="../slideMasters/slideMaster5.xml"/><Relationship Id="rId4" Type="http://schemas.openxmlformats.org/officeDocument/2006/relationships/image" Target="../media/image5.png"/></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g"/><Relationship Id="rId1" Type="http://schemas.openxmlformats.org/officeDocument/2006/relationships/slideMaster" Target="../slideMasters/slideMaster5.xml"/><Relationship Id="rId4" Type="http://schemas.openxmlformats.org/officeDocument/2006/relationships/image" Target="../media/image5.png"/></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Master" Target="../slideMasters/slideMaster5.xml"/><Relationship Id="rId6" Type="http://schemas.openxmlformats.org/officeDocument/2006/relationships/image" Target="../media/image9.png"/><Relationship Id="rId5" Type="http://schemas.openxmlformats.org/officeDocument/2006/relationships/image" Target="../media/image4.png"/><Relationship Id="rId4" Type="http://schemas.openxmlformats.org/officeDocument/2006/relationships/image" Target="../media/image8.png"/></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Master" Target="../slideMasters/slideMaster5.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g"/><Relationship Id="rId1" Type="http://schemas.openxmlformats.org/officeDocument/2006/relationships/slideMaster" Target="../slideMasters/slideMaster5.xml"/><Relationship Id="rId6" Type="http://schemas.openxmlformats.org/officeDocument/2006/relationships/image" Target="../media/image5.png"/><Relationship Id="rId5" Type="http://schemas.openxmlformats.org/officeDocument/2006/relationships/image" Target="../media/image15.png"/><Relationship Id="rId4" Type="http://schemas.openxmlformats.org/officeDocument/2006/relationships/image" Target="../media/image12.png"/></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g"/><Relationship Id="rId1" Type="http://schemas.openxmlformats.org/officeDocument/2006/relationships/slideMaster" Target="../slideMasters/slideMaster5.xml"/><Relationship Id="rId6" Type="http://schemas.openxmlformats.org/officeDocument/2006/relationships/image" Target="../media/image5.png"/><Relationship Id="rId5" Type="http://schemas.openxmlformats.org/officeDocument/2006/relationships/image" Target="../media/image12.png"/><Relationship Id="rId4" Type="http://schemas.openxmlformats.org/officeDocument/2006/relationships/image" Target="../media/image17.png"/></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g"/><Relationship Id="rId1" Type="http://schemas.openxmlformats.org/officeDocument/2006/relationships/slideMaster" Target="../slideMasters/slideMaster5.xml"/><Relationship Id="rId4" Type="http://schemas.openxmlformats.org/officeDocument/2006/relationships/image" Target="../media/image20.svg"/></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1.jpg"/><Relationship Id="rId1" Type="http://schemas.openxmlformats.org/officeDocument/2006/relationships/slideMaster" Target="../slideMasters/slideMaster6.xml"/><Relationship Id="rId4" Type="http://schemas.openxmlformats.org/officeDocument/2006/relationships/image" Target="../media/image20.svg"/></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Layouts instruction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371B76C-0D0F-414F-8D72-65F7BF34134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D830462-9B5C-594B-BFB6-416B852F1C5A}"/>
              </a:ext>
            </a:extLst>
          </p:cNvPr>
          <p:cNvSpPr>
            <a:spLocks noGrp="1"/>
          </p:cNvSpPr>
          <p:nvPr>
            <p:ph type="sldNum" sz="quarter" idx="12"/>
          </p:nvPr>
        </p:nvSpPr>
        <p:spPr/>
        <p:txBody>
          <a:bodyPr/>
          <a:lstStyle>
            <a:lvl1pPr>
              <a:defRPr sz="750"/>
            </a:lvl1pPr>
          </a:lstStyle>
          <a:p>
            <a:fld id="{C1FF6DA9-008F-8B48-92A6-B652298478BF}" type="slidenum">
              <a:rPr lang="en-US" smtClean="0"/>
              <a:t>‹#›</a:t>
            </a:fld>
            <a:endParaRPr lang="en-US"/>
          </a:p>
        </p:txBody>
      </p:sp>
      <p:sp>
        <p:nvSpPr>
          <p:cNvPr id="8" name="Content Placeholder 4">
            <a:extLst>
              <a:ext uri="{FF2B5EF4-FFF2-40B4-BE49-F238E27FC236}">
                <a16:creationId xmlns:a16="http://schemas.microsoft.com/office/drawing/2014/main" id="{90F80118-2B21-BE44-A100-0777F4265343}"/>
              </a:ext>
            </a:extLst>
          </p:cNvPr>
          <p:cNvSpPr txBox="1">
            <a:spLocks/>
          </p:cNvSpPr>
          <p:nvPr/>
        </p:nvSpPr>
        <p:spPr>
          <a:xfrm>
            <a:off x="6353175" y="1576388"/>
            <a:ext cx="2444354" cy="4830762"/>
          </a:xfrm>
          <a:prstGeom prst="rect">
            <a:avLst/>
          </a:prstGeom>
        </p:spPr>
        <p:txBody>
          <a:bodyPr lIns="0" tIns="0" rIns="0" bIns="0"/>
          <a:lstStyle>
            <a:lvl1pPr marL="0" indent="0" algn="l" defTabSz="914400" rtl="0" eaLnBrk="1" latinLnBrk="0" hangingPunct="1">
              <a:lnSpc>
                <a:spcPct val="100000"/>
              </a:lnSpc>
              <a:spcBef>
                <a:spcPts val="0"/>
              </a:spcBef>
              <a:spcAft>
                <a:spcPts val="900"/>
              </a:spcAft>
              <a:buFont typeface="Arial" panose="020B0604020202020204" pitchFamily="34" charset="0"/>
              <a:buNone/>
              <a:defRPr sz="1600" b="0" i="0" kern="1200">
                <a:solidFill>
                  <a:schemeClr val="tx2"/>
                </a:solidFill>
                <a:latin typeface="+mn-lt"/>
                <a:ea typeface="Arial" charset="0"/>
                <a:cs typeface="Arial" charset="0"/>
              </a:defRPr>
            </a:lvl1pPr>
            <a:lvl2pPr marL="0" indent="0" algn="l" defTabSz="914400" rtl="0" eaLnBrk="1" latinLnBrk="0" hangingPunct="1">
              <a:lnSpc>
                <a:spcPct val="100000"/>
              </a:lnSpc>
              <a:spcBef>
                <a:spcPts val="0"/>
              </a:spcBef>
              <a:spcAft>
                <a:spcPts val="900"/>
              </a:spcAft>
              <a:buClr>
                <a:schemeClr val="tx2"/>
              </a:buClr>
              <a:buFontTx/>
              <a:buNone/>
              <a:tabLst>
                <a:tab pos="280988" algn="l"/>
              </a:tabLst>
              <a:defRPr sz="1800" b="1" i="0" kern="1200">
                <a:solidFill>
                  <a:schemeClr val="accent1"/>
                </a:solidFill>
                <a:latin typeface="+mn-lt"/>
                <a:ea typeface="Corbel" charset="0"/>
                <a:cs typeface="Corbel" charset="0"/>
              </a:defRPr>
            </a:lvl2pPr>
            <a:lvl3pPr marL="228600" indent="-227013" algn="l" defTabSz="292608" rtl="0" eaLnBrk="1" latinLnBrk="0" hangingPunct="1">
              <a:lnSpc>
                <a:spcPct val="100000"/>
              </a:lnSpc>
              <a:spcBef>
                <a:spcPts val="0"/>
              </a:spcBef>
              <a:spcAft>
                <a:spcPts val="900"/>
              </a:spcAft>
              <a:buClr>
                <a:schemeClr val="accent2"/>
              </a:buClr>
              <a:buFont typeface="Arial" panose="020B0604020202020204" pitchFamily="34" charset="0"/>
              <a:buChar char="•"/>
              <a:tabLst>
                <a:tab pos="276225" algn="l"/>
                <a:tab pos="584200" algn="l"/>
              </a:tabLst>
              <a:defRPr sz="1600" b="0" i="0" kern="1200">
                <a:solidFill>
                  <a:schemeClr val="tx2"/>
                </a:solidFill>
                <a:latin typeface="+mn-lt"/>
                <a:ea typeface="Corbel" charset="0"/>
                <a:cs typeface="Corbel" charset="0"/>
              </a:defRPr>
            </a:lvl3pPr>
            <a:lvl4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i="0" kern="1200">
                <a:solidFill>
                  <a:schemeClr val="tx2"/>
                </a:solidFill>
                <a:latin typeface="+mn-lt"/>
                <a:ea typeface="Corbel" charset="0"/>
                <a:cs typeface="Corbel" charset="0"/>
              </a:defRPr>
            </a:lvl4pPr>
            <a:lvl5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kern="1200">
                <a:solidFill>
                  <a:schemeClr val="tx2"/>
                </a:solidFill>
                <a:latin typeface="+mn-lt"/>
                <a:ea typeface="Corbel" charset="0"/>
                <a:cs typeface="Corbel" charset="0"/>
              </a:defRPr>
            </a:lvl5pPr>
            <a:lvl6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6pPr>
            <a:lvl7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7pPr>
            <a:lvl8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8pPr>
            <a:lvl9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9pPr>
          </a:lstStyle>
          <a:p>
            <a:r>
              <a:rPr lang="en-US" sz="900" b="1" dirty="0">
                <a:ea typeface="Corbel" charset="0"/>
                <a:cs typeface="Corbel" charset="0"/>
              </a:rPr>
              <a:t>Slide layouts</a:t>
            </a:r>
            <a:endParaRPr lang="en-US" sz="900" dirty="0">
              <a:ea typeface="Corbel" charset="0"/>
              <a:cs typeface="Corbel" charset="0"/>
            </a:endParaRPr>
          </a:p>
          <a:p>
            <a:r>
              <a:rPr lang="en-US" sz="900" dirty="0">
                <a:ea typeface="Corbel" charset="0"/>
                <a:cs typeface="Corbel" charset="0"/>
              </a:rPr>
              <a:t>A variety of slides are available for you to choose from when building a PPT presentation. The layouts are presented on the following slides. As you build slides you can choose which layout best fits your content. </a:t>
            </a:r>
          </a:p>
          <a:p>
            <a:pPr marL="171450" indent="-171450">
              <a:buFont typeface="+mj-lt"/>
              <a:buAutoNum type="arabicPeriod"/>
            </a:pPr>
            <a:r>
              <a:rPr lang="en-US" sz="900" dirty="0">
                <a:ea typeface="Corbel" charset="0"/>
                <a:cs typeface="Corbel" charset="0"/>
              </a:rPr>
              <a:t>Under the Home tab, click the “Layout” button to open the options.</a:t>
            </a:r>
          </a:p>
          <a:p>
            <a:pPr marL="171450" indent="-171450">
              <a:buFont typeface="+mj-lt"/>
              <a:buAutoNum type="arabicPeriod"/>
            </a:pPr>
            <a:r>
              <a:rPr lang="en-US" sz="900" dirty="0">
                <a:ea typeface="Corbel" charset="0"/>
                <a:cs typeface="Corbel" charset="0"/>
              </a:rPr>
              <a:t>Clicking your choice will bring up the </a:t>
            </a:r>
            <a:br>
              <a:rPr lang="en-US" sz="900" dirty="0">
                <a:ea typeface="Corbel" charset="0"/>
                <a:cs typeface="Corbel" charset="0"/>
              </a:rPr>
            </a:br>
            <a:r>
              <a:rPr lang="en-US" sz="900" dirty="0">
                <a:ea typeface="Corbel" charset="0"/>
                <a:cs typeface="Corbel" charset="0"/>
              </a:rPr>
              <a:t>page layout. </a:t>
            </a:r>
          </a:p>
          <a:p>
            <a:pPr marL="171450" indent="-171450">
              <a:buFont typeface="+mj-lt"/>
              <a:buAutoNum type="arabicPeriod"/>
            </a:pPr>
            <a:r>
              <a:rPr lang="en-US" sz="900" dirty="0">
                <a:ea typeface="Corbel" charset="0"/>
                <a:cs typeface="Corbel" charset="0"/>
              </a:rPr>
              <a:t>A variety of covers, dividers, and content slides are available to build your presentation, with variations of each.</a:t>
            </a:r>
          </a:p>
          <a:p>
            <a:pPr marL="171450" indent="-171450">
              <a:buFont typeface="+mj-lt"/>
              <a:buAutoNum type="arabicPeriod"/>
            </a:pPr>
            <a:r>
              <a:rPr lang="en-US" sz="900" dirty="0">
                <a:ea typeface="Corbel" charset="0"/>
                <a:cs typeface="Corbel" charset="0"/>
              </a:rPr>
              <a:t>Delete any slides in the following examples</a:t>
            </a:r>
            <a:br>
              <a:rPr lang="en-US" sz="900" dirty="0">
                <a:ea typeface="Corbel" charset="0"/>
                <a:cs typeface="Corbel" charset="0"/>
              </a:rPr>
            </a:br>
            <a:r>
              <a:rPr lang="en-US" sz="900" dirty="0">
                <a:ea typeface="Corbel" charset="0"/>
                <a:cs typeface="Corbel" charset="0"/>
              </a:rPr>
              <a:t> that you do not need to use. They are only presented so you can see all of the </a:t>
            </a:r>
            <a:br>
              <a:rPr lang="en-US" sz="900" dirty="0">
                <a:ea typeface="Corbel" charset="0"/>
                <a:cs typeface="Corbel" charset="0"/>
              </a:rPr>
            </a:br>
            <a:r>
              <a:rPr lang="en-US" sz="900" dirty="0">
                <a:ea typeface="Corbel" charset="0"/>
                <a:cs typeface="Corbel" charset="0"/>
              </a:rPr>
              <a:t>available layouts.</a:t>
            </a:r>
          </a:p>
        </p:txBody>
      </p:sp>
      <p:pic>
        <p:nvPicPr>
          <p:cNvPr id="10" name="Picture 9">
            <a:extLst>
              <a:ext uri="{FF2B5EF4-FFF2-40B4-BE49-F238E27FC236}">
                <a16:creationId xmlns:a16="http://schemas.microsoft.com/office/drawing/2014/main" id="{5F5C606E-7600-1D40-9617-DE92CC3256B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 t="-4" r="-23167" b="-332073"/>
          <a:stretch/>
        </p:blipFill>
        <p:spPr>
          <a:xfrm>
            <a:off x="1119188" y="1576388"/>
            <a:ext cx="5062537" cy="3929062"/>
          </a:xfrm>
          <a:prstGeom prst="rect">
            <a:avLst/>
          </a:prstGeom>
          <a:solidFill>
            <a:schemeClr val="tx2">
              <a:lumMod val="20000"/>
              <a:lumOff val="80000"/>
            </a:schemeClr>
          </a:solidFill>
          <a:ln>
            <a:solidFill>
              <a:schemeClr val="tx2"/>
            </a:solidFill>
          </a:ln>
        </p:spPr>
      </p:pic>
      <p:pic>
        <p:nvPicPr>
          <p:cNvPr id="11" name="Picture 10">
            <a:extLst>
              <a:ext uri="{FF2B5EF4-FFF2-40B4-BE49-F238E27FC236}">
                <a16:creationId xmlns:a16="http://schemas.microsoft.com/office/drawing/2014/main" id="{65CC8236-0AC6-F743-9874-50669FA51B52}"/>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559697" y="2446317"/>
            <a:ext cx="2422610" cy="3052160"/>
          </a:xfrm>
          <a:prstGeom prst="rect">
            <a:avLst/>
          </a:prstGeom>
          <a:ln>
            <a:noFill/>
          </a:ln>
        </p:spPr>
      </p:pic>
      <p:pic>
        <p:nvPicPr>
          <p:cNvPr id="12" name="Picture 11">
            <a:extLst>
              <a:ext uri="{FF2B5EF4-FFF2-40B4-BE49-F238E27FC236}">
                <a16:creationId xmlns:a16="http://schemas.microsoft.com/office/drawing/2014/main" id="{1988B8C0-5077-B641-9925-EDFB9A4B6B1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163179" y="2031525"/>
            <a:ext cx="396518" cy="528690"/>
          </a:xfrm>
          <a:prstGeom prst="rect">
            <a:avLst/>
          </a:prstGeom>
        </p:spPr>
      </p:pic>
      <p:sp>
        <p:nvSpPr>
          <p:cNvPr id="13" name="TextBox 12">
            <a:extLst>
              <a:ext uri="{FF2B5EF4-FFF2-40B4-BE49-F238E27FC236}">
                <a16:creationId xmlns:a16="http://schemas.microsoft.com/office/drawing/2014/main" id="{E6DD46E5-62AA-9E40-A927-775456789545}"/>
              </a:ext>
            </a:extLst>
          </p:cNvPr>
          <p:cNvSpPr txBox="1"/>
          <p:nvPr/>
        </p:nvSpPr>
        <p:spPr>
          <a:xfrm>
            <a:off x="1119187" y="457200"/>
            <a:ext cx="5062538" cy="793751"/>
          </a:xfrm>
          <a:prstGeom prst="rect">
            <a:avLst/>
          </a:prstGeom>
          <a:noFill/>
        </p:spPr>
        <p:txBody>
          <a:bodyPr wrap="square" lIns="0" tIns="274320" rIns="0" bIns="0" rtlCol="0">
            <a:noAutofit/>
          </a:bodyPr>
          <a:lstStyle/>
          <a:p>
            <a:pPr marL="0" indent="-2743200" algn="l">
              <a:spcAft>
                <a:spcPts val="450"/>
              </a:spcAft>
            </a:pPr>
            <a:r>
              <a:rPr kumimoji="0" lang="en-US" sz="2250" b="0" i="0" u="none" strike="noStrike" kern="1200" cap="none" spc="0" normalizeH="0" baseline="0" noProof="0">
                <a:ln>
                  <a:noFill/>
                </a:ln>
                <a:solidFill>
                  <a:schemeClr val="accent1"/>
                </a:solidFill>
                <a:effectLst/>
                <a:uLnTx/>
                <a:uFillTx/>
                <a:latin typeface="Rockwell" panose="02060603020205020403" pitchFamily="18" charset="77"/>
                <a:ea typeface="Roboto Medium" panose="02000000000000000000" pitchFamily="2" charset="0"/>
                <a:cs typeface="Verdana" panose="020B0604030504040204" pitchFamily="34" charset="0"/>
              </a:rPr>
              <a:t>Instructions: Layouts</a:t>
            </a:r>
            <a:endParaRPr lang="en-US" sz="2250" b="0" i="0">
              <a:solidFill>
                <a:schemeClr val="accent1"/>
              </a:solidFill>
              <a:latin typeface="Rockwell" panose="02060603020205020403" pitchFamily="18" charset="77"/>
              <a:ea typeface="Roboto" panose="02000000000000000000" pitchFamily="2" charset="0"/>
              <a:cs typeface="Times New Roman" panose="02020603050405020304" pitchFamily="18" charset="0"/>
            </a:endParaRPr>
          </a:p>
        </p:txBody>
      </p:sp>
      <p:pic>
        <p:nvPicPr>
          <p:cNvPr id="14" name="Picture 13" descr="Logo, icon&#10;&#10;Description automatically generated">
            <a:extLst>
              <a:ext uri="{FF2B5EF4-FFF2-40B4-BE49-F238E27FC236}">
                <a16:creationId xmlns:a16="http://schemas.microsoft.com/office/drawing/2014/main" id="{E862F39D-5291-DC4F-BBFB-93CF60AA2FF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8161" y="372269"/>
            <a:ext cx="270272" cy="360363"/>
          </a:xfrm>
          <a:prstGeom prst="rect">
            <a:avLst/>
          </a:prstGeom>
        </p:spPr>
      </p:pic>
    </p:spTree>
    <p:extLst>
      <p:ext uri="{BB962C8B-B14F-4D97-AF65-F5344CB8AC3E}">
        <p14:creationId xmlns:p14="http://schemas.microsoft.com/office/powerpoint/2010/main" val="14208921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BCAD085-E8A6-8845-BD4E-CB4CCA059FC4}" type="datetimeFigureOut">
              <a:rPr lang="en-US" smtClean="0"/>
              <a:t>6/24/2025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43974570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p:cSld name="content full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Picture Placeholder 3">
            <a:extLst>
              <a:ext uri="{FF2B5EF4-FFF2-40B4-BE49-F238E27FC236}">
                <a16:creationId xmlns:a16="http://schemas.microsoft.com/office/drawing/2014/main" id="{7BEE3138-6B02-C347-A590-9B766E7E1B05}"/>
              </a:ext>
            </a:extLst>
          </p:cNvPr>
          <p:cNvSpPr>
            <a:spLocks noGrp="1"/>
          </p:cNvSpPr>
          <p:nvPr>
            <p:ph type="pic" sz="quarter" idx="10"/>
          </p:nvPr>
        </p:nvSpPr>
        <p:spPr>
          <a:xfrm>
            <a:off x="1109662" y="454024"/>
            <a:ext cx="7687866" cy="5942014"/>
          </a:xfrm>
          <a:solidFill>
            <a:schemeClr val="bg1">
              <a:lumMod val="75000"/>
            </a:schemeClr>
          </a:solidFill>
        </p:spPr>
        <p:txBody>
          <a:bodyPr tIns="2468880"/>
          <a:lstStyle>
            <a:lvl1pPr algn="ctr">
              <a:defRPr>
                <a:solidFill>
                  <a:schemeClr val="tx2"/>
                </a:solidFill>
              </a:defRPr>
            </a:lvl1pPr>
          </a:lstStyle>
          <a:p>
            <a:r>
              <a:rPr lang="en-US"/>
              <a:t>Click icon to add picture</a:t>
            </a:r>
          </a:p>
        </p:txBody>
      </p:sp>
      <p:sp>
        <p:nvSpPr>
          <p:cNvPr id="3" name="Footer Placeholder 2">
            <a:extLst>
              <a:ext uri="{FF2B5EF4-FFF2-40B4-BE49-F238E27FC236}">
                <a16:creationId xmlns:a16="http://schemas.microsoft.com/office/drawing/2014/main" id="{97E92132-40F9-DF45-A214-EF527D96CA32}"/>
              </a:ext>
            </a:extLst>
          </p:cNvPr>
          <p:cNvSpPr>
            <a:spLocks noGrp="1"/>
          </p:cNvSpPr>
          <p:nvPr>
            <p:ph type="ftr" sz="quarter" idx="12"/>
          </p:nvPr>
        </p:nvSpPr>
        <p:spPr/>
        <p:txBody>
          <a:bodyPr/>
          <a:lstStyle/>
          <a:p>
            <a:pPr lvl="8"/>
            <a:r>
              <a:rPr lang="en-US"/>
              <a:t>Presentation title lorem ipsum dolor sit amet miralet  |  © Tufts Medicine 2022  |  Private and confidential. Not for redistribution.</a:t>
            </a:r>
            <a:endParaRPr lang="en-US" dirty="0"/>
          </a:p>
        </p:txBody>
      </p:sp>
      <p:sp>
        <p:nvSpPr>
          <p:cNvPr id="4" name="Slide Number Placeholder 3">
            <a:extLst>
              <a:ext uri="{FF2B5EF4-FFF2-40B4-BE49-F238E27FC236}">
                <a16:creationId xmlns:a16="http://schemas.microsoft.com/office/drawing/2014/main" id="{8462FA05-83B8-1345-9894-31CC66447F91}"/>
              </a:ext>
            </a:extLst>
          </p:cNvPr>
          <p:cNvSpPr>
            <a:spLocks noGrp="1"/>
          </p:cNvSpPr>
          <p:nvPr>
            <p:ph type="sldNum" sz="quarter" idx="13"/>
          </p:nvPr>
        </p:nvSpPr>
        <p:spPr/>
        <p:txBody>
          <a:bodyPr/>
          <a:lstStyle/>
          <a:p>
            <a:fld id="{63DCA5C9-2E11-4C67-86EB-AE1DE127DC64}" type="slidenum">
              <a:rPr lang="en-US" smtClean="0"/>
              <a:pPr/>
              <a:t>‹#›</a:t>
            </a:fld>
            <a:endParaRPr lang="en-US" dirty="0"/>
          </a:p>
        </p:txBody>
      </p:sp>
      <p:sp>
        <p:nvSpPr>
          <p:cNvPr id="6" name="Picture 5">
            <a:extLst>
              <a:ext uri="{FF2B5EF4-FFF2-40B4-BE49-F238E27FC236}">
                <a16:creationId xmlns:a16="http://schemas.microsoft.com/office/drawing/2014/main" id="{F1A2AA47-C422-AD40-888C-5F0D66638451}"/>
              </a:ext>
            </a:extLst>
          </p:cNvPr>
          <p:cNvSpPr/>
          <p:nvPr/>
        </p:nvSpPr>
        <p:spPr>
          <a:xfrm>
            <a:off x="245909" y="376015"/>
            <a:ext cx="267462" cy="356616"/>
          </a:xfrm>
          <a:custGeom>
            <a:avLst/>
            <a:gdLst>
              <a:gd name="connsiteX0" fmla="*/ 227806 w 455612"/>
              <a:gd name="connsiteY0" fmla="*/ 0 h 455612"/>
              <a:gd name="connsiteX1" fmla="*/ 0 w 455612"/>
              <a:gd name="connsiteY1" fmla="*/ 227806 h 455612"/>
              <a:gd name="connsiteX2" fmla="*/ 227806 w 455612"/>
              <a:gd name="connsiteY2" fmla="*/ 455612 h 455612"/>
              <a:gd name="connsiteX3" fmla="*/ 455612 w 455612"/>
              <a:gd name="connsiteY3" fmla="*/ 227806 h 455612"/>
              <a:gd name="connsiteX4" fmla="*/ 227806 w 455612"/>
              <a:gd name="connsiteY4" fmla="*/ 0 h 455612"/>
              <a:gd name="connsiteX5" fmla="*/ 175917 w 455612"/>
              <a:gd name="connsiteY5" fmla="*/ 325256 h 455612"/>
              <a:gd name="connsiteX6" fmla="*/ 175917 w 455612"/>
              <a:gd name="connsiteY6" fmla="*/ 229072 h 455612"/>
              <a:gd name="connsiteX7" fmla="*/ 217681 w 455612"/>
              <a:gd name="connsiteY7" fmla="*/ 279695 h 455612"/>
              <a:gd name="connsiteX8" fmla="*/ 236665 w 455612"/>
              <a:gd name="connsiteY8" fmla="*/ 279695 h 455612"/>
              <a:gd name="connsiteX9" fmla="*/ 280328 w 455612"/>
              <a:gd name="connsiteY9" fmla="*/ 229072 h 455612"/>
              <a:gd name="connsiteX10" fmla="*/ 280328 w 455612"/>
              <a:gd name="connsiteY10" fmla="*/ 324624 h 455612"/>
              <a:gd name="connsiteX11" fmla="*/ 323358 w 455612"/>
              <a:gd name="connsiteY11" fmla="*/ 324624 h 455612"/>
              <a:gd name="connsiteX12" fmla="*/ 323358 w 455612"/>
              <a:gd name="connsiteY12" fmla="*/ 380309 h 455612"/>
              <a:gd name="connsiteX13" fmla="*/ 132254 w 455612"/>
              <a:gd name="connsiteY13" fmla="*/ 380309 h 455612"/>
              <a:gd name="connsiteX14" fmla="*/ 132254 w 455612"/>
              <a:gd name="connsiteY14" fmla="*/ 324624 h 455612"/>
              <a:gd name="connsiteX15" fmla="*/ 175917 w 455612"/>
              <a:gd name="connsiteY15" fmla="*/ 324624 h 455612"/>
              <a:gd name="connsiteX16" fmla="*/ 378411 w 455612"/>
              <a:gd name="connsiteY16" fmla="*/ 211353 h 455612"/>
              <a:gd name="connsiteX17" fmla="*/ 323358 w 455612"/>
              <a:gd name="connsiteY17" fmla="*/ 211353 h 455612"/>
              <a:gd name="connsiteX18" fmla="*/ 323358 w 455612"/>
              <a:gd name="connsiteY18" fmla="*/ 167691 h 455612"/>
              <a:gd name="connsiteX19" fmla="*/ 280328 w 455612"/>
              <a:gd name="connsiteY19" fmla="*/ 167691 h 455612"/>
              <a:gd name="connsiteX20" fmla="*/ 227173 w 455612"/>
              <a:gd name="connsiteY20" fmla="*/ 229704 h 455612"/>
              <a:gd name="connsiteX21" fmla="*/ 176550 w 455612"/>
              <a:gd name="connsiteY21" fmla="*/ 167691 h 455612"/>
              <a:gd name="connsiteX22" fmla="*/ 132254 w 455612"/>
              <a:gd name="connsiteY22" fmla="*/ 167691 h 455612"/>
              <a:gd name="connsiteX23" fmla="*/ 132254 w 455612"/>
              <a:gd name="connsiteY23" fmla="*/ 211353 h 455612"/>
              <a:gd name="connsiteX24" fmla="*/ 77834 w 455612"/>
              <a:gd name="connsiteY24" fmla="*/ 211353 h 455612"/>
              <a:gd name="connsiteX25" fmla="*/ 77834 w 455612"/>
              <a:gd name="connsiteY25" fmla="*/ 106309 h 455612"/>
              <a:gd name="connsiteX26" fmla="*/ 378411 w 455612"/>
              <a:gd name="connsiteY26" fmla="*/ 106309 h 455612"/>
              <a:gd name="connsiteX27" fmla="*/ 378411 w 455612"/>
              <a:gd name="connsiteY27" fmla="*/ 211353 h 455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55612" h="455612">
                <a:moveTo>
                  <a:pt x="227806" y="0"/>
                </a:moveTo>
                <a:cubicBezTo>
                  <a:pt x="101880" y="0"/>
                  <a:pt x="0" y="101880"/>
                  <a:pt x="0" y="227806"/>
                </a:cubicBezTo>
                <a:cubicBezTo>
                  <a:pt x="0" y="353732"/>
                  <a:pt x="101880" y="455612"/>
                  <a:pt x="227806" y="455612"/>
                </a:cubicBezTo>
                <a:cubicBezTo>
                  <a:pt x="353732" y="455612"/>
                  <a:pt x="455612" y="353732"/>
                  <a:pt x="455612" y="227806"/>
                </a:cubicBezTo>
                <a:cubicBezTo>
                  <a:pt x="455612" y="101880"/>
                  <a:pt x="353732" y="0"/>
                  <a:pt x="227806" y="0"/>
                </a:cubicBezTo>
                <a:close/>
                <a:moveTo>
                  <a:pt x="175917" y="325256"/>
                </a:moveTo>
                <a:lnTo>
                  <a:pt x="175917" y="229072"/>
                </a:lnTo>
                <a:lnTo>
                  <a:pt x="217681" y="279695"/>
                </a:lnTo>
                <a:lnTo>
                  <a:pt x="236665" y="279695"/>
                </a:lnTo>
                <a:lnTo>
                  <a:pt x="280328" y="229072"/>
                </a:lnTo>
                <a:lnTo>
                  <a:pt x="280328" y="324624"/>
                </a:lnTo>
                <a:lnTo>
                  <a:pt x="323358" y="324624"/>
                </a:lnTo>
                <a:lnTo>
                  <a:pt x="323358" y="380309"/>
                </a:lnTo>
                <a:lnTo>
                  <a:pt x="132254" y="380309"/>
                </a:lnTo>
                <a:lnTo>
                  <a:pt x="132254" y="324624"/>
                </a:lnTo>
                <a:lnTo>
                  <a:pt x="175917" y="324624"/>
                </a:lnTo>
                <a:close/>
                <a:moveTo>
                  <a:pt x="378411" y="211353"/>
                </a:moveTo>
                <a:lnTo>
                  <a:pt x="323358" y="211353"/>
                </a:lnTo>
                <a:lnTo>
                  <a:pt x="323358" y="167691"/>
                </a:lnTo>
                <a:lnTo>
                  <a:pt x="280328" y="167691"/>
                </a:lnTo>
                <a:lnTo>
                  <a:pt x="227173" y="229704"/>
                </a:lnTo>
                <a:lnTo>
                  <a:pt x="176550" y="167691"/>
                </a:lnTo>
                <a:lnTo>
                  <a:pt x="132254" y="167691"/>
                </a:lnTo>
                <a:lnTo>
                  <a:pt x="132254" y="211353"/>
                </a:lnTo>
                <a:lnTo>
                  <a:pt x="77834" y="211353"/>
                </a:lnTo>
                <a:lnTo>
                  <a:pt x="77834" y="106309"/>
                </a:lnTo>
                <a:lnTo>
                  <a:pt x="378411" y="106309"/>
                </a:lnTo>
                <a:lnTo>
                  <a:pt x="378411" y="211353"/>
                </a:lnTo>
                <a:close/>
              </a:path>
            </a:pathLst>
          </a:custGeom>
          <a:solidFill>
            <a:srgbClr val="FFFFFF"/>
          </a:solidFill>
          <a:ln w="6218" cap="flat">
            <a:noFill/>
            <a:prstDash val="solid"/>
            <a:miter/>
          </a:ln>
        </p:spPr>
        <p:txBody>
          <a:bodyPr rtlCol="0" anchor="ctr"/>
          <a:lstStyle/>
          <a:p>
            <a:endParaRPr lang="en-US" sz="1350"/>
          </a:p>
        </p:txBody>
      </p:sp>
    </p:spTree>
    <p:extLst>
      <p:ext uri="{BB962C8B-B14F-4D97-AF65-F5344CB8AC3E}">
        <p14:creationId xmlns:p14="http://schemas.microsoft.com/office/powerpoint/2010/main" val="17578462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p:cSld name="content full ch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CC03AD9B-D8B3-2742-A2D7-5B7D9A3A5D7D}"/>
              </a:ext>
            </a:extLst>
          </p:cNvPr>
          <p:cNvSpPr>
            <a:spLocks noGrp="1"/>
          </p:cNvSpPr>
          <p:nvPr>
            <p:ph type="ftr" sz="quarter" idx="18"/>
          </p:nvPr>
        </p:nvSpPr>
        <p:spPr/>
        <p:txBody>
          <a:bodyPr/>
          <a:lstStyle/>
          <a:p>
            <a:r>
              <a:rPr lang="en-US"/>
              <a:t>Presentation title lorem ipsum dolor sit amet miralet  |  © Tufts Medicine 2022  |  Private and confidential. Not for redistribution.</a:t>
            </a:r>
            <a:endParaRPr lang="en-US" dirty="0"/>
          </a:p>
        </p:txBody>
      </p:sp>
      <p:sp>
        <p:nvSpPr>
          <p:cNvPr id="4" name="Slide Number Placeholder 3">
            <a:extLst>
              <a:ext uri="{FF2B5EF4-FFF2-40B4-BE49-F238E27FC236}">
                <a16:creationId xmlns:a16="http://schemas.microsoft.com/office/drawing/2014/main" id="{8B8BE58B-E3A5-FA4D-9A44-514690C44A95}"/>
              </a:ext>
            </a:extLst>
          </p:cNvPr>
          <p:cNvSpPr>
            <a:spLocks noGrp="1"/>
          </p:cNvSpPr>
          <p:nvPr>
            <p:ph type="sldNum" sz="quarter" idx="19"/>
          </p:nvPr>
        </p:nvSpPr>
        <p:spPr/>
        <p:txBody>
          <a:bodyPr/>
          <a:lstStyle/>
          <a:p>
            <a:fld id="{63DCA5C9-2E11-4C67-86EB-AE1DE127DC64}" type="slidenum">
              <a:rPr lang="en-US" smtClean="0"/>
              <a:pPr/>
              <a:t>‹#›</a:t>
            </a:fld>
            <a:endParaRPr lang="en-US" dirty="0"/>
          </a:p>
        </p:txBody>
      </p:sp>
      <p:sp>
        <p:nvSpPr>
          <p:cNvPr id="7" name="Chart Placeholder 6">
            <a:extLst>
              <a:ext uri="{FF2B5EF4-FFF2-40B4-BE49-F238E27FC236}">
                <a16:creationId xmlns:a16="http://schemas.microsoft.com/office/drawing/2014/main" id="{0203C4E6-EC7C-1F40-86EA-065A6220FC54}"/>
              </a:ext>
            </a:extLst>
          </p:cNvPr>
          <p:cNvSpPr>
            <a:spLocks noGrp="1"/>
          </p:cNvSpPr>
          <p:nvPr>
            <p:ph type="chart" sz="quarter" idx="20"/>
          </p:nvPr>
        </p:nvSpPr>
        <p:spPr>
          <a:xfrm>
            <a:off x="1109662" y="454026"/>
            <a:ext cx="7687866" cy="5949950"/>
          </a:xfrm>
          <a:pattFill prst="pct10">
            <a:fgClr>
              <a:schemeClr val="tx1"/>
            </a:fgClr>
            <a:bgClr>
              <a:schemeClr val="bg1"/>
            </a:bgClr>
          </a:pattFill>
        </p:spPr>
        <p:txBody>
          <a:bodyPr tIns="2560320"/>
          <a:lstStyle>
            <a:lvl1pPr algn="ctr">
              <a:defRPr/>
            </a:lvl1pPr>
          </a:lstStyle>
          <a:p>
            <a:r>
              <a:rPr lang="en-US"/>
              <a:t>Click icon to add chart</a:t>
            </a:r>
          </a:p>
        </p:txBody>
      </p:sp>
      <p:sp>
        <p:nvSpPr>
          <p:cNvPr id="6" name="Picture 5">
            <a:extLst>
              <a:ext uri="{FF2B5EF4-FFF2-40B4-BE49-F238E27FC236}">
                <a16:creationId xmlns:a16="http://schemas.microsoft.com/office/drawing/2014/main" id="{29BD7782-4E99-6342-9724-69F3DEFE9764}"/>
              </a:ext>
            </a:extLst>
          </p:cNvPr>
          <p:cNvSpPr/>
          <p:nvPr/>
        </p:nvSpPr>
        <p:spPr>
          <a:xfrm>
            <a:off x="245909" y="376015"/>
            <a:ext cx="267462" cy="356616"/>
          </a:xfrm>
          <a:custGeom>
            <a:avLst/>
            <a:gdLst>
              <a:gd name="connsiteX0" fmla="*/ 227806 w 455612"/>
              <a:gd name="connsiteY0" fmla="*/ 0 h 455612"/>
              <a:gd name="connsiteX1" fmla="*/ 0 w 455612"/>
              <a:gd name="connsiteY1" fmla="*/ 227806 h 455612"/>
              <a:gd name="connsiteX2" fmla="*/ 227806 w 455612"/>
              <a:gd name="connsiteY2" fmla="*/ 455612 h 455612"/>
              <a:gd name="connsiteX3" fmla="*/ 455612 w 455612"/>
              <a:gd name="connsiteY3" fmla="*/ 227806 h 455612"/>
              <a:gd name="connsiteX4" fmla="*/ 227806 w 455612"/>
              <a:gd name="connsiteY4" fmla="*/ 0 h 455612"/>
              <a:gd name="connsiteX5" fmla="*/ 175917 w 455612"/>
              <a:gd name="connsiteY5" fmla="*/ 325256 h 455612"/>
              <a:gd name="connsiteX6" fmla="*/ 175917 w 455612"/>
              <a:gd name="connsiteY6" fmla="*/ 229072 h 455612"/>
              <a:gd name="connsiteX7" fmla="*/ 217681 w 455612"/>
              <a:gd name="connsiteY7" fmla="*/ 279695 h 455612"/>
              <a:gd name="connsiteX8" fmla="*/ 236665 w 455612"/>
              <a:gd name="connsiteY8" fmla="*/ 279695 h 455612"/>
              <a:gd name="connsiteX9" fmla="*/ 280328 w 455612"/>
              <a:gd name="connsiteY9" fmla="*/ 229072 h 455612"/>
              <a:gd name="connsiteX10" fmla="*/ 280328 w 455612"/>
              <a:gd name="connsiteY10" fmla="*/ 324624 h 455612"/>
              <a:gd name="connsiteX11" fmla="*/ 323358 w 455612"/>
              <a:gd name="connsiteY11" fmla="*/ 324624 h 455612"/>
              <a:gd name="connsiteX12" fmla="*/ 323358 w 455612"/>
              <a:gd name="connsiteY12" fmla="*/ 380309 h 455612"/>
              <a:gd name="connsiteX13" fmla="*/ 132254 w 455612"/>
              <a:gd name="connsiteY13" fmla="*/ 380309 h 455612"/>
              <a:gd name="connsiteX14" fmla="*/ 132254 w 455612"/>
              <a:gd name="connsiteY14" fmla="*/ 324624 h 455612"/>
              <a:gd name="connsiteX15" fmla="*/ 175917 w 455612"/>
              <a:gd name="connsiteY15" fmla="*/ 324624 h 455612"/>
              <a:gd name="connsiteX16" fmla="*/ 378411 w 455612"/>
              <a:gd name="connsiteY16" fmla="*/ 211353 h 455612"/>
              <a:gd name="connsiteX17" fmla="*/ 323358 w 455612"/>
              <a:gd name="connsiteY17" fmla="*/ 211353 h 455612"/>
              <a:gd name="connsiteX18" fmla="*/ 323358 w 455612"/>
              <a:gd name="connsiteY18" fmla="*/ 167691 h 455612"/>
              <a:gd name="connsiteX19" fmla="*/ 280328 w 455612"/>
              <a:gd name="connsiteY19" fmla="*/ 167691 h 455612"/>
              <a:gd name="connsiteX20" fmla="*/ 227173 w 455612"/>
              <a:gd name="connsiteY20" fmla="*/ 229704 h 455612"/>
              <a:gd name="connsiteX21" fmla="*/ 176550 w 455612"/>
              <a:gd name="connsiteY21" fmla="*/ 167691 h 455612"/>
              <a:gd name="connsiteX22" fmla="*/ 132254 w 455612"/>
              <a:gd name="connsiteY22" fmla="*/ 167691 h 455612"/>
              <a:gd name="connsiteX23" fmla="*/ 132254 w 455612"/>
              <a:gd name="connsiteY23" fmla="*/ 211353 h 455612"/>
              <a:gd name="connsiteX24" fmla="*/ 77834 w 455612"/>
              <a:gd name="connsiteY24" fmla="*/ 211353 h 455612"/>
              <a:gd name="connsiteX25" fmla="*/ 77834 w 455612"/>
              <a:gd name="connsiteY25" fmla="*/ 106309 h 455612"/>
              <a:gd name="connsiteX26" fmla="*/ 378411 w 455612"/>
              <a:gd name="connsiteY26" fmla="*/ 106309 h 455612"/>
              <a:gd name="connsiteX27" fmla="*/ 378411 w 455612"/>
              <a:gd name="connsiteY27" fmla="*/ 211353 h 455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55612" h="455612">
                <a:moveTo>
                  <a:pt x="227806" y="0"/>
                </a:moveTo>
                <a:cubicBezTo>
                  <a:pt x="101880" y="0"/>
                  <a:pt x="0" y="101880"/>
                  <a:pt x="0" y="227806"/>
                </a:cubicBezTo>
                <a:cubicBezTo>
                  <a:pt x="0" y="353732"/>
                  <a:pt x="101880" y="455612"/>
                  <a:pt x="227806" y="455612"/>
                </a:cubicBezTo>
                <a:cubicBezTo>
                  <a:pt x="353732" y="455612"/>
                  <a:pt x="455612" y="353732"/>
                  <a:pt x="455612" y="227806"/>
                </a:cubicBezTo>
                <a:cubicBezTo>
                  <a:pt x="455612" y="101880"/>
                  <a:pt x="353732" y="0"/>
                  <a:pt x="227806" y="0"/>
                </a:cubicBezTo>
                <a:close/>
                <a:moveTo>
                  <a:pt x="175917" y="325256"/>
                </a:moveTo>
                <a:lnTo>
                  <a:pt x="175917" y="229072"/>
                </a:lnTo>
                <a:lnTo>
                  <a:pt x="217681" y="279695"/>
                </a:lnTo>
                <a:lnTo>
                  <a:pt x="236665" y="279695"/>
                </a:lnTo>
                <a:lnTo>
                  <a:pt x="280328" y="229072"/>
                </a:lnTo>
                <a:lnTo>
                  <a:pt x="280328" y="324624"/>
                </a:lnTo>
                <a:lnTo>
                  <a:pt x="323358" y="324624"/>
                </a:lnTo>
                <a:lnTo>
                  <a:pt x="323358" y="380309"/>
                </a:lnTo>
                <a:lnTo>
                  <a:pt x="132254" y="380309"/>
                </a:lnTo>
                <a:lnTo>
                  <a:pt x="132254" y="324624"/>
                </a:lnTo>
                <a:lnTo>
                  <a:pt x="175917" y="324624"/>
                </a:lnTo>
                <a:close/>
                <a:moveTo>
                  <a:pt x="378411" y="211353"/>
                </a:moveTo>
                <a:lnTo>
                  <a:pt x="323358" y="211353"/>
                </a:lnTo>
                <a:lnTo>
                  <a:pt x="323358" y="167691"/>
                </a:lnTo>
                <a:lnTo>
                  <a:pt x="280328" y="167691"/>
                </a:lnTo>
                <a:lnTo>
                  <a:pt x="227173" y="229704"/>
                </a:lnTo>
                <a:lnTo>
                  <a:pt x="176550" y="167691"/>
                </a:lnTo>
                <a:lnTo>
                  <a:pt x="132254" y="167691"/>
                </a:lnTo>
                <a:lnTo>
                  <a:pt x="132254" y="211353"/>
                </a:lnTo>
                <a:lnTo>
                  <a:pt x="77834" y="211353"/>
                </a:lnTo>
                <a:lnTo>
                  <a:pt x="77834" y="106309"/>
                </a:lnTo>
                <a:lnTo>
                  <a:pt x="378411" y="106309"/>
                </a:lnTo>
                <a:lnTo>
                  <a:pt x="378411" y="211353"/>
                </a:lnTo>
                <a:close/>
              </a:path>
            </a:pathLst>
          </a:custGeom>
          <a:solidFill>
            <a:srgbClr val="FFFFFF"/>
          </a:solidFill>
          <a:ln w="6218" cap="flat">
            <a:noFill/>
            <a:prstDash val="solid"/>
            <a:miter/>
          </a:ln>
        </p:spPr>
        <p:txBody>
          <a:bodyPr rtlCol="0" anchor="ctr"/>
          <a:lstStyle/>
          <a:p>
            <a:endParaRPr lang="en-US" sz="1350"/>
          </a:p>
        </p:txBody>
      </p:sp>
    </p:spTree>
    <p:extLst>
      <p:ext uri="{BB962C8B-B14F-4D97-AF65-F5344CB8AC3E}">
        <p14:creationId xmlns:p14="http://schemas.microsoft.com/office/powerpoint/2010/main" val="100060304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p:cSld name="content full tab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able Placeholder 5">
            <a:extLst>
              <a:ext uri="{FF2B5EF4-FFF2-40B4-BE49-F238E27FC236}">
                <a16:creationId xmlns:a16="http://schemas.microsoft.com/office/drawing/2014/main" id="{E970E05D-6C9C-AA4C-9AC8-08594C5B389D}"/>
              </a:ext>
            </a:extLst>
          </p:cNvPr>
          <p:cNvSpPr>
            <a:spLocks noGrp="1"/>
          </p:cNvSpPr>
          <p:nvPr>
            <p:ph type="tbl" sz="quarter" idx="17"/>
          </p:nvPr>
        </p:nvSpPr>
        <p:spPr>
          <a:xfrm>
            <a:off x="1109663" y="454026"/>
            <a:ext cx="7685483" cy="5949950"/>
          </a:xfrm>
          <a:pattFill prst="pct10">
            <a:fgClr>
              <a:schemeClr val="accent1"/>
            </a:fgClr>
            <a:bgClr>
              <a:schemeClr val="bg1"/>
            </a:bgClr>
          </a:pattFill>
        </p:spPr>
        <p:txBody>
          <a:bodyPr tIns="2514600"/>
          <a:lstStyle>
            <a:lvl1pPr algn="ctr">
              <a:defRPr sz="1350"/>
            </a:lvl1pPr>
          </a:lstStyle>
          <a:p>
            <a:r>
              <a:rPr lang="en-US"/>
              <a:t>Click icon to add table</a:t>
            </a:r>
          </a:p>
        </p:txBody>
      </p:sp>
      <p:sp>
        <p:nvSpPr>
          <p:cNvPr id="3" name="Footer Placeholder 2">
            <a:extLst>
              <a:ext uri="{FF2B5EF4-FFF2-40B4-BE49-F238E27FC236}">
                <a16:creationId xmlns:a16="http://schemas.microsoft.com/office/drawing/2014/main" id="{CC03AD9B-D8B3-2742-A2D7-5B7D9A3A5D7D}"/>
              </a:ext>
            </a:extLst>
          </p:cNvPr>
          <p:cNvSpPr>
            <a:spLocks noGrp="1"/>
          </p:cNvSpPr>
          <p:nvPr>
            <p:ph type="ftr" sz="quarter" idx="18"/>
          </p:nvPr>
        </p:nvSpPr>
        <p:spPr/>
        <p:txBody>
          <a:bodyPr/>
          <a:lstStyle/>
          <a:p>
            <a:r>
              <a:rPr lang="en-US"/>
              <a:t>Presentation title lorem ipsum dolor sit amet miralet  |  © Tufts Medicine 2022  |  Private and confidential. Not for redistribution.</a:t>
            </a:r>
            <a:endParaRPr lang="en-US" dirty="0"/>
          </a:p>
        </p:txBody>
      </p:sp>
      <p:sp>
        <p:nvSpPr>
          <p:cNvPr id="4" name="Slide Number Placeholder 3">
            <a:extLst>
              <a:ext uri="{FF2B5EF4-FFF2-40B4-BE49-F238E27FC236}">
                <a16:creationId xmlns:a16="http://schemas.microsoft.com/office/drawing/2014/main" id="{8B8BE58B-E3A5-FA4D-9A44-514690C44A95}"/>
              </a:ext>
            </a:extLst>
          </p:cNvPr>
          <p:cNvSpPr>
            <a:spLocks noGrp="1"/>
          </p:cNvSpPr>
          <p:nvPr>
            <p:ph type="sldNum" sz="quarter" idx="19"/>
          </p:nvPr>
        </p:nvSpPr>
        <p:spPr/>
        <p:txBody>
          <a:bodyPr/>
          <a:lstStyle/>
          <a:p>
            <a:fld id="{63DCA5C9-2E11-4C67-86EB-AE1DE127DC64}" type="slidenum">
              <a:rPr lang="en-US" smtClean="0"/>
              <a:pPr/>
              <a:t>‹#›</a:t>
            </a:fld>
            <a:endParaRPr lang="en-US" dirty="0"/>
          </a:p>
        </p:txBody>
      </p:sp>
      <p:pic>
        <p:nvPicPr>
          <p:cNvPr id="7" name="Picture 6" descr="Logo, icon&#10;&#10;Description automatically generated">
            <a:extLst>
              <a:ext uri="{FF2B5EF4-FFF2-40B4-BE49-F238E27FC236}">
                <a16:creationId xmlns:a16="http://schemas.microsoft.com/office/drawing/2014/main" id="{81C94482-CF0E-E449-9850-7B270549A7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161" y="372269"/>
            <a:ext cx="270272" cy="360363"/>
          </a:xfrm>
          <a:prstGeom prst="rect">
            <a:avLst/>
          </a:prstGeom>
        </p:spPr>
      </p:pic>
    </p:spTree>
    <p:extLst>
      <p:ext uri="{BB962C8B-B14F-4D97-AF65-F5344CB8AC3E}">
        <p14:creationId xmlns:p14="http://schemas.microsoft.com/office/powerpoint/2010/main" val="329845709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p:cSld name="content 2co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Content Placeholder 8">
            <a:extLst>
              <a:ext uri="{FF2B5EF4-FFF2-40B4-BE49-F238E27FC236}">
                <a16:creationId xmlns:a16="http://schemas.microsoft.com/office/drawing/2014/main" id="{320E0C70-CE32-7343-B66C-6613FA054DAA}"/>
              </a:ext>
            </a:extLst>
          </p:cNvPr>
          <p:cNvSpPr>
            <a:spLocks noGrp="1"/>
          </p:cNvSpPr>
          <p:nvPr>
            <p:ph sz="quarter" idx="16"/>
          </p:nvPr>
        </p:nvSpPr>
        <p:spPr>
          <a:xfrm>
            <a:off x="1109662" y="1581150"/>
            <a:ext cx="3758804" cy="4822825"/>
          </a:xfrm>
        </p:spPr>
        <p:txBody>
          <a:bodyPr rIns="155448"/>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Footer Placeholder 1">
            <a:extLst>
              <a:ext uri="{FF2B5EF4-FFF2-40B4-BE49-F238E27FC236}">
                <a16:creationId xmlns:a16="http://schemas.microsoft.com/office/drawing/2014/main" id="{1FBC2C4F-8C5D-9B4F-B054-5C43FCC4CF6C}"/>
              </a:ext>
            </a:extLst>
          </p:cNvPr>
          <p:cNvSpPr>
            <a:spLocks noGrp="1"/>
          </p:cNvSpPr>
          <p:nvPr>
            <p:ph type="ftr" sz="quarter" idx="14"/>
          </p:nvPr>
        </p:nvSpPr>
        <p:spPr/>
        <p:txBody>
          <a:bodyPr/>
          <a:lstStyle/>
          <a:p>
            <a:r>
              <a:rPr lang="en-US"/>
              <a:t>Presentation title lorem ipsum dolor sit amet miralet  |  © Tufts Medicine 2022  |  Private and confidential. Not for redistribution.</a:t>
            </a:r>
            <a:endParaRPr lang="en-US" dirty="0"/>
          </a:p>
        </p:txBody>
      </p:sp>
      <p:sp>
        <p:nvSpPr>
          <p:cNvPr id="7" name="Slide Number Placeholder 6">
            <a:extLst>
              <a:ext uri="{FF2B5EF4-FFF2-40B4-BE49-F238E27FC236}">
                <a16:creationId xmlns:a16="http://schemas.microsoft.com/office/drawing/2014/main" id="{ABC00EFB-A9C2-6C49-83DB-13F682798837}"/>
              </a:ext>
            </a:extLst>
          </p:cNvPr>
          <p:cNvSpPr>
            <a:spLocks noGrp="1"/>
          </p:cNvSpPr>
          <p:nvPr>
            <p:ph type="sldNum" sz="quarter" idx="15"/>
          </p:nvPr>
        </p:nvSpPr>
        <p:spPr/>
        <p:txBody>
          <a:bodyPr/>
          <a:lstStyle/>
          <a:p>
            <a:fld id="{63DCA5C9-2E11-4C67-86EB-AE1DE127DC64}" type="slidenum">
              <a:rPr lang="en-US" smtClean="0"/>
              <a:pPr/>
              <a:t>‹#›</a:t>
            </a:fld>
            <a:endParaRPr lang="en-US" dirty="0"/>
          </a:p>
        </p:txBody>
      </p:sp>
      <p:sp>
        <p:nvSpPr>
          <p:cNvPr id="13" name="Content Placeholder 8">
            <a:extLst>
              <a:ext uri="{FF2B5EF4-FFF2-40B4-BE49-F238E27FC236}">
                <a16:creationId xmlns:a16="http://schemas.microsoft.com/office/drawing/2014/main" id="{001C55C3-023A-FF4E-A906-5C80997C28CA}"/>
              </a:ext>
            </a:extLst>
          </p:cNvPr>
          <p:cNvSpPr>
            <a:spLocks noGrp="1"/>
          </p:cNvSpPr>
          <p:nvPr>
            <p:ph sz="quarter" idx="21"/>
          </p:nvPr>
        </p:nvSpPr>
        <p:spPr>
          <a:xfrm>
            <a:off x="5039917" y="1581150"/>
            <a:ext cx="3763526" cy="4822825"/>
          </a:xfrm>
        </p:spPr>
        <p:txBody>
          <a:bodyPr rIns="155448"/>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itle 2">
            <a:extLst>
              <a:ext uri="{FF2B5EF4-FFF2-40B4-BE49-F238E27FC236}">
                <a16:creationId xmlns:a16="http://schemas.microsoft.com/office/drawing/2014/main" id="{CA1149F1-49B3-C542-803F-D3D2F88402E7}"/>
              </a:ext>
            </a:extLst>
          </p:cNvPr>
          <p:cNvSpPr>
            <a:spLocks noGrp="1"/>
          </p:cNvSpPr>
          <p:nvPr>
            <p:ph type="title"/>
          </p:nvPr>
        </p:nvSpPr>
        <p:spPr/>
        <p:txBody>
          <a:bodyPr/>
          <a:lstStyle/>
          <a:p>
            <a:r>
              <a:rPr lang="en-US"/>
              <a:t>Click to edit Master title style</a:t>
            </a:r>
          </a:p>
        </p:txBody>
      </p:sp>
      <p:sp>
        <p:nvSpPr>
          <p:cNvPr id="9" name="Picture 5">
            <a:extLst>
              <a:ext uri="{FF2B5EF4-FFF2-40B4-BE49-F238E27FC236}">
                <a16:creationId xmlns:a16="http://schemas.microsoft.com/office/drawing/2014/main" id="{40F75517-955D-FB4A-91BB-91AD90E865EB}"/>
              </a:ext>
            </a:extLst>
          </p:cNvPr>
          <p:cNvSpPr/>
          <p:nvPr/>
        </p:nvSpPr>
        <p:spPr>
          <a:xfrm>
            <a:off x="245909" y="376015"/>
            <a:ext cx="267462" cy="356616"/>
          </a:xfrm>
          <a:custGeom>
            <a:avLst/>
            <a:gdLst>
              <a:gd name="connsiteX0" fmla="*/ 227806 w 455612"/>
              <a:gd name="connsiteY0" fmla="*/ 0 h 455612"/>
              <a:gd name="connsiteX1" fmla="*/ 0 w 455612"/>
              <a:gd name="connsiteY1" fmla="*/ 227806 h 455612"/>
              <a:gd name="connsiteX2" fmla="*/ 227806 w 455612"/>
              <a:gd name="connsiteY2" fmla="*/ 455612 h 455612"/>
              <a:gd name="connsiteX3" fmla="*/ 455612 w 455612"/>
              <a:gd name="connsiteY3" fmla="*/ 227806 h 455612"/>
              <a:gd name="connsiteX4" fmla="*/ 227806 w 455612"/>
              <a:gd name="connsiteY4" fmla="*/ 0 h 455612"/>
              <a:gd name="connsiteX5" fmla="*/ 175917 w 455612"/>
              <a:gd name="connsiteY5" fmla="*/ 325256 h 455612"/>
              <a:gd name="connsiteX6" fmla="*/ 175917 w 455612"/>
              <a:gd name="connsiteY6" fmla="*/ 229072 h 455612"/>
              <a:gd name="connsiteX7" fmla="*/ 217681 w 455612"/>
              <a:gd name="connsiteY7" fmla="*/ 279695 h 455612"/>
              <a:gd name="connsiteX8" fmla="*/ 236665 w 455612"/>
              <a:gd name="connsiteY8" fmla="*/ 279695 h 455612"/>
              <a:gd name="connsiteX9" fmla="*/ 280328 w 455612"/>
              <a:gd name="connsiteY9" fmla="*/ 229072 h 455612"/>
              <a:gd name="connsiteX10" fmla="*/ 280328 w 455612"/>
              <a:gd name="connsiteY10" fmla="*/ 324624 h 455612"/>
              <a:gd name="connsiteX11" fmla="*/ 323358 w 455612"/>
              <a:gd name="connsiteY11" fmla="*/ 324624 h 455612"/>
              <a:gd name="connsiteX12" fmla="*/ 323358 w 455612"/>
              <a:gd name="connsiteY12" fmla="*/ 380309 h 455612"/>
              <a:gd name="connsiteX13" fmla="*/ 132254 w 455612"/>
              <a:gd name="connsiteY13" fmla="*/ 380309 h 455612"/>
              <a:gd name="connsiteX14" fmla="*/ 132254 w 455612"/>
              <a:gd name="connsiteY14" fmla="*/ 324624 h 455612"/>
              <a:gd name="connsiteX15" fmla="*/ 175917 w 455612"/>
              <a:gd name="connsiteY15" fmla="*/ 324624 h 455612"/>
              <a:gd name="connsiteX16" fmla="*/ 378411 w 455612"/>
              <a:gd name="connsiteY16" fmla="*/ 211353 h 455612"/>
              <a:gd name="connsiteX17" fmla="*/ 323358 w 455612"/>
              <a:gd name="connsiteY17" fmla="*/ 211353 h 455612"/>
              <a:gd name="connsiteX18" fmla="*/ 323358 w 455612"/>
              <a:gd name="connsiteY18" fmla="*/ 167691 h 455612"/>
              <a:gd name="connsiteX19" fmla="*/ 280328 w 455612"/>
              <a:gd name="connsiteY19" fmla="*/ 167691 h 455612"/>
              <a:gd name="connsiteX20" fmla="*/ 227173 w 455612"/>
              <a:gd name="connsiteY20" fmla="*/ 229704 h 455612"/>
              <a:gd name="connsiteX21" fmla="*/ 176550 w 455612"/>
              <a:gd name="connsiteY21" fmla="*/ 167691 h 455612"/>
              <a:gd name="connsiteX22" fmla="*/ 132254 w 455612"/>
              <a:gd name="connsiteY22" fmla="*/ 167691 h 455612"/>
              <a:gd name="connsiteX23" fmla="*/ 132254 w 455612"/>
              <a:gd name="connsiteY23" fmla="*/ 211353 h 455612"/>
              <a:gd name="connsiteX24" fmla="*/ 77834 w 455612"/>
              <a:gd name="connsiteY24" fmla="*/ 211353 h 455612"/>
              <a:gd name="connsiteX25" fmla="*/ 77834 w 455612"/>
              <a:gd name="connsiteY25" fmla="*/ 106309 h 455612"/>
              <a:gd name="connsiteX26" fmla="*/ 378411 w 455612"/>
              <a:gd name="connsiteY26" fmla="*/ 106309 h 455612"/>
              <a:gd name="connsiteX27" fmla="*/ 378411 w 455612"/>
              <a:gd name="connsiteY27" fmla="*/ 211353 h 455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55612" h="455612">
                <a:moveTo>
                  <a:pt x="227806" y="0"/>
                </a:moveTo>
                <a:cubicBezTo>
                  <a:pt x="101880" y="0"/>
                  <a:pt x="0" y="101880"/>
                  <a:pt x="0" y="227806"/>
                </a:cubicBezTo>
                <a:cubicBezTo>
                  <a:pt x="0" y="353732"/>
                  <a:pt x="101880" y="455612"/>
                  <a:pt x="227806" y="455612"/>
                </a:cubicBezTo>
                <a:cubicBezTo>
                  <a:pt x="353732" y="455612"/>
                  <a:pt x="455612" y="353732"/>
                  <a:pt x="455612" y="227806"/>
                </a:cubicBezTo>
                <a:cubicBezTo>
                  <a:pt x="455612" y="101880"/>
                  <a:pt x="353732" y="0"/>
                  <a:pt x="227806" y="0"/>
                </a:cubicBezTo>
                <a:close/>
                <a:moveTo>
                  <a:pt x="175917" y="325256"/>
                </a:moveTo>
                <a:lnTo>
                  <a:pt x="175917" y="229072"/>
                </a:lnTo>
                <a:lnTo>
                  <a:pt x="217681" y="279695"/>
                </a:lnTo>
                <a:lnTo>
                  <a:pt x="236665" y="279695"/>
                </a:lnTo>
                <a:lnTo>
                  <a:pt x="280328" y="229072"/>
                </a:lnTo>
                <a:lnTo>
                  <a:pt x="280328" y="324624"/>
                </a:lnTo>
                <a:lnTo>
                  <a:pt x="323358" y="324624"/>
                </a:lnTo>
                <a:lnTo>
                  <a:pt x="323358" y="380309"/>
                </a:lnTo>
                <a:lnTo>
                  <a:pt x="132254" y="380309"/>
                </a:lnTo>
                <a:lnTo>
                  <a:pt x="132254" y="324624"/>
                </a:lnTo>
                <a:lnTo>
                  <a:pt x="175917" y="324624"/>
                </a:lnTo>
                <a:close/>
                <a:moveTo>
                  <a:pt x="378411" y="211353"/>
                </a:moveTo>
                <a:lnTo>
                  <a:pt x="323358" y="211353"/>
                </a:lnTo>
                <a:lnTo>
                  <a:pt x="323358" y="167691"/>
                </a:lnTo>
                <a:lnTo>
                  <a:pt x="280328" y="167691"/>
                </a:lnTo>
                <a:lnTo>
                  <a:pt x="227173" y="229704"/>
                </a:lnTo>
                <a:lnTo>
                  <a:pt x="176550" y="167691"/>
                </a:lnTo>
                <a:lnTo>
                  <a:pt x="132254" y="167691"/>
                </a:lnTo>
                <a:lnTo>
                  <a:pt x="132254" y="211353"/>
                </a:lnTo>
                <a:lnTo>
                  <a:pt x="77834" y="211353"/>
                </a:lnTo>
                <a:lnTo>
                  <a:pt x="77834" y="106309"/>
                </a:lnTo>
                <a:lnTo>
                  <a:pt x="378411" y="106309"/>
                </a:lnTo>
                <a:lnTo>
                  <a:pt x="378411" y="211353"/>
                </a:lnTo>
                <a:close/>
              </a:path>
            </a:pathLst>
          </a:custGeom>
          <a:solidFill>
            <a:srgbClr val="FFFFFF"/>
          </a:solidFill>
          <a:ln w="6218" cap="flat">
            <a:noFill/>
            <a:prstDash val="solid"/>
            <a:miter/>
          </a:ln>
        </p:spPr>
        <p:txBody>
          <a:bodyPr rtlCol="0" anchor="ctr"/>
          <a:lstStyle/>
          <a:p>
            <a:endParaRPr lang="en-US" sz="1350"/>
          </a:p>
        </p:txBody>
      </p:sp>
    </p:spTree>
    <p:extLst>
      <p:ext uri="{BB962C8B-B14F-4D97-AF65-F5344CB8AC3E}">
        <p14:creationId xmlns:p14="http://schemas.microsoft.com/office/powerpoint/2010/main" val="396949278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p:cSld name="content 2col_Call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Content Placeholder 8">
            <a:extLst>
              <a:ext uri="{FF2B5EF4-FFF2-40B4-BE49-F238E27FC236}">
                <a16:creationId xmlns:a16="http://schemas.microsoft.com/office/drawing/2014/main" id="{320E0C70-CE32-7343-B66C-6613FA054DAA}"/>
              </a:ext>
            </a:extLst>
          </p:cNvPr>
          <p:cNvSpPr>
            <a:spLocks noGrp="1"/>
          </p:cNvSpPr>
          <p:nvPr>
            <p:ph sz="quarter" idx="16"/>
          </p:nvPr>
        </p:nvSpPr>
        <p:spPr>
          <a:xfrm>
            <a:off x="1109662" y="1581150"/>
            <a:ext cx="3758804" cy="4822825"/>
          </a:xfrm>
        </p:spPr>
        <p:txBody>
          <a:bodyPr rIns="155448"/>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Footer Placeholder 1">
            <a:extLst>
              <a:ext uri="{FF2B5EF4-FFF2-40B4-BE49-F238E27FC236}">
                <a16:creationId xmlns:a16="http://schemas.microsoft.com/office/drawing/2014/main" id="{1FBC2C4F-8C5D-9B4F-B054-5C43FCC4CF6C}"/>
              </a:ext>
            </a:extLst>
          </p:cNvPr>
          <p:cNvSpPr>
            <a:spLocks noGrp="1"/>
          </p:cNvSpPr>
          <p:nvPr>
            <p:ph type="ftr" sz="quarter" idx="14"/>
          </p:nvPr>
        </p:nvSpPr>
        <p:spPr/>
        <p:txBody>
          <a:bodyPr/>
          <a:lstStyle/>
          <a:p>
            <a:r>
              <a:rPr lang="en-US"/>
              <a:t>Presentation title lorem ipsum dolor sit amet miralet  |  © Tufts Medicine 2022  |  Private and confidential. Not for redistribution.</a:t>
            </a:r>
            <a:endParaRPr lang="en-US" dirty="0"/>
          </a:p>
        </p:txBody>
      </p:sp>
      <p:sp>
        <p:nvSpPr>
          <p:cNvPr id="7" name="Slide Number Placeholder 6">
            <a:extLst>
              <a:ext uri="{FF2B5EF4-FFF2-40B4-BE49-F238E27FC236}">
                <a16:creationId xmlns:a16="http://schemas.microsoft.com/office/drawing/2014/main" id="{ABC00EFB-A9C2-6C49-83DB-13F682798837}"/>
              </a:ext>
            </a:extLst>
          </p:cNvPr>
          <p:cNvSpPr>
            <a:spLocks noGrp="1"/>
          </p:cNvSpPr>
          <p:nvPr>
            <p:ph type="sldNum" sz="quarter" idx="15"/>
          </p:nvPr>
        </p:nvSpPr>
        <p:spPr/>
        <p:txBody>
          <a:bodyPr/>
          <a:lstStyle/>
          <a:p>
            <a:fld id="{63DCA5C9-2E11-4C67-86EB-AE1DE127DC64}" type="slidenum">
              <a:rPr lang="en-US" smtClean="0"/>
              <a:pPr/>
              <a:t>‹#›</a:t>
            </a:fld>
            <a:endParaRPr lang="en-US" dirty="0"/>
          </a:p>
        </p:txBody>
      </p:sp>
      <p:sp>
        <p:nvSpPr>
          <p:cNvPr id="3" name="Title 2">
            <a:extLst>
              <a:ext uri="{FF2B5EF4-FFF2-40B4-BE49-F238E27FC236}">
                <a16:creationId xmlns:a16="http://schemas.microsoft.com/office/drawing/2014/main" id="{CA1149F1-49B3-C542-803F-D3D2F88402E7}"/>
              </a:ext>
            </a:extLst>
          </p:cNvPr>
          <p:cNvSpPr>
            <a:spLocks noGrp="1"/>
          </p:cNvSpPr>
          <p:nvPr>
            <p:ph type="title"/>
          </p:nvPr>
        </p:nvSpPr>
        <p:spPr/>
        <p:txBody>
          <a:bodyPr/>
          <a:lstStyle/>
          <a:p>
            <a:r>
              <a:rPr lang="en-US"/>
              <a:t>Click to edit Master title style</a:t>
            </a:r>
            <a:endParaRPr lang="en-US" dirty="0"/>
          </a:p>
        </p:txBody>
      </p:sp>
      <p:sp>
        <p:nvSpPr>
          <p:cNvPr id="9" name="Text Placeholder 15">
            <a:extLst>
              <a:ext uri="{FF2B5EF4-FFF2-40B4-BE49-F238E27FC236}">
                <a16:creationId xmlns:a16="http://schemas.microsoft.com/office/drawing/2014/main" id="{9E105035-5CD1-3142-9C06-DB231CE5481B}"/>
              </a:ext>
            </a:extLst>
          </p:cNvPr>
          <p:cNvSpPr>
            <a:spLocks noGrp="1"/>
          </p:cNvSpPr>
          <p:nvPr>
            <p:ph type="body" sz="quarter" idx="22" hasCustomPrompt="1"/>
          </p:nvPr>
        </p:nvSpPr>
        <p:spPr>
          <a:xfrm>
            <a:off x="5039916" y="1581150"/>
            <a:ext cx="3757613" cy="4822824"/>
          </a:xfrm>
        </p:spPr>
        <p:txBody>
          <a:bodyPr tIns="0" bIns="0" anchor="t" anchorCtr="0"/>
          <a:lstStyle>
            <a:lvl1pPr>
              <a:spcAft>
                <a:spcPts val="900"/>
              </a:spcAft>
              <a:buFontTx/>
              <a:buNone/>
              <a:defRPr sz="1800" b="0" i="0" cap="none" baseline="0">
                <a:solidFill>
                  <a:schemeClr val="accent6"/>
                </a:solidFill>
                <a:latin typeface="+mn-lt"/>
                <a:ea typeface="Roboto" panose="02000000000000000000" pitchFamily="2" charset="0"/>
                <a:cs typeface="Verdana" panose="020B0604030504040204" pitchFamily="34" charset="0"/>
              </a:defRPr>
            </a:lvl1pPr>
            <a:lvl2pPr>
              <a:spcAft>
                <a:spcPts val="900"/>
              </a:spcAft>
              <a:buFontTx/>
              <a:buNone/>
              <a:defRPr sz="1800" b="0" i="1" cap="none" baseline="0">
                <a:solidFill>
                  <a:schemeClr val="accent6"/>
                </a:solidFill>
                <a:latin typeface="+mn-lt"/>
                <a:ea typeface="Roboto" panose="02000000000000000000" pitchFamily="2" charset="0"/>
                <a:cs typeface="Verdana" panose="020B0604030504040204" pitchFamily="34" charset="0"/>
              </a:defRPr>
            </a:lvl2pPr>
            <a:lvl3pPr marL="0" indent="0">
              <a:spcAft>
                <a:spcPts val="0"/>
              </a:spcAft>
              <a:buFontTx/>
              <a:buNone/>
              <a:defRPr sz="1200" b="0" i="0" cap="none" baseline="0">
                <a:solidFill>
                  <a:schemeClr val="tx2"/>
                </a:solidFill>
                <a:latin typeface="+mn-lt"/>
                <a:ea typeface="Roboto" panose="02000000000000000000" pitchFamily="2" charset="0"/>
                <a:cs typeface="Verdana" panose="020B0604030504040204" pitchFamily="34" charset="0"/>
              </a:defRPr>
            </a:lvl3pPr>
            <a:lvl4pPr marL="0" indent="0">
              <a:spcAft>
                <a:spcPts val="0"/>
              </a:spcAft>
              <a:buFontTx/>
              <a:buNone/>
              <a:defRPr sz="1200" b="0" i="0" cap="none" baseline="0">
                <a:solidFill>
                  <a:schemeClr val="tx2"/>
                </a:solidFill>
                <a:latin typeface="+mn-lt"/>
                <a:ea typeface="Roboto" panose="02000000000000000000" pitchFamily="2" charset="0"/>
                <a:cs typeface="Verdana" panose="020B0604030504040204" pitchFamily="34" charset="0"/>
              </a:defRPr>
            </a:lvl4pPr>
            <a:lvl5pPr marL="0" indent="0">
              <a:spcAft>
                <a:spcPts val="0"/>
              </a:spcAft>
              <a:buFontTx/>
              <a:buNone/>
              <a:defRPr sz="1200" b="0" i="0" cap="none" baseline="0">
                <a:solidFill>
                  <a:schemeClr val="tx2"/>
                </a:solidFill>
                <a:latin typeface="+mn-lt"/>
                <a:ea typeface="Roboto" panose="02000000000000000000" pitchFamily="2" charset="0"/>
                <a:cs typeface="Verdana" panose="020B0604030504040204" pitchFamily="34" charset="0"/>
              </a:defRPr>
            </a:lvl5pPr>
            <a:lvl6pPr marL="0" indent="0">
              <a:spcAft>
                <a:spcPts val="0"/>
              </a:spcAft>
              <a:buFontTx/>
              <a:buNone/>
              <a:defRPr sz="1200" b="0" i="0" cap="none" baseline="0">
                <a:solidFill>
                  <a:schemeClr val="tx2"/>
                </a:solidFill>
                <a:latin typeface="+mn-lt"/>
                <a:ea typeface="Roboto" panose="02000000000000000000" pitchFamily="2" charset="0"/>
                <a:cs typeface="Verdana" panose="020B0604030504040204" pitchFamily="34" charset="0"/>
              </a:defRPr>
            </a:lvl6pPr>
            <a:lvl7pPr marL="0" indent="0">
              <a:spcAft>
                <a:spcPts val="0"/>
              </a:spcAft>
              <a:buFontTx/>
              <a:buNone/>
              <a:defRPr sz="1200" b="0" i="0" cap="none" baseline="0">
                <a:solidFill>
                  <a:schemeClr val="tx2"/>
                </a:solidFill>
                <a:latin typeface="+mn-lt"/>
                <a:ea typeface="Roboto" panose="02000000000000000000" pitchFamily="2" charset="0"/>
                <a:cs typeface="Verdana" panose="020B0604030504040204" pitchFamily="34" charset="0"/>
              </a:defRPr>
            </a:lvl7pPr>
            <a:lvl8pPr marL="0" indent="0">
              <a:spcAft>
                <a:spcPts val="0"/>
              </a:spcAft>
              <a:buFontTx/>
              <a:buNone/>
              <a:defRPr sz="1200" b="0" i="0" cap="none" baseline="0">
                <a:solidFill>
                  <a:schemeClr val="tx2"/>
                </a:solidFill>
                <a:latin typeface="+mn-lt"/>
                <a:ea typeface="Roboto" panose="02000000000000000000" pitchFamily="2" charset="0"/>
                <a:cs typeface="Verdana" panose="020B0604030504040204" pitchFamily="34" charset="0"/>
              </a:defRPr>
            </a:lvl8pPr>
            <a:lvl9pPr marL="0" indent="0">
              <a:spcAft>
                <a:spcPts val="0"/>
              </a:spcAft>
              <a:buFontTx/>
              <a:buNone/>
              <a:defRPr sz="1200" b="0" i="0" cap="none" baseline="0">
                <a:solidFill>
                  <a:schemeClr val="tx2"/>
                </a:solidFill>
                <a:latin typeface="+mn-lt"/>
                <a:ea typeface="Roboto" panose="02000000000000000000" pitchFamily="2" charset="0"/>
                <a:cs typeface="Verdana" panose="020B0604030504040204" pitchFamily="34" charset="0"/>
              </a:defRPr>
            </a:lvl9pPr>
          </a:lstStyle>
          <a:p>
            <a:pPr lvl="0"/>
            <a:r>
              <a:rPr lang="en-US" dirty="0"/>
              <a:t>Quote or callout</a:t>
            </a:r>
          </a:p>
        </p:txBody>
      </p:sp>
      <p:sp>
        <p:nvSpPr>
          <p:cNvPr id="11" name="Picture 5">
            <a:extLst>
              <a:ext uri="{FF2B5EF4-FFF2-40B4-BE49-F238E27FC236}">
                <a16:creationId xmlns:a16="http://schemas.microsoft.com/office/drawing/2014/main" id="{A038B5EB-9A58-4947-9DAC-3098226EBDB7}"/>
              </a:ext>
            </a:extLst>
          </p:cNvPr>
          <p:cNvSpPr/>
          <p:nvPr/>
        </p:nvSpPr>
        <p:spPr>
          <a:xfrm>
            <a:off x="245909" y="376015"/>
            <a:ext cx="267462" cy="356616"/>
          </a:xfrm>
          <a:custGeom>
            <a:avLst/>
            <a:gdLst>
              <a:gd name="connsiteX0" fmla="*/ 227806 w 455612"/>
              <a:gd name="connsiteY0" fmla="*/ 0 h 455612"/>
              <a:gd name="connsiteX1" fmla="*/ 0 w 455612"/>
              <a:gd name="connsiteY1" fmla="*/ 227806 h 455612"/>
              <a:gd name="connsiteX2" fmla="*/ 227806 w 455612"/>
              <a:gd name="connsiteY2" fmla="*/ 455612 h 455612"/>
              <a:gd name="connsiteX3" fmla="*/ 455612 w 455612"/>
              <a:gd name="connsiteY3" fmla="*/ 227806 h 455612"/>
              <a:gd name="connsiteX4" fmla="*/ 227806 w 455612"/>
              <a:gd name="connsiteY4" fmla="*/ 0 h 455612"/>
              <a:gd name="connsiteX5" fmla="*/ 175917 w 455612"/>
              <a:gd name="connsiteY5" fmla="*/ 325256 h 455612"/>
              <a:gd name="connsiteX6" fmla="*/ 175917 w 455612"/>
              <a:gd name="connsiteY6" fmla="*/ 229072 h 455612"/>
              <a:gd name="connsiteX7" fmla="*/ 217681 w 455612"/>
              <a:gd name="connsiteY7" fmla="*/ 279695 h 455612"/>
              <a:gd name="connsiteX8" fmla="*/ 236665 w 455612"/>
              <a:gd name="connsiteY8" fmla="*/ 279695 h 455612"/>
              <a:gd name="connsiteX9" fmla="*/ 280328 w 455612"/>
              <a:gd name="connsiteY9" fmla="*/ 229072 h 455612"/>
              <a:gd name="connsiteX10" fmla="*/ 280328 w 455612"/>
              <a:gd name="connsiteY10" fmla="*/ 324624 h 455612"/>
              <a:gd name="connsiteX11" fmla="*/ 323358 w 455612"/>
              <a:gd name="connsiteY11" fmla="*/ 324624 h 455612"/>
              <a:gd name="connsiteX12" fmla="*/ 323358 w 455612"/>
              <a:gd name="connsiteY12" fmla="*/ 380309 h 455612"/>
              <a:gd name="connsiteX13" fmla="*/ 132254 w 455612"/>
              <a:gd name="connsiteY13" fmla="*/ 380309 h 455612"/>
              <a:gd name="connsiteX14" fmla="*/ 132254 w 455612"/>
              <a:gd name="connsiteY14" fmla="*/ 324624 h 455612"/>
              <a:gd name="connsiteX15" fmla="*/ 175917 w 455612"/>
              <a:gd name="connsiteY15" fmla="*/ 324624 h 455612"/>
              <a:gd name="connsiteX16" fmla="*/ 378411 w 455612"/>
              <a:gd name="connsiteY16" fmla="*/ 211353 h 455612"/>
              <a:gd name="connsiteX17" fmla="*/ 323358 w 455612"/>
              <a:gd name="connsiteY17" fmla="*/ 211353 h 455612"/>
              <a:gd name="connsiteX18" fmla="*/ 323358 w 455612"/>
              <a:gd name="connsiteY18" fmla="*/ 167691 h 455612"/>
              <a:gd name="connsiteX19" fmla="*/ 280328 w 455612"/>
              <a:gd name="connsiteY19" fmla="*/ 167691 h 455612"/>
              <a:gd name="connsiteX20" fmla="*/ 227173 w 455612"/>
              <a:gd name="connsiteY20" fmla="*/ 229704 h 455612"/>
              <a:gd name="connsiteX21" fmla="*/ 176550 w 455612"/>
              <a:gd name="connsiteY21" fmla="*/ 167691 h 455612"/>
              <a:gd name="connsiteX22" fmla="*/ 132254 w 455612"/>
              <a:gd name="connsiteY22" fmla="*/ 167691 h 455612"/>
              <a:gd name="connsiteX23" fmla="*/ 132254 w 455612"/>
              <a:gd name="connsiteY23" fmla="*/ 211353 h 455612"/>
              <a:gd name="connsiteX24" fmla="*/ 77834 w 455612"/>
              <a:gd name="connsiteY24" fmla="*/ 211353 h 455612"/>
              <a:gd name="connsiteX25" fmla="*/ 77834 w 455612"/>
              <a:gd name="connsiteY25" fmla="*/ 106309 h 455612"/>
              <a:gd name="connsiteX26" fmla="*/ 378411 w 455612"/>
              <a:gd name="connsiteY26" fmla="*/ 106309 h 455612"/>
              <a:gd name="connsiteX27" fmla="*/ 378411 w 455612"/>
              <a:gd name="connsiteY27" fmla="*/ 211353 h 455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55612" h="455612">
                <a:moveTo>
                  <a:pt x="227806" y="0"/>
                </a:moveTo>
                <a:cubicBezTo>
                  <a:pt x="101880" y="0"/>
                  <a:pt x="0" y="101880"/>
                  <a:pt x="0" y="227806"/>
                </a:cubicBezTo>
                <a:cubicBezTo>
                  <a:pt x="0" y="353732"/>
                  <a:pt x="101880" y="455612"/>
                  <a:pt x="227806" y="455612"/>
                </a:cubicBezTo>
                <a:cubicBezTo>
                  <a:pt x="353732" y="455612"/>
                  <a:pt x="455612" y="353732"/>
                  <a:pt x="455612" y="227806"/>
                </a:cubicBezTo>
                <a:cubicBezTo>
                  <a:pt x="455612" y="101880"/>
                  <a:pt x="353732" y="0"/>
                  <a:pt x="227806" y="0"/>
                </a:cubicBezTo>
                <a:close/>
                <a:moveTo>
                  <a:pt x="175917" y="325256"/>
                </a:moveTo>
                <a:lnTo>
                  <a:pt x="175917" y="229072"/>
                </a:lnTo>
                <a:lnTo>
                  <a:pt x="217681" y="279695"/>
                </a:lnTo>
                <a:lnTo>
                  <a:pt x="236665" y="279695"/>
                </a:lnTo>
                <a:lnTo>
                  <a:pt x="280328" y="229072"/>
                </a:lnTo>
                <a:lnTo>
                  <a:pt x="280328" y="324624"/>
                </a:lnTo>
                <a:lnTo>
                  <a:pt x="323358" y="324624"/>
                </a:lnTo>
                <a:lnTo>
                  <a:pt x="323358" y="380309"/>
                </a:lnTo>
                <a:lnTo>
                  <a:pt x="132254" y="380309"/>
                </a:lnTo>
                <a:lnTo>
                  <a:pt x="132254" y="324624"/>
                </a:lnTo>
                <a:lnTo>
                  <a:pt x="175917" y="324624"/>
                </a:lnTo>
                <a:close/>
                <a:moveTo>
                  <a:pt x="378411" y="211353"/>
                </a:moveTo>
                <a:lnTo>
                  <a:pt x="323358" y="211353"/>
                </a:lnTo>
                <a:lnTo>
                  <a:pt x="323358" y="167691"/>
                </a:lnTo>
                <a:lnTo>
                  <a:pt x="280328" y="167691"/>
                </a:lnTo>
                <a:lnTo>
                  <a:pt x="227173" y="229704"/>
                </a:lnTo>
                <a:lnTo>
                  <a:pt x="176550" y="167691"/>
                </a:lnTo>
                <a:lnTo>
                  <a:pt x="132254" y="167691"/>
                </a:lnTo>
                <a:lnTo>
                  <a:pt x="132254" y="211353"/>
                </a:lnTo>
                <a:lnTo>
                  <a:pt x="77834" y="211353"/>
                </a:lnTo>
                <a:lnTo>
                  <a:pt x="77834" y="106309"/>
                </a:lnTo>
                <a:lnTo>
                  <a:pt x="378411" y="106309"/>
                </a:lnTo>
                <a:lnTo>
                  <a:pt x="378411" y="211353"/>
                </a:lnTo>
                <a:close/>
              </a:path>
            </a:pathLst>
          </a:custGeom>
          <a:solidFill>
            <a:srgbClr val="FFFFFF"/>
          </a:solidFill>
          <a:ln w="6218" cap="flat">
            <a:noFill/>
            <a:prstDash val="solid"/>
            <a:miter/>
          </a:ln>
        </p:spPr>
        <p:txBody>
          <a:bodyPr rtlCol="0" anchor="ctr"/>
          <a:lstStyle/>
          <a:p>
            <a:endParaRPr lang="en-US" sz="1350"/>
          </a:p>
        </p:txBody>
      </p:sp>
    </p:spTree>
    <p:extLst>
      <p:ext uri="{BB962C8B-B14F-4D97-AF65-F5344CB8AC3E}">
        <p14:creationId xmlns:p14="http://schemas.microsoft.com/office/powerpoint/2010/main" val="194985946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p:cSld name="content 2col_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71915052-D43B-2341-9EEF-BF86700831C1}"/>
              </a:ext>
            </a:extLst>
          </p:cNvPr>
          <p:cNvSpPr>
            <a:spLocks noGrp="1"/>
          </p:cNvSpPr>
          <p:nvPr>
            <p:ph sz="quarter" idx="12"/>
          </p:nvPr>
        </p:nvSpPr>
        <p:spPr>
          <a:xfrm>
            <a:off x="1108472" y="1581150"/>
            <a:ext cx="3759994" cy="4822825"/>
          </a:xfrm>
        </p:spPr>
        <p:txBody>
          <a:bodyPr rIns="155448"/>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a:extLst>
              <a:ext uri="{FF2B5EF4-FFF2-40B4-BE49-F238E27FC236}">
                <a16:creationId xmlns:a16="http://schemas.microsoft.com/office/drawing/2014/main" id="{FB2D788F-2D54-1A45-A46C-43D735BCA48C}"/>
              </a:ext>
            </a:extLst>
          </p:cNvPr>
          <p:cNvSpPr>
            <a:spLocks noGrp="1"/>
          </p:cNvSpPr>
          <p:nvPr>
            <p:ph type="title"/>
          </p:nvPr>
        </p:nvSpPr>
        <p:spPr/>
        <p:txBody>
          <a:bodyPr/>
          <a:lstStyle/>
          <a:p>
            <a:r>
              <a:rPr lang="en-US"/>
              <a:t>Click to edit Master title style</a:t>
            </a:r>
          </a:p>
        </p:txBody>
      </p:sp>
      <p:sp>
        <p:nvSpPr>
          <p:cNvPr id="5" name="Picture Placeholder 4">
            <a:extLst>
              <a:ext uri="{FF2B5EF4-FFF2-40B4-BE49-F238E27FC236}">
                <a16:creationId xmlns:a16="http://schemas.microsoft.com/office/drawing/2014/main" id="{B758FB35-3F65-5747-80DA-56E4F85CBFB6}"/>
              </a:ext>
            </a:extLst>
          </p:cNvPr>
          <p:cNvSpPr>
            <a:spLocks noGrp="1"/>
          </p:cNvSpPr>
          <p:nvPr>
            <p:ph type="pic" sz="quarter" idx="17"/>
          </p:nvPr>
        </p:nvSpPr>
        <p:spPr>
          <a:xfrm>
            <a:off x="5039915" y="1581150"/>
            <a:ext cx="3759994" cy="4822825"/>
          </a:xfrm>
          <a:solidFill>
            <a:schemeClr val="bg1">
              <a:lumMod val="75000"/>
            </a:schemeClr>
          </a:solidFill>
        </p:spPr>
        <p:txBody>
          <a:bodyPr tIns="2743200"/>
          <a:lstStyle>
            <a:lvl1pPr algn="ctr">
              <a:defRPr/>
            </a:lvl1pPr>
          </a:lstStyle>
          <a:p>
            <a:r>
              <a:rPr lang="en-US"/>
              <a:t>Click icon to add picture</a:t>
            </a:r>
          </a:p>
        </p:txBody>
      </p:sp>
      <p:sp>
        <p:nvSpPr>
          <p:cNvPr id="2" name="Footer Placeholder 1">
            <a:extLst>
              <a:ext uri="{FF2B5EF4-FFF2-40B4-BE49-F238E27FC236}">
                <a16:creationId xmlns:a16="http://schemas.microsoft.com/office/drawing/2014/main" id="{2AECDF7A-57A8-E947-AEB8-50AF37C6A05B}"/>
              </a:ext>
            </a:extLst>
          </p:cNvPr>
          <p:cNvSpPr>
            <a:spLocks noGrp="1"/>
          </p:cNvSpPr>
          <p:nvPr>
            <p:ph type="ftr" sz="quarter" idx="18"/>
          </p:nvPr>
        </p:nvSpPr>
        <p:spPr/>
        <p:txBody>
          <a:bodyPr/>
          <a:lstStyle/>
          <a:p>
            <a:r>
              <a:rPr lang="en-US"/>
              <a:t>Presentation title lorem ipsum dolor sit amet miralet  |  © Tufts Medicine 2022  |  Private and confidential. Not for redistribution.</a:t>
            </a:r>
            <a:endParaRPr lang="en-US" dirty="0"/>
          </a:p>
        </p:txBody>
      </p:sp>
      <p:sp>
        <p:nvSpPr>
          <p:cNvPr id="3" name="Slide Number Placeholder 2">
            <a:extLst>
              <a:ext uri="{FF2B5EF4-FFF2-40B4-BE49-F238E27FC236}">
                <a16:creationId xmlns:a16="http://schemas.microsoft.com/office/drawing/2014/main" id="{D69127B9-81FE-7643-8D8E-D4FBECB31363}"/>
              </a:ext>
            </a:extLst>
          </p:cNvPr>
          <p:cNvSpPr>
            <a:spLocks noGrp="1"/>
          </p:cNvSpPr>
          <p:nvPr>
            <p:ph type="sldNum" sz="quarter" idx="19"/>
          </p:nvPr>
        </p:nvSpPr>
        <p:spPr/>
        <p:txBody>
          <a:bodyPr/>
          <a:lstStyle>
            <a:lvl1pPr>
              <a:defRPr/>
            </a:lvl1pPr>
          </a:lstStyle>
          <a:p>
            <a:fld id="{2A9E267E-5E8B-E44D-8A83-369206BA431A}" type="slidenum">
              <a:rPr lang="en-US" smtClean="0"/>
              <a:pPr/>
              <a:t>‹#›</a:t>
            </a:fld>
            <a:endParaRPr lang="en-US" dirty="0"/>
          </a:p>
        </p:txBody>
      </p:sp>
      <p:sp>
        <p:nvSpPr>
          <p:cNvPr id="8" name="Picture 5">
            <a:extLst>
              <a:ext uri="{FF2B5EF4-FFF2-40B4-BE49-F238E27FC236}">
                <a16:creationId xmlns:a16="http://schemas.microsoft.com/office/drawing/2014/main" id="{1A651B39-03B6-7044-A918-9F66E4CCC9EF}"/>
              </a:ext>
            </a:extLst>
          </p:cNvPr>
          <p:cNvSpPr/>
          <p:nvPr/>
        </p:nvSpPr>
        <p:spPr>
          <a:xfrm>
            <a:off x="245909" y="376015"/>
            <a:ext cx="267462" cy="356616"/>
          </a:xfrm>
          <a:custGeom>
            <a:avLst/>
            <a:gdLst>
              <a:gd name="connsiteX0" fmla="*/ 227806 w 455612"/>
              <a:gd name="connsiteY0" fmla="*/ 0 h 455612"/>
              <a:gd name="connsiteX1" fmla="*/ 0 w 455612"/>
              <a:gd name="connsiteY1" fmla="*/ 227806 h 455612"/>
              <a:gd name="connsiteX2" fmla="*/ 227806 w 455612"/>
              <a:gd name="connsiteY2" fmla="*/ 455612 h 455612"/>
              <a:gd name="connsiteX3" fmla="*/ 455612 w 455612"/>
              <a:gd name="connsiteY3" fmla="*/ 227806 h 455612"/>
              <a:gd name="connsiteX4" fmla="*/ 227806 w 455612"/>
              <a:gd name="connsiteY4" fmla="*/ 0 h 455612"/>
              <a:gd name="connsiteX5" fmla="*/ 175917 w 455612"/>
              <a:gd name="connsiteY5" fmla="*/ 325256 h 455612"/>
              <a:gd name="connsiteX6" fmla="*/ 175917 w 455612"/>
              <a:gd name="connsiteY6" fmla="*/ 229072 h 455612"/>
              <a:gd name="connsiteX7" fmla="*/ 217681 w 455612"/>
              <a:gd name="connsiteY7" fmla="*/ 279695 h 455612"/>
              <a:gd name="connsiteX8" fmla="*/ 236665 w 455612"/>
              <a:gd name="connsiteY8" fmla="*/ 279695 h 455612"/>
              <a:gd name="connsiteX9" fmla="*/ 280328 w 455612"/>
              <a:gd name="connsiteY9" fmla="*/ 229072 h 455612"/>
              <a:gd name="connsiteX10" fmla="*/ 280328 w 455612"/>
              <a:gd name="connsiteY10" fmla="*/ 324624 h 455612"/>
              <a:gd name="connsiteX11" fmla="*/ 323358 w 455612"/>
              <a:gd name="connsiteY11" fmla="*/ 324624 h 455612"/>
              <a:gd name="connsiteX12" fmla="*/ 323358 w 455612"/>
              <a:gd name="connsiteY12" fmla="*/ 380309 h 455612"/>
              <a:gd name="connsiteX13" fmla="*/ 132254 w 455612"/>
              <a:gd name="connsiteY13" fmla="*/ 380309 h 455612"/>
              <a:gd name="connsiteX14" fmla="*/ 132254 w 455612"/>
              <a:gd name="connsiteY14" fmla="*/ 324624 h 455612"/>
              <a:gd name="connsiteX15" fmla="*/ 175917 w 455612"/>
              <a:gd name="connsiteY15" fmla="*/ 324624 h 455612"/>
              <a:gd name="connsiteX16" fmla="*/ 378411 w 455612"/>
              <a:gd name="connsiteY16" fmla="*/ 211353 h 455612"/>
              <a:gd name="connsiteX17" fmla="*/ 323358 w 455612"/>
              <a:gd name="connsiteY17" fmla="*/ 211353 h 455612"/>
              <a:gd name="connsiteX18" fmla="*/ 323358 w 455612"/>
              <a:gd name="connsiteY18" fmla="*/ 167691 h 455612"/>
              <a:gd name="connsiteX19" fmla="*/ 280328 w 455612"/>
              <a:gd name="connsiteY19" fmla="*/ 167691 h 455612"/>
              <a:gd name="connsiteX20" fmla="*/ 227173 w 455612"/>
              <a:gd name="connsiteY20" fmla="*/ 229704 h 455612"/>
              <a:gd name="connsiteX21" fmla="*/ 176550 w 455612"/>
              <a:gd name="connsiteY21" fmla="*/ 167691 h 455612"/>
              <a:gd name="connsiteX22" fmla="*/ 132254 w 455612"/>
              <a:gd name="connsiteY22" fmla="*/ 167691 h 455612"/>
              <a:gd name="connsiteX23" fmla="*/ 132254 w 455612"/>
              <a:gd name="connsiteY23" fmla="*/ 211353 h 455612"/>
              <a:gd name="connsiteX24" fmla="*/ 77834 w 455612"/>
              <a:gd name="connsiteY24" fmla="*/ 211353 h 455612"/>
              <a:gd name="connsiteX25" fmla="*/ 77834 w 455612"/>
              <a:gd name="connsiteY25" fmla="*/ 106309 h 455612"/>
              <a:gd name="connsiteX26" fmla="*/ 378411 w 455612"/>
              <a:gd name="connsiteY26" fmla="*/ 106309 h 455612"/>
              <a:gd name="connsiteX27" fmla="*/ 378411 w 455612"/>
              <a:gd name="connsiteY27" fmla="*/ 211353 h 455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55612" h="455612">
                <a:moveTo>
                  <a:pt x="227806" y="0"/>
                </a:moveTo>
                <a:cubicBezTo>
                  <a:pt x="101880" y="0"/>
                  <a:pt x="0" y="101880"/>
                  <a:pt x="0" y="227806"/>
                </a:cubicBezTo>
                <a:cubicBezTo>
                  <a:pt x="0" y="353732"/>
                  <a:pt x="101880" y="455612"/>
                  <a:pt x="227806" y="455612"/>
                </a:cubicBezTo>
                <a:cubicBezTo>
                  <a:pt x="353732" y="455612"/>
                  <a:pt x="455612" y="353732"/>
                  <a:pt x="455612" y="227806"/>
                </a:cubicBezTo>
                <a:cubicBezTo>
                  <a:pt x="455612" y="101880"/>
                  <a:pt x="353732" y="0"/>
                  <a:pt x="227806" y="0"/>
                </a:cubicBezTo>
                <a:close/>
                <a:moveTo>
                  <a:pt x="175917" y="325256"/>
                </a:moveTo>
                <a:lnTo>
                  <a:pt x="175917" y="229072"/>
                </a:lnTo>
                <a:lnTo>
                  <a:pt x="217681" y="279695"/>
                </a:lnTo>
                <a:lnTo>
                  <a:pt x="236665" y="279695"/>
                </a:lnTo>
                <a:lnTo>
                  <a:pt x="280328" y="229072"/>
                </a:lnTo>
                <a:lnTo>
                  <a:pt x="280328" y="324624"/>
                </a:lnTo>
                <a:lnTo>
                  <a:pt x="323358" y="324624"/>
                </a:lnTo>
                <a:lnTo>
                  <a:pt x="323358" y="380309"/>
                </a:lnTo>
                <a:lnTo>
                  <a:pt x="132254" y="380309"/>
                </a:lnTo>
                <a:lnTo>
                  <a:pt x="132254" y="324624"/>
                </a:lnTo>
                <a:lnTo>
                  <a:pt x="175917" y="324624"/>
                </a:lnTo>
                <a:close/>
                <a:moveTo>
                  <a:pt x="378411" y="211353"/>
                </a:moveTo>
                <a:lnTo>
                  <a:pt x="323358" y="211353"/>
                </a:lnTo>
                <a:lnTo>
                  <a:pt x="323358" y="167691"/>
                </a:lnTo>
                <a:lnTo>
                  <a:pt x="280328" y="167691"/>
                </a:lnTo>
                <a:lnTo>
                  <a:pt x="227173" y="229704"/>
                </a:lnTo>
                <a:lnTo>
                  <a:pt x="176550" y="167691"/>
                </a:lnTo>
                <a:lnTo>
                  <a:pt x="132254" y="167691"/>
                </a:lnTo>
                <a:lnTo>
                  <a:pt x="132254" y="211353"/>
                </a:lnTo>
                <a:lnTo>
                  <a:pt x="77834" y="211353"/>
                </a:lnTo>
                <a:lnTo>
                  <a:pt x="77834" y="106309"/>
                </a:lnTo>
                <a:lnTo>
                  <a:pt x="378411" y="106309"/>
                </a:lnTo>
                <a:lnTo>
                  <a:pt x="378411" y="211353"/>
                </a:lnTo>
                <a:close/>
              </a:path>
            </a:pathLst>
          </a:custGeom>
          <a:solidFill>
            <a:srgbClr val="FFFFFF"/>
          </a:solidFill>
          <a:ln w="6218" cap="flat">
            <a:noFill/>
            <a:prstDash val="solid"/>
            <a:miter/>
          </a:ln>
        </p:spPr>
        <p:txBody>
          <a:bodyPr rtlCol="0" anchor="ctr"/>
          <a:lstStyle/>
          <a:p>
            <a:endParaRPr lang="en-US" sz="1350"/>
          </a:p>
        </p:txBody>
      </p:sp>
    </p:spTree>
    <p:extLst>
      <p:ext uri="{BB962C8B-B14F-4D97-AF65-F5344CB8AC3E}">
        <p14:creationId xmlns:p14="http://schemas.microsoft.com/office/powerpoint/2010/main" val="145674404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p:cSld name="content 3co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71915052-D43B-2341-9EEF-BF86700831C1}"/>
              </a:ext>
            </a:extLst>
          </p:cNvPr>
          <p:cNvSpPr>
            <a:spLocks noGrp="1"/>
          </p:cNvSpPr>
          <p:nvPr>
            <p:ph sz="quarter" idx="12"/>
          </p:nvPr>
        </p:nvSpPr>
        <p:spPr>
          <a:xfrm>
            <a:off x="1109662" y="1581151"/>
            <a:ext cx="2450306" cy="4814887"/>
          </a:xfrm>
        </p:spPr>
        <p:txBody>
          <a:bodyPr rIns="155448"/>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a:extLst>
              <a:ext uri="{FF2B5EF4-FFF2-40B4-BE49-F238E27FC236}">
                <a16:creationId xmlns:a16="http://schemas.microsoft.com/office/drawing/2014/main" id="{74290614-5015-FC49-9E9D-A9E87844B58D}"/>
              </a:ext>
            </a:extLst>
          </p:cNvPr>
          <p:cNvSpPr>
            <a:spLocks noGrp="1"/>
          </p:cNvSpPr>
          <p:nvPr>
            <p:ph sz="quarter" idx="13"/>
          </p:nvPr>
        </p:nvSpPr>
        <p:spPr>
          <a:xfrm>
            <a:off x="3731419" y="1581150"/>
            <a:ext cx="2449116" cy="4814888"/>
          </a:xfrm>
        </p:spPr>
        <p:txBody>
          <a:bodyPr rIns="155448"/>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7">
            <a:extLst>
              <a:ext uri="{FF2B5EF4-FFF2-40B4-BE49-F238E27FC236}">
                <a16:creationId xmlns:a16="http://schemas.microsoft.com/office/drawing/2014/main" id="{5ADD0FD0-82F6-6249-86EF-808648B0682B}"/>
              </a:ext>
            </a:extLst>
          </p:cNvPr>
          <p:cNvSpPr>
            <a:spLocks noGrp="1"/>
          </p:cNvSpPr>
          <p:nvPr>
            <p:ph sz="quarter" idx="14"/>
          </p:nvPr>
        </p:nvSpPr>
        <p:spPr>
          <a:xfrm>
            <a:off x="6351985" y="1581149"/>
            <a:ext cx="2443161" cy="4814888"/>
          </a:xfrm>
        </p:spPr>
        <p:txBody>
          <a:bodyPr rIns="155448"/>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Footer Placeholder 1">
            <a:extLst>
              <a:ext uri="{FF2B5EF4-FFF2-40B4-BE49-F238E27FC236}">
                <a16:creationId xmlns:a16="http://schemas.microsoft.com/office/drawing/2014/main" id="{28A773DF-0080-4E41-973B-C65D424C7C95}"/>
              </a:ext>
            </a:extLst>
          </p:cNvPr>
          <p:cNvSpPr>
            <a:spLocks noGrp="1"/>
          </p:cNvSpPr>
          <p:nvPr>
            <p:ph type="ftr" sz="quarter" idx="15"/>
          </p:nvPr>
        </p:nvSpPr>
        <p:spPr/>
        <p:txBody>
          <a:bodyPr/>
          <a:lstStyle/>
          <a:p>
            <a:r>
              <a:rPr lang="en-US"/>
              <a:t>Presentation title lorem ipsum dolor sit amet miralet  |  © Tufts Medicine 2022  |  Private and confidential. Not for redistribution.</a:t>
            </a:r>
            <a:endParaRPr lang="en-US" dirty="0"/>
          </a:p>
        </p:txBody>
      </p:sp>
      <p:sp>
        <p:nvSpPr>
          <p:cNvPr id="3" name="Slide Number Placeholder 2">
            <a:extLst>
              <a:ext uri="{FF2B5EF4-FFF2-40B4-BE49-F238E27FC236}">
                <a16:creationId xmlns:a16="http://schemas.microsoft.com/office/drawing/2014/main" id="{7FD1D3EC-9D56-4A42-AC24-96A397D50F51}"/>
              </a:ext>
            </a:extLst>
          </p:cNvPr>
          <p:cNvSpPr>
            <a:spLocks noGrp="1"/>
          </p:cNvSpPr>
          <p:nvPr>
            <p:ph type="sldNum" sz="quarter" idx="16"/>
          </p:nvPr>
        </p:nvSpPr>
        <p:spPr/>
        <p:txBody>
          <a:bodyPr/>
          <a:lstStyle/>
          <a:p>
            <a:fld id="{63DCA5C9-2E11-4C67-86EB-AE1DE127DC64}" type="slidenum">
              <a:rPr lang="en-US" smtClean="0"/>
              <a:pPr/>
              <a:t>‹#›</a:t>
            </a:fld>
            <a:endParaRPr lang="en-US" dirty="0"/>
          </a:p>
        </p:txBody>
      </p:sp>
      <p:sp>
        <p:nvSpPr>
          <p:cNvPr id="5" name="Title 4">
            <a:extLst>
              <a:ext uri="{FF2B5EF4-FFF2-40B4-BE49-F238E27FC236}">
                <a16:creationId xmlns:a16="http://schemas.microsoft.com/office/drawing/2014/main" id="{3F8D9ED7-E967-B044-9B1A-72E2E3D48C5D}"/>
              </a:ext>
            </a:extLst>
          </p:cNvPr>
          <p:cNvSpPr>
            <a:spLocks noGrp="1"/>
          </p:cNvSpPr>
          <p:nvPr>
            <p:ph type="title"/>
          </p:nvPr>
        </p:nvSpPr>
        <p:spPr/>
        <p:txBody>
          <a:bodyPr/>
          <a:lstStyle/>
          <a:p>
            <a:r>
              <a:rPr lang="en-US"/>
              <a:t>Click to edit Master title style</a:t>
            </a:r>
          </a:p>
        </p:txBody>
      </p:sp>
      <p:sp>
        <p:nvSpPr>
          <p:cNvPr id="11" name="Picture 5">
            <a:extLst>
              <a:ext uri="{FF2B5EF4-FFF2-40B4-BE49-F238E27FC236}">
                <a16:creationId xmlns:a16="http://schemas.microsoft.com/office/drawing/2014/main" id="{858267C6-CA24-3A4C-97F0-DBB9031B7D00}"/>
              </a:ext>
            </a:extLst>
          </p:cNvPr>
          <p:cNvSpPr/>
          <p:nvPr/>
        </p:nvSpPr>
        <p:spPr>
          <a:xfrm>
            <a:off x="245909" y="376015"/>
            <a:ext cx="267462" cy="356616"/>
          </a:xfrm>
          <a:custGeom>
            <a:avLst/>
            <a:gdLst>
              <a:gd name="connsiteX0" fmla="*/ 227806 w 455612"/>
              <a:gd name="connsiteY0" fmla="*/ 0 h 455612"/>
              <a:gd name="connsiteX1" fmla="*/ 0 w 455612"/>
              <a:gd name="connsiteY1" fmla="*/ 227806 h 455612"/>
              <a:gd name="connsiteX2" fmla="*/ 227806 w 455612"/>
              <a:gd name="connsiteY2" fmla="*/ 455612 h 455612"/>
              <a:gd name="connsiteX3" fmla="*/ 455612 w 455612"/>
              <a:gd name="connsiteY3" fmla="*/ 227806 h 455612"/>
              <a:gd name="connsiteX4" fmla="*/ 227806 w 455612"/>
              <a:gd name="connsiteY4" fmla="*/ 0 h 455612"/>
              <a:gd name="connsiteX5" fmla="*/ 175917 w 455612"/>
              <a:gd name="connsiteY5" fmla="*/ 325256 h 455612"/>
              <a:gd name="connsiteX6" fmla="*/ 175917 w 455612"/>
              <a:gd name="connsiteY6" fmla="*/ 229072 h 455612"/>
              <a:gd name="connsiteX7" fmla="*/ 217681 w 455612"/>
              <a:gd name="connsiteY7" fmla="*/ 279695 h 455612"/>
              <a:gd name="connsiteX8" fmla="*/ 236665 w 455612"/>
              <a:gd name="connsiteY8" fmla="*/ 279695 h 455612"/>
              <a:gd name="connsiteX9" fmla="*/ 280328 w 455612"/>
              <a:gd name="connsiteY9" fmla="*/ 229072 h 455612"/>
              <a:gd name="connsiteX10" fmla="*/ 280328 w 455612"/>
              <a:gd name="connsiteY10" fmla="*/ 324624 h 455612"/>
              <a:gd name="connsiteX11" fmla="*/ 323358 w 455612"/>
              <a:gd name="connsiteY11" fmla="*/ 324624 h 455612"/>
              <a:gd name="connsiteX12" fmla="*/ 323358 w 455612"/>
              <a:gd name="connsiteY12" fmla="*/ 380309 h 455612"/>
              <a:gd name="connsiteX13" fmla="*/ 132254 w 455612"/>
              <a:gd name="connsiteY13" fmla="*/ 380309 h 455612"/>
              <a:gd name="connsiteX14" fmla="*/ 132254 w 455612"/>
              <a:gd name="connsiteY14" fmla="*/ 324624 h 455612"/>
              <a:gd name="connsiteX15" fmla="*/ 175917 w 455612"/>
              <a:gd name="connsiteY15" fmla="*/ 324624 h 455612"/>
              <a:gd name="connsiteX16" fmla="*/ 378411 w 455612"/>
              <a:gd name="connsiteY16" fmla="*/ 211353 h 455612"/>
              <a:gd name="connsiteX17" fmla="*/ 323358 w 455612"/>
              <a:gd name="connsiteY17" fmla="*/ 211353 h 455612"/>
              <a:gd name="connsiteX18" fmla="*/ 323358 w 455612"/>
              <a:gd name="connsiteY18" fmla="*/ 167691 h 455612"/>
              <a:gd name="connsiteX19" fmla="*/ 280328 w 455612"/>
              <a:gd name="connsiteY19" fmla="*/ 167691 h 455612"/>
              <a:gd name="connsiteX20" fmla="*/ 227173 w 455612"/>
              <a:gd name="connsiteY20" fmla="*/ 229704 h 455612"/>
              <a:gd name="connsiteX21" fmla="*/ 176550 w 455612"/>
              <a:gd name="connsiteY21" fmla="*/ 167691 h 455612"/>
              <a:gd name="connsiteX22" fmla="*/ 132254 w 455612"/>
              <a:gd name="connsiteY22" fmla="*/ 167691 h 455612"/>
              <a:gd name="connsiteX23" fmla="*/ 132254 w 455612"/>
              <a:gd name="connsiteY23" fmla="*/ 211353 h 455612"/>
              <a:gd name="connsiteX24" fmla="*/ 77834 w 455612"/>
              <a:gd name="connsiteY24" fmla="*/ 211353 h 455612"/>
              <a:gd name="connsiteX25" fmla="*/ 77834 w 455612"/>
              <a:gd name="connsiteY25" fmla="*/ 106309 h 455612"/>
              <a:gd name="connsiteX26" fmla="*/ 378411 w 455612"/>
              <a:gd name="connsiteY26" fmla="*/ 106309 h 455612"/>
              <a:gd name="connsiteX27" fmla="*/ 378411 w 455612"/>
              <a:gd name="connsiteY27" fmla="*/ 211353 h 455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55612" h="455612">
                <a:moveTo>
                  <a:pt x="227806" y="0"/>
                </a:moveTo>
                <a:cubicBezTo>
                  <a:pt x="101880" y="0"/>
                  <a:pt x="0" y="101880"/>
                  <a:pt x="0" y="227806"/>
                </a:cubicBezTo>
                <a:cubicBezTo>
                  <a:pt x="0" y="353732"/>
                  <a:pt x="101880" y="455612"/>
                  <a:pt x="227806" y="455612"/>
                </a:cubicBezTo>
                <a:cubicBezTo>
                  <a:pt x="353732" y="455612"/>
                  <a:pt x="455612" y="353732"/>
                  <a:pt x="455612" y="227806"/>
                </a:cubicBezTo>
                <a:cubicBezTo>
                  <a:pt x="455612" y="101880"/>
                  <a:pt x="353732" y="0"/>
                  <a:pt x="227806" y="0"/>
                </a:cubicBezTo>
                <a:close/>
                <a:moveTo>
                  <a:pt x="175917" y="325256"/>
                </a:moveTo>
                <a:lnTo>
                  <a:pt x="175917" y="229072"/>
                </a:lnTo>
                <a:lnTo>
                  <a:pt x="217681" y="279695"/>
                </a:lnTo>
                <a:lnTo>
                  <a:pt x="236665" y="279695"/>
                </a:lnTo>
                <a:lnTo>
                  <a:pt x="280328" y="229072"/>
                </a:lnTo>
                <a:lnTo>
                  <a:pt x="280328" y="324624"/>
                </a:lnTo>
                <a:lnTo>
                  <a:pt x="323358" y="324624"/>
                </a:lnTo>
                <a:lnTo>
                  <a:pt x="323358" y="380309"/>
                </a:lnTo>
                <a:lnTo>
                  <a:pt x="132254" y="380309"/>
                </a:lnTo>
                <a:lnTo>
                  <a:pt x="132254" y="324624"/>
                </a:lnTo>
                <a:lnTo>
                  <a:pt x="175917" y="324624"/>
                </a:lnTo>
                <a:close/>
                <a:moveTo>
                  <a:pt x="378411" y="211353"/>
                </a:moveTo>
                <a:lnTo>
                  <a:pt x="323358" y="211353"/>
                </a:lnTo>
                <a:lnTo>
                  <a:pt x="323358" y="167691"/>
                </a:lnTo>
                <a:lnTo>
                  <a:pt x="280328" y="167691"/>
                </a:lnTo>
                <a:lnTo>
                  <a:pt x="227173" y="229704"/>
                </a:lnTo>
                <a:lnTo>
                  <a:pt x="176550" y="167691"/>
                </a:lnTo>
                <a:lnTo>
                  <a:pt x="132254" y="167691"/>
                </a:lnTo>
                <a:lnTo>
                  <a:pt x="132254" y="211353"/>
                </a:lnTo>
                <a:lnTo>
                  <a:pt x="77834" y="211353"/>
                </a:lnTo>
                <a:lnTo>
                  <a:pt x="77834" y="106309"/>
                </a:lnTo>
                <a:lnTo>
                  <a:pt x="378411" y="106309"/>
                </a:lnTo>
                <a:lnTo>
                  <a:pt x="378411" y="211353"/>
                </a:lnTo>
                <a:close/>
              </a:path>
            </a:pathLst>
          </a:custGeom>
          <a:solidFill>
            <a:srgbClr val="FFFFFF"/>
          </a:solidFill>
          <a:ln w="6218" cap="flat">
            <a:noFill/>
            <a:prstDash val="solid"/>
            <a:miter/>
          </a:ln>
        </p:spPr>
        <p:txBody>
          <a:bodyPr rtlCol="0" anchor="ctr"/>
          <a:lstStyle/>
          <a:p>
            <a:endParaRPr lang="en-US" sz="1350"/>
          </a:p>
        </p:txBody>
      </p:sp>
    </p:spTree>
    <p:extLst>
      <p:ext uri="{BB962C8B-B14F-4D97-AF65-F5344CB8AC3E}">
        <p14:creationId xmlns:p14="http://schemas.microsoft.com/office/powerpoint/2010/main" val="407291868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p:cSld name="content header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371B76C-0D0F-414F-8D72-65F7BF341345}"/>
              </a:ext>
            </a:extLst>
          </p:cNvPr>
          <p:cNvSpPr>
            <a:spLocks noGrp="1"/>
          </p:cNvSpPr>
          <p:nvPr>
            <p:ph type="ftr" sz="quarter" idx="11"/>
          </p:nvPr>
        </p:nvSpPr>
        <p:spPr/>
        <p:txBody>
          <a:bodyPr/>
          <a:lstStyle/>
          <a:p>
            <a:r>
              <a:rPr lang="en-US"/>
              <a:t>Presentation title lorem ipsum dolor sit amet miralet  |  © Tufts Medicine 2022  |  Private and confidential. Not for redistribution.</a:t>
            </a:r>
            <a:endParaRPr lang="en-US" dirty="0"/>
          </a:p>
        </p:txBody>
      </p:sp>
      <p:sp>
        <p:nvSpPr>
          <p:cNvPr id="7" name="Slide Number Placeholder 6">
            <a:extLst>
              <a:ext uri="{FF2B5EF4-FFF2-40B4-BE49-F238E27FC236}">
                <a16:creationId xmlns:a16="http://schemas.microsoft.com/office/drawing/2014/main" id="{5D830462-9B5C-594B-BFB6-416B852F1C5A}"/>
              </a:ext>
            </a:extLst>
          </p:cNvPr>
          <p:cNvSpPr>
            <a:spLocks noGrp="1"/>
          </p:cNvSpPr>
          <p:nvPr>
            <p:ph type="sldNum" sz="quarter" idx="12"/>
          </p:nvPr>
        </p:nvSpPr>
        <p:spPr/>
        <p:txBody>
          <a:bodyPr/>
          <a:lstStyle/>
          <a:p>
            <a:fld id="{63DCA5C9-2E11-4C67-86EB-AE1DE127DC64}" type="slidenum">
              <a:rPr lang="en-US" smtClean="0"/>
              <a:pPr/>
              <a:t>‹#›</a:t>
            </a:fld>
            <a:endParaRPr lang="en-US" dirty="0"/>
          </a:p>
        </p:txBody>
      </p:sp>
      <p:sp>
        <p:nvSpPr>
          <p:cNvPr id="9" name="Title 8">
            <a:extLst>
              <a:ext uri="{FF2B5EF4-FFF2-40B4-BE49-F238E27FC236}">
                <a16:creationId xmlns:a16="http://schemas.microsoft.com/office/drawing/2014/main" id="{7BF16410-DB1B-954C-BB2B-A97F42031D46}"/>
              </a:ext>
            </a:extLst>
          </p:cNvPr>
          <p:cNvSpPr>
            <a:spLocks noGrp="1"/>
          </p:cNvSpPr>
          <p:nvPr>
            <p:ph type="title"/>
          </p:nvPr>
        </p:nvSpPr>
        <p:spPr/>
        <p:txBody>
          <a:bodyPr/>
          <a:lstStyle/>
          <a:p>
            <a:r>
              <a:rPr lang="en-US"/>
              <a:t>Click to edit Master title style</a:t>
            </a:r>
          </a:p>
        </p:txBody>
      </p:sp>
      <p:sp>
        <p:nvSpPr>
          <p:cNvPr id="11" name="Picture 5">
            <a:extLst>
              <a:ext uri="{FF2B5EF4-FFF2-40B4-BE49-F238E27FC236}">
                <a16:creationId xmlns:a16="http://schemas.microsoft.com/office/drawing/2014/main" id="{80587189-E150-C44F-8A73-1FBF52314BB0}"/>
              </a:ext>
            </a:extLst>
          </p:cNvPr>
          <p:cNvSpPr/>
          <p:nvPr/>
        </p:nvSpPr>
        <p:spPr>
          <a:xfrm>
            <a:off x="245909" y="376015"/>
            <a:ext cx="267462" cy="356616"/>
          </a:xfrm>
          <a:custGeom>
            <a:avLst/>
            <a:gdLst>
              <a:gd name="connsiteX0" fmla="*/ 227806 w 455612"/>
              <a:gd name="connsiteY0" fmla="*/ 0 h 455612"/>
              <a:gd name="connsiteX1" fmla="*/ 0 w 455612"/>
              <a:gd name="connsiteY1" fmla="*/ 227806 h 455612"/>
              <a:gd name="connsiteX2" fmla="*/ 227806 w 455612"/>
              <a:gd name="connsiteY2" fmla="*/ 455612 h 455612"/>
              <a:gd name="connsiteX3" fmla="*/ 455612 w 455612"/>
              <a:gd name="connsiteY3" fmla="*/ 227806 h 455612"/>
              <a:gd name="connsiteX4" fmla="*/ 227806 w 455612"/>
              <a:gd name="connsiteY4" fmla="*/ 0 h 455612"/>
              <a:gd name="connsiteX5" fmla="*/ 175917 w 455612"/>
              <a:gd name="connsiteY5" fmla="*/ 325256 h 455612"/>
              <a:gd name="connsiteX6" fmla="*/ 175917 w 455612"/>
              <a:gd name="connsiteY6" fmla="*/ 229072 h 455612"/>
              <a:gd name="connsiteX7" fmla="*/ 217681 w 455612"/>
              <a:gd name="connsiteY7" fmla="*/ 279695 h 455612"/>
              <a:gd name="connsiteX8" fmla="*/ 236665 w 455612"/>
              <a:gd name="connsiteY8" fmla="*/ 279695 h 455612"/>
              <a:gd name="connsiteX9" fmla="*/ 280328 w 455612"/>
              <a:gd name="connsiteY9" fmla="*/ 229072 h 455612"/>
              <a:gd name="connsiteX10" fmla="*/ 280328 w 455612"/>
              <a:gd name="connsiteY10" fmla="*/ 324624 h 455612"/>
              <a:gd name="connsiteX11" fmla="*/ 323358 w 455612"/>
              <a:gd name="connsiteY11" fmla="*/ 324624 h 455612"/>
              <a:gd name="connsiteX12" fmla="*/ 323358 w 455612"/>
              <a:gd name="connsiteY12" fmla="*/ 380309 h 455612"/>
              <a:gd name="connsiteX13" fmla="*/ 132254 w 455612"/>
              <a:gd name="connsiteY13" fmla="*/ 380309 h 455612"/>
              <a:gd name="connsiteX14" fmla="*/ 132254 w 455612"/>
              <a:gd name="connsiteY14" fmla="*/ 324624 h 455612"/>
              <a:gd name="connsiteX15" fmla="*/ 175917 w 455612"/>
              <a:gd name="connsiteY15" fmla="*/ 324624 h 455612"/>
              <a:gd name="connsiteX16" fmla="*/ 378411 w 455612"/>
              <a:gd name="connsiteY16" fmla="*/ 211353 h 455612"/>
              <a:gd name="connsiteX17" fmla="*/ 323358 w 455612"/>
              <a:gd name="connsiteY17" fmla="*/ 211353 h 455612"/>
              <a:gd name="connsiteX18" fmla="*/ 323358 w 455612"/>
              <a:gd name="connsiteY18" fmla="*/ 167691 h 455612"/>
              <a:gd name="connsiteX19" fmla="*/ 280328 w 455612"/>
              <a:gd name="connsiteY19" fmla="*/ 167691 h 455612"/>
              <a:gd name="connsiteX20" fmla="*/ 227173 w 455612"/>
              <a:gd name="connsiteY20" fmla="*/ 229704 h 455612"/>
              <a:gd name="connsiteX21" fmla="*/ 176550 w 455612"/>
              <a:gd name="connsiteY21" fmla="*/ 167691 h 455612"/>
              <a:gd name="connsiteX22" fmla="*/ 132254 w 455612"/>
              <a:gd name="connsiteY22" fmla="*/ 167691 h 455612"/>
              <a:gd name="connsiteX23" fmla="*/ 132254 w 455612"/>
              <a:gd name="connsiteY23" fmla="*/ 211353 h 455612"/>
              <a:gd name="connsiteX24" fmla="*/ 77834 w 455612"/>
              <a:gd name="connsiteY24" fmla="*/ 211353 h 455612"/>
              <a:gd name="connsiteX25" fmla="*/ 77834 w 455612"/>
              <a:gd name="connsiteY25" fmla="*/ 106309 h 455612"/>
              <a:gd name="connsiteX26" fmla="*/ 378411 w 455612"/>
              <a:gd name="connsiteY26" fmla="*/ 106309 h 455612"/>
              <a:gd name="connsiteX27" fmla="*/ 378411 w 455612"/>
              <a:gd name="connsiteY27" fmla="*/ 211353 h 455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55612" h="455612">
                <a:moveTo>
                  <a:pt x="227806" y="0"/>
                </a:moveTo>
                <a:cubicBezTo>
                  <a:pt x="101880" y="0"/>
                  <a:pt x="0" y="101880"/>
                  <a:pt x="0" y="227806"/>
                </a:cubicBezTo>
                <a:cubicBezTo>
                  <a:pt x="0" y="353732"/>
                  <a:pt x="101880" y="455612"/>
                  <a:pt x="227806" y="455612"/>
                </a:cubicBezTo>
                <a:cubicBezTo>
                  <a:pt x="353732" y="455612"/>
                  <a:pt x="455612" y="353732"/>
                  <a:pt x="455612" y="227806"/>
                </a:cubicBezTo>
                <a:cubicBezTo>
                  <a:pt x="455612" y="101880"/>
                  <a:pt x="353732" y="0"/>
                  <a:pt x="227806" y="0"/>
                </a:cubicBezTo>
                <a:close/>
                <a:moveTo>
                  <a:pt x="175917" y="325256"/>
                </a:moveTo>
                <a:lnTo>
                  <a:pt x="175917" y="229072"/>
                </a:lnTo>
                <a:lnTo>
                  <a:pt x="217681" y="279695"/>
                </a:lnTo>
                <a:lnTo>
                  <a:pt x="236665" y="279695"/>
                </a:lnTo>
                <a:lnTo>
                  <a:pt x="280328" y="229072"/>
                </a:lnTo>
                <a:lnTo>
                  <a:pt x="280328" y="324624"/>
                </a:lnTo>
                <a:lnTo>
                  <a:pt x="323358" y="324624"/>
                </a:lnTo>
                <a:lnTo>
                  <a:pt x="323358" y="380309"/>
                </a:lnTo>
                <a:lnTo>
                  <a:pt x="132254" y="380309"/>
                </a:lnTo>
                <a:lnTo>
                  <a:pt x="132254" y="324624"/>
                </a:lnTo>
                <a:lnTo>
                  <a:pt x="175917" y="324624"/>
                </a:lnTo>
                <a:close/>
                <a:moveTo>
                  <a:pt x="378411" y="211353"/>
                </a:moveTo>
                <a:lnTo>
                  <a:pt x="323358" y="211353"/>
                </a:lnTo>
                <a:lnTo>
                  <a:pt x="323358" y="167691"/>
                </a:lnTo>
                <a:lnTo>
                  <a:pt x="280328" y="167691"/>
                </a:lnTo>
                <a:lnTo>
                  <a:pt x="227173" y="229704"/>
                </a:lnTo>
                <a:lnTo>
                  <a:pt x="176550" y="167691"/>
                </a:lnTo>
                <a:lnTo>
                  <a:pt x="132254" y="167691"/>
                </a:lnTo>
                <a:lnTo>
                  <a:pt x="132254" y="211353"/>
                </a:lnTo>
                <a:lnTo>
                  <a:pt x="77834" y="211353"/>
                </a:lnTo>
                <a:lnTo>
                  <a:pt x="77834" y="106309"/>
                </a:lnTo>
                <a:lnTo>
                  <a:pt x="378411" y="106309"/>
                </a:lnTo>
                <a:lnTo>
                  <a:pt x="378411" y="211353"/>
                </a:lnTo>
                <a:close/>
              </a:path>
            </a:pathLst>
          </a:custGeom>
          <a:solidFill>
            <a:srgbClr val="FFFFFF"/>
          </a:solidFill>
          <a:ln w="6218" cap="flat">
            <a:noFill/>
            <a:prstDash val="solid"/>
            <a:miter/>
          </a:ln>
        </p:spPr>
        <p:txBody>
          <a:bodyPr rtlCol="0" anchor="ctr"/>
          <a:lstStyle/>
          <a:p>
            <a:endParaRPr lang="en-US" sz="1350"/>
          </a:p>
        </p:txBody>
      </p:sp>
    </p:spTree>
    <p:extLst>
      <p:ext uri="{BB962C8B-B14F-4D97-AF65-F5344CB8AC3E}">
        <p14:creationId xmlns:p14="http://schemas.microsoft.com/office/powerpoint/2010/main" val="366981193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p:cSld name="content 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1150DF49-280D-2042-9C83-36E167674CBA}"/>
              </a:ext>
            </a:extLst>
          </p:cNvPr>
          <p:cNvSpPr>
            <a:spLocks noGrp="1"/>
          </p:cNvSpPr>
          <p:nvPr>
            <p:ph type="ftr" sz="quarter" idx="11"/>
          </p:nvPr>
        </p:nvSpPr>
        <p:spPr/>
        <p:txBody>
          <a:bodyPr/>
          <a:lstStyle/>
          <a:p>
            <a:r>
              <a:rPr lang="en-US"/>
              <a:t>Presentation title lorem ipsum dolor sit amet miralet  |  © Tufts Medicine 2022  |  Private and confidential. Not for redistribution.</a:t>
            </a:r>
            <a:endParaRPr lang="en-US" dirty="0"/>
          </a:p>
        </p:txBody>
      </p:sp>
      <p:sp>
        <p:nvSpPr>
          <p:cNvPr id="5" name="Slide Number Placeholder 4">
            <a:extLst>
              <a:ext uri="{FF2B5EF4-FFF2-40B4-BE49-F238E27FC236}">
                <a16:creationId xmlns:a16="http://schemas.microsoft.com/office/drawing/2014/main" id="{8635AA6C-0792-844C-BDA4-D38426376F09}"/>
              </a:ext>
            </a:extLst>
          </p:cNvPr>
          <p:cNvSpPr>
            <a:spLocks noGrp="1"/>
          </p:cNvSpPr>
          <p:nvPr>
            <p:ph type="sldNum" sz="quarter" idx="12"/>
          </p:nvPr>
        </p:nvSpPr>
        <p:spPr/>
        <p:txBody>
          <a:bodyPr/>
          <a:lstStyle/>
          <a:p>
            <a:fld id="{63DCA5C9-2E11-4C67-86EB-AE1DE127DC64}" type="slidenum">
              <a:rPr lang="en-US" smtClean="0"/>
              <a:pPr/>
              <a:t>‹#›</a:t>
            </a:fld>
            <a:endParaRPr lang="en-US" dirty="0"/>
          </a:p>
        </p:txBody>
      </p:sp>
      <p:sp>
        <p:nvSpPr>
          <p:cNvPr id="6" name="Picture 5">
            <a:extLst>
              <a:ext uri="{FF2B5EF4-FFF2-40B4-BE49-F238E27FC236}">
                <a16:creationId xmlns:a16="http://schemas.microsoft.com/office/drawing/2014/main" id="{43F71159-3A92-D448-9FC3-D8E5D6DD70D9}"/>
              </a:ext>
            </a:extLst>
          </p:cNvPr>
          <p:cNvSpPr/>
          <p:nvPr/>
        </p:nvSpPr>
        <p:spPr>
          <a:xfrm>
            <a:off x="245909" y="376015"/>
            <a:ext cx="267462" cy="356616"/>
          </a:xfrm>
          <a:custGeom>
            <a:avLst/>
            <a:gdLst>
              <a:gd name="connsiteX0" fmla="*/ 227806 w 455612"/>
              <a:gd name="connsiteY0" fmla="*/ 0 h 455612"/>
              <a:gd name="connsiteX1" fmla="*/ 0 w 455612"/>
              <a:gd name="connsiteY1" fmla="*/ 227806 h 455612"/>
              <a:gd name="connsiteX2" fmla="*/ 227806 w 455612"/>
              <a:gd name="connsiteY2" fmla="*/ 455612 h 455612"/>
              <a:gd name="connsiteX3" fmla="*/ 455612 w 455612"/>
              <a:gd name="connsiteY3" fmla="*/ 227806 h 455612"/>
              <a:gd name="connsiteX4" fmla="*/ 227806 w 455612"/>
              <a:gd name="connsiteY4" fmla="*/ 0 h 455612"/>
              <a:gd name="connsiteX5" fmla="*/ 175917 w 455612"/>
              <a:gd name="connsiteY5" fmla="*/ 325256 h 455612"/>
              <a:gd name="connsiteX6" fmla="*/ 175917 w 455612"/>
              <a:gd name="connsiteY6" fmla="*/ 229072 h 455612"/>
              <a:gd name="connsiteX7" fmla="*/ 217681 w 455612"/>
              <a:gd name="connsiteY7" fmla="*/ 279695 h 455612"/>
              <a:gd name="connsiteX8" fmla="*/ 236665 w 455612"/>
              <a:gd name="connsiteY8" fmla="*/ 279695 h 455612"/>
              <a:gd name="connsiteX9" fmla="*/ 280328 w 455612"/>
              <a:gd name="connsiteY9" fmla="*/ 229072 h 455612"/>
              <a:gd name="connsiteX10" fmla="*/ 280328 w 455612"/>
              <a:gd name="connsiteY10" fmla="*/ 324624 h 455612"/>
              <a:gd name="connsiteX11" fmla="*/ 323358 w 455612"/>
              <a:gd name="connsiteY11" fmla="*/ 324624 h 455612"/>
              <a:gd name="connsiteX12" fmla="*/ 323358 w 455612"/>
              <a:gd name="connsiteY12" fmla="*/ 380309 h 455612"/>
              <a:gd name="connsiteX13" fmla="*/ 132254 w 455612"/>
              <a:gd name="connsiteY13" fmla="*/ 380309 h 455612"/>
              <a:gd name="connsiteX14" fmla="*/ 132254 w 455612"/>
              <a:gd name="connsiteY14" fmla="*/ 324624 h 455612"/>
              <a:gd name="connsiteX15" fmla="*/ 175917 w 455612"/>
              <a:gd name="connsiteY15" fmla="*/ 324624 h 455612"/>
              <a:gd name="connsiteX16" fmla="*/ 378411 w 455612"/>
              <a:gd name="connsiteY16" fmla="*/ 211353 h 455612"/>
              <a:gd name="connsiteX17" fmla="*/ 323358 w 455612"/>
              <a:gd name="connsiteY17" fmla="*/ 211353 h 455612"/>
              <a:gd name="connsiteX18" fmla="*/ 323358 w 455612"/>
              <a:gd name="connsiteY18" fmla="*/ 167691 h 455612"/>
              <a:gd name="connsiteX19" fmla="*/ 280328 w 455612"/>
              <a:gd name="connsiteY19" fmla="*/ 167691 h 455612"/>
              <a:gd name="connsiteX20" fmla="*/ 227173 w 455612"/>
              <a:gd name="connsiteY20" fmla="*/ 229704 h 455612"/>
              <a:gd name="connsiteX21" fmla="*/ 176550 w 455612"/>
              <a:gd name="connsiteY21" fmla="*/ 167691 h 455612"/>
              <a:gd name="connsiteX22" fmla="*/ 132254 w 455612"/>
              <a:gd name="connsiteY22" fmla="*/ 167691 h 455612"/>
              <a:gd name="connsiteX23" fmla="*/ 132254 w 455612"/>
              <a:gd name="connsiteY23" fmla="*/ 211353 h 455612"/>
              <a:gd name="connsiteX24" fmla="*/ 77834 w 455612"/>
              <a:gd name="connsiteY24" fmla="*/ 211353 h 455612"/>
              <a:gd name="connsiteX25" fmla="*/ 77834 w 455612"/>
              <a:gd name="connsiteY25" fmla="*/ 106309 h 455612"/>
              <a:gd name="connsiteX26" fmla="*/ 378411 w 455612"/>
              <a:gd name="connsiteY26" fmla="*/ 106309 h 455612"/>
              <a:gd name="connsiteX27" fmla="*/ 378411 w 455612"/>
              <a:gd name="connsiteY27" fmla="*/ 211353 h 455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55612" h="455612">
                <a:moveTo>
                  <a:pt x="227806" y="0"/>
                </a:moveTo>
                <a:cubicBezTo>
                  <a:pt x="101880" y="0"/>
                  <a:pt x="0" y="101880"/>
                  <a:pt x="0" y="227806"/>
                </a:cubicBezTo>
                <a:cubicBezTo>
                  <a:pt x="0" y="353732"/>
                  <a:pt x="101880" y="455612"/>
                  <a:pt x="227806" y="455612"/>
                </a:cubicBezTo>
                <a:cubicBezTo>
                  <a:pt x="353732" y="455612"/>
                  <a:pt x="455612" y="353732"/>
                  <a:pt x="455612" y="227806"/>
                </a:cubicBezTo>
                <a:cubicBezTo>
                  <a:pt x="455612" y="101880"/>
                  <a:pt x="353732" y="0"/>
                  <a:pt x="227806" y="0"/>
                </a:cubicBezTo>
                <a:close/>
                <a:moveTo>
                  <a:pt x="175917" y="325256"/>
                </a:moveTo>
                <a:lnTo>
                  <a:pt x="175917" y="229072"/>
                </a:lnTo>
                <a:lnTo>
                  <a:pt x="217681" y="279695"/>
                </a:lnTo>
                <a:lnTo>
                  <a:pt x="236665" y="279695"/>
                </a:lnTo>
                <a:lnTo>
                  <a:pt x="280328" y="229072"/>
                </a:lnTo>
                <a:lnTo>
                  <a:pt x="280328" y="324624"/>
                </a:lnTo>
                <a:lnTo>
                  <a:pt x="323358" y="324624"/>
                </a:lnTo>
                <a:lnTo>
                  <a:pt x="323358" y="380309"/>
                </a:lnTo>
                <a:lnTo>
                  <a:pt x="132254" y="380309"/>
                </a:lnTo>
                <a:lnTo>
                  <a:pt x="132254" y="324624"/>
                </a:lnTo>
                <a:lnTo>
                  <a:pt x="175917" y="324624"/>
                </a:lnTo>
                <a:close/>
                <a:moveTo>
                  <a:pt x="378411" y="211353"/>
                </a:moveTo>
                <a:lnTo>
                  <a:pt x="323358" y="211353"/>
                </a:lnTo>
                <a:lnTo>
                  <a:pt x="323358" y="167691"/>
                </a:lnTo>
                <a:lnTo>
                  <a:pt x="280328" y="167691"/>
                </a:lnTo>
                <a:lnTo>
                  <a:pt x="227173" y="229704"/>
                </a:lnTo>
                <a:lnTo>
                  <a:pt x="176550" y="167691"/>
                </a:lnTo>
                <a:lnTo>
                  <a:pt x="132254" y="167691"/>
                </a:lnTo>
                <a:lnTo>
                  <a:pt x="132254" y="211353"/>
                </a:lnTo>
                <a:lnTo>
                  <a:pt x="77834" y="211353"/>
                </a:lnTo>
                <a:lnTo>
                  <a:pt x="77834" y="106309"/>
                </a:lnTo>
                <a:lnTo>
                  <a:pt x="378411" y="106309"/>
                </a:lnTo>
                <a:lnTo>
                  <a:pt x="378411" y="211353"/>
                </a:lnTo>
                <a:close/>
              </a:path>
            </a:pathLst>
          </a:custGeom>
          <a:solidFill>
            <a:srgbClr val="FFFFFF"/>
          </a:solidFill>
          <a:ln w="6218" cap="flat">
            <a:noFill/>
            <a:prstDash val="solid"/>
            <a:miter/>
          </a:ln>
        </p:spPr>
        <p:txBody>
          <a:bodyPr rtlCol="0" anchor="ctr"/>
          <a:lstStyle/>
          <a:p>
            <a:endParaRPr lang="en-US" sz="1350"/>
          </a:p>
        </p:txBody>
      </p:sp>
      <p:sp>
        <p:nvSpPr>
          <p:cNvPr id="2" name="TextBox 1">
            <a:extLst>
              <a:ext uri="{FF2B5EF4-FFF2-40B4-BE49-F238E27FC236}">
                <a16:creationId xmlns:a16="http://schemas.microsoft.com/office/drawing/2014/main" id="{A9EEC6CD-FDF5-3E4E-A354-997726FD9725}"/>
              </a:ext>
            </a:extLst>
          </p:cNvPr>
          <p:cNvSpPr txBox="1"/>
          <p:nvPr/>
        </p:nvSpPr>
        <p:spPr>
          <a:xfrm>
            <a:off x="9261044" y="855878"/>
            <a:ext cx="0" cy="0"/>
          </a:xfrm>
          <a:prstGeom prst="rect">
            <a:avLst/>
          </a:prstGeom>
          <a:noFill/>
        </p:spPr>
        <p:txBody>
          <a:bodyPr wrap="none" lIns="0" tIns="0" rIns="0" bIns="0" rtlCol="0">
            <a:normAutofit fontScale="25000" lnSpcReduction="20000"/>
          </a:bodyPr>
          <a:lstStyle/>
          <a:p>
            <a:pPr marL="0" indent="-2743200" algn="l">
              <a:spcAft>
                <a:spcPts val="450"/>
              </a:spcAft>
            </a:pPr>
            <a:endParaRPr lang="en-US" sz="1350" b="0" i="0">
              <a:solidFill>
                <a:schemeClr val="tx2"/>
              </a:solidFill>
              <a:latin typeface="+mn-lt"/>
              <a:ea typeface="Roboto" panose="02000000000000000000" pitchFamily="2" charset="0"/>
              <a:cs typeface="Times New Roman" panose="02020603050405020304" pitchFamily="18" charset="0"/>
            </a:endParaRPr>
          </a:p>
        </p:txBody>
      </p:sp>
      <p:sp>
        <p:nvSpPr>
          <p:cNvPr id="3" name="TextBox 2">
            <a:extLst>
              <a:ext uri="{FF2B5EF4-FFF2-40B4-BE49-F238E27FC236}">
                <a16:creationId xmlns:a16="http://schemas.microsoft.com/office/drawing/2014/main" id="{0BF5B294-59D6-7D48-AAD7-1BE3AD3C0959}"/>
              </a:ext>
            </a:extLst>
          </p:cNvPr>
          <p:cNvSpPr txBox="1"/>
          <p:nvPr/>
        </p:nvSpPr>
        <p:spPr>
          <a:xfrm>
            <a:off x="9617660" y="1675181"/>
            <a:ext cx="0" cy="0"/>
          </a:xfrm>
          <a:prstGeom prst="rect">
            <a:avLst/>
          </a:prstGeom>
          <a:noFill/>
        </p:spPr>
        <p:txBody>
          <a:bodyPr wrap="none" lIns="0" tIns="0" rIns="0" bIns="0" rtlCol="0">
            <a:normAutofit fontScale="25000" lnSpcReduction="20000"/>
          </a:bodyPr>
          <a:lstStyle/>
          <a:p>
            <a:pPr marL="0" indent="-2743200" algn="l">
              <a:spcAft>
                <a:spcPts val="450"/>
              </a:spcAft>
            </a:pPr>
            <a:endParaRPr lang="en-US" sz="1350" b="0" i="0" dirty="0">
              <a:solidFill>
                <a:schemeClr val="tx2"/>
              </a:solidFill>
              <a:latin typeface="+mn-lt"/>
              <a:ea typeface="Roboto" panose="02000000000000000000" pitchFamily="2" charset="0"/>
              <a:cs typeface="Times New Roman" panose="02020603050405020304" pitchFamily="18" charset="0"/>
            </a:endParaRPr>
          </a:p>
        </p:txBody>
      </p:sp>
    </p:spTree>
    <p:extLst>
      <p:ext uri="{BB962C8B-B14F-4D97-AF65-F5344CB8AC3E}">
        <p14:creationId xmlns:p14="http://schemas.microsoft.com/office/powerpoint/2010/main" val="385415176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p:cSld name="storytelling_blue_hrz">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6098D82-8542-9C4B-81C9-C7DCBC1B4F35}"/>
              </a:ext>
            </a:extLst>
          </p:cNvPr>
          <p:cNvSpPr/>
          <p:nvPr/>
        </p:nvSpPr>
        <p:spPr bwMode="auto">
          <a:xfrm>
            <a:off x="779068" y="1"/>
            <a:ext cx="8364932" cy="4359859"/>
          </a:xfrm>
          <a:prstGeom prst="rect">
            <a:avLst/>
          </a:prstGeom>
          <a:solidFill>
            <a:srgbClr val="00308C"/>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US" sz="1350" b="0" i="0">
              <a:solidFill>
                <a:schemeClr val="bg1"/>
              </a:solidFill>
              <a:latin typeface="+mn-lt"/>
              <a:ea typeface="Roboto" panose="02000000000000000000" pitchFamily="2" charset="0"/>
              <a:cs typeface="Roboto" panose="02000000000000000000" pitchFamily="2" charset="0"/>
            </a:endParaRPr>
          </a:p>
        </p:txBody>
      </p:sp>
      <p:sp>
        <p:nvSpPr>
          <p:cNvPr id="10" name="Rectangle 9">
            <a:extLst>
              <a:ext uri="{FF2B5EF4-FFF2-40B4-BE49-F238E27FC236}">
                <a16:creationId xmlns:a16="http://schemas.microsoft.com/office/drawing/2014/main" id="{3F672698-5396-6340-B8A5-7AB8D49FD392}"/>
              </a:ext>
            </a:extLst>
          </p:cNvPr>
          <p:cNvSpPr/>
          <p:nvPr/>
        </p:nvSpPr>
        <p:spPr bwMode="auto">
          <a:xfrm>
            <a:off x="0" y="3"/>
            <a:ext cx="779069" cy="6858000"/>
          </a:xfrm>
          <a:prstGeom prst="rect">
            <a:avLst/>
          </a:prstGeom>
          <a:solidFill>
            <a:srgbClr val="0047C7"/>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US" sz="1350" b="0" i="0">
              <a:solidFill>
                <a:schemeClr val="bg1"/>
              </a:solidFill>
              <a:latin typeface="+mn-lt"/>
              <a:ea typeface="Roboto" panose="02000000000000000000" pitchFamily="2" charset="0"/>
              <a:cs typeface="Roboto" panose="02000000000000000000" pitchFamily="2" charset="0"/>
            </a:endParaRPr>
          </a:p>
        </p:txBody>
      </p:sp>
      <p:grpSp>
        <p:nvGrpSpPr>
          <p:cNvPr id="12" name="Group 11">
            <a:extLst>
              <a:ext uri="{FF2B5EF4-FFF2-40B4-BE49-F238E27FC236}">
                <a16:creationId xmlns:a16="http://schemas.microsoft.com/office/drawing/2014/main" id="{10DCA646-77DE-9549-B1E7-F51B547B85DA}"/>
              </a:ext>
            </a:extLst>
          </p:cNvPr>
          <p:cNvGrpSpPr/>
          <p:nvPr/>
        </p:nvGrpSpPr>
        <p:grpSpPr>
          <a:xfrm rot="5400000">
            <a:off x="5329124" y="544985"/>
            <a:ext cx="4359859" cy="3269894"/>
            <a:chOff x="0" y="0"/>
            <a:chExt cx="4736592" cy="4736592"/>
          </a:xfrm>
        </p:grpSpPr>
        <p:sp>
          <p:nvSpPr>
            <p:cNvPr id="13" name="Freeform 12">
              <a:extLst>
                <a:ext uri="{FF2B5EF4-FFF2-40B4-BE49-F238E27FC236}">
                  <a16:creationId xmlns:a16="http://schemas.microsoft.com/office/drawing/2014/main" id="{FFFA08B0-60B5-864A-93D0-53A3E0DE8636}"/>
                </a:ext>
              </a:extLst>
            </p:cNvPr>
            <p:cNvSpPr/>
            <p:nvPr/>
          </p:nvSpPr>
          <p:spPr>
            <a:xfrm rot="5400000">
              <a:off x="0" y="0"/>
              <a:ext cx="4736592" cy="4736592"/>
            </a:xfrm>
            <a:custGeom>
              <a:avLst/>
              <a:gdLst>
                <a:gd name="connsiteX0" fmla="*/ 0 w 4736592"/>
                <a:gd name="connsiteY0" fmla="*/ 0 h 4736592"/>
                <a:gd name="connsiteX1" fmla="*/ 0 w 4736592"/>
                <a:gd name="connsiteY1" fmla="*/ 4736592 h 4736592"/>
                <a:gd name="connsiteX2" fmla="*/ 4736592 w 4736592"/>
                <a:gd name="connsiteY2" fmla="*/ 4736592 h 4736592"/>
                <a:gd name="connsiteX3" fmla="*/ 0 w 4736592"/>
                <a:gd name="connsiteY3" fmla="*/ 0 h 4736592"/>
              </a:gdLst>
              <a:ahLst/>
              <a:cxnLst>
                <a:cxn ang="0">
                  <a:pos x="connsiteX0" y="connsiteY0"/>
                </a:cxn>
                <a:cxn ang="0">
                  <a:pos x="connsiteX1" y="connsiteY1"/>
                </a:cxn>
                <a:cxn ang="0">
                  <a:pos x="connsiteX2" y="connsiteY2"/>
                </a:cxn>
                <a:cxn ang="0">
                  <a:pos x="connsiteX3" y="connsiteY3"/>
                </a:cxn>
              </a:cxnLst>
              <a:rect l="l" t="t" r="r" b="b"/>
              <a:pathLst>
                <a:path w="4736592" h="4736592">
                  <a:moveTo>
                    <a:pt x="0" y="0"/>
                  </a:moveTo>
                  <a:lnTo>
                    <a:pt x="0" y="4736592"/>
                  </a:lnTo>
                  <a:lnTo>
                    <a:pt x="4736592" y="4736592"/>
                  </a:lnTo>
                  <a:cubicBezTo>
                    <a:pt x="4736592" y="2120634"/>
                    <a:pt x="2615958" y="0"/>
                    <a:pt x="0" y="0"/>
                  </a:cubicBezTo>
                </a:path>
              </a:pathLst>
            </a:custGeom>
            <a:solidFill>
              <a:srgbClr val="0047C7"/>
            </a:solidFill>
            <a:ln w="4383" cap="flat">
              <a:noFill/>
              <a:prstDash val="solid"/>
              <a:miter/>
            </a:ln>
          </p:spPr>
          <p:txBody>
            <a:bodyPr rtlCol="0" anchor="ctr"/>
            <a:lstStyle/>
            <a:p>
              <a:endParaRPr lang="en-US" sz="1350" dirty="0"/>
            </a:p>
          </p:txBody>
        </p:sp>
        <p:sp>
          <p:nvSpPr>
            <p:cNvPr id="14" name="Freeform 13">
              <a:extLst>
                <a:ext uri="{FF2B5EF4-FFF2-40B4-BE49-F238E27FC236}">
                  <a16:creationId xmlns:a16="http://schemas.microsoft.com/office/drawing/2014/main" id="{B85B6A2D-A043-444E-A4CD-F1F88C955451}"/>
                </a:ext>
              </a:extLst>
            </p:cNvPr>
            <p:cNvSpPr/>
            <p:nvPr/>
          </p:nvSpPr>
          <p:spPr>
            <a:xfrm rot="5400000">
              <a:off x="0" y="0"/>
              <a:ext cx="3157728" cy="3157728"/>
            </a:xfrm>
            <a:custGeom>
              <a:avLst/>
              <a:gdLst>
                <a:gd name="connsiteX0" fmla="*/ 0 w 3157728"/>
                <a:gd name="connsiteY0" fmla="*/ 0 h 3157728"/>
                <a:gd name="connsiteX1" fmla="*/ 0 w 3157728"/>
                <a:gd name="connsiteY1" fmla="*/ 3157728 h 3157728"/>
                <a:gd name="connsiteX2" fmla="*/ 3157728 w 3157728"/>
                <a:gd name="connsiteY2" fmla="*/ 3157728 h 3157728"/>
                <a:gd name="connsiteX3" fmla="*/ 0 w 3157728"/>
                <a:gd name="connsiteY3" fmla="*/ 0 h 3157728"/>
              </a:gdLst>
              <a:ahLst/>
              <a:cxnLst>
                <a:cxn ang="0">
                  <a:pos x="connsiteX0" y="connsiteY0"/>
                </a:cxn>
                <a:cxn ang="0">
                  <a:pos x="connsiteX1" y="connsiteY1"/>
                </a:cxn>
                <a:cxn ang="0">
                  <a:pos x="connsiteX2" y="connsiteY2"/>
                </a:cxn>
                <a:cxn ang="0">
                  <a:pos x="connsiteX3" y="connsiteY3"/>
                </a:cxn>
              </a:cxnLst>
              <a:rect l="l" t="t" r="r" b="b"/>
              <a:pathLst>
                <a:path w="3157728" h="3157728">
                  <a:moveTo>
                    <a:pt x="0" y="0"/>
                  </a:moveTo>
                  <a:lnTo>
                    <a:pt x="0" y="3157728"/>
                  </a:lnTo>
                  <a:lnTo>
                    <a:pt x="3157728" y="3157728"/>
                  </a:lnTo>
                  <a:cubicBezTo>
                    <a:pt x="3157728" y="1413741"/>
                    <a:pt x="1743987" y="0"/>
                    <a:pt x="0" y="0"/>
                  </a:cubicBezTo>
                </a:path>
              </a:pathLst>
            </a:custGeom>
            <a:solidFill>
              <a:schemeClr val="accent1"/>
            </a:solidFill>
            <a:ln w="4383" cap="flat">
              <a:noFill/>
              <a:prstDash val="solid"/>
              <a:miter/>
            </a:ln>
          </p:spPr>
          <p:txBody>
            <a:bodyPr rtlCol="0" anchor="ctr"/>
            <a:lstStyle/>
            <a:p>
              <a:endParaRPr lang="en-US" sz="1350"/>
            </a:p>
          </p:txBody>
        </p:sp>
        <p:sp>
          <p:nvSpPr>
            <p:cNvPr id="15" name="Freeform 14">
              <a:extLst>
                <a:ext uri="{FF2B5EF4-FFF2-40B4-BE49-F238E27FC236}">
                  <a16:creationId xmlns:a16="http://schemas.microsoft.com/office/drawing/2014/main" id="{889F316D-E022-3146-BFED-548B1BD45312}"/>
                </a:ext>
              </a:extLst>
            </p:cNvPr>
            <p:cNvSpPr/>
            <p:nvPr/>
          </p:nvSpPr>
          <p:spPr>
            <a:xfrm rot="5400000">
              <a:off x="0" y="0"/>
              <a:ext cx="1578864" cy="1578864"/>
            </a:xfrm>
            <a:custGeom>
              <a:avLst/>
              <a:gdLst>
                <a:gd name="connsiteX0" fmla="*/ 0 w 1578864"/>
                <a:gd name="connsiteY0" fmla="*/ 0 h 1578864"/>
                <a:gd name="connsiteX1" fmla="*/ 0 w 1578864"/>
                <a:gd name="connsiteY1" fmla="*/ 1578864 h 1578864"/>
                <a:gd name="connsiteX2" fmla="*/ 1578864 w 1578864"/>
                <a:gd name="connsiteY2" fmla="*/ 1578864 h 1578864"/>
                <a:gd name="connsiteX3" fmla="*/ 0 w 1578864"/>
                <a:gd name="connsiteY3" fmla="*/ 0 h 1578864"/>
              </a:gdLst>
              <a:ahLst/>
              <a:cxnLst>
                <a:cxn ang="0">
                  <a:pos x="connsiteX0" y="connsiteY0"/>
                </a:cxn>
                <a:cxn ang="0">
                  <a:pos x="connsiteX1" y="connsiteY1"/>
                </a:cxn>
                <a:cxn ang="0">
                  <a:pos x="connsiteX2" y="connsiteY2"/>
                </a:cxn>
                <a:cxn ang="0">
                  <a:pos x="connsiteX3" y="connsiteY3"/>
                </a:cxn>
              </a:cxnLst>
              <a:rect l="l" t="t" r="r" b="b"/>
              <a:pathLst>
                <a:path w="1578864" h="1578864">
                  <a:moveTo>
                    <a:pt x="0" y="0"/>
                  </a:moveTo>
                  <a:lnTo>
                    <a:pt x="0" y="1578864"/>
                  </a:lnTo>
                  <a:lnTo>
                    <a:pt x="1578864" y="1578864"/>
                  </a:lnTo>
                  <a:cubicBezTo>
                    <a:pt x="1578864" y="706892"/>
                    <a:pt x="871972" y="0"/>
                    <a:pt x="0" y="0"/>
                  </a:cubicBezTo>
                </a:path>
              </a:pathLst>
            </a:custGeom>
            <a:solidFill>
              <a:srgbClr val="69B4F6"/>
            </a:solidFill>
            <a:ln w="4383" cap="flat">
              <a:noFill/>
              <a:prstDash val="solid"/>
              <a:miter/>
            </a:ln>
          </p:spPr>
          <p:txBody>
            <a:bodyPr rtlCol="0" anchor="ctr"/>
            <a:lstStyle/>
            <a:p>
              <a:endParaRPr lang="en-US" sz="1350"/>
            </a:p>
          </p:txBody>
        </p:sp>
      </p:grpSp>
      <p:sp>
        <p:nvSpPr>
          <p:cNvPr id="9" name="Title 9">
            <a:extLst>
              <a:ext uri="{FF2B5EF4-FFF2-40B4-BE49-F238E27FC236}">
                <a16:creationId xmlns:a16="http://schemas.microsoft.com/office/drawing/2014/main" id="{7D85742C-4017-1C43-82BA-249D37066144}"/>
              </a:ext>
            </a:extLst>
          </p:cNvPr>
          <p:cNvSpPr>
            <a:spLocks noGrp="1"/>
          </p:cNvSpPr>
          <p:nvPr>
            <p:ph type="title"/>
          </p:nvPr>
        </p:nvSpPr>
        <p:spPr>
          <a:xfrm>
            <a:off x="1109663" y="1581151"/>
            <a:ext cx="5070872" cy="2302081"/>
          </a:xfrm>
        </p:spPr>
        <p:txBody>
          <a:bodyPr tIns="0" rIns="0" bIns="0" anchor="b" anchorCtr="0"/>
          <a:lstStyle>
            <a:lvl1pPr>
              <a:lnSpc>
                <a:spcPct val="92000"/>
              </a:lnSpc>
              <a:defRPr sz="2250" b="0">
                <a:solidFill>
                  <a:schemeClr val="bg1"/>
                </a:solidFill>
              </a:defRPr>
            </a:lvl1pPr>
          </a:lstStyle>
          <a:p>
            <a:r>
              <a:rPr lang="en-US"/>
              <a:t>Click to edit Master title style</a:t>
            </a:r>
          </a:p>
        </p:txBody>
      </p:sp>
      <p:sp>
        <p:nvSpPr>
          <p:cNvPr id="11" name="Footer Placeholder 1">
            <a:extLst>
              <a:ext uri="{FF2B5EF4-FFF2-40B4-BE49-F238E27FC236}">
                <a16:creationId xmlns:a16="http://schemas.microsoft.com/office/drawing/2014/main" id="{A82A6104-C4A9-B44A-A362-E39E1EA52D11}"/>
              </a:ext>
            </a:extLst>
          </p:cNvPr>
          <p:cNvSpPr>
            <a:spLocks noGrp="1"/>
          </p:cNvSpPr>
          <p:nvPr>
            <p:ph type="ftr" sz="quarter" idx="24"/>
          </p:nvPr>
        </p:nvSpPr>
        <p:spPr>
          <a:xfrm>
            <a:off x="1109663" y="6556830"/>
            <a:ext cx="5070872" cy="148697"/>
          </a:xfrm>
        </p:spPr>
        <p:txBody>
          <a:bodyPr/>
          <a:lstStyle/>
          <a:p>
            <a:r>
              <a:rPr lang="en-US"/>
              <a:t>Presentation title lorem ipsum dolor sit amet miralet  |  © Tufts Medicine 2022  |  Private and confidential. Not for redistribution.</a:t>
            </a:r>
            <a:endParaRPr lang="en-US" dirty="0"/>
          </a:p>
        </p:txBody>
      </p:sp>
      <p:sp>
        <p:nvSpPr>
          <p:cNvPr id="16" name="Slide Number Placeholder 2">
            <a:extLst>
              <a:ext uri="{FF2B5EF4-FFF2-40B4-BE49-F238E27FC236}">
                <a16:creationId xmlns:a16="http://schemas.microsoft.com/office/drawing/2014/main" id="{4CCF1981-AFDF-6F40-BCF0-9BF7A05B7316}"/>
              </a:ext>
            </a:extLst>
          </p:cNvPr>
          <p:cNvSpPr>
            <a:spLocks noGrp="1"/>
          </p:cNvSpPr>
          <p:nvPr>
            <p:ph type="sldNum" sz="quarter" idx="25"/>
          </p:nvPr>
        </p:nvSpPr>
        <p:spPr>
          <a:xfrm>
            <a:off x="212272" y="6556376"/>
            <a:ext cx="334736" cy="149151"/>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sz="750">
                <a:solidFill>
                  <a:schemeClr val="bg1"/>
                </a:solidFill>
              </a:defRPr>
            </a:lvl9pPr>
          </a:lstStyle>
          <a:p>
            <a:pPr lvl="8"/>
            <a:fld id="{63DCA5C9-2E11-4C67-86EB-AE1DE127DC64}" type="slidenum">
              <a:rPr lang="en-US" smtClean="0"/>
              <a:pPr lvl="8"/>
              <a:t>‹#›</a:t>
            </a:fld>
            <a:endParaRPr lang="en-US" dirty="0"/>
          </a:p>
        </p:txBody>
      </p:sp>
      <p:sp>
        <p:nvSpPr>
          <p:cNvPr id="19" name="Text Placeholder 4">
            <a:extLst>
              <a:ext uri="{FF2B5EF4-FFF2-40B4-BE49-F238E27FC236}">
                <a16:creationId xmlns:a16="http://schemas.microsoft.com/office/drawing/2014/main" id="{599A82ED-1FB5-3243-B400-9BCACA66E35D}"/>
              </a:ext>
            </a:extLst>
          </p:cNvPr>
          <p:cNvSpPr>
            <a:spLocks noGrp="1"/>
          </p:cNvSpPr>
          <p:nvPr>
            <p:ph type="body" sz="quarter" idx="22"/>
          </p:nvPr>
        </p:nvSpPr>
        <p:spPr>
          <a:xfrm>
            <a:off x="1109662" y="4738688"/>
            <a:ext cx="7687866" cy="1657350"/>
          </a:xfrm>
        </p:spPr>
        <p:txBody>
          <a:bodyPr rIns="2286000"/>
          <a:lstStyle/>
          <a:p>
            <a:pPr lvl="0"/>
            <a:r>
              <a:rPr lang="en-US"/>
              <a:t>Click to edit Master text styles</a:t>
            </a:r>
          </a:p>
          <a:p>
            <a:pPr lvl="1"/>
            <a:r>
              <a:rPr lang="en-US"/>
              <a:t>Second level</a:t>
            </a:r>
          </a:p>
        </p:txBody>
      </p:sp>
      <p:sp>
        <p:nvSpPr>
          <p:cNvPr id="7" name="Picture 5">
            <a:extLst>
              <a:ext uri="{FF2B5EF4-FFF2-40B4-BE49-F238E27FC236}">
                <a16:creationId xmlns:a16="http://schemas.microsoft.com/office/drawing/2014/main" id="{2B4D9254-E58C-9E4E-B7F8-FA11ED4BCE7E}"/>
              </a:ext>
            </a:extLst>
          </p:cNvPr>
          <p:cNvSpPr/>
          <p:nvPr/>
        </p:nvSpPr>
        <p:spPr>
          <a:xfrm>
            <a:off x="245909" y="376015"/>
            <a:ext cx="267462" cy="356616"/>
          </a:xfrm>
          <a:custGeom>
            <a:avLst/>
            <a:gdLst>
              <a:gd name="connsiteX0" fmla="*/ 227806 w 455612"/>
              <a:gd name="connsiteY0" fmla="*/ 0 h 455612"/>
              <a:gd name="connsiteX1" fmla="*/ 0 w 455612"/>
              <a:gd name="connsiteY1" fmla="*/ 227806 h 455612"/>
              <a:gd name="connsiteX2" fmla="*/ 227806 w 455612"/>
              <a:gd name="connsiteY2" fmla="*/ 455612 h 455612"/>
              <a:gd name="connsiteX3" fmla="*/ 455612 w 455612"/>
              <a:gd name="connsiteY3" fmla="*/ 227806 h 455612"/>
              <a:gd name="connsiteX4" fmla="*/ 227806 w 455612"/>
              <a:gd name="connsiteY4" fmla="*/ 0 h 455612"/>
              <a:gd name="connsiteX5" fmla="*/ 175917 w 455612"/>
              <a:gd name="connsiteY5" fmla="*/ 325256 h 455612"/>
              <a:gd name="connsiteX6" fmla="*/ 175917 w 455612"/>
              <a:gd name="connsiteY6" fmla="*/ 229072 h 455612"/>
              <a:gd name="connsiteX7" fmla="*/ 217681 w 455612"/>
              <a:gd name="connsiteY7" fmla="*/ 279695 h 455612"/>
              <a:gd name="connsiteX8" fmla="*/ 236665 w 455612"/>
              <a:gd name="connsiteY8" fmla="*/ 279695 h 455612"/>
              <a:gd name="connsiteX9" fmla="*/ 280328 w 455612"/>
              <a:gd name="connsiteY9" fmla="*/ 229072 h 455612"/>
              <a:gd name="connsiteX10" fmla="*/ 280328 w 455612"/>
              <a:gd name="connsiteY10" fmla="*/ 324624 h 455612"/>
              <a:gd name="connsiteX11" fmla="*/ 323358 w 455612"/>
              <a:gd name="connsiteY11" fmla="*/ 324624 h 455612"/>
              <a:gd name="connsiteX12" fmla="*/ 323358 w 455612"/>
              <a:gd name="connsiteY12" fmla="*/ 380309 h 455612"/>
              <a:gd name="connsiteX13" fmla="*/ 132254 w 455612"/>
              <a:gd name="connsiteY13" fmla="*/ 380309 h 455612"/>
              <a:gd name="connsiteX14" fmla="*/ 132254 w 455612"/>
              <a:gd name="connsiteY14" fmla="*/ 324624 h 455612"/>
              <a:gd name="connsiteX15" fmla="*/ 175917 w 455612"/>
              <a:gd name="connsiteY15" fmla="*/ 324624 h 455612"/>
              <a:gd name="connsiteX16" fmla="*/ 378411 w 455612"/>
              <a:gd name="connsiteY16" fmla="*/ 211353 h 455612"/>
              <a:gd name="connsiteX17" fmla="*/ 323358 w 455612"/>
              <a:gd name="connsiteY17" fmla="*/ 211353 h 455612"/>
              <a:gd name="connsiteX18" fmla="*/ 323358 w 455612"/>
              <a:gd name="connsiteY18" fmla="*/ 167691 h 455612"/>
              <a:gd name="connsiteX19" fmla="*/ 280328 w 455612"/>
              <a:gd name="connsiteY19" fmla="*/ 167691 h 455612"/>
              <a:gd name="connsiteX20" fmla="*/ 227173 w 455612"/>
              <a:gd name="connsiteY20" fmla="*/ 229704 h 455612"/>
              <a:gd name="connsiteX21" fmla="*/ 176550 w 455612"/>
              <a:gd name="connsiteY21" fmla="*/ 167691 h 455612"/>
              <a:gd name="connsiteX22" fmla="*/ 132254 w 455612"/>
              <a:gd name="connsiteY22" fmla="*/ 167691 h 455612"/>
              <a:gd name="connsiteX23" fmla="*/ 132254 w 455612"/>
              <a:gd name="connsiteY23" fmla="*/ 211353 h 455612"/>
              <a:gd name="connsiteX24" fmla="*/ 77834 w 455612"/>
              <a:gd name="connsiteY24" fmla="*/ 211353 h 455612"/>
              <a:gd name="connsiteX25" fmla="*/ 77834 w 455612"/>
              <a:gd name="connsiteY25" fmla="*/ 106309 h 455612"/>
              <a:gd name="connsiteX26" fmla="*/ 378411 w 455612"/>
              <a:gd name="connsiteY26" fmla="*/ 106309 h 455612"/>
              <a:gd name="connsiteX27" fmla="*/ 378411 w 455612"/>
              <a:gd name="connsiteY27" fmla="*/ 211353 h 455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55612" h="455612">
                <a:moveTo>
                  <a:pt x="227806" y="0"/>
                </a:moveTo>
                <a:cubicBezTo>
                  <a:pt x="101880" y="0"/>
                  <a:pt x="0" y="101880"/>
                  <a:pt x="0" y="227806"/>
                </a:cubicBezTo>
                <a:cubicBezTo>
                  <a:pt x="0" y="353732"/>
                  <a:pt x="101880" y="455612"/>
                  <a:pt x="227806" y="455612"/>
                </a:cubicBezTo>
                <a:cubicBezTo>
                  <a:pt x="353732" y="455612"/>
                  <a:pt x="455612" y="353732"/>
                  <a:pt x="455612" y="227806"/>
                </a:cubicBezTo>
                <a:cubicBezTo>
                  <a:pt x="455612" y="101880"/>
                  <a:pt x="353732" y="0"/>
                  <a:pt x="227806" y="0"/>
                </a:cubicBezTo>
                <a:close/>
                <a:moveTo>
                  <a:pt x="175917" y="325256"/>
                </a:moveTo>
                <a:lnTo>
                  <a:pt x="175917" y="229072"/>
                </a:lnTo>
                <a:lnTo>
                  <a:pt x="217681" y="279695"/>
                </a:lnTo>
                <a:lnTo>
                  <a:pt x="236665" y="279695"/>
                </a:lnTo>
                <a:lnTo>
                  <a:pt x="280328" y="229072"/>
                </a:lnTo>
                <a:lnTo>
                  <a:pt x="280328" y="324624"/>
                </a:lnTo>
                <a:lnTo>
                  <a:pt x="323358" y="324624"/>
                </a:lnTo>
                <a:lnTo>
                  <a:pt x="323358" y="380309"/>
                </a:lnTo>
                <a:lnTo>
                  <a:pt x="132254" y="380309"/>
                </a:lnTo>
                <a:lnTo>
                  <a:pt x="132254" y="324624"/>
                </a:lnTo>
                <a:lnTo>
                  <a:pt x="175917" y="324624"/>
                </a:lnTo>
                <a:close/>
                <a:moveTo>
                  <a:pt x="378411" y="211353"/>
                </a:moveTo>
                <a:lnTo>
                  <a:pt x="323358" y="211353"/>
                </a:lnTo>
                <a:lnTo>
                  <a:pt x="323358" y="167691"/>
                </a:lnTo>
                <a:lnTo>
                  <a:pt x="280328" y="167691"/>
                </a:lnTo>
                <a:lnTo>
                  <a:pt x="227173" y="229704"/>
                </a:lnTo>
                <a:lnTo>
                  <a:pt x="176550" y="167691"/>
                </a:lnTo>
                <a:lnTo>
                  <a:pt x="132254" y="167691"/>
                </a:lnTo>
                <a:lnTo>
                  <a:pt x="132254" y="211353"/>
                </a:lnTo>
                <a:lnTo>
                  <a:pt x="77834" y="211353"/>
                </a:lnTo>
                <a:lnTo>
                  <a:pt x="77834" y="106309"/>
                </a:lnTo>
                <a:lnTo>
                  <a:pt x="378411" y="106309"/>
                </a:lnTo>
                <a:lnTo>
                  <a:pt x="378411" y="211353"/>
                </a:lnTo>
                <a:close/>
              </a:path>
            </a:pathLst>
          </a:custGeom>
          <a:solidFill>
            <a:srgbClr val="FFFFFF"/>
          </a:solidFill>
          <a:ln w="6218" cap="flat">
            <a:noFill/>
            <a:prstDash val="solid"/>
            <a:miter/>
          </a:ln>
        </p:spPr>
        <p:txBody>
          <a:bodyPr rtlCol="0" anchor="ctr"/>
          <a:lstStyle/>
          <a:p>
            <a:endParaRPr lang="en-US" sz="1350"/>
          </a:p>
        </p:txBody>
      </p:sp>
    </p:spTree>
    <p:extLst>
      <p:ext uri="{BB962C8B-B14F-4D97-AF65-F5344CB8AC3E}">
        <p14:creationId xmlns:p14="http://schemas.microsoft.com/office/powerpoint/2010/main" val="4214316032"/>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6/24/2025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586276073"/>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p:cSld name="storytelling_sand_hrz">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52A60AE-F2F7-1244-BD01-BDE6B0C3F4AD}"/>
              </a:ext>
            </a:extLst>
          </p:cNvPr>
          <p:cNvSpPr/>
          <p:nvPr/>
        </p:nvSpPr>
        <p:spPr bwMode="auto">
          <a:xfrm>
            <a:off x="779068" y="-3"/>
            <a:ext cx="8364932" cy="4359859"/>
          </a:xfrm>
          <a:prstGeom prst="rect">
            <a:avLst/>
          </a:prstGeom>
          <a:solidFill>
            <a:srgbClr val="CFE3FA"/>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US" sz="1350" b="0" i="0">
              <a:solidFill>
                <a:schemeClr val="bg1"/>
              </a:solidFill>
              <a:latin typeface="+mn-lt"/>
              <a:ea typeface="Roboto" panose="02000000000000000000" pitchFamily="2" charset="0"/>
              <a:cs typeface="Roboto" panose="02000000000000000000" pitchFamily="2" charset="0"/>
            </a:endParaRPr>
          </a:p>
        </p:txBody>
      </p:sp>
      <p:sp>
        <p:nvSpPr>
          <p:cNvPr id="4" name="Rectangle 3">
            <a:extLst>
              <a:ext uri="{FF2B5EF4-FFF2-40B4-BE49-F238E27FC236}">
                <a16:creationId xmlns:a16="http://schemas.microsoft.com/office/drawing/2014/main" id="{694D60D6-C5CF-654E-8CA2-C106B8809DA8}"/>
              </a:ext>
            </a:extLst>
          </p:cNvPr>
          <p:cNvSpPr/>
          <p:nvPr/>
        </p:nvSpPr>
        <p:spPr bwMode="auto">
          <a:xfrm>
            <a:off x="0" y="0"/>
            <a:ext cx="779069" cy="6858000"/>
          </a:xfrm>
          <a:prstGeom prst="rect">
            <a:avLst/>
          </a:prstGeom>
          <a:solidFill>
            <a:srgbClr val="EDF5FC"/>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US" sz="1350" b="0" i="0">
              <a:solidFill>
                <a:schemeClr val="bg1"/>
              </a:solidFill>
              <a:latin typeface="+mn-lt"/>
              <a:ea typeface="Roboto" panose="02000000000000000000" pitchFamily="2" charset="0"/>
              <a:cs typeface="Roboto" panose="02000000000000000000" pitchFamily="2" charset="0"/>
            </a:endParaRPr>
          </a:p>
        </p:txBody>
      </p:sp>
      <p:grpSp>
        <p:nvGrpSpPr>
          <p:cNvPr id="11" name="Group 10">
            <a:extLst>
              <a:ext uri="{FF2B5EF4-FFF2-40B4-BE49-F238E27FC236}">
                <a16:creationId xmlns:a16="http://schemas.microsoft.com/office/drawing/2014/main" id="{8BED1749-C440-E245-8DD4-B2AB84B61273}"/>
              </a:ext>
            </a:extLst>
          </p:cNvPr>
          <p:cNvGrpSpPr/>
          <p:nvPr/>
        </p:nvGrpSpPr>
        <p:grpSpPr>
          <a:xfrm rot="5400000">
            <a:off x="5329124" y="544982"/>
            <a:ext cx="4359859" cy="3269894"/>
            <a:chOff x="0" y="0"/>
            <a:chExt cx="4736592" cy="4736592"/>
          </a:xfrm>
        </p:grpSpPr>
        <p:sp>
          <p:nvSpPr>
            <p:cNvPr id="12" name="Freeform 11">
              <a:extLst>
                <a:ext uri="{FF2B5EF4-FFF2-40B4-BE49-F238E27FC236}">
                  <a16:creationId xmlns:a16="http://schemas.microsoft.com/office/drawing/2014/main" id="{A31CD68F-BDD8-A24B-9658-426BF064AAE3}"/>
                </a:ext>
              </a:extLst>
            </p:cNvPr>
            <p:cNvSpPr/>
            <p:nvPr/>
          </p:nvSpPr>
          <p:spPr>
            <a:xfrm rot="5400000">
              <a:off x="0" y="0"/>
              <a:ext cx="4736592" cy="4736592"/>
            </a:xfrm>
            <a:custGeom>
              <a:avLst/>
              <a:gdLst>
                <a:gd name="connsiteX0" fmla="*/ 0 w 4736592"/>
                <a:gd name="connsiteY0" fmla="*/ 0 h 4736592"/>
                <a:gd name="connsiteX1" fmla="*/ 0 w 4736592"/>
                <a:gd name="connsiteY1" fmla="*/ 4736592 h 4736592"/>
                <a:gd name="connsiteX2" fmla="*/ 4736592 w 4736592"/>
                <a:gd name="connsiteY2" fmla="*/ 4736592 h 4736592"/>
                <a:gd name="connsiteX3" fmla="*/ 0 w 4736592"/>
                <a:gd name="connsiteY3" fmla="*/ 0 h 4736592"/>
              </a:gdLst>
              <a:ahLst/>
              <a:cxnLst>
                <a:cxn ang="0">
                  <a:pos x="connsiteX0" y="connsiteY0"/>
                </a:cxn>
                <a:cxn ang="0">
                  <a:pos x="connsiteX1" y="connsiteY1"/>
                </a:cxn>
                <a:cxn ang="0">
                  <a:pos x="connsiteX2" y="connsiteY2"/>
                </a:cxn>
                <a:cxn ang="0">
                  <a:pos x="connsiteX3" y="connsiteY3"/>
                </a:cxn>
              </a:cxnLst>
              <a:rect l="l" t="t" r="r" b="b"/>
              <a:pathLst>
                <a:path w="4736592" h="4736592">
                  <a:moveTo>
                    <a:pt x="0" y="0"/>
                  </a:moveTo>
                  <a:lnTo>
                    <a:pt x="0" y="4736592"/>
                  </a:lnTo>
                  <a:lnTo>
                    <a:pt x="4736592" y="4736592"/>
                  </a:lnTo>
                  <a:cubicBezTo>
                    <a:pt x="4736592" y="2120634"/>
                    <a:pt x="2615958" y="0"/>
                    <a:pt x="0" y="0"/>
                  </a:cubicBezTo>
                </a:path>
              </a:pathLst>
            </a:custGeom>
            <a:solidFill>
              <a:srgbClr val="D9E8FC"/>
            </a:solidFill>
            <a:ln w="4383" cap="flat">
              <a:noFill/>
              <a:prstDash val="solid"/>
              <a:miter/>
            </a:ln>
          </p:spPr>
          <p:txBody>
            <a:bodyPr rtlCol="0" anchor="ctr"/>
            <a:lstStyle/>
            <a:p>
              <a:endParaRPr lang="en-US" sz="1350"/>
            </a:p>
          </p:txBody>
        </p:sp>
        <p:sp>
          <p:nvSpPr>
            <p:cNvPr id="13" name="Freeform 12">
              <a:extLst>
                <a:ext uri="{FF2B5EF4-FFF2-40B4-BE49-F238E27FC236}">
                  <a16:creationId xmlns:a16="http://schemas.microsoft.com/office/drawing/2014/main" id="{2D6EF470-E2CA-2541-A6CF-05EEC2195CBF}"/>
                </a:ext>
              </a:extLst>
            </p:cNvPr>
            <p:cNvSpPr/>
            <p:nvPr/>
          </p:nvSpPr>
          <p:spPr>
            <a:xfrm rot="5400000">
              <a:off x="0" y="0"/>
              <a:ext cx="3157728" cy="3157728"/>
            </a:xfrm>
            <a:custGeom>
              <a:avLst/>
              <a:gdLst>
                <a:gd name="connsiteX0" fmla="*/ 0 w 3157728"/>
                <a:gd name="connsiteY0" fmla="*/ 0 h 3157728"/>
                <a:gd name="connsiteX1" fmla="*/ 0 w 3157728"/>
                <a:gd name="connsiteY1" fmla="*/ 3157728 h 3157728"/>
                <a:gd name="connsiteX2" fmla="*/ 3157728 w 3157728"/>
                <a:gd name="connsiteY2" fmla="*/ 3157728 h 3157728"/>
                <a:gd name="connsiteX3" fmla="*/ 0 w 3157728"/>
                <a:gd name="connsiteY3" fmla="*/ 0 h 3157728"/>
              </a:gdLst>
              <a:ahLst/>
              <a:cxnLst>
                <a:cxn ang="0">
                  <a:pos x="connsiteX0" y="connsiteY0"/>
                </a:cxn>
                <a:cxn ang="0">
                  <a:pos x="connsiteX1" y="connsiteY1"/>
                </a:cxn>
                <a:cxn ang="0">
                  <a:pos x="connsiteX2" y="connsiteY2"/>
                </a:cxn>
                <a:cxn ang="0">
                  <a:pos x="connsiteX3" y="connsiteY3"/>
                </a:cxn>
              </a:cxnLst>
              <a:rect l="l" t="t" r="r" b="b"/>
              <a:pathLst>
                <a:path w="3157728" h="3157728">
                  <a:moveTo>
                    <a:pt x="0" y="0"/>
                  </a:moveTo>
                  <a:lnTo>
                    <a:pt x="0" y="3157728"/>
                  </a:lnTo>
                  <a:lnTo>
                    <a:pt x="3157728" y="3157728"/>
                  </a:lnTo>
                  <a:cubicBezTo>
                    <a:pt x="3157728" y="1413741"/>
                    <a:pt x="1743987" y="0"/>
                    <a:pt x="0" y="0"/>
                  </a:cubicBezTo>
                </a:path>
              </a:pathLst>
            </a:custGeom>
            <a:solidFill>
              <a:srgbClr val="E3EDFC"/>
            </a:solidFill>
            <a:ln w="4383" cap="flat">
              <a:noFill/>
              <a:prstDash val="solid"/>
              <a:miter/>
            </a:ln>
          </p:spPr>
          <p:txBody>
            <a:bodyPr rtlCol="0" anchor="ctr"/>
            <a:lstStyle/>
            <a:p>
              <a:endParaRPr lang="en-US" sz="1350"/>
            </a:p>
          </p:txBody>
        </p:sp>
        <p:sp>
          <p:nvSpPr>
            <p:cNvPr id="14" name="Freeform 13">
              <a:extLst>
                <a:ext uri="{FF2B5EF4-FFF2-40B4-BE49-F238E27FC236}">
                  <a16:creationId xmlns:a16="http://schemas.microsoft.com/office/drawing/2014/main" id="{209AFD5D-1B84-C045-85F6-3094F8962B56}"/>
                </a:ext>
              </a:extLst>
            </p:cNvPr>
            <p:cNvSpPr/>
            <p:nvPr/>
          </p:nvSpPr>
          <p:spPr>
            <a:xfrm rot="5400000">
              <a:off x="0" y="0"/>
              <a:ext cx="1578864" cy="1578864"/>
            </a:xfrm>
            <a:custGeom>
              <a:avLst/>
              <a:gdLst>
                <a:gd name="connsiteX0" fmla="*/ 0 w 1578864"/>
                <a:gd name="connsiteY0" fmla="*/ 0 h 1578864"/>
                <a:gd name="connsiteX1" fmla="*/ 0 w 1578864"/>
                <a:gd name="connsiteY1" fmla="*/ 1578864 h 1578864"/>
                <a:gd name="connsiteX2" fmla="*/ 1578864 w 1578864"/>
                <a:gd name="connsiteY2" fmla="*/ 1578864 h 1578864"/>
                <a:gd name="connsiteX3" fmla="*/ 0 w 1578864"/>
                <a:gd name="connsiteY3" fmla="*/ 0 h 1578864"/>
              </a:gdLst>
              <a:ahLst/>
              <a:cxnLst>
                <a:cxn ang="0">
                  <a:pos x="connsiteX0" y="connsiteY0"/>
                </a:cxn>
                <a:cxn ang="0">
                  <a:pos x="connsiteX1" y="connsiteY1"/>
                </a:cxn>
                <a:cxn ang="0">
                  <a:pos x="connsiteX2" y="connsiteY2"/>
                </a:cxn>
                <a:cxn ang="0">
                  <a:pos x="connsiteX3" y="connsiteY3"/>
                </a:cxn>
              </a:cxnLst>
              <a:rect l="l" t="t" r="r" b="b"/>
              <a:pathLst>
                <a:path w="1578864" h="1578864">
                  <a:moveTo>
                    <a:pt x="0" y="0"/>
                  </a:moveTo>
                  <a:lnTo>
                    <a:pt x="0" y="1578864"/>
                  </a:lnTo>
                  <a:lnTo>
                    <a:pt x="1578864" y="1578864"/>
                  </a:lnTo>
                  <a:cubicBezTo>
                    <a:pt x="1578864" y="706892"/>
                    <a:pt x="871972" y="0"/>
                    <a:pt x="0" y="0"/>
                  </a:cubicBezTo>
                </a:path>
              </a:pathLst>
            </a:custGeom>
            <a:solidFill>
              <a:srgbClr val="EDF5FC"/>
            </a:solidFill>
            <a:ln w="4383" cap="flat">
              <a:noFill/>
              <a:prstDash val="solid"/>
              <a:miter/>
            </a:ln>
          </p:spPr>
          <p:txBody>
            <a:bodyPr rtlCol="0" anchor="ctr"/>
            <a:lstStyle/>
            <a:p>
              <a:endParaRPr lang="en-US" sz="1350"/>
            </a:p>
          </p:txBody>
        </p:sp>
      </p:grpSp>
      <p:sp>
        <p:nvSpPr>
          <p:cNvPr id="9" name="Title 9">
            <a:extLst>
              <a:ext uri="{FF2B5EF4-FFF2-40B4-BE49-F238E27FC236}">
                <a16:creationId xmlns:a16="http://schemas.microsoft.com/office/drawing/2014/main" id="{7D85742C-4017-1C43-82BA-249D37066144}"/>
              </a:ext>
            </a:extLst>
          </p:cNvPr>
          <p:cNvSpPr>
            <a:spLocks noGrp="1"/>
          </p:cNvSpPr>
          <p:nvPr>
            <p:ph type="title"/>
          </p:nvPr>
        </p:nvSpPr>
        <p:spPr>
          <a:xfrm>
            <a:off x="1109663" y="1581151"/>
            <a:ext cx="5070872" cy="2302081"/>
          </a:xfrm>
        </p:spPr>
        <p:txBody>
          <a:bodyPr tIns="0" rIns="0" bIns="0" anchor="b" anchorCtr="0"/>
          <a:lstStyle>
            <a:lvl1pPr>
              <a:lnSpc>
                <a:spcPct val="92000"/>
              </a:lnSpc>
              <a:defRPr sz="2250" b="0">
                <a:solidFill>
                  <a:srgbClr val="0047C7"/>
                </a:solidFill>
              </a:defRPr>
            </a:lvl1pPr>
          </a:lstStyle>
          <a:p>
            <a:r>
              <a:rPr lang="en-US"/>
              <a:t>Click to edit Master title style</a:t>
            </a:r>
            <a:endParaRPr lang="en-US" dirty="0"/>
          </a:p>
        </p:txBody>
      </p:sp>
      <p:sp>
        <p:nvSpPr>
          <p:cNvPr id="2" name="Footer Placeholder 1">
            <a:extLst>
              <a:ext uri="{FF2B5EF4-FFF2-40B4-BE49-F238E27FC236}">
                <a16:creationId xmlns:a16="http://schemas.microsoft.com/office/drawing/2014/main" id="{E51C870B-1F1C-E841-A6FE-D1ECD1E518BA}"/>
              </a:ext>
            </a:extLst>
          </p:cNvPr>
          <p:cNvSpPr>
            <a:spLocks noGrp="1"/>
          </p:cNvSpPr>
          <p:nvPr>
            <p:ph type="ftr" sz="quarter" idx="20"/>
          </p:nvPr>
        </p:nvSpPr>
        <p:spPr/>
        <p:txBody>
          <a:bodyPr/>
          <a:lstStyle/>
          <a:p>
            <a:r>
              <a:rPr lang="en-US"/>
              <a:t>Presentation title lorem ipsum dolor sit amet miralet  |  © Tufts Medicine 2022  |  Private and confidential. Not for redistribution.</a:t>
            </a:r>
            <a:endParaRPr lang="en-US" dirty="0"/>
          </a:p>
        </p:txBody>
      </p:sp>
      <p:sp>
        <p:nvSpPr>
          <p:cNvPr id="3" name="Slide Number Placeholder 2">
            <a:extLst>
              <a:ext uri="{FF2B5EF4-FFF2-40B4-BE49-F238E27FC236}">
                <a16:creationId xmlns:a16="http://schemas.microsoft.com/office/drawing/2014/main" id="{BDF0705E-4DB1-AD41-8B2C-895D8B067C4B}"/>
              </a:ext>
            </a:extLst>
          </p:cNvPr>
          <p:cNvSpPr>
            <a:spLocks noGrp="1"/>
          </p:cNvSpPr>
          <p:nvPr>
            <p:ph type="sldNum" sz="quarter" idx="2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sz="750">
                <a:solidFill>
                  <a:schemeClr val="tx1"/>
                </a:solidFill>
              </a:defRPr>
            </a:lvl9pPr>
          </a:lstStyle>
          <a:p>
            <a:pPr lvl="8"/>
            <a:fld id="{63DCA5C9-2E11-4C67-86EB-AE1DE127DC64}" type="slidenum">
              <a:rPr lang="en-US" smtClean="0"/>
              <a:pPr lvl="8"/>
              <a:t>‹#›</a:t>
            </a:fld>
            <a:endParaRPr lang="en-US" dirty="0"/>
          </a:p>
        </p:txBody>
      </p:sp>
      <p:sp>
        <p:nvSpPr>
          <p:cNvPr id="5" name="Text Placeholder 4">
            <a:extLst>
              <a:ext uri="{FF2B5EF4-FFF2-40B4-BE49-F238E27FC236}">
                <a16:creationId xmlns:a16="http://schemas.microsoft.com/office/drawing/2014/main" id="{CE12BB07-50A3-D042-8F1B-C0910D1BFCE7}"/>
              </a:ext>
            </a:extLst>
          </p:cNvPr>
          <p:cNvSpPr>
            <a:spLocks noGrp="1"/>
          </p:cNvSpPr>
          <p:nvPr>
            <p:ph type="body" sz="quarter" idx="22"/>
          </p:nvPr>
        </p:nvSpPr>
        <p:spPr>
          <a:xfrm>
            <a:off x="1109662" y="4738688"/>
            <a:ext cx="7687866" cy="1657350"/>
          </a:xfrm>
        </p:spPr>
        <p:txBody>
          <a:bodyPr rIns="2286000"/>
          <a:lstStyle/>
          <a:p>
            <a:pPr lvl="0"/>
            <a:r>
              <a:rPr lang="en-US"/>
              <a:t>Click to edit Master text styles</a:t>
            </a:r>
          </a:p>
          <a:p>
            <a:pPr lvl="1"/>
            <a:r>
              <a:rPr lang="en-US"/>
              <a:t>Second level</a:t>
            </a:r>
          </a:p>
        </p:txBody>
      </p:sp>
      <p:sp>
        <p:nvSpPr>
          <p:cNvPr id="7" name="Picture 4">
            <a:extLst>
              <a:ext uri="{FF2B5EF4-FFF2-40B4-BE49-F238E27FC236}">
                <a16:creationId xmlns:a16="http://schemas.microsoft.com/office/drawing/2014/main" id="{50C03A61-1BD7-BE44-9346-8991589F31B9}"/>
              </a:ext>
            </a:extLst>
          </p:cNvPr>
          <p:cNvSpPr/>
          <p:nvPr/>
        </p:nvSpPr>
        <p:spPr>
          <a:xfrm>
            <a:off x="248160" y="372269"/>
            <a:ext cx="270272" cy="360363"/>
          </a:xfrm>
          <a:custGeom>
            <a:avLst/>
            <a:gdLst>
              <a:gd name="connsiteX0" fmla="*/ 180182 w 360362"/>
              <a:gd name="connsiteY0" fmla="*/ 0 h 360363"/>
              <a:gd name="connsiteX1" fmla="*/ 0 w 360362"/>
              <a:gd name="connsiteY1" fmla="*/ 180182 h 360363"/>
              <a:gd name="connsiteX2" fmla="*/ 180182 w 360362"/>
              <a:gd name="connsiteY2" fmla="*/ 360363 h 360363"/>
              <a:gd name="connsiteX3" fmla="*/ 360363 w 360362"/>
              <a:gd name="connsiteY3" fmla="*/ 180182 h 360363"/>
              <a:gd name="connsiteX4" fmla="*/ 180182 w 360362"/>
              <a:gd name="connsiteY4" fmla="*/ 0 h 360363"/>
              <a:gd name="connsiteX5" fmla="*/ 139190 w 360362"/>
              <a:gd name="connsiteY5" fmla="*/ 257209 h 360363"/>
              <a:gd name="connsiteX6" fmla="*/ 139190 w 360362"/>
              <a:gd name="connsiteY6" fmla="*/ 181333 h 360363"/>
              <a:gd name="connsiteX7" fmla="*/ 172223 w 360362"/>
              <a:gd name="connsiteY7" fmla="*/ 221623 h 360363"/>
              <a:gd name="connsiteX8" fmla="*/ 187239 w 360362"/>
              <a:gd name="connsiteY8" fmla="*/ 221623 h 360363"/>
              <a:gd name="connsiteX9" fmla="*/ 221573 w 360362"/>
              <a:gd name="connsiteY9" fmla="*/ 181583 h 360363"/>
              <a:gd name="connsiteX10" fmla="*/ 221573 w 360362"/>
              <a:gd name="connsiteY10" fmla="*/ 257209 h 360363"/>
              <a:gd name="connsiteX11" fmla="*/ 255557 w 360362"/>
              <a:gd name="connsiteY11" fmla="*/ 257209 h 360363"/>
              <a:gd name="connsiteX12" fmla="*/ 255557 w 360362"/>
              <a:gd name="connsiteY12" fmla="*/ 301354 h 360363"/>
              <a:gd name="connsiteX13" fmla="*/ 104555 w 360362"/>
              <a:gd name="connsiteY13" fmla="*/ 301354 h 360363"/>
              <a:gd name="connsiteX14" fmla="*/ 104555 w 360362"/>
              <a:gd name="connsiteY14" fmla="*/ 257209 h 360363"/>
              <a:gd name="connsiteX15" fmla="*/ 299352 w 360362"/>
              <a:gd name="connsiteY15" fmla="*/ 167118 h 360363"/>
              <a:gd name="connsiteX16" fmla="*/ 255808 w 360362"/>
              <a:gd name="connsiteY16" fmla="*/ 167118 h 360363"/>
              <a:gd name="connsiteX17" fmla="*/ 255808 w 360362"/>
              <a:gd name="connsiteY17" fmla="*/ 132433 h 360363"/>
              <a:gd name="connsiteX18" fmla="*/ 221773 w 360362"/>
              <a:gd name="connsiteY18" fmla="*/ 132433 h 360363"/>
              <a:gd name="connsiteX19" fmla="*/ 179681 w 360362"/>
              <a:gd name="connsiteY19" fmla="*/ 181633 h 360363"/>
              <a:gd name="connsiteX20" fmla="*/ 139641 w 360362"/>
              <a:gd name="connsiteY20" fmla="*/ 132433 h 360363"/>
              <a:gd name="connsiteX21" fmla="*/ 104455 w 360362"/>
              <a:gd name="connsiteY21" fmla="*/ 132433 h 360363"/>
              <a:gd name="connsiteX22" fmla="*/ 104455 w 360362"/>
              <a:gd name="connsiteY22" fmla="*/ 167168 h 360363"/>
              <a:gd name="connsiteX23" fmla="*/ 61212 w 360362"/>
              <a:gd name="connsiteY23" fmla="*/ 167168 h 360363"/>
              <a:gd name="connsiteX24" fmla="*/ 61212 w 360362"/>
              <a:gd name="connsiteY24" fmla="*/ 83834 h 360363"/>
              <a:gd name="connsiteX25" fmla="*/ 299151 w 360362"/>
              <a:gd name="connsiteY25" fmla="*/ 83834 h 360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60362" h="360363">
                <a:moveTo>
                  <a:pt x="180182" y="0"/>
                </a:moveTo>
                <a:cubicBezTo>
                  <a:pt x="80670" y="0"/>
                  <a:pt x="0" y="80670"/>
                  <a:pt x="0" y="180182"/>
                </a:cubicBezTo>
                <a:cubicBezTo>
                  <a:pt x="0" y="279693"/>
                  <a:pt x="80670" y="360363"/>
                  <a:pt x="180182" y="360363"/>
                </a:cubicBezTo>
                <a:cubicBezTo>
                  <a:pt x="279693" y="360363"/>
                  <a:pt x="360363" y="279693"/>
                  <a:pt x="360363" y="180182"/>
                </a:cubicBezTo>
                <a:cubicBezTo>
                  <a:pt x="360363" y="80670"/>
                  <a:pt x="279693" y="0"/>
                  <a:pt x="180182" y="0"/>
                </a:cubicBezTo>
                <a:close/>
                <a:moveTo>
                  <a:pt x="139190" y="257209"/>
                </a:moveTo>
                <a:lnTo>
                  <a:pt x="139190" y="181333"/>
                </a:lnTo>
                <a:lnTo>
                  <a:pt x="172223" y="221623"/>
                </a:lnTo>
                <a:lnTo>
                  <a:pt x="187239" y="221623"/>
                </a:lnTo>
                <a:lnTo>
                  <a:pt x="221573" y="181583"/>
                </a:lnTo>
                <a:lnTo>
                  <a:pt x="221573" y="257209"/>
                </a:lnTo>
                <a:lnTo>
                  <a:pt x="255557" y="257209"/>
                </a:lnTo>
                <a:lnTo>
                  <a:pt x="255557" y="301354"/>
                </a:lnTo>
                <a:lnTo>
                  <a:pt x="104555" y="301354"/>
                </a:lnTo>
                <a:lnTo>
                  <a:pt x="104555" y="257209"/>
                </a:lnTo>
                <a:close/>
                <a:moveTo>
                  <a:pt x="299352" y="167118"/>
                </a:moveTo>
                <a:lnTo>
                  <a:pt x="255808" y="167118"/>
                </a:lnTo>
                <a:lnTo>
                  <a:pt x="255808" y="132433"/>
                </a:lnTo>
                <a:lnTo>
                  <a:pt x="221773" y="132433"/>
                </a:lnTo>
                <a:lnTo>
                  <a:pt x="179681" y="181633"/>
                </a:lnTo>
                <a:lnTo>
                  <a:pt x="139641" y="132433"/>
                </a:lnTo>
                <a:lnTo>
                  <a:pt x="104455" y="132433"/>
                </a:lnTo>
                <a:lnTo>
                  <a:pt x="104455" y="167168"/>
                </a:lnTo>
                <a:lnTo>
                  <a:pt x="61212" y="167168"/>
                </a:lnTo>
                <a:lnTo>
                  <a:pt x="61212" y="83834"/>
                </a:lnTo>
                <a:lnTo>
                  <a:pt x="299151" y="83834"/>
                </a:lnTo>
                <a:close/>
              </a:path>
            </a:pathLst>
          </a:custGeom>
          <a:solidFill>
            <a:srgbClr val="428FEC"/>
          </a:solidFill>
          <a:ln w="4895" cap="flat">
            <a:noFill/>
            <a:prstDash val="solid"/>
            <a:miter/>
          </a:ln>
        </p:spPr>
        <p:txBody>
          <a:bodyPr rtlCol="0" anchor="ctr"/>
          <a:lstStyle/>
          <a:p>
            <a:endParaRPr lang="en-US" sz="1350"/>
          </a:p>
        </p:txBody>
      </p:sp>
    </p:spTree>
    <p:extLst>
      <p:ext uri="{BB962C8B-B14F-4D97-AF65-F5344CB8AC3E}">
        <p14:creationId xmlns:p14="http://schemas.microsoft.com/office/powerpoint/2010/main" val="3976150650"/>
      </p:ext>
    </p:extLst>
  </p:cSld>
  <p:clrMapOvr>
    <a:masterClrMapping/>
  </p:clrMapOvr>
  <p:extLst>
    <p:ext uri="{DCECCB84-F9BA-43D5-87BE-67443E8EF086}">
      <p15:sldGuideLst xmlns:p15="http://schemas.microsoft.com/office/powerpoint/2012/main"/>
    </p:ext>
  </p:extLs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p:cSld name="storytelling_pic_hrz">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1817C46F-3655-7A4B-A690-3F3D25D3D87B}"/>
              </a:ext>
            </a:extLst>
          </p:cNvPr>
          <p:cNvSpPr>
            <a:spLocks noGrp="1"/>
          </p:cNvSpPr>
          <p:nvPr>
            <p:ph type="pic" sz="quarter" idx="23"/>
          </p:nvPr>
        </p:nvSpPr>
        <p:spPr>
          <a:xfrm>
            <a:off x="769144" y="0"/>
            <a:ext cx="8374856" cy="4122549"/>
          </a:xfrm>
          <a:solidFill>
            <a:schemeClr val="bg1">
              <a:lumMod val="75000"/>
            </a:schemeClr>
          </a:solidFill>
        </p:spPr>
        <p:txBody>
          <a:bodyPr tIns="2286000"/>
          <a:lstStyle>
            <a:lvl1pPr algn="ctr">
              <a:defRPr/>
            </a:lvl1pPr>
          </a:lstStyle>
          <a:p>
            <a:r>
              <a:rPr lang="en-US"/>
              <a:t>Click icon to add picture</a:t>
            </a:r>
          </a:p>
        </p:txBody>
      </p:sp>
      <p:sp>
        <p:nvSpPr>
          <p:cNvPr id="8" name="Title 9">
            <a:extLst>
              <a:ext uri="{FF2B5EF4-FFF2-40B4-BE49-F238E27FC236}">
                <a16:creationId xmlns:a16="http://schemas.microsoft.com/office/drawing/2014/main" id="{260A84BF-45C6-474B-9B30-EC7858D44D4B}"/>
              </a:ext>
            </a:extLst>
          </p:cNvPr>
          <p:cNvSpPr>
            <a:spLocks noGrp="1"/>
          </p:cNvSpPr>
          <p:nvPr>
            <p:ph type="title"/>
          </p:nvPr>
        </p:nvSpPr>
        <p:spPr>
          <a:xfrm>
            <a:off x="1109662" y="4478200"/>
            <a:ext cx="7687866" cy="1204628"/>
          </a:xfrm>
        </p:spPr>
        <p:txBody>
          <a:bodyPr tIns="0" rIns="0" bIns="0" anchor="t" anchorCtr="0"/>
          <a:lstStyle>
            <a:lvl1pPr>
              <a:lnSpc>
                <a:spcPct val="92000"/>
              </a:lnSpc>
              <a:defRPr sz="2250" b="0">
                <a:solidFill>
                  <a:schemeClr val="accent1"/>
                </a:solidFill>
              </a:defRPr>
            </a:lvl1pPr>
          </a:lstStyle>
          <a:p>
            <a:r>
              <a:rPr lang="en-US"/>
              <a:t>Click to edit Master title style</a:t>
            </a:r>
          </a:p>
        </p:txBody>
      </p:sp>
      <p:sp>
        <p:nvSpPr>
          <p:cNvPr id="2" name="Footer Placeholder 1">
            <a:extLst>
              <a:ext uri="{FF2B5EF4-FFF2-40B4-BE49-F238E27FC236}">
                <a16:creationId xmlns:a16="http://schemas.microsoft.com/office/drawing/2014/main" id="{4881A712-160E-504D-B1BF-408E95ED6524}"/>
              </a:ext>
            </a:extLst>
          </p:cNvPr>
          <p:cNvSpPr>
            <a:spLocks noGrp="1"/>
          </p:cNvSpPr>
          <p:nvPr>
            <p:ph type="ftr" sz="quarter" idx="24"/>
          </p:nvPr>
        </p:nvSpPr>
        <p:spPr/>
        <p:txBody>
          <a:bodyPr/>
          <a:lstStyle/>
          <a:p>
            <a:r>
              <a:rPr lang="en-US"/>
              <a:t>Presentation title lorem ipsum dolor sit amet miralet  |  © Tufts Medicine 2022  |  Private and confidential. Not for redistribution.</a:t>
            </a:r>
            <a:endParaRPr lang="en-US" dirty="0"/>
          </a:p>
        </p:txBody>
      </p:sp>
      <p:sp>
        <p:nvSpPr>
          <p:cNvPr id="3" name="Slide Number Placeholder 2">
            <a:extLst>
              <a:ext uri="{FF2B5EF4-FFF2-40B4-BE49-F238E27FC236}">
                <a16:creationId xmlns:a16="http://schemas.microsoft.com/office/drawing/2014/main" id="{15ED3C40-5C3D-5446-8DC6-F2328452B609}"/>
              </a:ext>
            </a:extLst>
          </p:cNvPr>
          <p:cNvSpPr>
            <a:spLocks noGrp="1"/>
          </p:cNvSpPr>
          <p:nvPr>
            <p:ph type="sldNum" sz="quarter" idx="25"/>
          </p:nvPr>
        </p:nvSpPr>
        <p:spPr/>
        <p:txBody>
          <a:bodyPr/>
          <a:lstStyle/>
          <a:p>
            <a:fld id="{63DCA5C9-2E11-4C67-86EB-AE1DE127DC64}" type="slidenum">
              <a:rPr lang="en-US" smtClean="0"/>
              <a:pPr/>
              <a:t>‹#›</a:t>
            </a:fld>
            <a:endParaRPr lang="en-US" dirty="0"/>
          </a:p>
        </p:txBody>
      </p:sp>
      <p:sp>
        <p:nvSpPr>
          <p:cNvPr id="9" name="Text Placeholder 4">
            <a:extLst>
              <a:ext uri="{FF2B5EF4-FFF2-40B4-BE49-F238E27FC236}">
                <a16:creationId xmlns:a16="http://schemas.microsoft.com/office/drawing/2014/main" id="{89D10A92-A052-8747-86BE-B996D9DA1A30}"/>
              </a:ext>
            </a:extLst>
          </p:cNvPr>
          <p:cNvSpPr>
            <a:spLocks noGrp="1"/>
          </p:cNvSpPr>
          <p:nvPr>
            <p:ph type="body" sz="quarter" idx="22"/>
          </p:nvPr>
        </p:nvSpPr>
        <p:spPr>
          <a:xfrm>
            <a:off x="1109662" y="5682828"/>
            <a:ext cx="7687866" cy="713210"/>
          </a:xfrm>
        </p:spPr>
        <p:txBody>
          <a:bodyPr rIns="0"/>
          <a:lstStyle/>
          <a:p>
            <a:pPr lvl="0"/>
            <a:r>
              <a:rPr lang="en-US"/>
              <a:t>Click to edit Master text styles</a:t>
            </a:r>
          </a:p>
          <a:p>
            <a:pPr lvl="1"/>
            <a:r>
              <a:rPr lang="en-US"/>
              <a:t>Second level</a:t>
            </a:r>
          </a:p>
        </p:txBody>
      </p:sp>
      <p:sp>
        <p:nvSpPr>
          <p:cNvPr id="10" name="Picture 5">
            <a:extLst>
              <a:ext uri="{FF2B5EF4-FFF2-40B4-BE49-F238E27FC236}">
                <a16:creationId xmlns:a16="http://schemas.microsoft.com/office/drawing/2014/main" id="{42748658-205D-C444-9CB2-E3B282411BDE}"/>
              </a:ext>
            </a:extLst>
          </p:cNvPr>
          <p:cNvSpPr/>
          <p:nvPr/>
        </p:nvSpPr>
        <p:spPr>
          <a:xfrm>
            <a:off x="245909" y="376015"/>
            <a:ext cx="267462" cy="356616"/>
          </a:xfrm>
          <a:custGeom>
            <a:avLst/>
            <a:gdLst>
              <a:gd name="connsiteX0" fmla="*/ 227806 w 455612"/>
              <a:gd name="connsiteY0" fmla="*/ 0 h 455612"/>
              <a:gd name="connsiteX1" fmla="*/ 0 w 455612"/>
              <a:gd name="connsiteY1" fmla="*/ 227806 h 455612"/>
              <a:gd name="connsiteX2" fmla="*/ 227806 w 455612"/>
              <a:gd name="connsiteY2" fmla="*/ 455612 h 455612"/>
              <a:gd name="connsiteX3" fmla="*/ 455612 w 455612"/>
              <a:gd name="connsiteY3" fmla="*/ 227806 h 455612"/>
              <a:gd name="connsiteX4" fmla="*/ 227806 w 455612"/>
              <a:gd name="connsiteY4" fmla="*/ 0 h 455612"/>
              <a:gd name="connsiteX5" fmla="*/ 175917 w 455612"/>
              <a:gd name="connsiteY5" fmla="*/ 325256 h 455612"/>
              <a:gd name="connsiteX6" fmla="*/ 175917 w 455612"/>
              <a:gd name="connsiteY6" fmla="*/ 229072 h 455612"/>
              <a:gd name="connsiteX7" fmla="*/ 217681 w 455612"/>
              <a:gd name="connsiteY7" fmla="*/ 279695 h 455612"/>
              <a:gd name="connsiteX8" fmla="*/ 236665 w 455612"/>
              <a:gd name="connsiteY8" fmla="*/ 279695 h 455612"/>
              <a:gd name="connsiteX9" fmla="*/ 280328 w 455612"/>
              <a:gd name="connsiteY9" fmla="*/ 229072 h 455612"/>
              <a:gd name="connsiteX10" fmla="*/ 280328 w 455612"/>
              <a:gd name="connsiteY10" fmla="*/ 324624 h 455612"/>
              <a:gd name="connsiteX11" fmla="*/ 323358 w 455612"/>
              <a:gd name="connsiteY11" fmla="*/ 324624 h 455612"/>
              <a:gd name="connsiteX12" fmla="*/ 323358 w 455612"/>
              <a:gd name="connsiteY12" fmla="*/ 380309 h 455612"/>
              <a:gd name="connsiteX13" fmla="*/ 132254 w 455612"/>
              <a:gd name="connsiteY13" fmla="*/ 380309 h 455612"/>
              <a:gd name="connsiteX14" fmla="*/ 132254 w 455612"/>
              <a:gd name="connsiteY14" fmla="*/ 324624 h 455612"/>
              <a:gd name="connsiteX15" fmla="*/ 175917 w 455612"/>
              <a:gd name="connsiteY15" fmla="*/ 324624 h 455612"/>
              <a:gd name="connsiteX16" fmla="*/ 378411 w 455612"/>
              <a:gd name="connsiteY16" fmla="*/ 211353 h 455612"/>
              <a:gd name="connsiteX17" fmla="*/ 323358 w 455612"/>
              <a:gd name="connsiteY17" fmla="*/ 211353 h 455612"/>
              <a:gd name="connsiteX18" fmla="*/ 323358 w 455612"/>
              <a:gd name="connsiteY18" fmla="*/ 167691 h 455612"/>
              <a:gd name="connsiteX19" fmla="*/ 280328 w 455612"/>
              <a:gd name="connsiteY19" fmla="*/ 167691 h 455612"/>
              <a:gd name="connsiteX20" fmla="*/ 227173 w 455612"/>
              <a:gd name="connsiteY20" fmla="*/ 229704 h 455612"/>
              <a:gd name="connsiteX21" fmla="*/ 176550 w 455612"/>
              <a:gd name="connsiteY21" fmla="*/ 167691 h 455612"/>
              <a:gd name="connsiteX22" fmla="*/ 132254 w 455612"/>
              <a:gd name="connsiteY22" fmla="*/ 167691 h 455612"/>
              <a:gd name="connsiteX23" fmla="*/ 132254 w 455612"/>
              <a:gd name="connsiteY23" fmla="*/ 211353 h 455612"/>
              <a:gd name="connsiteX24" fmla="*/ 77834 w 455612"/>
              <a:gd name="connsiteY24" fmla="*/ 211353 h 455612"/>
              <a:gd name="connsiteX25" fmla="*/ 77834 w 455612"/>
              <a:gd name="connsiteY25" fmla="*/ 106309 h 455612"/>
              <a:gd name="connsiteX26" fmla="*/ 378411 w 455612"/>
              <a:gd name="connsiteY26" fmla="*/ 106309 h 455612"/>
              <a:gd name="connsiteX27" fmla="*/ 378411 w 455612"/>
              <a:gd name="connsiteY27" fmla="*/ 211353 h 455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55612" h="455612">
                <a:moveTo>
                  <a:pt x="227806" y="0"/>
                </a:moveTo>
                <a:cubicBezTo>
                  <a:pt x="101880" y="0"/>
                  <a:pt x="0" y="101880"/>
                  <a:pt x="0" y="227806"/>
                </a:cubicBezTo>
                <a:cubicBezTo>
                  <a:pt x="0" y="353732"/>
                  <a:pt x="101880" y="455612"/>
                  <a:pt x="227806" y="455612"/>
                </a:cubicBezTo>
                <a:cubicBezTo>
                  <a:pt x="353732" y="455612"/>
                  <a:pt x="455612" y="353732"/>
                  <a:pt x="455612" y="227806"/>
                </a:cubicBezTo>
                <a:cubicBezTo>
                  <a:pt x="455612" y="101880"/>
                  <a:pt x="353732" y="0"/>
                  <a:pt x="227806" y="0"/>
                </a:cubicBezTo>
                <a:close/>
                <a:moveTo>
                  <a:pt x="175917" y="325256"/>
                </a:moveTo>
                <a:lnTo>
                  <a:pt x="175917" y="229072"/>
                </a:lnTo>
                <a:lnTo>
                  <a:pt x="217681" y="279695"/>
                </a:lnTo>
                <a:lnTo>
                  <a:pt x="236665" y="279695"/>
                </a:lnTo>
                <a:lnTo>
                  <a:pt x="280328" y="229072"/>
                </a:lnTo>
                <a:lnTo>
                  <a:pt x="280328" y="324624"/>
                </a:lnTo>
                <a:lnTo>
                  <a:pt x="323358" y="324624"/>
                </a:lnTo>
                <a:lnTo>
                  <a:pt x="323358" y="380309"/>
                </a:lnTo>
                <a:lnTo>
                  <a:pt x="132254" y="380309"/>
                </a:lnTo>
                <a:lnTo>
                  <a:pt x="132254" y="324624"/>
                </a:lnTo>
                <a:lnTo>
                  <a:pt x="175917" y="324624"/>
                </a:lnTo>
                <a:close/>
                <a:moveTo>
                  <a:pt x="378411" y="211353"/>
                </a:moveTo>
                <a:lnTo>
                  <a:pt x="323358" y="211353"/>
                </a:lnTo>
                <a:lnTo>
                  <a:pt x="323358" y="167691"/>
                </a:lnTo>
                <a:lnTo>
                  <a:pt x="280328" y="167691"/>
                </a:lnTo>
                <a:lnTo>
                  <a:pt x="227173" y="229704"/>
                </a:lnTo>
                <a:lnTo>
                  <a:pt x="176550" y="167691"/>
                </a:lnTo>
                <a:lnTo>
                  <a:pt x="132254" y="167691"/>
                </a:lnTo>
                <a:lnTo>
                  <a:pt x="132254" y="211353"/>
                </a:lnTo>
                <a:lnTo>
                  <a:pt x="77834" y="211353"/>
                </a:lnTo>
                <a:lnTo>
                  <a:pt x="77834" y="106309"/>
                </a:lnTo>
                <a:lnTo>
                  <a:pt x="378411" y="106309"/>
                </a:lnTo>
                <a:lnTo>
                  <a:pt x="378411" y="211353"/>
                </a:lnTo>
                <a:close/>
              </a:path>
            </a:pathLst>
          </a:custGeom>
          <a:solidFill>
            <a:srgbClr val="FFFFFF"/>
          </a:solidFill>
          <a:ln w="6218" cap="flat">
            <a:noFill/>
            <a:prstDash val="solid"/>
            <a:miter/>
          </a:ln>
        </p:spPr>
        <p:txBody>
          <a:bodyPr rtlCol="0" anchor="ctr"/>
          <a:lstStyle/>
          <a:p>
            <a:endParaRPr lang="en-US" sz="1350"/>
          </a:p>
        </p:txBody>
      </p:sp>
    </p:spTree>
    <p:extLst>
      <p:ext uri="{BB962C8B-B14F-4D97-AF65-F5344CB8AC3E}">
        <p14:creationId xmlns:p14="http://schemas.microsoft.com/office/powerpoint/2010/main" val="2503099908"/>
      </p:ext>
    </p:extLst>
  </p:cSld>
  <p:clrMapOvr>
    <a:masterClrMapping/>
  </p:clrMapOvr>
  <p:extLst>
    <p:ext uri="{DCECCB84-F9BA-43D5-87BE-67443E8EF086}">
      <p15:sldGuideLst xmlns:p15="http://schemas.microsoft.com/office/powerpoint/2012/main"/>
    </p:ext>
  </p:extLs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p:cSld name="storytelling_blue_vrt">
    <p:bg>
      <p:bgPr>
        <a:solidFill>
          <a:schemeClr val="bg1"/>
        </a:solidFill>
        <a:effectLst/>
      </p:bgPr>
    </p:bg>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C01487DA-F96B-F14B-8234-FEC9745ECA66}"/>
              </a:ext>
            </a:extLst>
          </p:cNvPr>
          <p:cNvGrpSpPr/>
          <p:nvPr/>
        </p:nvGrpSpPr>
        <p:grpSpPr>
          <a:xfrm>
            <a:off x="771040" y="-3"/>
            <a:ext cx="4188866" cy="6858003"/>
            <a:chOff x="1028052" y="-3"/>
            <a:chExt cx="5585155" cy="6858003"/>
          </a:xfrm>
        </p:grpSpPr>
        <p:sp>
          <p:nvSpPr>
            <p:cNvPr id="20" name="Rectangle 19">
              <a:extLst>
                <a:ext uri="{FF2B5EF4-FFF2-40B4-BE49-F238E27FC236}">
                  <a16:creationId xmlns:a16="http://schemas.microsoft.com/office/drawing/2014/main" id="{33A817D5-D907-D149-A1CC-AB51193071C2}"/>
                </a:ext>
              </a:extLst>
            </p:cNvPr>
            <p:cNvSpPr/>
            <p:nvPr/>
          </p:nvSpPr>
          <p:spPr bwMode="auto">
            <a:xfrm>
              <a:off x="1031709" y="-3"/>
              <a:ext cx="5581498" cy="6858003"/>
            </a:xfrm>
            <a:prstGeom prst="rect">
              <a:avLst/>
            </a:prstGeom>
            <a:solidFill>
              <a:srgbClr val="00308C"/>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350" b="0" i="0" dirty="0">
                <a:solidFill>
                  <a:schemeClr val="bg1"/>
                </a:solidFill>
                <a:latin typeface="+mn-lt"/>
                <a:ea typeface="Roboto" panose="02000000000000000000" pitchFamily="2" charset="0"/>
                <a:cs typeface="Roboto" panose="02000000000000000000" pitchFamily="2" charset="0"/>
              </a:endParaRPr>
            </a:p>
          </p:txBody>
        </p:sp>
        <p:grpSp>
          <p:nvGrpSpPr>
            <p:cNvPr id="21" name="Group 20">
              <a:extLst>
                <a:ext uri="{FF2B5EF4-FFF2-40B4-BE49-F238E27FC236}">
                  <a16:creationId xmlns:a16="http://schemas.microsoft.com/office/drawing/2014/main" id="{ED08D103-CB5D-6245-8058-62AEDEC0C14A}"/>
                </a:ext>
              </a:extLst>
            </p:cNvPr>
            <p:cNvGrpSpPr/>
            <p:nvPr/>
          </p:nvGrpSpPr>
          <p:grpSpPr>
            <a:xfrm rot="10800000">
              <a:off x="1028052" y="1272844"/>
              <a:ext cx="5585155" cy="5585155"/>
              <a:chOff x="0" y="0"/>
              <a:chExt cx="4736592" cy="4736592"/>
            </a:xfrm>
          </p:grpSpPr>
          <p:sp>
            <p:nvSpPr>
              <p:cNvPr id="22" name="Freeform 21">
                <a:extLst>
                  <a:ext uri="{FF2B5EF4-FFF2-40B4-BE49-F238E27FC236}">
                    <a16:creationId xmlns:a16="http://schemas.microsoft.com/office/drawing/2014/main" id="{AD19F6E2-5212-9945-B1DC-8A21E1B5BB08}"/>
                  </a:ext>
                </a:extLst>
              </p:cNvPr>
              <p:cNvSpPr/>
              <p:nvPr/>
            </p:nvSpPr>
            <p:spPr>
              <a:xfrm rot="5400000">
                <a:off x="0" y="0"/>
                <a:ext cx="4736592" cy="4736592"/>
              </a:xfrm>
              <a:custGeom>
                <a:avLst/>
                <a:gdLst>
                  <a:gd name="connsiteX0" fmla="*/ 0 w 4736592"/>
                  <a:gd name="connsiteY0" fmla="*/ 0 h 4736592"/>
                  <a:gd name="connsiteX1" fmla="*/ 0 w 4736592"/>
                  <a:gd name="connsiteY1" fmla="*/ 4736592 h 4736592"/>
                  <a:gd name="connsiteX2" fmla="*/ 4736592 w 4736592"/>
                  <a:gd name="connsiteY2" fmla="*/ 4736592 h 4736592"/>
                  <a:gd name="connsiteX3" fmla="*/ 0 w 4736592"/>
                  <a:gd name="connsiteY3" fmla="*/ 0 h 4736592"/>
                </a:gdLst>
                <a:ahLst/>
                <a:cxnLst>
                  <a:cxn ang="0">
                    <a:pos x="connsiteX0" y="connsiteY0"/>
                  </a:cxn>
                  <a:cxn ang="0">
                    <a:pos x="connsiteX1" y="connsiteY1"/>
                  </a:cxn>
                  <a:cxn ang="0">
                    <a:pos x="connsiteX2" y="connsiteY2"/>
                  </a:cxn>
                  <a:cxn ang="0">
                    <a:pos x="connsiteX3" y="connsiteY3"/>
                  </a:cxn>
                </a:cxnLst>
                <a:rect l="l" t="t" r="r" b="b"/>
                <a:pathLst>
                  <a:path w="4736592" h="4736592">
                    <a:moveTo>
                      <a:pt x="0" y="0"/>
                    </a:moveTo>
                    <a:lnTo>
                      <a:pt x="0" y="4736592"/>
                    </a:lnTo>
                    <a:lnTo>
                      <a:pt x="4736592" y="4736592"/>
                    </a:lnTo>
                    <a:cubicBezTo>
                      <a:pt x="4736592" y="2120634"/>
                      <a:pt x="2615958" y="0"/>
                      <a:pt x="0" y="0"/>
                    </a:cubicBezTo>
                  </a:path>
                </a:pathLst>
              </a:custGeom>
              <a:solidFill>
                <a:srgbClr val="0047C7"/>
              </a:solidFill>
              <a:ln w="4383" cap="flat">
                <a:noFill/>
                <a:prstDash val="solid"/>
                <a:miter/>
              </a:ln>
            </p:spPr>
            <p:txBody>
              <a:bodyPr rtlCol="0" anchor="ctr"/>
              <a:lstStyle/>
              <a:p>
                <a:endParaRPr lang="en-US" sz="1350"/>
              </a:p>
            </p:txBody>
          </p:sp>
          <p:sp>
            <p:nvSpPr>
              <p:cNvPr id="23" name="Freeform 22">
                <a:extLst>
                  <a:ext uri="{FF2B5EF4-FFF2-40B4-BE49-F238E27FC236}">
                    <a16:creationId xmlns:a16="http://schemas.microsoft.com/office/drawing/2014/main" id="{038E335C-5ADD-064E-8ED7-0084667E5BCA}"/>
                  </a:ext>
                </a:extLst>
              </p:cNvPr>
              <p:cNvSpPr/>
              <p:nvPr/>
            </p:nvSpPr>
            <p:spPr>
              <a:xfrm rot="5400000">
                <a:off x="0" y="0"/>
                <a:ext cx="3157728" cy="3157728"/>
              </a:xfrm>
              <a:custGeom>
                <a:avLst/>
                <a:gdLst>
                  <a:gd name="connsiteX0" fmla="*/ 0 w 3157728"/>
                  <a:gd name="connsiteY0" fmla="*/ 0 h 3157728"/>
                  <a:gd name="connsiteX1" fmla="*/ 0 w 3157728"/>
                  <a:gd name="connsiteY1" fmla="*/ 3157728 h 3157728"/>
                  <a:gd name="connsiteX2" fmla="*/ 3157728 w 3157728"/>
                  <a:gd name="connsiteY2" fmla="*/ 3157728 h 3157728"/>
                  <a:gd name="connsiteX3" fmla="*/ 0 w 3157728"/>
                  <a:gd name="connsiteY3" fmla="*/ 0 h 3157728"/>
                </a:gdLst>
                <a:ahLst/>
                <a:cxnLst>
                  <a:cxn ang="0">
                    <a:pos x="connsiteX0" y="connsiteY0"/>
                  </a:cxn>
                  <a:cxn ang="0">
                    <a:pos x="connsiteX1" y="connsiteY1"/>
                  </a:cxn>
                  <a:cxn ang="0">
                    <a:pos x="connsiteX2" y="connsiteY2"/>
                  </a:cxn>
                  <a:cxn ang="0">
                    <a:pos x="connsiteX3" y="connsiteY3"/>
                  </a:cxn>
                </a:cxnLst>
                <a:rect l="l" t="t" r="r" b="b"/>
                <a:pathLst>
                  <a:path w="3157728" h="3157728">
                    <a:moveTo>
                      <a:pt x="0" y="0"/>
                    </a:moveTo>
                    <a:lnTo>
                      <a:pt x="0" y="3157728"/>
                    </a:lnTo>
                    <a:lnTo>
                      <a:pt x="3157728" y="3157728"/>
                    </a:lnTo>
                    <a:cubicBezTo>
                      <a:pt x="3157728" y="1413741"/>
                      <a:pt x="1743987" y="0"/>
                      <a:pt x="0" y="0"/>
                    </a:cubicBezTo>
                  </a:path>
                </a:pathLst>
              </a:custGeom>
              <a:solidFill>
                <a:schemeClr val="accent1"/>
              </a:solidFill>
              <a:ln w="4383" cap="flat">
                <a:noFill/>
                <a:prstDash val="solid"/>
                <a:miter/>
              </a:ln>
            </p:spPr>
            <p:txBody>
              <a:bodyPr rtlCol="0" anchor="ctr"/>
              <a:lstStyle/>
              <a:p>
                <a:endParaRPr lang="en-US" sz="1350"/>
              </a:p>
            </p:txBody>
          </p:sp>
          <p:sp>
            <p:nvSpPr>
              <p:cNvPr id="24" name="Freeform 23">
                <a:extLst>
                  <a:ext uri="{FF2B5EF4-FFF2-40B4-BE49-F238E27FC236}">
                    <a16:creationId xmlns:a16="http://schemas.microsoft.com/office/drawing/2014/main" id="{E55CBD35-098F-FD41-A0B5-32F85DD5A567}"/>
                  </a:ext>
                </a:extLst>
              </p:cNvPr>
              <p:cNvSpPr/>
              <p:nvPr/>
            </p:nvSpPr>
            <p:spPr>
              <a:xfrm rot="5400000">
                <a:off x="0" y="0"/>
                <a:ext cx="1578864" cy="1578864"/>
              </a:xfrm>
              <a:custGeom>
                <a:avLst/>
                <a:gdLst>
                  <a:gd name="connsiteX0" fmla="*/ 0 w 1578864"/>
                  <a:gd name="connsiteY0" fmla="*/ 0 h 1578864"/>
                  <a:gd name="connsiteX1" fmla="*/ 0 w 1578864"/>
                  <a:gd name="connsiteY1" fmla="*/ 1578864 h 1578864"/>
                  <a:gd name="connsiteX2" fmla="*/ 1578864 w 1578864"/>
                  <a:gd name="connsiteY2" fmla="*/ 1578864 h 1578864"/>
                  <a:gd name="connsiteX3" fmla="*/ 0 w 1578864"/>
                  <a:gd name="connsiteY3" fmla="*/ 0 h 1578864"/>
                </a:gdLst>
                <a:ahLst/>
                <a:cxnLst>
                  <a:cxn ang="0">
                    <a:pos x="connsiteX0" y="connsiteY0"/>
                  </a:cxn>
                  <a:cxn ang="0">
                    <a:pos x="connsiteX1" y="connsiteY1"/>
                  </a:cxn>
                  <a:cxn ang="0">
                    <a:pos x="connsiteX2" y="connsiteY2"/>
                  </a:cxn>
                  <a:cxn ang="0">
                    <a:pos x="connsiteX3" y="connsiteY3"/>
                  </a:cxn>
                </a:cxnLst>
                <a:rect l="l" t="t" r="r" b="b"/>
                <a:pathLst>
                  <a:path w="1578864" h="1578864">
                    <a:moveTo>
                      <a:pt x="0" y="0"/>
                    </a:moveTo>
                    <a:lnTo>
                      <a:pt x="0" y="1578864"/>
                    </a:lnTo>
                    <a:lnTo>
                      <a:pt x="1578864" y="1578864"/>
                    </a:lnTo>
                    <a:cubicBezTo>
                      <a:pt x="1578864" y="706892"/>
                      <a:pt x="871972" y="0"/>
                      <a:pt x="0" y="0"/>
                    </a:cubicBezTo>
                  </a:path>
                </a:pathLst>
              </a:custGeom>
              <a:solidFill>
                <a:srgbClr val="69B4F6"/>
              </a:solidFill>
              <a:ln w="4383" cap="flat">
                <a:noFill/>
                <a:prstDash val="solid"/>
                <a:miter/>
              </a:ln>
            </p:spPr>
            <p:txBody>
              <a:bodyPr rtlCol="0" anchor="ctr"/>
              <a:lstStyle/>
              <a:p>
                <a:endParaRPr lang="en-US" sz="1350"/>
              </a:p>
            </p:txBody>
          </p:sp>
        </p:grpSp>
      </p:grpSp>
      <p:sp>
        <p:nvSpPr>
          <p:cNvPr id="25" name="Rectangle 24">
            <a:extLst>
              <a:ext uri="{FF2B5EF4-FFF2-40B4-BE49-F238E27FC236}">
                <a16:creationId xmlns:a16="http://schemas.microsoft.com/office/drawing/2014/main" id="{3CAC3EFD-32EC-4C46-A606-1EC29921B464}"/>
              </a:ext>
            </a:extLst>
          </p:cNvPr>
          <p:cNvSpPr/>
          <p:nvPr/>
        </p:nvSpPr>
        <p:spPr bwMode="auto">
          <a:xfrm>
            <a:off x="0" y="0"/>
            <a:ext cx="779069" cy="6858000"/>
          </a:xfrm>
          <a:prstGeom prst="rect">
            <a:avLst/>
          </a:prstGeom>
          <a:solidFill>
            <a:schemeClr val="accent1"/>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US" sz="1350" b="0" i="0">
              <a:solidFill>
                <a:schemeClr val="bg1"/>
              </a:solidFill>
              <a:latin typeface="+mn-lt"/>
              <a:ea typeface="Roboto" panose="02000000000000000000" pitchFamily="2" charset="0"/>
              <a:cs typeface="Roboto" panose="02000000000000000000" pitchFamily="2" charset="0"/>
            </a:endParaRPr>
          </a:p>
        </p:txBody>
      </p:sp>
      <p:sp>
        <p:nvSpPr>
          <p:cNvPr id="9" name="Title 9">
            <a:extLst>
              <a:ext uri="{FF2B5EF4-FFF2-40B4-BE49-F238E27FC236}">
                <a16:creationId xmlns:a16="http://schemas.microsoft.com/office/drawing/2014/main" id="{7D85742C-4017-1C43-82BA-249D37066144}"/>
              </a:ext>
            </a:extLst>
          </p:cNvPr>
          <p:cNvSpPr>
            <a:spLocks noGrp="1"/>
          </p:cNvSpPr>
          <p:nvPr>
            <p:ph type="title"/>
          </p:nvPr>
        </p:nvSpPr>
        <p:spPr>
          <a:xfrm>
            <a:off x="1109663" y="1581150"/>
            <a:ext cx="3758804" cy="4814888"/>
          </a:xfrm>
        </p:spPr>
        <p:txBody>
          <a:bodyPr tIns="91440" rIns="0" bIns="0" anchor="t" anchorCtr="0"/>
          <a:lstStyle>
            <a:lvl1pPr>
              <a:lnSpc>
                <a:spcPct val="92000"/>
              </a:lnSpc>
              <a:defRPr sz="2250" b="0">
                <a:solidFill>
                  <a:schemeClr val="bg1"/>
                </a:solidFill>
              </a:defRPr>
            </a:lvl1pPr>
          </a:lstStyle>
          <a:p>
            <a:r>
              <a:rPr lang="en-US"/>
              <a:t>Click to edit Master title style</a:t>
            </a:r>
          </a:p>
        </p:txBody>
      </p:sp>
      <p:sp>
        <p:nvSpPr>
          <p:cNvPr id="11" name="Footer Placeholder 1">
            <a:extLst>
              <a:ext uri="{FF2B5EF4-FFF2-40B4-BE49-F238E27FC236}">
                <a16:creationId xmlns:a16="http://schemas.microsoft.com/office/drawing/2014/main" id="{A82A6104-C4A9-B44A-A362-E39E1EA52D11}"/>
              </a:ext>
            </a:extLst>
          </p:cNvPr>
          <p:cNvSpPr>
            <a:spLocks noGrp="1"/>
          </p:cNvSpPr>
          <p:nvPr>
            <p:ph type="ftr" sz="quarter" idx="24"/>
          </p:nvPr>
        </p:nvSpPr>
        <p:spPr>
          <a:xfrm>
            <a:off x="5052299" y="6396039"/>
            <a:ext cx="3745230" cy="309488"/>
          </a:xfrm>
        </p:spPr>
        <p:txBody>
          <a:bodyPr lIns="548640"/>
          <a:lstStyle/>
          <a:p>
            <a:r>
              <a:rPr lang="en-US"/>
              <a:t>Presentation title lorem ipsum dolor sit amet miralet  |  © Tufts Medicine 2022  |  Private and confidential. Not for redistribution.</a:t>
            </a:r>
            <a:endParaRPr lang="en-US" dirty="0"/>
          </a:p>
        </p:txBody>
      </p:sp>
      <p:sp>
        <p:nvSpPr>
          <p:cNvPr id="16" name="Slide Number Placeholder 2">
            <a:extLst>
              <a:ext uri="{FF2B5EF4-FFF2-40B4-BE49-F238E27FC236}">
                <a16:creationId xmlns:a16="http://schemas.microsoft.com/office/drawing/2014/main" id="{4CCF1981-AFDF-6F40-BCF0-9BF7A05B7316}"/>
              </a:ext>
            </a:extLst>
          </p:cNvPr>
          <p:cNvSpPr>
            <a:spLocks noGrp="1"/>
          </p:cNvSpPr>
          <p:nvPr>
            <p:ph type="sldNum" sz="quarter" idx="25"/>
          </p:nvPr>
        </p:nvSpPr>
        <p:spPr>
          <a:xfrm>
            <a:off x="212272" y="6556376"/>
            <a:ext cx="334736" cy="149151"/>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sz="750">
                <a:solidFill>
                  <a:schemeClr val="bg1"/>
                </a:solidFill>
              </a:defRPr>
            </a:lvl9pPr>
          </a:lstStyle>
          <a:p>
            <a:pPr lvl="8"/>
            <a:fld id="{63DCA5C9-2E11-4C67-86EB-AE1DE127DC64}" type="slidenum">
              <a:rPr lang="en-US" smtClean="0"/>
              <a:pPr lvl="8"/>
              <a:t>‹#›</a:t>
            </a:fld>
            <a:endParaRPr lang="en-US" dirty="0"/>
          </a:p>
        </p:txBody>
      </p:sp>
      <p:sp>
        <p:nvSpPr>
          <p:cNvPr id="3" name="Text Placeholder 2">
            <a:extLst>
              <a:ext uri="{FF2B5EF4-FFF2-40B4-BE49-F238E27FC236}">
                <a16:creationId xmlns:a16="http://schemas.microsoft.com/office/drawing/2014/main" id="{877435F3-0447-B644-8F31-31B1D2FD02F7}"/>
              </a:ext>
            </a:extLst>
          </p:cNvPr>
          <p:cNvSpPr>
            <a:spLocks noGrp="1"/>
          </p:cNvSpPr>
          <p:nvPr>
            <p:ph type="body" sz="quarter" idx="26"/>
          </p:nvPr>
        </p:nvSpPr>
        <p:spPr>
          <a:xfrm>
            <a:off x="5051823" y="1581151"/>
            <a:ext cx="3758803" cy="4814887"/>
          </a:xfrm>
        </p:spPr>
        <p:txBody>
          <a:bodyPr lIns="548640" tIns="9144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Picture 5">
            <a:extLst>
              <a:ext uri="{FF2B5EF4-FFF2-40B4-BE49-F238E27FC236}">
                <a16:creationId xmlns:a16="http://schemas.microsoft.com/office/drawing/2014/main" id="{964C506A-93C2-C149-ABC8-600FA2C5E721}"/>
              </a:ext>
            </a:extLst>
          </p:cNvPr>
          <p:cNvSpPr/>
          <p:nvPr/>
        </p:nvSpPr>
        <p:spPr>
          <a:xfrm>
            <a:off x="245909" y="376015"/>
            <a:ext cx="267462" cy="356616"/>
          </a:xfrm>
          <a:custGeom>
            <a:avLst/>
            <a:gdLst>
              <a:gd name="connsiteX0" fmla="*/ 227806 w 455612"/>
              <a:gd name="connsiteY0" fmla="*/ 0 h 455612"/>
              <a:gd name="connsiteX1" fmla="*/ 0 w 455612"/>
              <a:gd name="connsiteY1" fmla="*/ 227806 h 455612"/>
              <a:gd name="connsiteX2" fmla="*/ 227806 w 455612"/>
              <a:gd name="connsiteY2" fmla="*/ 455612 h 455612"/>
              <a:gd name="connsiteX3" fmla="*/ 455612 w 455612"/>
              <a:gd name="connsiteY3" fmla="*/ 227806 h 455612"/>
              <a:gd name="connsiteX4" fmla="*/ 227806 w 455612"/>
              <a:gd name="connsiteY4" fmla="*/ 0 h 455612"/>
              <a:gd name="connsiteX5" fmla="*/ 175917 w 455612"/>
              <a:gd name="connsiteY5" fmla="*/ 325256 h 455612"/>
              <a:gd name="connsiteX6" fmla="*/ 175917 w 455612"/>
              <a:gd name="connsiteY6" fmla="*/ 229072 h 455612"/>
              <a:gd name="connsiteX7" fmla="*/ 217681 w 455612"/>
              <a:gd name="connsiteY7" fmla="*/ 279695 h 455612"/>
              <a:gd name="connsiteX8" fmla="*/ 236665 w 455612"/>
              <a:gd name="connsiteY8" fmla="*/ 279695 h 455612"/>
              <a:gd name="connsiteX9" fmla="*/ 280328 w 455612"/>
              <a:gd name="connsiteY9" fmla="*/ 229072 h 455612"/>
              <a:gd name="connsiteX10" fmla="*/ 280328 w 455612"/>
              <a:gd name="connsiteY10" fmla="*/ 324624 h 455612"/>
              <a:gd name="connsiteX11" fmla="*/ 323358 w 455612"/>
              <a:gd name="connsiteY11" fmla="*/ 324624 h 455612"/>
              <a:gd name="connsiteX12" fmla="*/ 323358 w 455612"/>
              <a:gd name="connsiteY12" fmla="*/ 380309 h 455612"/>
              <a:gd name="connsiteX13" fmla="*/ 132254 w 455612"/>
              <a:gd name="connsiteY13" fmla="*/ 380309 h 455612"/>
              <a:gd name="connsiteX14" fmla="*/ 132254 w 455612"/>
              <a:gd name="connsiteY14" fmla="*/ 324624 h 455612"/>
              <a:gd name="connsiteX15" fmla="*/ 175917 w 455612"/>
              <a:gd name="connsiteY15" fmla="*/ 324624 h 455612"/>
              <a:gd name="connsiteX16" fmla="*/ 378411 w 455612"/>
              <a:gd name="connsiteY16" fmla="*/ 211353 h 455612"/>
              <a:gd name="connsiteX17" fmla="*/ 323358 w 455612"/>
              <a:gd name="connsiteY17" fmla="*/ 211353 h 455612"/>
              <a:gd name="connsiteX18" fmla="*/ 323358 w 455612"/>
              <a:gd name="connsiteY18" fmla="*/ 167691 h 455612"/>
              <a:gd name="connsiteX19" fmla="*/ 280328 w 455612"/>
              <a:gd name="connsiteY19" fmla="*/ 167691 h 455612"/>
              <a:gd name="connsiteX20" fmla="*/ 227173 w 455612"/>
              <a:gd name="connsiteY20" fmla="*/ 229704 h 455612"/>
              <a:gd name="connsiteX21" fmla="*/ 176550 w 455612"/>
              <a:gd name="connsiteY21" fmla="*/ 167691 h 455612"/>
              <a:gd name="connsiteX22" fmla="*/ 132254 w 455612"/>
              <a:gd name="connsiteY22" fmla="*/ 167691 h 455612"/>
              <a:gd name="connsiteX23" fmla="*/ 132254 w 455612"/>
              <a:gd name="connsiteY23" fmla="*/ 211353 h 455612"/>
              <a:gd name="connsiteX24" fmla="*/ 77834 w 455612"/>
              <a:gd name="connsiteY24" fmla="*/ 211353 h 455612"/>
              <a:gd name="connsiteX25" fmla="*/ 77834 w 455612"/>
              <a:gd name="connsiteY25" fmla="*/ 106309 h 455612"/>
              <a:gd name="connsiteX26" fmla="*/ 378411 w 455612"/>
              <a:gd name="connsiteY26" fmla="*/ 106309 h 455612"/>
              <a:gd name="connsiteX27" fmla="*/ 378411 w 455612"/>
              <a:gd name="connsiteY27" fmla="*/ 211353 h 455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55612" h="455612">
                <a:moveTo>
                  <a:pt x="227806" y="0"/>
                </a:moveTo>
                <a:cubicBezTo>
                  <a:pt x="101880" y="0"/>
                  <a:pt x="0" y="101880"/>
                  <a:pt x="0" y="227806"/>
                </a:cubicBezTo>
                <a:cubicBezTo>
                  <a:pt x="0" y="353732"/>
                  <a:pt x="101880" y="455612"/>
                  <a:pt x="227806" y="455612"/>
                </a:cubicBezTo>
                <a:cubicBezTo>
                  <a:pt x="353732" y="455612"/>
                  <a:pt x="455612" y="353732"/>
                  <a:pt x="455612" y="227806"/>
                </a:cubicBezTo>
                <a:cubicBezTo>
                  <a:pt x="455612" y="101880"/>
                  <a:pt x="353732" y="0"/>
                  <a:pt x="227806" y="0"/>
                </a:cubicBezTo>
                <a:close/>
                <a:moveTo>
                  <a:pt x="175917" y="325256"/>
                </a:moveTo>
                <a:lnTo>
                  <a:pt x="175917" y="229072"/>
                </a:lnTo>
                <a:lnTo>
                  <a:pt x="217681" y="279695"/>
                </a:lnTo>
                <a:lnTo>
                  <a:pt x="236665" y="279695"/>
                </a:lnTo>
                <a:lnTo>
                  <a:pt x="280328" y="229072"/>
                </a:lnTo>
                <a:lnTo>
                  <a:pt x="280328" y="324624"/>
                </a:lnTo>
                <a:lnTo>
                  <a:pt x="323358" y="324624"/>
                </a:lnTo>
                <a:lnTo>
                  <a:pt x="323358" y="380309"/>
                </a:lnTo>
                <a:lnTo>
                  <a:pt x="132254" y="380309"/>
                </a:lnTo>
                <a:lnTo>
                  <a:pt x="132254" y="324624"/>
                </a:lnTo>
                <a:lnTo>
                  <a:pt x="175917" y="324624"/>
                </a:lnTo>
                <a:close/>
                <a:moveTo>
                  <a:pt x="378411" y="211353"/>
                </a:moveTo>
                <a:lnTo>
                  <a:pt x="323358" y="211353"/>
                </a:lnTo>
                <a:lnTo>
                  <a:pt x="323358" y="167691"/>
                </a:lnTo>
                <a:lnTo>
                  <a:pt x="280328" y="167691"/>
                </a:lnTo>
                <a:lnTo>
                  <a:pt x="227173" y="229704"/>
                </a:lnTo>
                <a:lnTo>
                  <a:pt x="176550" y="167691"/>
                </a:lnTo>
                <a:lnTo>
                  <a:pt x="132254" y="167691"/>
                </a:lnTo>
                <a:lnTo>
                  <a:pt x="132254" y="211353"/>
                </a:lnTo>
                <a:lnTo>
                  <a:pt x="77834" y="211353"/>
                </a:lnTo>
                <a:lnTo>
                  <a:pt x="77834" y="106309"/>
                </a:lnTo>
                <a:lnTo>
                  <a:pt x="378411" y="106309"/>
                </a:lnTo>
                <a:lnTo>
                  <a:pt x="378411" y="211353"/>
                </a:lnTo>
                <a:close/>
              </a:path>
            </a:pathLst>
          </a:custGeom>
          <a:solidFill>
            <a:srgbClr val="FFFFFF"/>
          </a:solidFill>
          <a:ln w="6218" cap="flat">
            <a:noFill/>
            <a:prstDash val="solid"/>
            <a:miter/>
          </a:ln>
        </p:spPr>
        <p:txBody>
          <a:bodyPr rtlCol="0" anchor="ctr"/>
          <a:lstStyle/>
          <a:p>
            <a:endParaRPr lang="en-US" sz="1350"/>
          </a:p>
        </p:txBody>
      </p:sp>
    </p:spTree>
    <p:extLst>
      <p:ext uri="{BB962C8B-B14F-4D97-AF65-F5344CB8AC3E}">
        <p14:creationId xmlns:p14="http://schemas.microsoft.com/office/powerpoint/2010/main" val="1678891274"/>
      </p:ext>
    </p:extLst>
  </p:cSld>
  <p:clrMapOvr>
    <a:masterClrMapping/>
  </p:clrMapOvr>
  <p:extLst>
    <p:ext uri="{DCECCB84-F9BA-43D5-87BE-67443E8EF086}">
      <p15:sldGuideLst xmlns:p15="http://schemas.microsoft.com/office/powerpoint/2012/main"/>
    </p:ext>
  </p:extLs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p:cSld name="storytelling_sand_vrt">
    <p:bg>
      <p:bgPr>
        <a:solidFill>
          <a:schemeClr val="bg1"/>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7B238975-8E64-BB44-A97A-21B083CBFBA6}"/>
              </a:ext>
            </a:extLst>
          </p:cNvPr>
          <p:cNvGrpSpPr/>
          <p:nvPr/>
        </p:nvGrpSpPr>
        <p:grpSpPr>
          <a:xfrm>
            <a:off x="771040" y="-3"/>
            <a:ext cx="4188866" cy="6858003"/>
            <a:chOff x="1028052" y="-3"/>
            <a:chExt cx="5585155" cy="6858003"/>
          </a:xfrm>
        </p:grpSpPr>
        <p:sp>
          <p:nvSpPr>
            <p:cNvPr id="12" name="Rectangle 11">
              <a:extLst>
                <a:ext uri="{FF2B5EF4-FFF2-40B4-BE49-F238E27FC236}">
                  <a16:creationId xmlns:a16="http://schemas.microsoft.com/office/drawing/2014/main" id="{3F1A48A2-E854-A744-8EB2-A3CCF6324CCA}"/>
                </a:ext>
              </a:extLst>
            </p:cNvPr>
            <p:cNvSpPr/>
            <p:nvPr/>
          </p:nvSpPr>
          <p:spPr bwMode="auto">
            <a:xfrm>
              <a:off x="1031709" y="-3"/>
              <a:ext cx="5581498" cy="6858003"/>
            </a:xfrm>
            <a:prstGeom prst="rect">
              <a:avLst/>
            </a:prstGeom>
            <a:solidFill>
              <a:srgbClr val="CFE3FA"/>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350" b="0" i="0">
                <a:solidFill>
                  <a:schemeClr val="bg1"/>
                </a:solidFill>
                <a:latin typeface="+mn-lt"/>
                <a:ea typeface="Roboto" panose="02000000000000000000" pitchFamily="2" charset="0"/>
                <a:cs typeface="Roboto" panose="02000000000000000000" pitchFamily="2" charset="0"/>
              </a:endParaRPr>
            </a:p>
          </p:txBody>
        </p:sp>
        <p:grpSp>
          <p:nvGrpSpPr>
            <p:cNvPr id="13" name="Group 12">
              <a:extLst>
                <a:ext uri="{FF2B5EF4-FFF2-40B4-BE49-F238E27FC236}">
                  <a16:creationId xmlns:a16="http://schemas.microsoft.com/office/drawing/2014/main" id="{90E51DDA-3BA2-8E47-BEAD-4E90F5168B48}"/>
                </a:ext>
              </a:extLst>
            </p:cNvPr>
            <p:cNvGrpSpPr/>
            <p:nvPr/>
          </p:nvGrpSpPr>
          <p:grpSpPr>
            <a:xfrm rot="10800000">
              <a:off x="1028052" y="1272844"/>
              <a:ext cx="5585155" cy="5585155"/>
              <a:chOff x="0" y="0"/>
              <a:chExt cx="4736592" cy="4736592"/>
            </a:xfrm>
          </p:grpSpPr>
          <p:sp>
            <p:nvSpPr>
              <p:cNvPr id="14" name="Freeform 13">
                <a:extLst>
                  <a:ext uri="{FF2B5EF4-FFF2-40B4-BE49-F238E27FC236}">
                    <a16:creationId xmlns:a16="http://schemas.microsoft.com/office/drawing/2014/main" id="{DE2D4DBD-150C-9B4E-B929-F93AFDB3C10E}"/>
                  </a:ext>
                </a:extLst>
              </p:cNvPr>
              <p:cNvSpPr/>
              <p:nvPr/>
            </p:nvSpPr>
            <p:spPr>
              <a:xfrm rot="5400000">
                <a:off x="0" y="0"/>
                <a:ext cx="4736592" cy="4736592"/>
              </a:xfrm>
              <a:custGeom>
                <a:avLst/>
                <a:gdLst>
                  <a:gd name="connsiteX0" fmla="*/ 0 w 4736592"/>
                  <a:gd name="connsiteY0" fmla="*/ 0 h 4736592"/>
                  <a:gd name="connsiteX1" fmla="*/ 0 w 4736592"/>
                  <a:gd name="connsiteY1" fmla="*/ 4736592 h 4736592"/>
                  <a:gd name="connsiteX2" fmla="*/ 4736592 w 4736592"/>
                  <a:gd name="connsiteY2" fmla="*/ 4736592 h 4736592"/>
                  <a:gd name="connsiteX3" fmla="*/ 0 w 4736592"/>
                  <a:gd name="connsiteY3" fmla="*/ 0 h 4736592"/>
                </a:gdLst>
                <a:ahLst/>
                <a:cxnLst>
                  <a:cxn ang="0">
                    <a:pos x="connsiteX0" y="connsiteY0"/>
                  </a:cxn>
                  <a:cxn ang="0">
                    <a:pos x="connsiteX1" y="connsiteY1"/>
                  </a:cxn>
                  <a:cxn ang="0">
                    <a:pos x="connsiteX2" y="connsiteY2"/>
                  </a:cxn>
                  <a:cxn ang="0">
                    <a:pos x="connsiteX3" y="connsiteY3"/>
                  </a:cxn>
                </a:cxnLst>
                <a:rect l="l" t="t" r="r" b="b"/>
                <a:pathLst>
                  <a:path w="4736592" h="4736592">
                    <a:moveTo>
                      <a:pt x="0" y="0"/>
                    </a:moveTo>
                    <a:lnTo>
                      <a:pt x="0" y="4736592"/>
                    </a:lnTo>
                    <a:lnTo>
                      <a:pt x="4736592" y="4736592"/>
                    </a:lnTo>
                    <a:cubicBezTo>
                      <a:pt x="4736592" y="2120634"/>
                      <a:pt x="2615958" y="0"/>
                      <a:pt x="0" y="0"/>
                    </a:cubicBezTo>
                  </a:path>
                </a:pathLst>
              </a:custGeom>
              <a:solidFill>
                <a:srgbClr val="D9E8FC"/>
              </a:solidFill>
              <a:ln w="4383" cap="flat">
                <a:noFill/>
                <a:prstDash val="solid"/>
                <a:miter/>
              </a:ln>
            </p:spPr>
            <p:txBody>
              <a:bodyPr rtlCol="0" anchor="ctr"/>
              <a:lstStyle/>
              <a:p>
                <a:endParaRPr lang="en-US" sz="1350"/>
              </a:p>
            </p:txBody>
          </p:sp>
          <p:sp>
            <p:nvSpPr>
              <p:cNvPr id="15" name="Freeform 14">
                <a:extLst>
                  <a:ext uri="{FF2B5EF4-FFF2-40B4-BE49-F238E27FC236}">
                    <a16:creationId xmlns:a16="http://schemas.microsoft.com/office/drawing/2014/main" id="{9C115F02-83CF-9747-A99B-0DA684B8F940}"/>
                  </a:ext>
                </a:extLst>
              </p:cNvPr>
              <p:cNvSpPr/>
              <p:nvPr/>
            </p:nvSpPr>
            <p:spPr>
              <a:xfrm rot="5400000">
                <a:off x="0" y="0"/>
                <a:ext cx="3157728" cy="3157728"/>
              </a:xfrm>
              <a:custGeom>
                <a:avLst/>
                <a:gdLst>
                  <a:gd name="connsiteX0" fmla="*/ 0 w 3157728"/>
                  <a:gd name="connsiteY0" fmla="*/ 0 h 3157728"/>
                  <a:gd name="connsiteX1" fmla="*/ 0 w 3157728"/>
                  <a:gd name="connsiteY1" fmla="*/ 3157728 h 3157728"/>
                  <a:gd name="connsiteX2" fmla="*/ 3157728 w 3157728"/>
                  <a:gd name="connsiteY2" fmla="*/ 3157728 h 3157728"/>
                  <a:gd name="connsiteX3" fmla="*/ 0 w 3157728"/>
                  <a:gd name="connsiteY3" fmla="*/ 0 h 3157728"/>
                </a:gdLst>
                <a:ahLst/>
                <a:cxnLst>
                  <a:cxn ang="0">
                    <a:pos x="connsiteX0" y="connsiteY0"/>
                  </a:cxn>
                  <a:cxn ang="0">
                    <a:pos x="connsiteX1" y="connsiteY1"/>
                  </a:cxn>
                  <a:cxn ang="0">
                    <a:pos x="connsiteX2" y="connsiteY2"/>
                  </a:cxn>
                  <a:cxn ang="0">
                    <a:pos x="connsiteX3" y="connsiteY3"/>
                  </a:cxn>
                </a:cxnLst>
                <a:rect l="l" t="t" r="r" b="b"/>
                <a:pathLst>
                  <a:path w="3157728" h="3157728">
                    <a:moveTo>
                      <a:pt x="0" y="0"/>
                    </a:moveTo>
                    <a:lnTo>
                      <a:pt x="0" y="3157728"/>
                    </a:lnTo>
                    <a:lnTo>
                      <a:pt x="3157728" y="3157728"/>
                    </a:lnTo>
                    <a:cubicBezTo>
                      <a:pt x="3157728" y="1413741"/>
                      <a:pt x="1743987" y="0"/>
                      <a:pt x="0" y="0"/>
                    </a:cubicBezTo>
                  </a:path>
                </a:pathLst>
              </a:custGeom>
              <a:solidFill>
                <a:srgbClr val="E3EDFC"/>
              </a:solidFill>
              <a:ln w="4383" cap="flat">
                <a:noFill/>
                <a:prstDash val="solid"/>
                <a:miter/>
              </a:ln>
            </p:spPr>
            <p:txBody>
              <a:bodyPr rtlCol="0" anchor="ctr"/>
              <a:lstStyle/>
              <a:p>
                <a:endParaRPr lang="en-US" sz="1350"/>
              </a:p>
            </p:txBody>
          </p:sp>
          <p:sp>
            <p:nvSpPr>
              <p:cNvPr id="16" name="Freeform 15">
                <a:extLst>
                  <a:ext uri="{FF2B5EF4-FFF2-40B4-BE49-F238E27FC236}">
                    <a16:creationId xmlns:a16="http://schemas.microsoft.com/office/drawing/2014/main" id="{E1057D23-8A41-6B47-953D-175CA56653D9}"/>
                  </a:ext>
                </a:extLst>
              </p:cNvPr>
              <p:cNvSpPr/>
              <p:nvPr/>
            </p:nvSpPr>
            <p:spPr>
              <a:xfrm rot="5400000">
                <a:off x="0" y="0"/>
                <a:ext cx="1578864" cy="1578864"/>
              </a:xfrm>
              <a:custGeom>
                <a:avLst/>
                <a:gdLst>
                  <a:gd name="connsiteX0" fmla="*/ 0 w 1578864"/>
                  <a:gd name="connsiteY0" fmla="*/ 0 h 1578864"/>
                  <a:gd name="connsiteX1" fmla="*/ 0 w 1578864"/>
                  <a:gd name="connsiteY1" fmla="*/ 1578864 h 1578864"/>
                  <a:gd name="connsiteX2" fmla="*/ 1578864 w 1578864"/>
                  <a:gd name="connsiteY2" fmla="*/ 1578864 h 1578864"/>
                  <a:gd name="connsiteX3" fmla="*/ 0 w 1578864"/>
                  <a:gd name="connsiteY3" fmla="*/ 0 h 1578864"/>
                </a:gdLst>
                <a:ahLst/>
                <a:cxnLst>
                  <a:cxn ang="0">
                    <a:pos x="connsiteX0" y="connsiteY0"/>
                  </a:cxn>
                  <a:cxn ang="0">
                    <a:pos x="connsiteX1" y="connsiteY1"/>
                  </a:cxn>
                  <a:cxn ang="0">
                    <a:pos x="connsiteX2" y="connsiteY2"/>
                  </a:cxn>
                  <a:cxn ang="0">
                    <a:pos x="connsiteX3" y="connsiteY3"/>
                  </a:cxn>
                </a:cxnLst>
                <a:rect l="l" t="t" r="r" b="b"/>
                <a:pathLst>
                  <a:path w="1578864" h="1578864">
                    <a:moveTo>
                      <a:pt x="0" y="0"/>
                    </a:moveTo>
                    <a:lnTo>
                      <a:pt x="0" y="1578864"/>
                    </a:lnTo>
                    <a:lnTo>
                      <a:pt x="1578864" y="1578864"/>
                    </a:lnTo>
                    <a:cubicBezTo>
                      <a:pt x="1578864" y="706892"/>
                      <a:pt x="871972" y="0"/>
                      <a:pt x="0" y="0"/>
                    </a:cubicBezTo>
                  </a:path>
                </a:pathLst>
              </a:custGeom>
              <a:solidFill>
                <a:srgbClr val="EDF5FC"/>
              </a:solidFill>
              <a:ln w="4383" cap="flat">
                <a:noFill/>
                <a:prstDash val="solid"/>
                <a:miter/>
              </a:ln>
            </p:spPr>
            <p:txBody>
              <a:bodyPr rtlCol="0" anchor="ctr"/>
              <a:lstStyle/>
              <a:p>
                <a:endParaRPr lang="en-US" sz="1350"/>
              </a:p>
            </p:txBody>
          </p:sp>
        </p:grpSp>
      </p:grpSp>
      <p:sp>
        <p:nvSpPr>
          <p:cNvPr id="10" name="Rectangle 9">
            <a:extLst>
              <a:ext uri="{FF2B5EF4-FFF2-40B4-BE49-F238E27FC236}">
                <a16:creationId xmlns:a16="http://schemas.microsoft.com/office/drawing/2014/main" id="{3B559D56-2C28-D04F-BFE7-1FC761E2CD72}"/>
              </a:ext>
            </a:extLst>
          </p:cNvPr>
          <p:cNvSpPr/>
          <p:nvPr/>
        </p:nvSpPr>
        <p:spPr bwMode="auto">
          <a:xfrm>
            <a:off x="0" y="0"/>
            <a:ext cx="779069" cy="6858000"/>
          </a:xfrm>
          <a:prstGeom prst="rect">
            <a:avLst/>
          </a:prstGeom>
          <a:solidFill>
            <a:srgbClr val="EDF5FC"/>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US" sz="1350" b="0" i="0">
              <a:solidFill>
                <a:schemeClr val="bg1"/>
              </a:solidFill>
              <a:latin typeface="+mn-lt"/>
              <a:ea typeface="Roboto" panose="02000000000000000000" pitchFamily="2" charset="0"/>
              <a:cs typeface="Roboto" panose="02000000000000000000" pitchFamily="2" charset="0"/>
            </a:endParaRPr>
          </a:p>
        </p:txBody>
      </p:sp>
      <p:sp>
        <p:nvSpPr>
          <p:cNvPr id="9" name="Title 9">
            <a:extLst>
              <a:ext uri="{FF2B5EF4-FFF2-40B4-BE49-F238E27FC236}">
                <a16:creationId xmlns:a16="http://schemas.microsoft.com/office/drawing/2014/main" id="{7D85742C-4017-1C43-82BA-249D37066144}"/>
              </a:ext>
            </a:extLst>
          </p:cNvPr>
          <p:cNvSpPr>
            <a:spLocks noGrp="1"/>
          </p:cNvSpPr>
          <p:nvPr>
            <p:ph type="title"/>
          </p:nvPr>
        </p:nvSpPr>
        <p:spPr>
          <a:xfrm>
            <a:off x="1109663" y="1581150"/>
            <a:ext cx="3758804" cy="4814888"/>
          </a:xfrm>
        </p:spPr>
        <p:txBody>
          <a:bodyPr tIns="91440" rIns="0" bIns="0" anchor="t" anchorCtr="0"/>
          <a:lstStyle>
            <a:lvl1pPr>
              <a:lnSpc>
                <a:spcPct val="92000"/>
              </a:lnSpc>
              <a:defRPr sz="2250" b="0">
                <a:solidFill>
                  <a:srgbClr val="0047C7"/>
                </a:solidFill>
              </a:defRPr>
            </a:lvl1pPr>
          </a:lstStyle>
          <a:p>
            <a:r>
              <a:rPr lang="en-US"/>
              <a:t>Click to edit Master title style</a:t>
            </a:r>
          </a:p>
        </p:txBody>
      </p:sp>
      <p:sp>
        <p:nvSpPr>
          <p:cNvPr id="11" name="Footer Placeholder 1">
            <a:extLst>
              <a:ext uri="{FF2B5EF4-FFF2-40B4-BE49-F238E27FC236}">
                <a16:creationId xmlns:a16="http://schemas.microsoft.com/office/drawing/2014/main" id="{A82A6104-C4A9-B44A-A362-E39E1EA52D11}"/>
              </a:ext>
            </a:extLst>
          </p:cNvPr>
          <p:cNvSpPr>
            <a:spLocks noGrp="1"/>
          </p:cNvSpPr>
          <p:nvPr>
            <p:ph type="ftr" sz="quarter" idx="24"/>
          </p:nvPr>
        </p:nvSpPr>
        <p:spPr>
          <a:xfrm>
            <a:off x="5052299" y="6396039"/>
            <a:ext cx="3745230" cy="309488"/>
          </a:xfrm>
        </p:spPr>
        <p:txBody>
          <a:bodyPr lIns="548640"/>
          <a:lstStyle/>
          <a:p>
            <a:r>
              <a:rPr lang="en-US"/>
              <a:t>Presentation title lorem ipsum dolor sit amet miralet  |  © Tufts Medicine 2022  |  Private and confidential. Not for redistribution.</a:t>
            </a:r>
            <a:endParaRPr lang="en-US" dirty="0"/>
          </a:p>
        </p:txBody>
      </p:sp>
      <p:sp>
        <p:nvSpPr>
          <p:cNvPr id="3" name="Text Placeholder 2">
            <a:extLst>
              <a:ext uri="{FF2B5EF4-FFF2-40B4-BE49-F238E27FC236}">
                <a16:creationId xmlns:a16="http://schemas.microsoft.com/office/drawing/2014/main" id="{877435F3-0447-B644-8F31-31B1D2FD02F7}"/>
              </a:ext>
            </a:extLst>
          </p:cNvPr>
          <p:cNvSpPr>
            <a:spLocks noGrp="1"/>
          </p:cNvSpPr>
          <p:nvPr>
            <p:ph type="body" sz="quarter" idx="26"/>
          </p:nvPr>
        </p:nvSpPr>
        <p:spPr>
          <a:xfrm>
            <a:off x="5051823" y="1581151"/>
            <a:ext cx="3758803" cy="4814887"/>
          </a:xfrm>
        </p:spPr>
        <p:txBody>
          <a:bodyPr lIns="548640" tIns="9144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Slide Number Placeholder 1">
            <a:extLst>
              <a:ext uri="{FF2B5EF4-FFF2-40B4-BE49-F238E27FC236}">
                <a16:creationId xmlns:a16="http://schemas.microsoft.com/office/drawing/2014/main" id="{94D946B8-1B28-B845-8CE5-0699B359B36F}"/>
              </a:ext>
            </a:extLst>
          </p:cNvPr>
          <p:cNvSpPr>
            <a:spLocks noGrp="1"/>
          </p:cNvSpPr>
          <p:nvPr>
            <p:ph type="sldNum" sz="quarter" idx="27"/>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sz="750">
                <a:solidFill>
                  <a:schemeClr val="tx1"/>
                </a:solidFill>
              </a:defRPr>
            </a:lvl9pPr>
          </a:lstStyle>
          <a:p>
            <a:pPr lvl="8"/>
            <a:fld id="{63DCA5C9-2E11-4C67-86EB-AE1DE127DC64}" type="slidenum">
              <a:rPr lang="en-US" smtClean="0"/>
              <a:pPr lvl="8"/>
              <a:t>‹#›</a:t>
            </a:fld>
            <a:endParaRPr lang="en-US" dirty="0"/>
          </a:p>
        </p:txBody>
      </p:sp>
      <p:sp>
        <p:nvSpPr>
          <p:cNvPr id="8" name="Picture 4">
            <a:extLst>
              <a:ext uri="{FF2B5EF4-FFF2-40B4-BE49-F238E27FC236}">
                <a16:creationId xmlns:a16="http://schemas.microsoft.com/office/drawing/2014/main" id="{BEBA8198-E4E6-6A42-9CB4-FE7F31E81B89}"/>
              </a:ext>
            </a:extLst>
          </p:cNvPr>
          <p:cNvSpPr/>
          <p:nvPr/>
        </p:nvSpPr>
        <p:spPr>
          <a:xfrm>
            <a:off x="248160" y="372269"/>
            <a:ext cx="270272" cy="360363"/>
          </a:xfrm>
          <a:custGeom>
            <a:avLst/>
            <a:gdLst>
              <a:gd name="connsiteX0" fmla="*/ 180182 w 360362"/>
              <a:gd name="connsiteY0" fmla="*/ 0 h 360363"/>
              <a:gd name="connsiteX1" fmla="*/ 0 w 360362"/>
              <a:gd name="connsiteY1" fmla="*/ 180182 h 360363"/>
              <a:gd name="connsiteX2" fmla="*/ 180182 w 360362"/>
              <a:gd name="connsiteY2" fmla="*/ 360363 h 360363"/>
              <a:gd name="connsiteX3" fmla="*/ 360363 w 360362"/>
              <a:gd name="connsiteY3" fmla="*/ 180182 h 360363"/>
              <a:gd name="connsiteX4" fmla="*/ 180182 w 360362"/>
              <a:gd name="connsiteY4" fmla="*/ 0 h 360363"/>
              <a:gd name="connsiteX5" fmla="*/ 139190 w 360362"/>
              <a:gd name="connsiteY5" fmla="*/ 257209 h 360363"/>
              <a:gd name="connsiteX6" fmla="*/ 139190 w 360362"/>
              <a:gd name="connsiteY6" fmla="*/ 181333 h 360363"/>
              <a:gd name="connsiteX7" fmla="*/ 172223 w 360362"/>
              <a:gd name="connsiteY7" fmla="*/ 221623 h 360363"/>
              <a:gd name="connsiteX8" fmla="*/ 187239 w 360362"/>
              <a:gd name="connsiteY8" fmla="*/ 221623 h 360363"/>
              <a:gd name="connsiteX9" fmla="*/ 221573 w 360362"/>
              <a:gd name="connsiteY9" fmla="*/ 181583 h 360363"/>
              <a:gd name="connsiteX10" fmla="*/ 221573 w 360362"/>
              <a:gd name="connsiteY10" fmla="*/ 257209 h 360363"/>
              <a:gd name="connsiteX11" fmla="*/ 255557 w 360362"/>
              <a:gd name="connsiteY11" fmla="*/ 257209 h 360363"/>
              <a:gd name="connsiteX12" fmla="*/ 255557 w 360362"/>
              <a:gd name="connsiteY12" fmla="*/ 301354 h 360363"/>
              <a:gd name="connsiteX13" fmla="*/ 104555 w 360362"/>
              <a:gd name="connsiteY13" fmla="*/ 301354 h 360363"/>
              <a:gd name="connsiteX14" fmla="*/ 104555 w 360362"/>
              <a:gd name="connsiteY14" fmla="*/ 257209 h 360363"/>
              <a:gd name="connsiteX15" fmla="*/ 299352 w 360362"/>
              <a:gd name="connsiteY15" fmla="*/ 167118 h 360363"/>
              <a:gd name="connsiteX16" fmla="*/ 255808 w 360362"/>
              <a:gd name="connsiteY16" fmla="*/ 167118 h 360363"/>
              <a:gd name="connsiteX17" fmla="*/ 255808 w 360362"/>
              <a:gd name="connsiteY17" fmla="*/ 132433 h 360363"/>
              <a:gd name="connsiteX18" fmla="*/ 221773 w 360362"/>
              <a:gd name="connsiteY18" fmla="*/ 132433 h 360363"/>
              <a:gd name="connsiteX19" fmla="*/ 179681 w 360362"/>
              <a:gd name="connsiteY19" fmla="*/ 181633 h 360363"/>
              <a:gd name="connsiteX20" fmla="*/ 139641 w 360362"/>
              <a:gd name="connsiteY20" fmla="*/ 132433 h 360363"/>
              <a:gd name="connsiteX21" fmla="*/ 104455 w 360362"/>
              <a:gd name="connsiteY21" fmla="*/ 132433 h 360363"/>
              <a:gd name="connsiteX22" fmla="*/ 104455 w 360362"/>
              <a:gd name="connsiteY22" fmla="*/ 167168 h 360363"/>
              <a:gd name="connsiteX23" fmla="*/ 61212 w 360362"/>
              <a:gd name="connsiteY23" fmla="*/ 167168 h 360363"/>
              <a:gd name="connsiteX24" fmla="*/ 61212 w 360362"/>
              <a:gd name="connsiteY24" fmla="*/ 83834 h 360363"/>
              <a:gd name="connsiteX25" fmla="*/ 299151 w 360362"/>
              <a:gd name="connsiteY25" fmla="*/ 83834 h 360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60362" h="360363">
                <a:moveTo>
                  <a:pt x="180182" y="0"/>
                </a:moveTo>
                <a:cubicBezTo>
                  <a:pt x="80670" y="0"/>
                  <a:pt x="0" y="80670"/>
                  <a:pt x="0" y="180182"/>
                </a:cubicBezTo>
                <a:cubicBezTo>
                  <a:pt x="0" y="279693"/>
                  <a:pt x="80670" y="360363"/>
                  <a:pt x="180182" y="360363"/>
                </a:cubicBezTo>
                <a:cubicBezTo>
                  <a:pt x="279693" y="360363"/>
                  <a:pt x="360363" y="279693"/>
                  <a:pt x="360363" y="180182"/>
                </a:cubicBezTo>
                <a:cubicBezTo>
                  <a:pt x="360363" y="80670"/>
                  <a:pt x="279693" y="0"/>
                  <a:pt x="180182" y="0"/>
                </a:cubicBezTo>
                <a:close/>
                <a:moveTo>
                  <a:pt x="139190" y="257209"/>
                </a:moveTo>
                <a:lnTo>
                  <a:pt x="139190" y="181333"/>
                </a:lnTo>
                <a:lnTo>
                  <a:pt x="172223" y="221623"/>
                </a:lnTo>
                <a:lnTo>
                  <a:pt x="187239" y="221623"/>
                </a:lnTo>
                <a:lnTo>
                  <a:pt x="221573" y="181583"/>
                </a:lnTo>
                <a:lnTo>
                  <a:pt x="221573" y="257209"/>
                </a:lnTo>
                <a:lnTo>
                  <a:pt x="255557" y="257209"/>
                </a:lnTo>
                <a:lnTo>
                  <a:pt x="255557" y="301354"/>
                </a:lnTo>
                <a:lnTo>
                  <a:pt x="104555" y="301354"/>
                </a:lnTo>
                <a:lnTo>
                  <a:pt x="104555" y="257209"/>
                </a:lnTo>
                <a:close/>
                <a:moveTo>
                  <a:pt x="299352" y="167118"/>
                </a:moveTo>
                <a:lnTo>
                  <a:pt x="255808" y="167118"/>
                </a:lnTo>
                <a:lnTo>
                  <a:pt x="255808" y="132433"/>
                </a:lnTo>
                <a:lnTo>
                  <a:pt x="221773" y="132433"/>
                </a:lnTo>
                <a:lnTo>
                  <a:pt x="179681" y="181633"/>
                </a:lnTo>
                <a:lnTo>
                  <a:pt x="139641" y="132433"/>
                </a:lnTo>
                <a:lnTo>
                  <a:pt x="104455" y="132433"/>
                </a:lnTo>
                <a:lnTo>
                  <a:pt x="104455" y="167168"/>
                </a:lnTo>
                <a:lnTo>
                  <a:pt x="61212" y="167168"/>
                </a:lnTo>
                <a:lnTo>
                  <a:pt x="61212" y="83834"/>
                </a:lnTo>
                <a:lnTo>
                  <a:pt x="299151" y="83834"/>
                </a:lnTo>
                <a:close/>
              </a:path>
            </a:pathLst>
          </a:custGeom>
          <a:solidFill>
            <a:srgbClr val="428FEC"/>
          </a:solidFill>
          <a:ln w="4895" cap="flat">
            <a:noFill/>
            <a:prstDash val="solid"/>
            <a:miter/>
          </a:ln>
        </p:spPr>
        <p:txBody>
          <a:bodyPr rtlCol="0" anchor="ctr"/>
          <a:lstStyle/>
          <a:p>
            <a:endParaRPr lang="en-US" sz="1350"/>
          </a:p>
        </p:txBody>
      </p:sp>
    </p:spTree>
    <p:extLst>
      <p:ext uri="{BB962C8B-B14F-4D97-AF65-F5344CB8AC3E}">
        <p14:creationId xmlns:p14="http://schemas.microsoft.com/office/powerpoint/2010/main" val="1337861077"/>
      </p:ext>
    </p:extLst>
  </p:cSld>
  <p:clrMapOvr>
    <a:masterClrMapping/>
  </p:clrMapOvr>
  <p:extLst>
    <p:ext uri="{DCECCB84-F9BA-43D5-87BE-67443E8EF086}">
      <p15:sldGuideLst xmlns:p15="http://schemas.microsoft.com/office/powerpoint/2012/main"/>
    </p:ext>
  </p:extLs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p:cSld name="storytelling_pic_v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ooter Placeholder 1">
            <a:extLst>
              <a:ext uri="{FF2B5EF4-FFF2-40B4-BE49-F238E27FC236}">
                <a16:creationId xmlns:a16="http://schemas.microsoft.com/office/drawing/2014/main" id="{A82A6104-C4A9-B44A-A362-E39E1EA52D11}"/>
              </a:ext>
            </a:extLst>
          </p:cNvPr>
          <p:cNvSpPr>
            <a:spLocks noGrp="1"/>
          </p:cNvSpPr>
          <p:nvPr>
            <p:ph type="ftr" sz="quarter" idx="24"/>
          </p:nvPr>
        </p:nvSpPr>
        <p:spPr>
          <a:xfrm>
            <a:off x="5052299" y="6396039"/>
            <a:ext cx="3745230" cy="309488"/>
          </a:xfrm>
        </p:spPr>
        <p:txBody>
          <a:bodyPr lIns="548640"/>
          <a:lstStyle/>
          <a:p>
            <a:r>
              <a:rPr lang="en-US"/>
              <a:t>Presentation title lorem ipsum dolor sit amet miralet  |  © Tufts Medicine 2022  |  Private and confidential. Not for redistribution.</a:t>
            </a:r>
            <a:endParaRPr lang="en-US" dirty="0"/>
          </a:p>
        </p:txBody>
      </p:sp>
      <p:sp>
        <p:nvSpPr>
          <p:cNvPr id="3" name="Text Placeholder 2">
            <a:extLst>
              <a:ext uri="{FF2B5EF4-FFF2-40B4-BE49-F238E27FC236}">
                <a16:creationId xmlns:a16="http://schemas.microsoft.com/office/drawing/2014/main" id="{877435F3-0447-B644-8F31-31B1D2FD02F7}"/>
              </a:ext>
            </a:extLst>
          </p:cNvPr>
          <p:cNvSpPr>
            <a:spLocks noGrp="1"/>
          </p:cNvSpPr>
          <p:nvPr>
            <p:ph type="body" sz="quarter" idx="26"/>
          </p:nvPr>
        </p:nvSpPr>
        <p:spPr>
          <a:xfrm>
            <a:off x="5051823" y="1842869"/>
            <a:ext cx="3758803" cy="4553169"/>
          </a:xfrm>
        </p:spPr>
        <p:txBody>
          <a:bodyPr lIns="548640" tIns="36576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a:extLst>
              <a:ext uri="{FF2B5EF4-FFF2-40B4-BE49-F238E27FC236}">
                <a16:creationId xmlns:a16="http://schemas.microsoft.com/office/drawing/2014/main" id="{394787A4-6679-5F49-93C1-CEBDAFA248A1}"/>
              </a:ext>
            </a:extLst>
          </p:cNvPr>
          <p:cNvSpPr>
            <a:spLocks noGrp="1"/>
          </p:cNvSpPr>
          <p:nvPr>
            <p:ph type="title"/>
          </p:nvPr>
        </p:nvSpPr>
        <p:spPr>
          <a:xfrm>
            <a:off x="5049915" y="454026"/>
            <a:ext cx="3745231" cy="1388843"/>
          </a:xfrm>
        </p:spPr>
        <p:txBody>
          <a:bodyPr lIns="548640" rIns="0" bIns="36576"/>
          <a:lstStyle>
            <a:lvl1pPr>
              <a:defRPr sz="2250"/>
            </a:lvl1pPr>
          </a:lstStyle>
          <a:p>
            <a:r>
              <a:rPr lang="en-US"/>
              <a:t>Click to edit Master title style</a:t>
            </a:r>
          </a:p>
        </p:txBody>
      </p:sp>
      <p:sp>
        <p:nvSpPr>
          <p:cNvPr id="8" name="Picture Placeholder 4">
            <a:extLst>
              <a:ext uri="{FF2B5EF4-FFF2-40B4-BE49-F238E27FC236}">
                <a16:creationId xmlns:a16="http://schemas.microsoft.com/office/drawing/2014/main" id="{48F04211-04F3-7649-8DD8-4F330DFE82DA}"/>
              </a:ext>
            </a:extLst>
          </p:cNvPr>
          <p:cNvSpPr>
            <a:spLocks noGrp="1"/>
          </p:cNvSpPr>
          <p:nvPr>
            <p:ph type="pic" sz="quarter" idx="23"/>
          </p:nvPr>
        </p:nvSpPr>
        <p:spPr>
          <a:xfrm>
            <a:off x="769144" y="-1"/>
            <a:ext cx="4185047" cy="6858001"/>
          </a:xfrm>
          <a:solidFill>
            <a:schemeClr val="bg1">
              <a:lumMod val="75000"/>
            </a:schemeClr>
          </a:solidFill>
        </p:spPr>
        <p:txBody>
          <a:bodyPr tIns="2743200"/>
          <a:lstStyle>
            <a:lvl1pPr algn="ctr">
              <a:defRPr/>
            </a:lvl1pPr>
          </a:lstStyle>
          <a:p>
            <a:r>
              <a:rPr lang="en-US"/>
              <a:t>Click icon to add picture</a:t>
            </a:r>
          </a:p>
        </p:txBody>
      </p:sp>
      <p:sp>
        <p:nvSpPr>
          <p:cNvPr id="4" name="Slide Number Placeholder 3">
            <a:extLst>
              <a:ext uri="{FF2B5EF4-FFF2-40B4-BE49-F238E27FC236}">
                <a16:creationId xmlns:a16="http://schemas.microsoft.com/office/drawing/2014/main" id="{71021AAD-AE8F-144C-8D98-E2A42C9CC32D}"/>
              </a:ext>
            </a:extLst>
          </p:cNvPr>
          <p:cNvSpPr>
            <a:spLocks noGrp="1"/>
          </p:cNvSpPr>
          <p:nvPr>
            <p:ph type="sldNum" sz="quarter" idx="27"/>
          </p:nvPr>
        </p:nvSpPr>
        <p:spPr/>
        <p:txBody>
          <a:bodyPr/>
          <a:lstStyle/>
          <a:p>
            <a:fld id="{63DCA5C9-2E11-4C67-86EB-AE1DE127DC64}" type="slidenum">
              <a:rPr lang="en-US" smtClean="0"/>
              <a:pPr/>
              <a:t>‹#›</a:t>
            </a:fld>
            <a:endParaRPr lang="en-US" dirty="0"/>
          </a:p>
        </p:txBody>
      </p:sp>
      <p:sp>
        <p:nvSpPr>
          <p:cNvPr id="9" name="Picture 5">
            <a:extLst>
              <a:ext uri="{FF2B5EF4-FFF2-40B4-BE49-F238E27FC236}">
                <a16:creationId xmlns:a16="http://schemas.microsoft.com/office/drawing/2014/main" id="{435CCC5B-A71F-D94E-A981-6143A0C9CB8C}"/>
              </a:ext>
            </a:extLst>
          </p:cNvPr>
          <p:cNvSpPr/>
          <p:nvPr/>
        </p:nvSpPr>
        <p:spPr>
          <a:xfrm>
            <a:off x="245909" y="376015"/>
            <a:ext cx="267462" cy="356616"/>
          </a:xfrm>
          <a:custGeom>
            <a:avLst/>
            <a:gdLst>
              <a:gd name="connsiteX0" fmla="*/ 227806 w 455612"/>
              <a:gd name="connsiteY0" fmla="*/ 0 h 455612"/>
              <a:gd name="connsiteX1" fmla="*/ 0 w 455612"/>
              <a:gd name="connsiteY1" fmla="*/ 227806 h 455612"/>
              <a:gd name="connsiteX2" fmla="*/ 227806 w 455612"/>
              <a:gd name="connsiteY2" fmla="*/ 455612 h 455612"/>
              <a:gd name="connsiteX3" fmla="*/ 455612 w 455612"/>
              <a:gd name="connsiteY3" fmla="*/ 227806 h 455612"/>
              <a:gd name="connsiteX4" fmla="*/ 227806 w 455612"/>
              <a:gd name="connsiteY4" fmla="*/ 0 h 455612"/>
              <a:gd name="connsiteX5" fmla="*/ 175917 w 455612"/>
              <a:gd name="connsiteY5" fmla="*/ 325256 h 455612"/>
              <a:gd name="connsiteX6" fmla="*/ 175917 w 455612"/>
              <a:gd name="connsiteY6" fmla="*/ 229072 h 455612"/>
              <a:gd name="connsiteX7" fmla="*/ 217681 w 455612"/>
              <a:gd name="connsiteY7" fmla="*/ 279695 h 455612"/>
              <a:gd name="connsiteX8" fmla="*/ 236665 w 455612"/>
              <a:gd name="connsiteY8" fmla="*/ 279695 h 455612"/>
              <a:gd name="connsiteX9" fmla="*/ 280328 w 455612"/>
              <a:gd name="connsiteY9" fmla="*/ 229072 h 455612"/>
              <a:gd name="connsiteX10" fmla="*/ 280328 w 455612"/>
              <a:gd name="connsiteY10" fmla="*/ 324624 h 455612"/>
              <a:gd name="connsiteX11" fmla="*/ 323358 w 455612"/>
              <a:gd name="connsiteY11" fmla="*/ 324624 h 455612"/>
              <a:gd name="connsiteX12" fmla="*/ 323358 w 455612"/>
              <a:gd name="connsiteY12" fmla="*/ 380309 h 455612"/>
              <a:gd name="connsiteX13" fmla="*/ 132254 w 455612"/>
              <a:gd name="connsiteY13" fmla="*/ 380309 h 455612"/>
              <a:gd name="connsiteX14" fmla="*/ 132254 w 455612"/>
              <a:gd name="connsiteY14" fmla="*/ 324624 h 455612"/>
              <a:gd name="connsiteX15" fmla="*/ 175917 w 455612"/>
              <a:gd name="connsiteY15" fmla="*/ 324624 h 455612"/>
              <a:gd name="connsiteX16" fmla="*/ 378411 w 455612"/>
              <a:gd name="connsiteY16" fmla="*/ 211353 h 455612"/>
              <a:gd name="connsiteX17" fmla="*/ 323358 w 455612"/>
              <a:gd name="connsiteY17" fmla="*/ 211353 h 455612"/>
              <a:gd name="connsiteX18" fmla="*/ 323358 w 455612"/>
              <a:gd name="connsiteY18" fmla="*/ 167691 h 455612"/>
              <a:gd name="connsiteX19" fmla="*/ 280328 w 455612"/>
              <a:gd name="connsiteY19" fmla="*/ 167691 h 455612"/>
              <a:gd name="connsiteX20" fmla="*/ 227173 w 455612"/>
              <a:gd name="connsiteY20" fmla="*/ 229704 h 455612"/>
              <a:gd name="connsiteX21" fmla="*/ 176550 w 455612"/>
              <a:gd name="connsiteY21" fmla="*/ 167691 h 455612"/>
              <a:gd name="connsiteX22" fmla="*/ 132254 w 455612"/>
              <a:gd name="connsiteY22" fmla="*/ 167691 h 455612"/>
              <a:gd name="connsiteX23" fmla="*/ 132254 w 455612"/>
              <a:gd name="connsiteY23" fmla="*/ 211353 h 455612"/>
              <a:gd name="connsiteX24" fmla="*/ 77834 w 455612"/>
              <a:gd name="connsiteY24" fmla="*/ 211353 h 455612"/>
              <a:gd name="connsiteX25" fmla="*/ 77834 w 455612"/>
              <a:gd name="connsiteY25" fmla="*/ 106309 h 455612"/>
              <a:gd name="connsiteX26" fmla="*/ 378411 w 455612"/>
              <a:gd name="connsiteY26" fmla="*/ 106309 h 455612"/>
              <a:gd name="connsiteX27" fmla="*/ 378411 w 455612"/>
              <a:gd name="connsiteY27" fmla="*/ 211353 h 455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55612" h="455612">
                <a:moveTo>
                  <a:pt x="227806" y="0"/>
                </a:moveTo>
                <a:cubicBezTo>
                  <a:pt x="101880" y="0"/>
                  <a:pt x="0" y="101880"/>
                  <a:pt x="0" y="227806"/>
                </a:cubicBezTo>
                <a:cubicBezTo>
                  <a:pt x="0" y="353732"/>
                  <a:pt x="101880" y="455612"/>
                  <a:pt x="227806" y="455612"/>
                </a:cubicBezTo>
                <a:cubicBezTo>
                  <a:pt x="353732" y="455612"/>
                  <a:pt x="455612" y="353732"/>
                  <a:pt x="455612" y="227806"/>
                </a:cubicBezTo>
                <a:cubicBezTo>
                  <a:pt x="455612" y="101880"/>
                  <a:pt x="353732" y="0"/>
                  <a:pt x="227806" y="0"/>
                </a:cubicBezTo>
                <a:close/>
                <a:moveTo>
                  <a:pt x="175917" y="325256"/>
                </a:moveTo>
                <a:lnTo>
                  <a:pt x="175917" y="229072"/>
                </a:lnTo>
                <a:lnTo>
                  <a:pt x="217681" y="279695"/>
                </a:lnTo>
                <a:lnTo>
                  <a:pt x="236665" y="279695"/>
                </a:lnTo>
                <a:lnTo>
                  <a:pt x="280328" y="229072"/>
                </a:lnTo>
                <a:lnTo>
                  <a:pt x="280328" y="324624"/>
                </a:lnTo>
                <a:lnTo>
                  <a:pt x="323358" y="324624"/>
                </a:lnTo>
                <a:lnTo>
                  <a:pt x="323358" y="380309"/>
                </a:lnTo>
                <a:lnTo>
                  <a:pt x="132254" y="380309"/>
                </a:lnTo>
                <a:lnTo>
                  <a:pt x="132254" y="324624"/>
                </a:lnTo>
                <a:lnTo>
                  <a:pt x="175917" y="324624"/>
                </a:lnTo>
                <a:close/>
                <a:moveTo>
                  <a:pt x="378411" y="211353"/>
                </a:moveTo>
                <a:lnTo>
                  <a:pt x="323358" y="211353"/>
                </a:lnTo>
                <a:lnTo>
                  <a:pt x="323358" y="167691"/>
                </a:lnTo>
                <a:lnTo>
                  <a:pt x="280328" y="167691"/>
                </a:lnTo>
                <a:lnTo>
                  <a:pt x="227173" y="229704"/>
                </a:lnTo>
                <a:lnTo>
                  <a:pt x="176550" y="167691"/>
                </a:lnTo>
                <a:lnTo>
                  <a:pt x="132254" y="167691"/>
                </a:lnTo>
                <a:lnTo>
                  <a:pt x="132254" y="211353"/>
                </a:lnTo>
                <a:lnTo>
                  <a:pt x="77834" y="211353"/>
                </a:lnTo>
                <a:lnTo>
                  <a:pt x="77834" y="106309"/>
                </a:lnTo>
                <a:lnTo>
                  <a:pt x="378411" y="106309"/>
                </a:lnTo>
                <a:lnTo>
                  <a:pt x="378411" y="211353"/>
                </a:lnTo>
                <a:close/>
              </a:path>
            </a:pathLst>
          </a:custGeom>
          <a:solidFill>
            <a:srgbClr val="FFFFFF"/>
          </a:solidFill>
          <a:ln w="6218" cap="flat">
            <a:noFill/>
            <a:prstDash val="solid"/>
            <a:miter/>
          </a:ln>
        </p:spPr>
        <p:txBody>
          <a:bodyPr rtlCol="0" anchor="ctr"/>
          <a:lstStyle/>
          <a:p>
            <a:endParaRPr lang="en-US" sz="1350"/>
          </a:p>
        </p:txBody>
      </p:sp>
    </p:spTree>
    <p:extLst>
      <p:ext uri="{BB962C8B-B14F-4D97-AF65-F5344CB8AC3E}">
        <p14:creationId xmlns:p14="http://schemas.microsoft.com/office/powerpoint/2010/main" val="1669814673"/>
      </p:ext>
    </p:extLst>
  </p:cSld>
  <p:clrMapOvr>
    <a:masterClrMapping/>
  </p:clrMapOvr>
  <p:extLst>
    <p:ext uri="{DCECCB84-F9BA-43D5-87BE-67443E8EF086}">
      <p15:sldGuideLst xmlns:p15="http://schemas.microsoft.com/office/powerpoint/2012/main"/>
    </p:ext>
  </p:extLs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p:cSld name="Quote_Callout_blue">
    <p:bg>
      <p:bgPr>
        <a:solidFill>
          <a:srgbClr val="00308C"/>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E287B18-9B4E-214A-A1E3-5E0104CC02B7}"/>
              </a:ext>
            </a:extLst>
          </p:cNvPr>
          <p:cNvSpPr/>
          <p:nvPr/>
        </p:nvSpPr>
        <p:spPr bwMode="auto">
          <a:xfrm>
            <a:off x="0" y="3"/>
            <a:ext cx="779069" cy="6858000"/>
          </a:xfrm>
          <a:prstGeom prst="rect">
            <a:avLst/>
          </a:prstGeom>
          <a:solidFill>
            <a:srgbClr val="0047C7"/>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US" sz="1350" b="0" i="0">
              <a:solidFill>
                <a:schemeClr val="bg1"/>
              </a:solidFill>
              <a:latin typeface="+mn-lt"/>
              <a:ea typeface="Roboto" panose="02000000000000000000" pitchFamily="2" charset="0"/>
              <a:cs typeface="Roboto" panose="02000000000000000000" pitchFamily="2" charset="0"/>
            </a:endParaRPr>
          </a:p>
        </p:txBody>
      </p:sp>
      <p:grpSp>
        <p:nvGrpSpPr>
          <p:cNvPr id="10" name="Group 9">
            <a:extLst>
              <a:ext uri="{FF2B5EF4-FFF2-40B4-BE49-F238E27FC236}">
                <a16:creationId xmlns:a16="http://schemas.microsoft.com/office/drawing/2014/main" id="{344B64CF-5CB6-1044-9F0F-EC3639F49047}"/>
              </a:ext>
            </a:extLst>
          </p:cNvPr>
          <p:cNvGrpSpPr/>
          <p:nvPr/>
        </p:nvGrpSpPr>
        <p:grpSpPr>
          <a:xfrm rot="5400000">
            <a:off x="4543959" y="657151"/>
            <a:ext cx="5257190" cy="3942893"/>
            <a:chOff x="0" y="0"/>
            <a:chExt cx="4736592" cy="4736592"/>
          </a:xfrm>
        </p:grpSpPr>
        <p:sp>
          <p:nvSpPr>
            <p:cNvPr id="11" name="Freeform 10">
              <a:extLst>
                <a:ext uri="{FF2B5EF4-FFF2-40B4-BE49-F238E27FC236}">
                  <a16:creationId xmlns:a16="http://schemas.microsoft.com/office/drawing/2014/main" id="{C9AA7BA7-FE3C-BE43-8752-DBC92E9369DA}"/>
                </a:ext>
              </a:extLst>
            </p:cNvPr>
            <p:cNvSpPr/>
            <p:nvPr/>
          </p:nvSpPr>
          <p:spPr>
            <a:xfrm rot="5400000">
              <a:off x="0" y="0"/>
              <a:ext cx="4736592" cy="4736592"/>
            </a:xfrm>
            <a:custGeom>
              <a:avLst/>
              <a:gdLst>
                <a:gd name="connsiteX0" fmla="*/ 0 w 4736592"/>
                <a:gd name="connsiteY0" fmla="*/ 0 h 4736592"/>
                <a:gd name="connsiteX1" fmla="*/ 0 w 4736592"/>
                <a:gd name="connsiteY1" fmla="*/ 4736592 h 4736592"/>
                <a:gd name="connsiteX2" fmla="*/ 4736592 w 4736592"/>
                <a:gd name="connsiteY2" fmla="*/ 4736592 h 4736592"/>
                <a:gd name="connsiteX3" fmla="*/ 0 w 4736592"/>
                <a:gd name="connsiteY3" fmla="*/ 0 h 4736592"/>
              </a:gdLst>
              <a:ahLst/>
              <a:cxnLst>
                <a:cxn ang="0">
                  <a:pos x="connsiteX0" y="connsiteY0"/>
                </a:cxn>
                <a:cxn ang="0">
                  <a:pos x="connsiteX1" y="connsiteY1"/>
                </a:cxn>
                <a:cxn ang="0">
                  <a:pos x="connsiteX2" y="connsiteY2"/>
                </a:cxn>
                <a:cxn ang="0">
                  <a:pos x="connsiteX3" y="connsiteY3"/>
                </a:cxn>
              </a:cxnLst>
              <a:rect l="l" t="t" r="r" b="b"/>
              <a:pathLst>
                <a:path w="4736592" h="4736592">
                  <a:moveTo>
                    <a:pt x="0" y="0"/>
                  </a:moveTo>
                  <a:lnTo>
                    <a:pt x="0" y="4736592"/>
                  </a:lnTo>
                  <a:lnTo>
                    <a:pt x="4736592" y="4736592"/>
                  </a:lnTo>
                  <a:cubicBezTo>
                    <a:pt x="4736592" y="2120634"/>
                    <a:pt x="2615958" y="0"/>
                    <a:pt x="0" y="0"/>
                  </a:cubicBezTo>
                </a:path>
              </a:pathLst>
            </a:custGeom>
            <a:solidFill>
              <a:srgbClr val="0047C7"/>
            </a:solidFill>
            <a:ln w="4383" cap="flat">
              <a:noFill/>
              <a:prstDash val="solid"/>
              <a:miter/>
            </a:ln>
          </p:spPr>
          <p:txBody>
            <a:bodyPr rtlCol="0" anchor="ctr"/>
            <a:lstStyle/>
            <a:p>
              <a:endParaRPr lang="en-US" sz="1350" dirty="0"/>
            </a:p>
          </p:txBody>
        </p:sp>
        <p:sp>
          <p:nvSpPr>
            <p:cNvPr id="12" name="Freeform 11">
              <a:extLst>
                <a:ext uri="{FF2B5EF4-FFF2-40B4-BE49-F238E27FC236}">
                  <a16:creationId xmlns:a16="http://schemas.microsoft.com/office/drawing/2014/main" id="{AF8D3C44-F537-3B4A-80B9-88705F2682F6}"/>
                </a:ext>
              </a:extLst>
            </p:cNvPr>
            <p:cNvSpPr/>
            <p:nvPr/>
          </p:nvSpPr>
          <p:spPr>
            <a:xfrm rot="5400000">
              <a:off x="0" y="0"/>
              <a:ext cx="3157728" cy="3157728"/>
            </a:xfrm>
            <a:custGeom>
              <a:avLst/>
              <a:gdLst>
                <a:gd name="connsiteX0" fmla="*/ 0 w 3157728"/>
                <a:gd name="connsiteY0" fmla="*/ 0 h 3157728"/>
                <a:gd name="connsiteX1" fmla="*/ 0 w 3157728"/>
                <a:gd name="connsiteY1" fmla="*/ 3157728 h 3157728"/>
                <a:gd name="connsiteX2" fmla="*/ 3157728 w 3157728"/>
                <a:gd name="connsiteY2" fmla="*/ 3157728 h 3157728"/>
                <a:gd name="connsiteX3" fmla="*/ 0 w 3157728"/>
                <a:gd name="connsiteY3" fmla="*/ 0 h 3157728"/>
              </a:gdLst>
              <a:ahLst/>
              <a:cxnLst>
                <a:cxn ang="0">
                  <a:pos x="connsiteX0" y="connsiteY0"/>
                </a:cxn>
                <a:cxn ang="0">
                  <a:pos x="connsiteX1" y="connsiteY1"/>
                </a:cxn>
                <a:cxn ang="0">
                  <a:pos x="connsiteX2" y="connsiteY2"/>
                </a:cxn>
                <a:cxn ang="0">
                  <a:pos x="connsiteX3" y="connsiteY3"/>
                </a:cxn>
              </a:cxnLst>
              <a:rect l="l" t="t" r="r" b="b"/>
              <a:pathLst>
                <a:path w="3157728" h="3157728">
                  <a:moveTo>
                    <a:pt x="0" y="0"/>
                  </a:moveTo>
                  <a:lnTo>
                    <a:pt x="0" y="3157728"/>
                  </a:lnTo>
                  <a:lnTo>
                    <a:pt x="3157728" y="3157728"/>
                  </a:lnTo>
                  <a:cubicBezTo>
                    <a:pt x="3157728" y="1413741"/>
                    <a:pt x="1743987" y="0"/>
                    <a:pt x="0" y="0"/>
                  </a:cubicBezTo>
                </a:path>
              </a:pathLst>
            </a:custGeom>
            <a:solidFill>
              <a:schemeClr val="accent1"/>
            </a:solidFill>
            <a:ln w="4383" cap="flat">
              <a:noFill/>
              <a:prstDash val="solid"/>
              <a:miter/>
            </a:ln>
          </p:spPr>
          <p:txBody>
            <a:bodyPr rtlCol="0" anchor="ctr"/>
            <a:lstStyle/>
            <a:p>
              <a:endParaRPr lang="en-US" sz="1350"/>
            </a:p>
          </p:txBody>
        </p:sp>
        <p:sp>
          <p:nvSpPr>
            <p:cNvPr id="13" name="Freeform 12">
              <a:extLst>
                <a:ext uri="{FF2B5EF4-FFF2-40B4-BE49-F238E27FC236}">
                  <a16:creationId xmlns:a16="http://schemas.microsoft.com/office/drawing/2014/main" id="{2950916A-63F8-3D4F-B373-6B4D09341533}"/>
                </a:ext>
              </a:extLst>
            </p:cNvPr>
            <p:cNvSpPr/>
            <p:nvPr/>
          </p:nvSpPr>
          <p:spPr>
            <a:xfrm rot="5400000">
              <a:off x="0" y="0"/>
              <a:ext cx="1578864" cy="1578864"/>
            </a:xfrm>
            <a:custGeom>
              <a:avLst/>
              <a:gdLst>
                <a:gd name="connsiteX0" fmla="*/ 0 w 1578864"/>
                <a:gd name="connsiteY0" fmla="*/ 0 h 1578864"/>
                <a:gd name="connsiteX1" fmla="*/ 0 w 1578864"/>
                <a:gd name="connsiteY1" fmla="*/ 1578864 h 1578864"/>
                <a:gd name="connsiteX2" fmla="*/ 1578864 w 1578864"/>
                <a:gd name="connsiteY2" fmla="*/ 1578864 h 1578864"/>
                <a:gd name="connsiteX3" fmla="*/ 0 w 1578864"/>
                <a:gd name="connsiteY3" fmla="*/ 0 h 1578864"/>
              </a:gdLst>
              <a:ahLst/>
              <a:cxnLst>
                <a:cxn ang="0">
                  <a:pos x="connsiteX0" y="connsiteY0"/>
                </a:cxn>
                <a:cxn ang="0">
                  <a:pos x="connsiteX1" y="connsiteY1"/>
                </a:cxn>
                <a:cxn ang="0">
                  <a:pos x="connsiteX2" y="connsiteY2"/>
                </a:cxn>
                <a:cxn ang="0">
                  <a:pos x="connsiteX3" y="connsiteY3"/>
                </a:cxn>
              </a:cxnLst>
              <a:rect l="l" t="t" r="r" b="b"/>
              <a:pathLst>
                <a:path w="1578864" h="1578864">
                  <a:moveTo>
                    <a:pt x="0" y="0"/>
                  </a:moveTo>
                  <a:lnTo>
                    <a:pt x="0" y="1578864"/>
                  </a:lnTo>
                  <a:lnTo>
                    <a:pt x="1578864" y="1578864"/>
                  </a:lnTo>
                  <a:cubicBezTo>
                    <a:pt x="1578864" y="706892"/>
                    <a:pt x="871972" y="0"/>
                    <a:pt x="0" y="0"/>
                  </a:cubicBezTo>
                </a:path>
              </a:pathLst>
            </a:custGeom>
            <a:solidFill>
              <a:srgbClr val="69B4F6"/>
            </a:solidFill>
            <a:ln w="4383" cap="flat">
              <a:noFill/>
              <a:prstDash val="solid"/>
              <a:miter/>
            </a:ln>
          </p:spPr>
          <p:txBody>
            <a:bodyPr rtlCol="0" anchor="ctr"/>
            <a:lstStyle/>
            <a:p>
              <a:endParaRPr lang="en-US" sz="1350"/>
            </a:p>
          </p:txBody>
        </p:sp>
      </p:grpSp>
      <p:sp>
        <p:nvSpPr>
          <p:cNvPr id="4" name="Footer Placeholder 3">
            <a:extLst>
              <a:ext uri="{FF2B5EF4-FFF2-40B4-BE49-F238E27FC236}">
                <a16:creationId xmlns:a16="http://schemas.microsoft.com/office/drawing/2014/main" id="{0FFB67F0-0847-1848-930D-EA4EFB3E2860}"/>
              </a:ext>
            </a:extLst>
          </p:cNvPr>
          <p:cNvSpPr>
            <a:spLocks noGrp="1"/>
          </p:cNvSpPr>
          <p:nvPr>
            <p:ph type="ftr" sz="quarter" idx="10"/>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8"/>
            <a:r>
              <a:rPr lang="en-US"/>
              <a:t>Presentation title lorem ipsum dolor sit amet miralet  |  © Tufts Medicine 2022  |  Private and confidential. Not for redistribution.</a:t>
            </a:r>
            <a:endParaRPr lang="en-US" dirty="0"/>
          </a:p>
        </p:txBody>
      </p:sp>
      <p:sp>
        <p:nvSpPr>
          <p:cNvPr id="2" name="Slide Number Placeholder 1">
            <a:extLst>
              <a:ext uri="{FF2B5EF4-FFF2-40B4-BE49-F238E27FC236}">
                <a16:creationId xmlns:a16="http://schemas.microsoft.com/office/drawing/2014/main" id="{816CF6DD-223E-6C48-9AA1-2B63EE7E97D3}"/>
              </a:ext>
            </a:extLst>
          </p:cNvPr>
          <p:cNvSpPr>
            <a:spLocks noGrp="1"/>
          </p:cNvSpPr>
          <p:nvPr>
            <p:ph type="sldNum" sz="quarter" idx="1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sz="750">
                <a:solidFill>
                  <a:schemeClr val="bg1"/>
                </a:solidFill>
              </a:defRPr>
            </a:lvl9pPr>
          </a:lstStyle>
          <a:p>
            <a:pPr lvl="8"/>
            <a:fld id="{63DCA5C9-2E11-4C67-86EB-AE1DE127DC64}" type="slidenum">
              <a:rPr lang="en-US" smtClean="0"/>
              <a:pPr lvl="8"/>
              <a:t>‹#›</a:t>
            </a:fld>
            <a:endParaRPr lang="en-US" dirty="0"/>
          </a:p>
        </p:txBody>
      </p:sp>
      <p:sp>
        <p:nvSpPr>
          <p:cNvPr id="6" name="Text Placeholder 15">
            <a:extLst>
              <a:ext uri="{FF2B5EF4-FFF2-40B4-BE49-F238E27FC236}">
                <a16:creationId xmlns:a16="http://schemas.microsoft.com/office/drawing/2014/main" id="{9F0A0F69-A84E-D84F-AF60-417A2CFB335B}"/>
              </a:ext>
            </a:extLst>
          </p:cNvPr>
          <p:cNvSpPr>
            <a:spLocks noGrp="1"/>
          </p:cNvSpPr>
          <p:nvPr>
            <p:ph type="body" sz="quarter" idx="19" hasCustomPrompt="1"/>
          </p:nvPr>
        </p:nvSpPr>
        <p:spPr>
          <a:xfrm>
            <a:off x="1109663" y="1254125"/>
            <a:ext cx="5242322" cy="5088774"/>
          </a:xfrm>
        </p:spPr>
        <p:txBody>
          <a:bodyPr tIns="0" bIns="1280160" anchor="ctr" anchorCtr="0"/>
          <a:lstStyle>
            <a:lvl1pPr>
              <a:spcAft>
                <a:spcPts val="900"/>
              </a:spcAft>
              <a:buFontTx/>
              <a:buNone/>
              <a:defRPr sz="2550" b="0" i="0" cap="none" baseline="0">
                <a:solidFill>
                  <a:schemeClr val="bg1"/>
                </a:solidFill>
                <a:latin typeface="+mn-lt"/>
                <a:ea typeface="Roboto" panose="02000000000000000000" pitchFamily="2" charset="0"/>
                <a:cs typeface="Verdana" panose="020B0604030504040204" pitchFamily="34" charset="0"/>
              </a:defRPr>
            </a:lvl1pPr>
            <a:lvl2pPr marL="0" indent="0">
              <a:spcAft>
                <a:spcPts val="900"/>
              </a:spcAft>
              <a:buClr>
                <a:schemeClr val="bg2"/>
              </a:buClr>
              <a:buFontTx/>
              <a:buNone/>
              <a:defRPr sz="2550" b="0" i="1" cap="none" baseline="0">
                <a:solidFill>
                  <a:schemeClr val="bg1"/>
                </a:solidFill>
                <a:latin typeface="+mn-lt"/>
                <a:ea typeface="Roboto" panose="02000000000000000000" pitchFamily="2" charset="0"/>
                <a:cs typeface="Verdana" panose="020B0604030504040204" pitchFamily="34" charset="0"/>
              </a:defRPr>
            </a:lvl2pPr>
            <a:lvl3pPr marL="214313" indent="-214313">
              <a:spcAft>
                <a:spcPts val="0"/>
              </a:spcAft>
              <a:buClr>
                <a:schemeClr val="bg1"/>
              </a:buClr>
              <a:buFont typeface="System Font Regular"/>
              <a:buChar char="–"/>
              <a:defRPr sz="1350" b="0" i="0" cap="none" baseline="0">
                <a:solidFill>
                  <a:schemeClr val="bg1"/>
                </a:solidFill>
                <a:latin typeface="+mn-lt"/>
                <a:ea typeface="Roboto" panose="02000000000000000000" pitchFamily="2" charset="0"/>
                <a:cs typeface="Verdana" panose="020B0604030504040204" pitchFamily="34" charset="0"/>
              </a:defRPr>
            </a:lvl3pPr>
            <a:lvl4pPr marL="0" indent="0">
              <a:spcAft>
                <a:spcPts val="0"/>
              </a:spcAft>
              <a:buFontTx/>
              <a:buNone/>
              <a:defRPr sz="1350" b="0" i="0" cap="none" baseline="0">
                <a:solidFill>
                  <a:schemeClr val="bg1"/>
                </a:solidFill>
                <a:latin typeface="+mn-lt"/>
                <a:ea typeface="Roboto" panose="02000000000000000000" pitchFamily="2" charset="0"/>
                <a:cs typeface="Verdana" panose="020B0604030504040204" pitchFamily="34" charset="0"/>
              </a:defRPr>
            </a:lvl4pPr>
            <a:lvl5pPr marL="0" indent="0">
              <a:spcAft>
                <a:spcPts val="0"/>
              </a:spcAft>
              <a:buFontTx/>
              <a:buNone/>
              <a:defRPr sz="1350" b="0" i="0" cap="none" baseline="0">
                <a:solidFill>
                  <a:schemeClr val="bg1"/>
                </a:solidFill>
                <a:latin typeface="+mn-lt"/>
                <a:ea typeface="Roboto" panose="02000000000000000000" pitchFamily="2" charset="0"/>
                <a:cs typeface="Verdana" panose="020B0604030504040204" pitchFamily="34" charset="0"/>
              </a:defRPr>
            </a:lvl5pPr>
            <a:lvl6pPr marL="0" indent="0">
              <a:spcAft>
                <a:spcPts val="0"/>
              </a:spcAft>
              <a:buFontTx/>
              <a:buNone/>
              <a:defRPr sz="1350" b="0" i="0" cap="none" baseline="0">
                <a:solidFill>
                  <a:schemeClr val="bg1"/>
                </a:solidFill>
                <a:latin typeface="+mn-lt"/>
                <a:ea typeface="Roboto" panose="02000000000000000000" pitchFamily="2" charset="0"/>
                <a:cs typeface="Verdana" panose="020B0604030504040204" pitchFamily="34" charset="0"/>
              </a:defRPr>
            </a:lvl6pPr>
            <a:lvl7pPr marL="0" indent="0">
              <a:spcAft>
                <a:spcPts val="0"/>
              </a:spcAft>
              <a:buFontTx/>
              <a:buNone/>
              <a:defRPr sz="1350" b="0" i="0" cap="none" baseline="0">
                <a:solidFill>
                  <a:schemeClr val="bg1"/>
                </a:solidFill>
                <a:latin typeface="+mn-lt"/>
                <a:ea typeface="Roboto" panose="02000000000000000000" pitchFamily="2" charset="0"/>
                <a:cs typeface="Verdana" panose="020B0604030504040204" pitchFamily="34" charset="0"/>
              </a:defRPr>
            </a:lvl7pPr>
            <a:lvl8pPr marL="0" indent="0">
              <a:spcAft>
                <a:spcPts val="0"/>
              </a:spcAft>
              <a:buFontTx/>
              <a:buNone/>
              <a:defRPr sz="1350" b="0" i="0" cap="none" baseline="0">
                <a:solidFill>
                  <a:schemeClr val="bg1"/>
                </a:solidFill>
                <a:latin typeface="+mn-lt"/>
                <a:ea typeface="Roboto" panose="02000000000000000000" pitchFamily="2" charset="0"/>
                <a:cs typeface="Verdana" panose="020B0604030504040204" pitchFamily="34" charset="0"/>
              </a:defRPr>
            </a:lvl8pPr>
            <a:lvl9pPr marL="0" indent="0">
              <a:spcAft>
                <a:spcPts val="0"/>
              </a:spcAft>
              <a:buFontTx/>
              <a:buNone/>
              <a:defRPr sz="1350" b="0" i="0" cap="none" baseline="0">
                <a:solidFill>
                  <a:schemeClr val="bg1"/>
                </a:solidFill>
                <a:latin typeface="+mn-lt"/>
                <a:ea typeface="Roboto" panose="02000000000000000000" pitchFamily="2" charset="0"/>
                <a:cs typeface="Verdana" panose="020B0604030504040204" pitchFamily="34" charset="0"/>
              </a:defRPr>
            </a:lvl9pPr>
          </a:lstStyle>
          <a:p>
            <a:pPr lvl="0"/>
            <a:r>
              <a:rPr lang="en-US" dirty="0"/>
              <a:t>Quote or Callout</a:t>
            </a:r>
          </a:p>
        </p:txBody>
      </p:sp>
      <p:sp>
        <p:nvSpPr>
          <p:cNvPr id="7" name="Picture 5">
            <a:extLst>
              <a:ext uri="{FF2B5EF4-FFF2-40B4-BE49-F238E27FC236}">
                <a16:creationId xmlns:a16="http://schemas.microsoft.com/office/drawing/2014/main" id="{0D821204-7E41-C340-BE7D-8D2F3C8FB608}"/>
              </a:ext>
            </a:extLst>
          </p:cNvPr>
          <p:cNvSpPr/>
          <p:nvPr/>
        </p:nvSpPr>
        <p:spPr>
          <a:xfrm>
            <a:off x="245909" y="376015"/>
            <a:ext cx="267462" cy="356616"/>
          </a:xfrm>
          <a:custGeom>
            <a:avLst/>
            <a:gdLst>
              <a:gd name="connsiteX0" fmla="*/ 227806 w 455612"/>
              <a:gd name="connsiteY0" fmla="*/ 0 h 455612"/>
              <a:gd name="connsiteX1" fmla="*/ 0 w 455612"/>
              <a:gd name="connsiteY1" fmla="*/ 227806 h 455612"/>
              <a:gd name="connsiteX2" fmla="*/ 227806 w 455612"/>
              <a:gd name="connsiteY2" fmla="*/ 455612 h 455612"/>
              <a:gd name="connsiteX3" fmla="*/ 455612 w 455612"/>
              <a:gd name="connsiteY3" fmla="*/ 227806 h 455612"/>
              <a:gd name="connsiteX4" fmla="*/ 227806 w 455612"/>
              <a:gd name="connsiteY4" fmla="*/ 0 h 455612"/>
              <a:gd name="connsiteX5" fmla="*/ 175917 w 455612"/>
              <a:gd name="connsiteY5" fmla="*/ 325256 h 455612"/>
              <a:gd name="connsiteX6" fmla="*/ 175917 w 455612"/>
              <a:gd name="connsiteY6" fmla="*/ 229072 h 455612"/>
              <a:gd name="connsiteX7" fmla="*/ 217681 w 455612"/>
              <a:gd name="connsiteY7" fmla="*/ 279695 h 455612"/>
              <a:gd name="connsiteX8" fmla="*/ 236665 w 455612"/>
              <a:gd name="connsiteY8" fmla="*/ 279695 h 455612"/>
              <a:gd name="connsiteX9" fmla="*/ 280328 w 455612"/>
              <a:gd name="connsiteY9" fmla="*/ 229072 h 455612"/>
              <a:gd name="connsiteX10" fmla="*/ 280328 w 455612"/>
              <a:gd name="connsiteY10" fmla="*/ 324624 h 455612"/>
              <a:gd name="connsiteX11" fmla="*/ 323358 w 455612"/>
              <a:gd name="connsiteY11" fmla="*/ 324624 h 455612"/>
              <a:gd name="connsiteX12" fmla="*/ 323358 w 455612"/>
              <a:gd name="connsiteY12" fmla="*/ 380309 h 455612"/>
              <a:gd name="connsiteX13" fmla="*/ 132254 w 455612"/>
              <a:gd name="connsiteY13" fmla="*/ 380309 h 455612"/>
              <a:gd name="connsiteX14" fmla="*/ 132254 w 455612"/>
              <a:gd name="connsiteY14" fmla="*/ 324624 h 455612"/>
              <a:gd name="connsiteX15" fmla="*/ 175917 w 455612"/>
              <a:gd name="connsiteY15" fmla="*/ 324624 h 455612"/>
              <a:gd name="connsiteX16" fmla="*/ 378411 w 455612"/>
              <a:gd name="connsiteY16" fmla="*/ 211353 h 455612"/>
              <a:gd name="connsiteX17" fmla="*/ 323358 w 455612"/>
              <a:gd name="connsiteY17" fmla="*/ 211353 h 455612"/>
              <a:gd name="connsiteX18" fmla="*/ 323358 w 455612"/>
              <a:gd name="connsiteY18" fmla="*/ 167691 h 455612"/>
              <a:gd name="connsiteX19" fmla="*/ 280328 w 455612"/>
              <a:gd name="connsiteY19" fmla="*/ 167691 h 455612"/>
              <a:gd name="connsiteX20" fmla="*/ 227173 w 455612"/>
              <a:gd name="connsiteY20" fmla="*/ 229704 h 455612"/>
              <a:gd name="connsiteX21" fmla="*/ 176550 w 455612"/>
              <a:gd name="connsiteY21" fmla="*/ 167691 h 455612"/>
              <a:gd name="connsiteX22" fmla="*/ 132254 w 455612"/>
              <a:gd name="connsiteY22" fmla="*/ 167691 h 455612"/>
              <a:gd name="connsiteX23" fmla="*/ 132254 w 455612"/>
              <a:gd name="connsiteY23" fmla="*/ 211353 h 455612"/>
              <a:gd name="connsiteX24" fmla="*/ 77834 w 455612"/>
              <a:gd name="connsiteY24" fmla="*/ 211353 h 455612"/>
              <a:gd name="connsiteX25" fmla="*/ 77834 w 455612"/>
              <a:gd name="connsiteY25" fmla="*/ 106309 h 455612"/>
              <a:gd name="connsiteX26" fmla="*/ 378411 w 455612"/>
              <a:gd name="connsiteY26" fmla="*/ 106309 h 455612"/>
              <a:gd name="connsiteX27" fmla="*/ 378411 w 455612"/>
              <a:gd name="connsiteY27" fmla="*/ 211353 h 455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55612" h="455612">
                <a:moveTo>
                  <a:pt x="227806" y="0"/>
                </a:moveTo>
                <a:cubicBezTo>
                  <a:pt x="101880" y="0"/>
                  <a:pt x="0" y="101880"/>
                  <a:pt x="0" y="227806"/>
                </a:cubicBezTo>
                <a:cubicBezTo>
                  <a:pt x="0" y="353732"/>
                  <a:pt x="101880" y="455612"/>
                  <a:pt x="227806" y="455612"/>
                </a:cubicBezTo>
                <a:cubicBezTo>
                  <a:pt x="353732" y="455612"/>
                  <a:pt x="455612" y="353732"/>
                  <a:pt x="455612" y="227806"/>
                </a:cubicBezTo>
                <a:cubicBezTo>
                  <a:pt x="455612" y="101880"/>
                  <a:pt x="353732" y="0"/>
                  <a:pt x="227806" y="0"/>
                </a:cubicBezTo>
                <a:close/>
                <a:moveTo>
                  <a:pt x="175917" y="325256"/>
                </a:moveTo>
                <a:lnTo>
                  <a:pt x="175917" y="229072"/>
                </a:lnTo>
                <a:lnTo>
                  <a:pt x="217681" y="279695"/>
                </a:lnTo>
                <a:lnTo>
                  <a:pt x="236665" y="279695"/>
                </a:lnTo>
                <a:lnTo>
                  <a:pt x="280328" y="229072"/>
                </a:lnTo>
                <a:lnTo>
                  <a:pt x="280328" y="324624"/>
                </a:lnTo>
                <a:lnTo>
                  <a:pt x="323358" y="324624"/>
                </a:lnTo>
                <a:lnTo>
                  <a:pt x="323358" y="380309"/>
                </a:lnTo>
                <a:lnTo>
                  <a:pt x="132254" y="380309"/>
                </a:lnTo>
                <a:lnTo>
                  <a:pt x="132254" y="324624"/>
                </a:lnTo>
                <a:lnTo>
                  <a:pt x="175917" y="324624"/>
                </a:lnTo>
                <a:close/>
                <a:moveTo>
                  <a:pt x="378411" y="211353"/>
                </a:moveTo>
                <a:lnTo>
                  <a:pt x="323358" y="211353"/>
                </a:lnTo>
                <a:lnTo>
                  <a:pt x="323358" y="167691"/>
                </a:lnTo>
                <a:lnTo>
                  <a:pt x="280328" y="167691"/>
                </a:lnTo>
                <a:lnTo>
                  <a:pt x="227173" y="229704"/>
                </a:lnTo>
                <a:lnTo>
                  <a:pt x="176550" y="167691"/>
                </a:lnTo>
                <a:lnTo>
                  <a:pt x="132254" y="167691"/>
                </a:lnTo>
                <a:lnTo>
                  <a:pt x="132254" y="211353"/>
                </a:lnTo>
                <a:lnTo>
                  <a:pt x="77834" y="211353"/>
                </a:lnTo>
                <a:lnTo>
                  <a:pt x="77834" y="106309"/>
                </a:lnTo>
                <a:lnTo>
                  <a:pt x="378411" y="106309"/>
                </a:lnTo>
                <a:lnTo>
                  <a:pt x="378411" y="211353"/>
                </a:lnTo>
                <a:close/>
              </a:path>
            </a:pathLst>
          </a:custGeom>
          <a:solidFill>
            <a:srgbClr val="FFFFFF"/>
          </a:solidFill>
          <a:ln w="6218" cap="flat">
            <a:noFill/>
            <a:prstDash val="solid"/>
            <a:miter/>
          </a:ln>
        </p:spPr>
        <p:txBody>
          <a:bodyPr rtlCol="0" anchor="ctr"/>
          <a:lstStyle/>
          <a:p>
            <a:endParaRPr lang="en-US" sz="1350"/>
          </a:p>
        </p:txBody>
      </p:sp>
    </p:spTree>
    <p:extLst>
      <p:ext uri="{BB962C8B-B14F-4D97-AF65-F5344CB8AC3E}">
        <p14:creationId xmlns:p14="http://schemas.microsoft.com/office/powerpoint/2010/main" val="160105697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p:cSld name="Quote_Callout_sand">
    <p:bg>
      <p:bgPr>
        <a:solidFill>
          <a:srgbClr val="CFE3FA"/>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273799A-7C3E-D144-AE42-229EDDCBCDF6}"/>
              </a:ext>
            </a:extLst>
          </p:cNvPr>
          <p:cNvSpPr/>
          <p:nvPr/>
        </p:nvSpPr>
        <p:spPr bwMode="auto">
          <a:xfrm>
            <a:off x="0" y="0"/>
            <a:ext cx="779069" cy="6858000"/>
          </a:xfrm>
          <a:prstGeom prst="rect">
            <a:avLst/>
          </a:prstGeom>
          <a:solidFill>
            <a:srgbClr val="EDF5FC"/>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US" sz="1350" b="0" i="0">
              <a:solidFill>
                <a:schemeClr val="bg1"/>
              </a:solidFill>
              <a:latin typeface="+mn-lt"/>
              <a:ea typeface="Roboto" panose="02000000000000000000" pitchFamily="2" charset="0"/>
              <a:cs typeface="Roboto" panose="02000000000000000000" pitchFamily="2" charset="0"/>
            </a:endParaRPr>
          </a:p>
        </p:txBody>
      </p:sp>
      <p:sp>
        <p:nvSpPr>
          <p:cNvPr id="3" name="Footer Placeholder 2">
            <a:extLst>
              <a:ext uri="{FF2B5EF4-FFF2-40B4-BE49-F238E27FC236}">
                <a16:creationId xmlns:a16="http://schemas.microsoft.com/office/drawing/2014/main" id="{39220C80-81B8-1C4C-894D-09B6F05EB5BB}"/>
              </a:ext>
            </a:extLst>
          </p:cNvPr>
          <p:cNvSpPr>
            <a:spLocks noGrp="1"/>
          </p:cNvSpPr>
          <p:nvPr>
            <p:ph type="ftr" sz="quarter" idx="20"/>
          </p:nvPr>
        </p:nvSpPr>
        <p:spPr/>
        <p:txBody>
          <a:bodyPr/>
          <a:lstStyle/>
          <a:p>
            <a:r>
              <a:rPr lang="en-US"/>
              <a:t>Presentation title lorem ipsum dolor sit amet miralet  |  © Tufts Medicine 2022  |  Private and confidential. Not for redistribution.</a:t>
            </a:r>
            <a:endParaRPr lang="en-US" dirty="0"/>
          </a:p>
        </p:txBody>
      </p:sp>
      <p:sp>
        <p:nvSpPr>
          <p:cNvPr id="8" name="Slide Number Placeholder 7">
            <a:extLst>
              <a:ext uri="{FF2B5EF4-FFF2-40B4-BE49-F238E27FC236}">
                <a16:creationId xmlns:a16="http://schemas.microsoft.com/office/drawing/2014/main" id="{957515D7-E02E-6D45-85B7-CCFC3C2A2782}"/>
              </a:ext>
            </a:extLst>
          </p:cNvPr>
          <p:cNvSpPr>
            <a:spLocks noGrp="1"/>
          </p:cNvSpPr>
          <p:nvPr>
            <p:ph type="sldNum" sz="quarter" idx="2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fld id="{63DCA5C9-2E11-4C67-86EB-AE1DE127DC64}" type="slidenum">
              <a:rPr lang="en-US" smtClean="0"/>
              <a:pPr/>
              <a:t>‹#›</a:t>
            </a:fld>
            <a:endParaRPr lang="en-US" dirty="0"/>
          </a:p>
        </p:txBody>
      </p:sp>
      <p:sp>
        <p:nvSpPr>
          <p:cNvPr id="9" name="Picture 4">
            <a:extLst>
              <a:ext uri="{FF2B5EF4-FFF2-40B4-BE49-F238E27FC236}">
                <a16:creationId xmlns:a16="http://schemas.microsoft.com/office/drawing/2014/main" id="{948EE8C6-2C8F-834A-BA2C-68A8DBC67FE3}"/>
              </a:ext>
            </a:extLst>
          </p:cNvPr>
          <p:cNvSpPr/>
          <p:nvPr/>
        </p:nvSpPr>
        <p:spPr>
          <a:xfrm>
            <a:off x="248160" y="372269"/>
            <a:ext cx="270272" cy="360363"/>
          </a:xfrm>
          <a:custGeom>
            <a:avLst/>
            <a:gdLst>
              <a:gd name="connsiteX0" fmla="*/ 180182 w 360362"/>
              <a:gd name="connsiteY0" fmla="*/ 0 h 360363"/>
              <a:gd name="connsiteX1" fmla="*/ 0 w 360362"/>
              <a:gd name="connsiteY1" fmla="*/ 180182 h 360363"/>
              <a:gd name="connsiteX2" fmla="*/ 180182 w 360362"/>
              <a:gd name="connsiteY2" fmla="*/ 360363 h 360363"/>
              <a:gd name="connsiteX3" fmla="*/ 360363 w 360362"/>
              <a:gd name="connsiteY3" fmla="*/ 180182 h 360363"/>
              <a:gd name="connsiteX4" fmla="*/ 180182 w 360362"/>
              <a:gd name="connsiteY4" fmla="*/ 0 h 360363"/>
              <a:gd name="connsiteX5" fmla="*/ 139190 w 360362"/>
              <a:gd name="connsiteY5" fmla="*/ 257209 h 360363"/>
              <a:gd name="connsiteX6" fmla="*/ 139190 w 360362"/>
              <a:gd name="connsiteY6" fmla="*/ 181333 h 360363"/>
              <a:gd name="connsiteX7" fmla="*/ 172223 w 360362"/>
              <a:gd name="connsiteY7" fmla="*/ 221623 h 360363"/>
              <a:gd name="connsiteX8" fmla="*/ 187239 w 360362"/>
              <a:gd name="connsiteY8" fmla="*/ 221623 h 360363"/>
              <a:gd name="connsiteX9" fmla="*/ 221573 w 360362"/>
              <a:gd name="connsiteY9" fmla="*/ 181583 h 360363"/>
              <a:gd name="connsiteX10" fmla="*/ 221573 w 360362"/>
              <a:gd name="connsiteY10" fmla="*/ 257209 h 360363"/>
              <a:gd name="connsiteX11" fmla="*/ 255557 w 360362"/>
              <a:gd name="connsiteY11" fmla="*/ 257209 h 360363"/>
              <a:gd name="connsiteX12" fmla="*/ 255557 w 360362"/>
              <a:gd name="connsiteY12" fmla="*/ 301354 h 360363"/>
              <a:gd name="connsiteX13" fmla="*/ 104555 w 360362"/>
              <a:gd name="connsiteY13" fmla="*/ 301354 h 360363"/>
              <a:gd name="connsiteX14" fmla="*/ 104555 w 360362"/>
              <a:gd name="connsiteY14" fmla="*/ 257209 h 360363"/>
              <a:gd name="connsiteX15" fmla="*/ 299352 w 360362"/>
              <a:gd name="connsiteY15" fmla="*/ 167118 h 360363"/>
              <a:gd name="connsiteX16" fmla="*/ 255808 w 360362"/>
              <a:gd name="connsiteY16" fmla="*/ 167118 h 360363"/>
              <a:gd name="connsiteX17" fmla="*/ 255808 w 360362"/>
              <a:gd name="connsiteY17" fmla="*/ 132433 h 360363"/>
              <a:gd name="connsiteX18" fmla="*/ 221773 w 360362"/>
              <a:gd name="connsiteY18" fmla="*/ 132433 h 360363"/>
              <a:gd name="connsiteX19" fmla="*/ 179681 w 360362"/>
              <a:gd name="connsiteY19" fmla="*/ 181633 h 360363"/>
              <a:gd name="connsiteX20" fmla="*/ 139641 w 360362"/>
              <a:gd name="connsiteY20" fmla="*/ 132433 h 360363"/>
              <a:gd name="connsiteX21" fmla="*/ 104455 w 360362"/>
              <a:gd name="connsiteY21" fmla="*/ 132433 h 360363"/>
              <a:gd name="connsiteX22" fmla="*/ 104455 w 360362"/>
              <a:gd name="connsiteY22" fmla="*/ 167168 h 360363"/>
              <a:gd name="connsiteX23" fmla="*/ 61212 w 360362"/>
              <a:gd name="connsiteY23" fmla="*/ 167168 h 360363"/>
              <a:gd name="connsiteX24" fmla="*/ 61212 w 360362"/>
              <a:gd name="connsiteY24" fmla="*/ 83834 h 360363"/>
              <a:gd name="connsiteX25" fmla="*/ 299151 w 360362"/>
              <a:gd name="connsiteY25" fmla="*/ 83834 h 360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60362" h="360363">
                <a:moveTo>
                  <a:pt x="180182" y="0"/>
                </a:moveTo>
                <a:cubicBezTo>
                  <a:pt x="80670" y="0"/>
                  <a:pt x="0" y="80670"/>
                  <a:pt x="0" y="180182"/>
                </a:cubicBezTo>
                <a:cubicBezTo>
                  <a:pt x="0" y="279693"/>
                  <a:pt x="80670" y="360363"/>
                  <a:pt x="180182" y="360363"/>
                </a:cubicBezTo>
                <a:cubicBezTo>
                  <a:pt x="279693" y="360363"/>
                  <a:pt x="360363" y="279693"/>
                  <a:pt x="360363" y="180182"/>
                </a:cubicBezTo>
                <a:cubicBezTo>
                  <a:pt x="360363" y="80670"/>
                  <a:pt x="279693" y="0"/>
                  <a:pt x="180182" y="0"/>
                </a:cubicBezTo>
                <a:close/>
                <a:moveTo>
                  <a:pt x="139190" y="257209"/>
                </a:moveTo>
                <a:lnTo>
                  <a:pt x="139190" y="181333"/>
                </a:lnTo>
                <a:lnTo>
                  <a:pt x="172223" y="221623"/>
                </a:lnTo>
                <a:lnTo>
                  <a:pt x="187239" y="221623"/>
                </a:lnTo>
                <a:lnTo>
                  <a:pt x="221573" y="181583"/>
                </a:lnTo>
                <a:lnTo>
                  <a:pt x="221573" y="257209"/>
                </a:lnTo>
                <a:lnTo>
                  <a:pt x="255557" y="257209"/>
                </a:lnTo>
                <a:lnTo>
                  <a:pt x="255557" y="301354"/>
                </a:lnTo>
                <a:lnTo>
                  <a:pt x="104555" y="301354"/>
                </a:lnTo>
                <a:lnTo>
                  <a:pt x="104555" y="257209"/>
                </a:lnTo>
                <a:close/>
                <a:moveTo>
                  <a:pt x="299352" y="167118"/>
                </a:moveTo>
                <a:lnTo>
                  <a:pt x="255808" y="167118"/>
                </a:lnTo>
                <a:lnTo>
                  <a:pt x="255808" y="132433"/>
                </a:lnTo>
                <a:lnTo>
                  <a:pt x="221773" y="132433"/>
                </a:lnTo>
                <a:lnTo>
                  <a:pt x="179681" y="181633"/>
                </a:lnTo>
                <a:lnTo>
                  <a:pt x="139641" y="132433"/>
                </a:lnTo>
                <a:lnTo>
                  <a:pt x="104455" y="132433"/>
                </a:lnTo>
                <a:lnTo>
                  <a:pt x="104455" y="167168"/>
                </a:lnTo>
                <a:lnTo>
                  <a:pt x="61212" y="167168"/>
                </a:lnTo>
                <a:lnTo>
                  <a:pt x="61212" y="83834"/>
                </a:lnTo>
                <a:lnTo>
                  <a:pt x="299151" y="83834"/>
                </a:lnTo>
                <a:close/>
              </a:path>
            </a:pathLst>
          </a:custGeom>
          <a:solidFill>
            <a:srgbClr val="428FEC"/>
          </a:solidFill>
          <a:ln w="4895" cap="flat">
            <a:noFill/>
            <a:prstDash val="solid"/>
            <a:miter/>
          </a:ln>
        </p:spPr>
        <p:txBody>
          <a:bodyPr rtlCol="0" anchor="ctr"/>
          <a:lstStyle/>
          <a:p>
            <a:endParaRPr lang="en-US" sz="1350"/>
          </a:p>
        </p:txBody>
      </p:sp>
      <p:grpSp>
        <p:nvGrpSpPr>
          <p:cNvPr id="11" name="Group 10">
            <a:extLst>
              <a:ext uri="{FF2B5EF4-FFF2-40B4-BE49-F238E27FC236}">
                <a16:creationId xmlns:a16="http://schemas.microsoft.com/office/drawing/2014/main" id="{EC171F58-552B-FC43-A9C5-050C00292208}"/>
              </a:ext>
            </a:extLst>
          </p:cNvPr>
          <p:cNvGrpSpPr/>
          <p:nvPr/>
        </p:nvGrpSpPr>
        <p:grpSpPr>
          <a:xfrm rot="5400000">
            <a:off x="5329124" y="544982"/>
            <a:ext cx="4359859" cy="3269894"/>
            <a:chOff x="0" y="0"/>
            <a:chExt cx="4736592" cy="4736592"/>
          </a:xfrm>
        </p:grpSpPr>
        <p:sp>
          <p:nvSpPr>
            <p:cNvPr id="12" name="Freeform 11">
              <a:extLst>
                <a:ext uri="{FF2B5EF4-FFF2-40B4-BE49-F238E27FC236}">
                  <a16:creationId xmlns:a16="http://schemas.microsoft.com/office/drawing/2014/main" id="{85B9C005-655A-1744-87A2-D53648EDC66F}"/>
                </a:ext>
              </a:extLst>
            </p:cNvPr>
            <p:cNvSpPr/>
            <p:nvPr/>
          </p:nvSpPr>
          <p:spPr>
            <a:xfrm rot="5400000">
              <a:off x="0" y="0"/>
              <a:ext cx="4736592" cy="4736592"/>
            </a:xfrm>
            <a:custGeom>
              <a:avLst/>
              <a:gdLst>
                <a:gd name="connsiteX0" fmla="*/ 0 w 4736592"/>
                <a:gd name="connsiteY0" fmla="*/ 0 h 4736592"/>
                <a:gd name="connsiteX1" fmla="*/ 0 w 4736592"/>
                <a:gd name="connsiteY1" fmla="*/ 4736592 h 4736592"/>
                <a:gd name="connsiteX2" fmla="*/ 4736592 w 4736592"/>
                <a:gd name="connsiteY2" fmla="*/ 4736592 h 4736592"/>
                <a:gd name="connsiteX3" fmla="*/ 0 w 4736592"/>
                <a:gd name="connsiteY3" fmla="*/ 0 h 4736592"/>
              </a:gdLst>
              <a:ahLst/>
              <a:cxnLst>
                <a:cxn ang="0">
                  <a:pos x="connsiteX0" y="connsiteY0"/>
                </a:cxn>
                <a:cxn ang="0">
                  <a:pos x="connsiteX1" y="connsiteY1"/>
                </a:cxn>
                <a:cxn ang="0">
                  <a:pos x="connsiteX2" y="connsiteY2"/>
                </a:cxn>
                <a:cxn ang="0">
                  <a:pos x="connsiteX3" y="connsiteY3"/>
                </a:cxn>
              </a:cxnLst>
              <a:rect l="l" t="t" r="r" b="b"/>
              <a:pathLst>
                <a:path w="4736592" h="4736592">
                  <a:moveTo>
                    <a:pt x="0" y="0"/>
                  </a:moveTo>
                  <a:lnTo>
                    <a:pt x="0" y="4736592"/>
                  </a:lnTo>
                  <a:lnTo>
                    <a:pt x="4736592" y="4736592"/>
                  </a:lnTo>
                  <a:cubicBezTo>
                    <a:pt x="4736592" y="2120634"/>
                    <a:pt x="2615958" y="0"/>
                    <a:pt x="0" y="0"/>
                  </a:cubicBezTo>
                </a:path>
              </a:pathLst>
            </a:custGeom>
            <a:solidFill>
              <a:srgbClr val="D9E8FC"/>
            </a:solidFill>
            <a:ln w="4383" cap="flat">
              <a:noFill/>
              <a:prstDash val="solid"/>
              <a:miter/>
            </a:ln>
          </p:spPr>
          <p:txBody>
            <a:bodyPr rtlCol="0" anchor="ctr"/>
            <a:lstStyle/>
            <a:p>
              <a:endParaRPr lang="en-US" sz="1350"/>
            </a:p>
          </p:txBody>
        </p:sp>
        <p:sp>
          <p:nvSpPr>
            <p:cNvPr id="13" name="Freeform 12">
              <a:extLst>
                <a:ext uri="{FF2B5EF4-FFF2-40B4-BE49-F238E27FC236}">
                  <a16:creationId xmlns:a16="http://schemas.microsoft.com/office/drawing/2014/main" id="{ADE4E2B3-6D8E-7E4E-B430-1777A4B0730E}"/>
                </a:ext>
              </a:extLst>
            </p:cNvPr>
            <p:cNvSpPr/>
            <p:nvPr/>
          </p:nvSpPr>
          <p:spPr>
            <a:xfrm rot="5400000">
              <a:off x="0" y="0"/>
              <a:ext cx="3157728" cy="3157728"/>
            </a:xfrm>
            <a:custGeom>
              <a:avLst/>
              <a:gdLst>
                <a:gd name="connsiteX0" fmla="*/ 0 w 3157728"/>
                <a:gd name="connsiteY0" fmla="*/ 0 h 3157728"/>
                <a:gd name="connsiteX1" fmla="*/ 0 w 3157728"/>
                <a:gd name="connsiteY1" fmla="*/ 3157728 h 3157728"/>
                <a:gd name="connsiteX2" fmla="*/ 3157728 w 3157728"/>
                <a:gd name="connsiteY2" fmla="*/ 3157728 h 3157728"/>
                <a:gd name="connsiteX3" fmla="*/ 0 w 3157728"/>
                <a:gd name="connsiteY3" fmla="*/ 0 h 3157728"/>
              </a:gdLst>
              <a:ahLst/>
              <a:cxnLst>
                <a:cxn ang="0">
                  <a:pos x="connsiteX0" y="connsiteY0"/>
                </a:cxn>
                <a:cxn ang="0">
                  <a:pos x="connsiteX1" y="connsiteY1"/>
                </a:cxn>
                <a:cxn ang="0">
                  <a:pos x="connsiteX2" y="connsiteY2"/>
                </a:cxn>
                <a:cxn ang="0">
                  <a:pos x="connsiteX3" y="connsiteY3"/>
                </a:cxn>
              </a:cxnLst>
              <a:rect l="l" t="t" r="r" b="b"/>
              <a:pathLst>
                <a:path w="3157728" h="3157728">
                  <a:moveTo>
                    <a:pt x="0" y="0"/>
                  </a:moveTo>
                  <a:lnTo>
                    <a:pt x="0" y="3157728"/>
                  </a:lnTo>
                  <a:lnTo>
                    <a:pt x="3157728" y="3157728"/>
                  </a:lnTo>
                  <a:cubicBezTo>
                    <a:pt x="3157728" y="1413741"/>
                    <a:pt x="1743987" y="0"/>
                    <a:pt x="0" y="0"/>
                  </a:cubicBezTo>
                </a:path>
              </a:pathLst>
            </a:custGeom>
            <a:solidFill>
              <a:srgbClr val="E3EDFC"/>
            </a:solidFill>
            <a:ln w="4383" cap="flat">
              <a:noFill/>
              <a:prstDash val="solid"/>
              <a:miter/>
            </a:ln>
          </p:spPr>
          <p:txBody>
            <a:bodyPr rtlCol="0" anchor="ctr"/>
            <a:lstStyle/>
            <a:p>
              <a:endParaRPr lang="en-US" sz="1350"/>
            </a:p>
          </p:txBody>
        </p:sp>
        <p:sp>
          <p:nvSpPr>
            <p:cNvPr id="14" name="Freeform 13">
              <a:extLst>
                <a:ext uri="{FF2B5EF4-FFF2-40B4-BE49-F238E27FC236}">
                  <a16:creationId xmlns:a16="http://schemas.microsoft.com/office/drawing/2014/main" id="{8CFFBDD0-BCEF-6C42-8DE2-61706C2D0211}"/>
                </a:ext>
              </a:extLst>
            </p:cNvPr>
            <p:cNvSpPr/>
            <p:nvPr/>
          </p:nvSpPr>
          <p:spPr>
            <a:xfrm rot="5400000">
              <a:off x="0" y="0"/>
              <a:ext cx="1578864" cy="1578864"/>
            </a:xfrm>
            <a:custGeom>
              <a:avLst/>
              <a:gdLst>
                <a:gd name="connsiteX0" fmla="*/ 0 w 1578864"/>
                <a:gd name="connsiteY0" fmla="*/ 0 h 1578864"/>
                <a:gd name="connsiteX1" fmla="*/ 0 w 1578864"/>
                <a:gd name="connsiteY1" fmla="*/ 1578864 h 1578864"/>
                <a:gd name="connsiteX2" fmla="*/ 1578864 w 1578864"/>
                <a:gd name="connsiteY2" fmla="*/ 1578864 h 1578864"/>
                <a:gd name="connsiteX3" fmla="*/ 0 w 1578864"/>
                <a:gd name="connsiteY3" fmla="*/ 0 h 1578864"/>
              </a:gdLst>
              <a:ahLst/>
              <a:cxnLst>
                <a:cxn ang="0">
                  <a:pos x="connsiteX0" y="connsiteY0"/>
                </a:cxn>
                <a:cxn ang="0">
                  <a:pos x="connsiteX1" y="connsiteY1"/>
                </a:cxn>
                <a:cxn ang="0">
                  <a:pos x="connsiteX2" y="connsiteY2"/>
                </a:cxn>
                <a:cxn ang="0">
                  <a:pos x="connsiteX3" y="connsiteY3"/>
                </a:cxn>
              </a:cxnLst>
              <a:rect l="l" t="t" r="r" b="b"/>
              <a:pathLst>
                <a:path w="1578864" h="1578864">
                  <a:moveTo>
                    <a:pt x="0" y="0"/>
                  </a:moveTo>
                  <a:lnTo>
                    <a:pt x="0" y="1578864"/>
                  </a:lnTo>
                  <a:lnTo>
                    <a:pt x="1578864" y="1578864"/>
                  </a:lnTo>
                  <a:cubicBezTo>
                    <a:pt x="1578864" y="706892"/>
                    <a:pt x="871972" y="0"/>
                    <a:pt x="0" y="0"/>
                  </a:cubicBezTo>
                </a:path>
              </a:pathLst>
            </a:custGeom>
            <a:solidFill>
              <a:srgbClr val="EDF5FC"/>
            </a:solidFill>
            <a:ln w="4383" cap="flat">
              <a:noFill/>
              <a:prstDash val="solid"/>
              <a:miter/>
            </a:ln>
          </p:spPr>
          <p:txBody>
            <a:bodyPr rtlCol="0" anchor="ctr"/>
            <a:lstStyle/>
            <a:p>
              <a:endParaRPr lang="en-US" sz="1350"/>
            </a:p>
          </p:txBody>
        </p:sp>
      </p:grpSp>
      <p:sp>
        <p:nvSpPr>
          <p:cNvPr id="6" name="Text Placeholder 15">
            <a:extLst>
              <a:ext uri="{FF2B5EF4-FFF2-40B4-BE49-F238E27FC236}">
                <a16:creationId xmlns:a16="http://schemas.microsoft.com/office/drawing/2014/main" id="{9F0A0F69-A84E-D84F-AF60-417A2CFB335B}"/>
              </a:ext>
            </a:extLst>
          </p:cNvPr>
          <p:cNvSpPr>
            <a:spLocks noGrp="1"/>
          </p:cNvSpPr>
          <p:nvPr>
            <p:ph type="body" sz="quarter" idx="19" hasCustomPrompt="1"/>
          </p:nvPr>
        </p:nvSpPr>
        <p:spPr>
          <a:xfrm>
            <a:off x="1109663" y="1254125"/>
            <a:ext cx="5242322" cy="5088774"/>
          </a:xfrm>
        </p:spPr>
        <p:txBody>
          <a:bodyPr tIns="0" bIns="1280160" anchor="ctr" anchorCtr="0"/>
          <a:lstStyle>
            <a:lvl1pPr>
              <a:spcAft>
                <a:spcPts val="900"/>
              </a:spcAft>
              <a:buFontTx/>
              <a:buNone/>
              <a:defRPr sz="2550" b="0" i="0" cap="none" baseline="0">
                <a:solidFill>
                  <a:srgbClr val="0047C7"/>
                </a:solidFill>
                <a:latin typeface="+mn-lt"/>
                <a:ea typeface="Roboto" panose="02000000000000000000" pitchFamily="2" charset="0"/>
                <a:cs typeface="Verdana" panose="020B0604030504040204" pitchFamily="34" charset="0"/>
              </a:defRPr>
            </a:lvl1pPr>
            <a:lvl2pPr marL="0" indent="0">
              <a:spcAft>
                <a:spcPts val="900"/>
              </a:spcAft>
              <a:buClr>
                <a:srgbClr val="0047C7"/>
              </a:buClr>
              <a:buFontTx/>
              <a:buNone/>
              <a:defRPr sz="2550" b="0" i="1" cap="none" baseline="0">
                <a:solidFill>
                  <a:srgbClr val="0047C7"/>
                </a:solidFill>
                <a:latin typeface="+mn-lt"/>
                <a:ea typeface="Roboto" panose="02000000000000000000" pitchFamily="2" charset="0"/>
                <a:cs typeface="Verdana" panose="020B0604030504040204" pitchFamily="34" charset="0"/>
              </a:defRPr>
            </a:lvl2pPr>
            <a:lvl3pPr marL="214313" indent="-214313">
              <a:spcAft>
                <a:spcPts val="0"/>
              </a:spcAft>
              <a:buClr>
                <a:srgbClr val="0047C7"/>
              </a:buClr>
              <a:buFont typeface="System Font Regular"/>
              <a:buChar char="–"/>
              <a:defRPr sz="1350" b="0" i="0" cap="none" baseline="0">
                <a:solidFill>
                  <a:srgbClr val="0047C7"/>
                </a:solidFill>
                <a:latin typeface="+mn-lt"/>
                <a:ea typeface="Roboto" panose="02000000000000000000" pitchFamily="2" charset="0"/>
                <a:cs typeface="Verdana" panose="020B0604030504040204" pitchFamily="34" charset="0"/>
              </a:defRPr>
            </a:lvl3pPr>
            <a:lvl4pPr marL="0" indent="0">
              <a:spcAft>
                <a:spcPts val="0"/>
              </a:spcAft>
              <a:buFontTx/>
              <a:buNone/>
              <a:defRPr sz="1350" b="0" i="0" cap="none" baseline="0">
                <a:solidFill>
                  <a:srgbClr val="0047C7"/>
                </a:solidFill>
                <a:latin typeface="+mn-lt"/>
                <a:ea typeface="Roboto" panose="02000000000000000000" pitchFamily="2" charset="0"/>
                <a:cs typeface="Verdana" panose="020B0604030504040204" pitchFamily="34" charset="0"/>
              </a:defRPr>
            </a:lvl4pPr>
            <a:lvl5pPr marL="0" indent="0">
              <a:spcAft>
                <a:spcPts val="0"/>
              </a:spcAft>
              <a:buFontTx/>
              <a:buNone/>
              <a:defRPr sz="1350" b="0" i="0" cap="none" baseline="0">
                <a:solidFill>
                  <a:srgbClr val="0047C7"/>
                </a:solidFill>
                <a:latin typeface="+mn-lt"/>
                <a:ea typeface="Roboto" panose="02000000000000000000" pitchFamily="2" charset="0"/>
                <a:cs typeface="Verdana" panose="020B0604030504040204" pitchFamily="34" charset="0"/>
              </a:defRPr>
            </a:lvl5pPr>
            <a:lvl6pPr marL="0" indent="0">
              <a:spcAft>
                <a:spcPts val="0"/>
              </a:spcAft>
              <a:buFontTx/>
              <a:buNone/>
              <a:defRPr sz="1350" b="0" i="0" cap="none" baseline="0">
                <a:solidFill>
                  <a:srgbClr val="0047C7"/>
                </a:solidFill>
                <a:latin typeface="+mn-lt"/>
                <a:ea typeface="Roboto" panose="02000000000000000000" pitchFamily="2" charset="0"/>
                <a:cs typeface="Verdana" panose="020B0604030504040204" pitchFamily="34" charset="0"/>
              </a:defRPr>
            </a:lvl6pPr>
            <a:lvl7pPr marL="0" indent="0">
              <a:spcAft>
                <a:spcPts val="0"/>
              </a:spcAft>
              <a:buFontTx/>
              <a:buNone/>
              <a:defRPr sz="1350" b="0" i="0" cap="none" baseline="0">
                <a:solidFill>
                  <a:srgbClr val="0047C7"/>
                </a:solidFill>
                <a:latin typeface="+mn-lt"/>
                <a:ea typeface="Roboto" panose="02000000000000000000" pitchFamily="2" charset="0"/>
                <a:cs typeface="Verdana" panose="020B0604030504040204" pitchFamily="34" charset="0"/>
              </a:defRPr>
            </a:lvl7pPr>
            <a:lvl8pPr marL="0" indent="0">
              <a:spcAft>
                <a:spcPts val="0"/>
              </a:spcAft>
              <a:buFontTx/>
              <a:buNone/>
              <a:defRPr sz="1350" b="0" i="0" cap="none" baseline="0">
                <a:solidFill>
                  <a:srgbClr val="0047C7"/>
                </a:solidFill>
                <a:latin typeface="+mn-lt"/>
                <a:ea typeface="Roboto" panose="02000000000000000000" pitchFamily="2" charset="0"/>
                <a:cs typeface="Verdana" panose="020B0604030504040204" pitchFamily="34" charset="0"/>
              </a:defRPr>
            </a:lvl8pPr>
            <a:lvl9pPr marL="0" indent="0">
              <a:spcAft>
                <a:spcPts val="0"/>
              </a:spcAft>
              <a:buFontTx/>
              <a:buNone/>
              <a:defRPr sz="1350" b="0" i="0" cap="none" baseline="0">
                <a:solidFill>
                  <a:srgbClr val="0047C7"/>
                </a:solidFill>
                <a:latin typeface="+mn-lt"/>
                <a:ea typeface="Roboto" panose="02000000000000000000" pitchFamily="2" charset="0"/>
                <a:cs typeface="Verdana" panose="020B0604030504040204" pitchFamily="34" charset="0"/>
              </a:defRPr>
            </a:lvl9pPr>
          </a:lstStyle>
          <a:p>
            <a:pPr lvl="0"/>
            <a:r>
              <a:rPr lang="en-US"/>
              <a:t>Quote or Callout</a:t>
            </a:r>
          </a:p>
        </p:txBody>
      </p:sp>
    </p:spTree>
    <p:extLst>
      <p:ext uri="{BB962C8B-B14F-4D97-AF65-F5344CB8AC3E}">
        <p14:creationId xmlns:p14="http://schemas.microsoft.com/office/powerpoint/2010/main" val="405675001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p:cSld name="content video">
    <p:bg>
      <p:bgPr>
        <a:solidFill>
          <a:schemeClr val="tx1"/>
        </a:solidFill>
        <a:effectLst/>
      </p:bgPr>
    </p:bg>
    <p:spTree>
      <p:nvGrpSpPr>
        <p:cNvPr id="1" name=""/>
        <p:cNvGrpSpPr/>
        <p:nvPr/>
      </p:nvGrpSpPr>
      <p:grpSpPr>
        <a:xfrm>
          <a:off x="0" y="0"/>
          <a:ext cx="0" cy="0"/>
          <a:chOff x="0" y="0"/>
          <a:chExt cx="0" cy="0"/>
        </a:xfrm>
      </p:grpSpPr>
      <p:sp>
        <p:nvSpPr>
          <p:cNvPr id="3" name="Media Placeholder 2"/>
          <p:cNvSpPr>
            <a:spLocks noGrp="1"/>
          </p:cNvSpPr>
          <p:nvPr>
            <p:ph type="media" sz="quarter" idx="10"/>
          </p:nvPr>
        </p:nvSpPr>
        <p:spPr>
          <a:xfrm>
            <a:off x="0" y="0"/>
            <a:ext cx="9144000" cy="6858000"/>
          </a:xfrm>
          <a:solidFill>
            <a:schemeClr val="tx1"/>
          </a:solidFill>
        </p:spPr>
        <p:txBody>
          <a:bodyPr tIns="731520" anchor="ctr" anchorCtr="0"/>
          <a:lstStyle>
            <a:lvl1pPr algn="ctr">
              <a:defRPr sz="1500" b="0">
                <a:solidFill>
                  <a:schemeClr val="bg2"/>
                </a:solidFill>
              </a:defRPr>
            </a:lvl1pPr>
          </a:lstStyle>
          <a:p>
            <a:r>
              <a:rPr lang="en-US"/>
              <a:t>Click icon to add media</a:t>
            </a:r>
            <a:endParaRPr lang="en-US" dirty="0"/>
          </a:p>
        </p:txBody>
      </p:sp>
    </p:spTree>
    <p:extLst>
      <p:ext uri="{BB962C8B-B14F-4D97-AF65-F5344CB8AC3E}">
        <p14:creationId xmlns:p14="http://schemas.microsoft.com/office/powerpoint/2010/main" val="2616497238"/>
      </p:ext>
    </p:extLst>
  </p:cSld>
  <p:clrMapOvr>
    <a:masterClrMapping/>
  </p:clrMapOvr>
  <p:extLst>
    <p:ext uri="{DCECCB84-F9BA-43D5-87BE-67443E8EF086}">
      <p15:sldGuideLst xmlns:p15="http://schemas.microsoft.com/office/powerpoint/2012/main"/>
    </p:ext>
  </p:extLs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p:cSld name="closing slide">
    <p:bg>
      <p:bgPr>
        <a:solidFill>
          <a:srgbClr val="00308C"/>
        </a:solidFill>
        <a:effectLst/>
      </p:bgPr>
    </p:bg>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782C0473-A33B-8443-AAAF-C0D273FA0577}"/>
              </a:ext>
            </a:extLst>
          </p:cNvPr>
          <p:cNvGrpSpPr/>
          <p:nvPr/>
        </p:nvGrpSpPr>
        <p:grpSpPr>
          <a:xfrm rot="16200000">
            <a:off x="-857250" y="857250"/>
            <a:ext cx="6858000" cy="5143500"/>
            <a:chOff x="0" y="0"/>
            <a:chExt cx="4736592" cy="4736592"/>
          </a:xfrm>
        </p:grpSpPr>
        <p:sp>
          <p:nvSpPr>
            <p:cNvPr id="15" name="Freeform 14">
              <a:extLst>
                <a:ext uri="{FF2B5EF4-FFF2-40B4-BE49-F238E27FC236}">
                  <a16:creationId xmlns:a16="http://schemas.microsoft.com/office/drawing/2014/main" id="{8B19B7C6-F90C-E44B-A8D9-09BF9E65502B}"/>
                </a:ext>
              </a:extLst>
            </p:cNvPr>
            <p:cNvSpPr/>
            <p:nvPr/>
          </p:nvSpPr>
          <p:spPr>
            <a:xfrm rot="5400000">
              <a:off x="0" y="0"/>
              <a:ext cx="4736592" cy="4736592"/>
            </a:xfrm>
            <a:custGeom>
              <a:avLst/>
              <a:gdLst>
                <a:gd name="connsiteX0" fmla="*/ 0 w 4736592"/>
                <a:gd name="connsiteY0" fmla="*/ 0 h 4736592"/>
                <a:gd name="connsiteX1" fmla="*/ 0 w 4736592"/>
                <a:gd name="connsiteY1" fmla="*/ 4736592 h 4736592"/>
                <a:gd name="connsiteX2" fmla="*/ 4736592 w 4736592"/>
                <a:gd name="connsiteY2" fmla="*/ 4736592 h 4736592"/>
                <a:gd name="connsiteX3" fmla="*/ 0 w 4736592"/>
                <a:gd name="connsiteY3" fmla="*/ 0 h 4736592"/>
              </a:gdLst>
              <a:ahLst/>
              <a:cxnLst>
                <a:cxn ang="0">
                  <a:pos x="connsiteX0" y="connsiteY0"/>
                </a:cxn>
                <a:cxn ang="0">
                  <a:pos x="connsiteX1" y="connsiteY1"/>
                </a:cxn>
                <a:cxn ang="0">
                  <a:pos x="connsiteX2" y="connsiteY2"/>
                </a:cxn>
                <a:cxn ang="0">
                  <a:pos x="connsiteX3" y="connsiteY3"/>
                </a:cxn>
              </a:cxnLst>
              <a:rect l="l" t="t" r="r" b="b"/>
              <a:pathLst>
                <a:path w="4736592" h="4736592">
                  <a:moveTo>
                    <a:pt x="0" y="0"/>
                  </a:moveTo>
                  <a:lnTo>
                    <a:pt x="0" y="4736592"/>
                  </a:lnTo>
                  <a:lnTo>
                    <a:pt x="4736592" y="4736592"/>
                  </a:lnTo>
                  <a:cubicBezTo>
                    <a:pt x="4736592" y="2120634"/>
                    <a:pt x="2615958" y="0"/>
                    <a:pt x="0" y="0"/>
                  </a:cubicBezTo>
                </a:path>
              </a:pathLst>
            </a:custGeom>
            <a:solidFill>
              <a:srgbClr val="0047C7"/>
            </a:solidFill>
            <a:ln w="4383" cap="flat">
              <a:noFill/>
              <a:prstDash val="solid"/>
              <a:miter/>
            </a:ln>
          </p:spPr>
          <p:txBody>
            <a:bodyPr rtlCol="0" anchor="ctr"/>
            <a:lstStyle/>
            <a:p>
              <a:endParaRPr lang="en-US" sz="1350" dirty="0"/>
            </a:p>
          </p:txBody>
        </p:sp>
        <p:sp>
          <p:nvSpPr>
            <p:cNvPr id="16" name="Freeform 15">
              <a:extLst>
                <a:ext uri="{FF2B5EF4-FFF2-40B4-BE49-F238E27FC236}">
                  <a16:creationId xmlns:a16="http://schemas.microsoft.com/office/drawing/2014/main" id="{C0122796-1459-F149-A7D7-488A351C001F}"/>
                </a:ext>
              </a:extLst>
            </p:cNvPr>
            <p:cNvSpPr/>
            <p:nvPr/>
          </p:nvSpPr>
          <p:spPr>
            <a:xfrm rot="5400000">
              <a:off x="0" y="0"/>
              <a:ext cx="3157728" cy="3157728"/>
            </a:xfrm>
            <a:custGeom>
              <a:avLst/>
              <a:gdLst>
                <a:gd name="connsiteX0" fmla="*/ 0 w 3157728"/>
                <a:gd name="connsiteY0" fmla="*/ 0 h 3157728"/>
                <a:gd name="connsiteX1" fmla="*/ 0 w 3157728"/>
                <a:gd name="connsiteY1" fmla="*/ 3157728 h 3157728"/>
                <a:gd name="connsiteX2" fmla="*/ 3157728 w 3157728"/>
                <a:gd name="connsiteY2" fmla="*/ 3157728 h 3157728"/>
                <a:gd name="connsiteX3" fmla="*/ 0 w 3157728"/>
                <a:gd name="connsiteY3" fmla="*/ 0 h 3157728"/>
              </a:gdLst>
              <a:ahLst/>
              <a:cxnLst>
                <a:cxn ang="0">
                  <a:pos x="connsiteX0" y="connsiteY0"/>
                </a:cxn>
                <a:cxn ang="0">
                  <a:pos x="connsiteX1" y="connsiteY1"/>
                </a:cxn>
                <a:cxn ang="0">
                  <a:pos x="connsiteX2" y="connsiteY2"/>
                </a:cxn>
                <a:cxn ang="0">
                  <a:pos x="connsiteX3" y="connsiteY3"/>
                </a:cxn>
              </a:cxnLst>
              <a:rect l="l" t="t" r="r" b="b"/>
              <a:pathLst>
                <a:path w="3157728" h="3157728">
                  <a:moveTo>
                    <a:pt x="0" y="0"/>
                  </a:moveTo>
                  <a:lnTo>
                    <a:pt x="0" y="3157728"/>
                  </a:lnTo>
                  <a:lnTo>
                    <a:pt x="3157728" y="3157728"/>
                  </a:lnTo>
                  <a:cubicBezTo>
                    <a:pt x="3157728" y="1413741"/>
                    <a:pt x="1743987" y="0"/>
                    <a:pt x="0" y="0"/>
                  </a:cubicBezTo>
                </a:path>
              </a:pathLst>
            </a:custGeom>
            <a:solidFill>
              <a:schemeClr val="accent1"/>
            </a:solidFill>
            <a:ln w="4383" cap="flat">
              <a:noFill/>
              <a:prstDash val="solid"/>
              <a:miter/>
            </a:ln>
          </p:spPr>
          <p:txBody>
            <a:bodyPr rtlCol="0" anchor="ctr"/>
            <a:lstStyle/>
            <a:p>
              <a:endParaRPr lang="en-US" sz="1350"/>
            </a:p>
          </p:txBody>
        </p:sp>
        <p:sp>
          <p:nvSpPr>
            <p:cNvPr id="17" name="Freeform 16">
              <a:extLst>
                <a:ext uri="{FF2B5EF4-FFF2-40B4-BE49-F238E27FC236}">
                  <a16:creationId xmlns:a16="http://schemas.microsoft.com/office/drawing/2014/main" id="{ADFB715B-AE14-0142-B8CD-39F991F9622E}"/>
                </a:ext>
              </a:extLst>
            </p:cNvPr>
            <p:cNvSpPr/>
            <p:nvPr/>
          </p:nvSpPr>
          <p:spPr>
            <a:xfrm rot="5400000">
              <a:off x="0" y="0"/>
              <a:ext cx="1578864" cy="1578864"/>
            </a:xfrm>
            <a:custGeom>
              <a:avLst/>
              <a:gdLst>
                <a:gd name="connsiteX0" fmla="*/ 0 w 1578864"/>
                <a:gd name="connsiteY0" fmla="*/ 0 h 1578864"/>
                <a:gd name="connsiteX1" fmla="*/ 0 w 1578864"/>
                <a:gd name="connsiteY1" fmla="*/ 1578864 h 1578864"/>
                <a:gd name="connsiteX2" fmla="*/ 1578864 w 1578864"/>
                <a:gd name="connsiteY2" fmla="*/ 1578864 h 1578864"/>
                <a:gd name="connsiteX3" fmla="*/ 0 w 1578864"/>
                <a:gd name="connsiteY3" fmla="*/ 0 h 1578864"/>
              </a:gdLst>
              <a:ahLst/>
              <a:cxnLst>
                <a:cxn ang="0">
                  <a:pos x="connsiteX0" y="connsiteY0"/>
                </a:cxn>
                <a:cxn ang="0">
                  <a:pos x="connsiteX1" y="connsiteY1"/>
                </a:cxn>
                <a:cxn ang="0">
                  <a:pos x="connsiteX2" y="connsiteY2"/>
                </a:cxn>
                <a:cxn ang="0">
                  <a:pos x="connsiteX3" y="connsiteY3"/>
                </a:cxn>
              </a:cxnLst>
              <a:rect l="l" t="t" r="r" b="b"/>
              <a:pathLst>
                <a:path w="1578864" h="1578864">
                  <a:moveTo>
                    <a:pt x="0" y="0"/>
                  </a:moveTo>
                  <a:lnTo>
                    <a:pt x="0" y="1578864"/>
                  </a:lnTo>
                  <a:lnTo>
                    <a:pt x="1578864" y="1578864"/>
                  </a:lnTo>
                  <a:cubicBezTo>
                    <a:pt x="1578864" y="706892"/>
                    <a:pt x="871972" y="0"/>
                    <a:pt x="0" y="0"/>
                  </a:cubicBezTo>
                </a:path>
              </a:pathLst>
            </a:custGeom>
            <a:solidFill>
              <a:srgbClr val="69B4F6"/>
            </a:solidFill>
            <a:ln w="4383" cap="flat">
              <a:noFill/>
              <a:prstDash val="solid"/>
              <a:miter/>
            </a:ln>
          </p:spPr>
          <p:txBody>
            <a:bodyPr rtlCol="0" anchor="ctr"/>
            <a:lstStyle/>
            <a:p>
              <a:endParaRPr lang="en-US" sz="1350"/>
            </a:p>
          </p:txBody>
        </p:sp>
      </p:grpSp>
      <p:sp>
        <p:nvSpPr>
          <p:cNvPr id="18" name="Picture 5">
            <a:extLst>
              <a:ext uri="{FF2B5EF4-FFF2-40B4-BE49-F238E27FC236}">
                <a16:creationId xmlns:a16="http://schemas.microsoft.com/office/drawing/2014/main" id="{95076584-F237-5743-A5C4-537CA347A0C1}"/>
              </a:ext>
            </a:extLst>
          </p:cNvPr>
          <p:cNvSpPr/>
          <p:nvPr/>
        </p:nvSpPr>
        <p:spPr>
          <a:xfrm>
            <a:off x="342900" y="5940425"/>
            <a:ext cx="341709" cy="455612"/>
          </a:xfrm>
          <a:custGeom>
            <a:avLst/>
            <a:gdLst>
              <a:gd name="connsiteX0" fmla="*/ 227806 w 455612"/>
              <a:gd name="connsiteY0" fmla="*/ 0 h 455612"/>
              <a:gd name="connsiteX1" fmla="*/ 0 w 455612"/>
              <a:gd name="connsiteY1" fmla="*/ 227806 h 455612"/>
              <a:gd name="connsiteX2" fmla="*/ 227806 w 455612"/>
              <a:gd name="connsiteY2" fmla="*/ 455612 h 455612"/>
              <a:gd name="connsiteX3" fmla="*/ 455612 w 455612"/>
              <a:gd name="connsiteY3" fmla="*/ 227806 h 455612"/>
              <a:gd name="connsiteX4" fmla="*/ 227806 w 455612"/>
              <a:gd name="connsiteY4" fmla="*/ 0 h 455612"/>
              <a:gd name="connsiteX5" fmla="*/ 175917 w 455612"/>
              <a:gd name="connsiteY5" fmla="*/ 325256 h 455612"/>
              <a:gd name="connsiteX6" fmla="*/ 175917 w 455612"/>
              <a:gd name="connsiteY6" fmla="*/ 229072 h 455612"/>
              <a:gd name="connsiteX7" fmla="*/ 217681 w 455612"/>
              <a:gd name="connsiteY7" fmla="*/ 279695 h 455612"/>
              <a:gd name="connsiteX8" fmla="*/ 236665 w 455612"/>
              <a:gd name="connsiteY8" fmla="*/ 279695 h 455612"/>
              <a:gd name="connsiteX9" fmla="*/ 280328 w 455612"/>
              <a:gd name="connsiteY9" fmla="*/ 229072 h 455612"/>
              <a:gd name="connsiteX10" fmla="*/ 280328 w 455612"/>
              <a:gd name="connsiteY10" fmla="*/ 324624 h 455612"/>
              <a:gd name="connsiteX11" fmla="*/ 323358 w 455612"/>
              <a:gd name="connsiteY11" fmla="*/ 324624 h 455612"/>
              <a:gd name="connsiteX12" fmla="*/ 323358 w 455612"/>
              <a:gd name="connsiteY12" fmla="*/ 380309 h 455612"/>
              <a:gd name="connsiteX13" fmla="*/ 132254 w 455612"/>
              <a:gd name="connsiteY13" fmla="*/ 380309 h 455612"/>
              <a:gd name="connsiteX14" fmla="*/ 132254 w 455612"/>
              <a:gd name="connsiteY14" fmla="*/ 324624 h 455612"/>
              <a:gd name="connsiteX15" fmla="*/ 175917 w 455612"/>
              <a:gd name="connsiteY15" fmla="*/ 324624 h 455612"/>
              <a:gd name="connsiteX16" fmla="*/ 378411 w 455612"/>
              <a:gd name="connsiteY16" fmla="*/ 211353 h 455612"/>
              <a:gd name="connsiteX17" fmla="*/ 323358 w 455612"/>
              <a:gd name="connsiteY17" fmla="*/ 211353 h 455612"/>
              <a:gd name="connsiteX18" fmla="*/ 323358 w 455612"/>
              <a:gd name="connsiteY18" fmla="*/ 167691 h 455612"/>
              <a:gd name="connsiteX19" fmla="*/ 280328 w 455612"/>
              <a:gd name="connsiteY19" fmla="*/ 167691 h 455612"/>
              <a:gd name="connsiteX20" fmla="*/ 227173 w 455612"/>
              <a:gd name="connsiteY20" fmla="*/ 229704 h 455612"/>
              <a:gd name="connsiteX21" fmla="*/ 176550 w 455612"/>
              <a:gd name="connsiteY21" fmla="*/ 167691 h 455612"/>
              <a:gd name="connsiteX22" fmla="*/ 132254 w 455612"/>
              <a:gd name="connsiteY22" fmla="*/ 167691 h 455612"/>
              <a:gd name="connsiteX23" fmla="*/ 132254 w 455612"/>
              <a:gd name="connsiteY23" fmla="*/ 211353 h 455612"/>
              <a:gd name="connsiteX24" fmla="*/ 77834 w 455612"/>
              <a:gd name="connsiteY24" fmla="*/ 211353 h 455612"/>
              <a:gd name="connsiteX25" fmla="*/ 77834 w 455612"/>
              <a:gd name="connsiteY25" fmla="*/ 106309 h 455612"/>
              <a:gd name="connsiteX26" fmla="*/ 378411 w 455612"/>
              <a:gd name="connsiteY26" fmla="*/ 106309 h 455612"/>
              <a:gd name="connsiteX27" fmla="*/ 378411 w 455612"/>
              <a:gd name="connsiteY27" fmla="*/ 211353 h 455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55612" h="455612">
                <a:moveTo>
                  <a:pt x="227806" y="0"/>
                </a:moveTo>
                <a:cubicBezTo>
                  <a:pt x="101880" y="0"/>
                  <a:pt x="0" y="101880"/>
                  <a:pt x="0" y="227806"/>
                </a:cubicBezTo>
                <a:cubicBezTo>
                  <a:pt x="0" y="353732"/>
                  <a:pt x="101880" y="455612"/>
                  <a:pt x="227806" y="455612"/>
                </a:cubicBezTo>
                <a:cubicBezTo>
                  <a:pt x="353732" y="455612"/>
                  <a:pt x="455612" y="353732"/>
                  <a:pt x="455612" y="227806"/>
                </a:cubicBezTo>
                <a:cubicBezTo>
                  <a:pt x="455612" y="101880"/>
                  <a:pt x="353732" y="0"/>
                  <a:pt x="227806" y="0"/>
                </a:cubicBezTo>
                <a:close/>
                <a:moveTo>
                  <a:pt x="175917" y="325256"/>
                </a:moveTo>
                <a:lnTo>
                  <a:pt x="175917" y="229072"/>
                </a:lnTo>
                <a:lnTo>
                  <a:pt x="217681" y="279695"/>
                </a:lnTo>
                <a:lnTo>
                  <a:pt x="236665" y="279695"/>
                </a:lnTo>
                <a:lnTo>
                  <a:pt x="280328" y="229072"/>
                </a:lnTo>
                <a:lnTo>
                  <a:pt x="280328" y="324624"/>
                </a:lnTo>
                <a:lnTo>
                  <a:pt x="323358" y="324624"/>
                </a:lnTo>
                <a:lnTo>
                  <a:pt x="323358" y="380309"/>
                </a:lnTo>
                <a:lnTo>
                  <a:pt x="132254" y="380309"/>
                </a:lnTo>
                <a:lnTo>
                  <a:pt x="132254" y="324624"/>
                </a:lnTo>
                <a:lnTo>
                  <a:pt x="175917" y="324624"/>
                </a:lnTo>
                <a:close/>
                <a:moveTo>
                  <a:pt x="378411" y="211353"/>
                </a:moveTo>
                <a:lnTo>
                  <a:pt x="323358" y="211353"/>
                </a:lnTo>
                <a:lnTo>
                  <a:pt x="323358" y="167691"/>
                </a:lnTo>
                <a:lnTo>
                  <a:pt x="280328" y="167691"/>
                </a:lnTo>
                <a:lnTo>
                  <a:pt x="227173" y="229704"/>
                </a:lnTo>
                <a:lnTo>
                  <a:pt x="176550" y="167691"/>
                </a:lnTo>
                <a:lnTo>
                  <a:pt x="132254" y="167691"/>
                </a:lnTo>
                <a:lnTo>
                  <a:pt x="132254" y="211353"/>
                </a:lnTo>
                <a:lnTo>
                  <a:pt x="77834" y="211353"/>
                </a:lnTo>
                <a:lnTo>
                  <a:pt x="77834" y="106309"/>
                </a:lnTo>
                <a:lnTo>
                  <a:pt x="378411" y="106309"/>
                </a:lnTo>
                <a:lnTo>
                  <a:pt x="378411" y="211353"/>
                </a:lnTo>
                <a:close/>
              </a:path>
            </a:pathLst>
          </a:custGeom>
          <a:solidFill>
            <a:srgbClr val="FFFFFF"/>
          </a:solidFill>
          <a:ln w="6218" cap="flat">
            <a:noFill/>
            <a:prstDash val="solid"/>
            <a:miter/>
          </a:ln>
        </p:spPr>
        <p:txBody>
          <a:bodyPr rtlCol="0" anchor="ctr"/>
          <a:lstStyle/>
          <a:p>
            <a:endParaRPr lang="en-US" sz="1350"/>
          </a:p>
        </p:txBody>
      </p:sp>
      <p:sp>
        <p:nvSpPr>
          <p:cNvPr id="7" name="Title 9">
            <a:extLst>
              <a:ext uri="{FF2B5EF4-FFF2-40B4-BE49-F238E27FC236}">
                <a16:creationId xmlns:a16="http://schemas.microsoft.com/office/drawing/2014/main" id="{CB8B2CBF-33A5-2045-8850-DC1256F5B835}"/>
              </a:ext>
            </a:extLst>
          </p:cNvPr>
          <p:cNvSpPr>
            <a:spLocks noGrp="1"/>
          </p:cNvSpPr>
          <p:nvPr>
            <p:ph type="title"/>
          </p:nvPr>
        </p:nvSpPr>
        <p:spPr>
          <a:xfrm>
            <a:off x="6180534" y="2579483"/>
            <a:ext cx="2614612" cy="1693464"/>
          </a:xfrm>
        </p:spPr>
        <p:txBody>
          <a:bodyPr tIns="0" rIns="0" bIns="0" anchor="ctr" anchorCtr="0"/>
          <a:lstStyle>
            <a:lvl1pPr>
              <a:lnSpc>
                <a:spcPct val="92000"/>
              </a:lnSpc>
              <a:defRPr sz="3300" b="0">
                <a:solidFill>
                  <a:schemeClr val="bg1"/>
                </a:solidFill>
              </a:defRPr>
            </a:lvl1pPr>
          </a:lstStyle>
          <a:p>
            <a:r>
              <a:rPr lang="en-US"/>
              <a:t>Click to edit Master title style</a:t>
            </a:r>
          </a:p>
        </p:txBody>
      </p:sp>
      <p:sp>
        <p:nvSpPr>
          <p:cNvPr id="8" name="Text Placeholder 15">
            <a:extLst>
              <a:ext uri="{FF2B5EF4-FFF2-40B4-BE49-F238E27FC236}">
                <a16:creationId xmlns:a16="http://schemas.microsoft.com/office/drawing/2014/main" id="{CCA19DE8-1AFB-114F-AF92-C355DCABAC50}"/>
              </a:ext>
            </a:extLst>
          </p:cNvPr>
          <p:cNvSpPr>
            <a:spLocks noGrp="1"/>
          </p:cNvSpPr>
          <p:nvPr>
            <p:ph type="body" sz="quarter" idx="19"/>
          </p:nvPr>
        </p:nvSpPr>
        <p:spPr>
          <a:xfrm>
            <a:off x="6178150" y="4272948"/>
            <a:ext cx="2616995" cy="1873853"/>
          </a:xfrm>
        </p:spPr>
        <p:txBody>
          <a:bodyPr tIns="0" bIns="91440" anchor="b" anchorCtr="0"/>
          <a:lstStyle>
            <a:lvl1pPr>
              <a:spcAft>
                <a:spcPts val="0"/>
              </a:spcAft>
              <a:buFontTx/>
              <a:buNone/>
              <a:defRPr sz="900" b="0" i="0" cap="none" baseline="0">
                <a:solidFill>
                  <a:schemeClr val="bg1"/>
                </a:solidFill>
                <a:latin typeface="+mn-lt"/>
                <a:ea typeface="Roboto" panose="02000000000000000000" pitchFamily="2" charset="0"/>
                <a:cs typeface="Verdana" panose="020B0604030504040204" pitchFamily="34" charset="0"/>
              </a:defRPr>
            </a:lvl1pPr>
            <a:lvl2pPr>
              <a:spcAft>
                <a:spcPts val="0"/>
              </a:spcAft>
              <a:buFontTx/>
              <a:buNone/>
              <a:defRPr sz="900" b="1" i="0" cap="none" baseline="0">
                <a:solidFill>
                  <a:schemeClr val="bg1"/>
                </a:solidFill>
                <a:latin typeface="+mn-lt"/>
                <a:ea typeface="Roboto" panose="02000000000000000000" pitchFamily="2" charset="0"/>
                <a:cs typeface="Verdana" panose="020B0604030504040204" pitchFamily="34" charset="0"/>
              </a:defRPr>
            </a:lvl2pPr>
            <a:lvl3pPr marL="0" indent="0">
              <a:spcAft>
                <a:spcPts val="0"/>
              </a:spcAft>
              <a:buFontTx/>
              <a:buNone/>
              <a:defRPr sz="900" b="0" i="0" cap="none" baseline="0">
                <a:solidFill>
                  <a:schemeClr val="bg1"/>
                </a:solidFill>
                <a:latin typeface="+mn-lt"/>
                <a:ea typeface="Roboto" panose="02000000000000000000" pitchFamily="2" charset="0"/>
                <a:cs typeface="Verdana" panose="020B0604030504040204" pitchFamily="34" charset="0"/>
              </a:defRPr>
            </a:lvl3pPr>
            <a:lvl4pPr marL="0" indent="0">
              <a:spcAft>
                <a:spcPts val="0"/>
              </a:spcAft>
              <a:buFontTx/>
              <a:buNone/>
              <a:defRPr sz="900" b="0" i="0" cap="none" baseline="0">
                <a:solidFill>
                  <a:schemeClr val="bg1"/>
                </a:solidFill>
                <a:latin typeface="+mn-lt"/>
                <a:ea typeface="Roboto" panose="02000000000000000000" pitchFamily="2" charset="0"/>
                <a:cs typeface="Verdana" panose="020B0604030504040204" pitchFamily="34" charset="0"/>
              </a:defRPr>
            </a:lvl4pPr>
            <a:lvl5pPr marL="0" indent="0">
              <a:spcAft>
                <a:spcPts val="0"/>
              </a:spcAft>
              <a:buFontTx/>
              <a:buNone/>
              <a:defRPr sz="900" b="0" i="0" cap="none" baseline="0">
                <a:solidFill>
                  <a:schemeClr val="bg1"/>
                </a:solidFill>
                <a:latin typeface="+mn-lt"/>
                <a:ea typeface="Roboto" panose="02000000000000000000" pitchFamily="2" charset="0"/>
                <a:cs typeface="Verdana" panose="020B0604030504040204" pitchFamily="34" charset="0"/>
              </a:defRPr>
            </a:lvl5pPr>
            <a:lvl6pPr marL="0" indent="0">
              <a:spcAft>
                <a:spcPts val="0"/>
              </a:spcAft>
              <a:buFontTx/>
              <a:buNone/>
              <a:defRPr sz="900" b="0" i="0" cap="none" baseline="0">
                <a:solidFill>
                  <a:schemeClr val="bg1"/>
                </a:solidFill>
                <a:latin typeface="+mn-lt"/>
                <a:ea typeface="Roboto" panose="02000000000000000000" pitchFamily="2" charset="0"/>
                <a:cs typeface="Verdana" panose="020B0604030504040204" pitchFamily="34" charset="0"/>
              </a:defRPr>
            </a:lvl6pPr>
            <a:lvl7pPr marL="0" indent="0">
              <a:spcAft>
                <a:spcPts val="0"/>
              </a:spcAft>
              <a:buFontTx/>
              <a:buNone/>
              <a:defRPr sz="900" b="0" i="0" cap="none" baseline="0">
                <a:solidFill>
                  <a:schemeClr val="bg1"/>
                </a:solidFill>
                <a:latin typeface="+mn-lt"/>
                <a:ea typeface="Roboto" panose="02000000000000000000" pitchFamily="2" charset="0"/>
                <a:cs typeface="Verdana" panose="020B0604030504040204" pitchFamily="34" charset="0"/>
              </a:defRPr>
            </a:lvl7pPr>
            <a:lvl8pPr marL="0" indent="0">
              <a:spcAft>
                <a:spcPts val="0"/>
              </a:spcAft>
              <a:buFontTx/>
              <a:buNone/>
              <a:defRPr sz="900" b="0" i="0" cap="none" baseline="0">
                <a:solidFill>
                  <a:schemeClr val="bg1"/>
                </a:solidFill>
                <a:latin typeface="+mn-lt"/>
                <a:ea typeface="Roboto" panose="02000000000000000000" pitchFamily="2" charset="0"/>
                <a:cs typeface="Verdana" panose="020B0604030504040204" pitchFamily="34" charset="0"/>
              </a:defRPr>
            </a:lvl8pPr>
            <a:lvl9pPr marL="0" indent="0">
              <a:spcAft>
                <a:spcPts val="0"/>
              </a:spcAft>
              <a:buFontTx/>
              <a:buNone/>
              <a:defRPr sz="900" b="0" i="0" cap="none" baseline="0">
                <a:solidFill>
                  <a:schemeClr val="bg1"/>
                </a:solidFill>
                <a:latin typeface="+mn-lt"/>
                <a:ea typeface="Roboto" panose="02000000000000000000" pitchFamily="2" charset="0"/>
                <a:cs typeface="Verdana" panose="020B0604030504040204" pitchFamily="34" charset="0"/>
              </a:defRPr>
            </a:lvl9pPr>
          </a:lstStyle>
          <a:p>
            <a:pPr lvl="0"/>
            <a:r>
              <a:rPr lang="en-US"/>
              <a:t>Click to edit Master text styles</a:t>
            </a:r>
          </a:p>
        </p:txBody>
      </p:sp>
      <p:sp>
        <p:nvSpPr>
          <p:cNvPr id="2" name="TextBox 1">
            <a:extLst>
              <a:ext uri="{FF2B5EF4-FFF2-40B4-BE49-F238E27FC236}">
                <a16:creationId xmlns:a16="http://schemas.microsoft.com/office/drawing/2014/main" id="{EFA81589-6DD6-614A-8FDE-B20F17C2DF5C}"/>
              </a:ext>
            </a:extLst>
          </p:cNvPr>
          <p:cNvSpPr txBox="1"/>
          <p:nvPr/>
        </p:nvSpPr>
        <p:spPr>
          <a:xfrm>
            <a:off x="6180534" y="6146800"/>
            <a:ext cx="2616995" cy="249238"/>
          </a:xfrm>
          <a:prstGeom prst="rect">
            <a:avLst/>
          </a:prstGeom>
          <a:noFill/>
        </p:spPr>
        <p:txBody>
          <a:bodyPr wrap="square" lIns="0" tIns="0" rIns="0" bIns="0" rtlCol="0" anchor="b" anchorCtr="0">
            <a:normAutofit/>
          </a:bodyPr>
          <a:lstStyle/>
          <a:p>
            <a:pPr marL="0" indent="-2743200" algn="l">
              <a:spcAft>
                <a:spcPts val="450"/>
              </a:spcAft>
            </a:pPr>
            <a:r>
              <a:rPr lang="en-US" sz="900" b="0" i="0">
                <a:solidFill>
                  <a:schemeClr val="bg1"/>
                </a:solidFill>
                <a:latin typeface="+mn-lt"/>
                <a:ea typeface="Roboto" panose="02000000000000000000" pitchFamily="2" charset="0"/>
                <a:cs typeface="Times New Roman" panose="02020603050405020304" pitchFamily="18" charset="0"/>
              </a:rPr>
              <a:t>tuftsmedicine.org</a:t>
            </a:r>
          </a:p>
        </p:txBody>
      </p:sp>
      <p:pic>
        <p:nvPicPr>
          <p:cNvPr id="34" name="Graphic 33">
            <a:extLst>
              <a:ext uri="{FF2B5EF4-FFF2-40B4-BE49-F238E27FC236}">
                <a16:creationId xmlns:a16="http://schemas.microsoft.com/office/drawing/2014/main" id="{736D22EC-29D3-A747-8687-A2D5F963524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42900" y="685801"/>
            <a:ext cx="1907953" cy="532257"/>
          </a:xfrm>
          <a:prstGeom prst="rect">
            <a:avLst/>
          </a:prstGeom>
        </p:spPr>
      </p:pic>
    </p:spTree>
    <p:extLst>
      <p:ext uri="{BB962C8B-B14F-4D97-AF65-F5344CB8AC3E}">
        <p14:creationId xmlns:p14="http://schemas.microsoft.com/office/powerpoint/2010/main" val="32393344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over_1">
    <p:bg>
      <p:bgPr>
        <a:solidFill>
          <a:srgbClr val="00308C"/>
        </a:solidFill>
        <a:effectLst/>
      </p:bgPr>
    </p:bg>
    <p:spTree>
      <p:nvGrpSpPr>
        <p:cNvPr id="1" name=""/>
        <p:cNvGrpSpPr/>
        <p:nvPr/>
      </p:nvGrpSpPr>
      <p:grpSpPr>
        <a:xfrm>
          <a:off x="0" y="0"/>
          <a:ext cx="0" cy="0"/>
          <a:chOff x="0" y="0"/>
          <a:chExt cx="0" cy="0"/>
        </a:xfrm>
      </p:grpSpPr>
      <p:sp>
        <p:nvSpPr>
          <p:cNvPr id="11" name="Title 9">
            <a:extLst>
              <a:ext uri="{FF2B5EF4-FFF2-40B4-BE49-F238E27FC236}">
                <a16:creationId xmlns:a16="http://schemas.microsoft.com/office/drawing/2014/main" id="{0A40E515-04CD-C14F-A916-E1B992979F49}"/>
              </a:ext>
            </a:extLst>
          </p:cNvPr>
          <p:cNvSpPr>
            <a:spLocks noGrp="1"/>
          </p:cNvSpPr>
          <p:nvPr>
            <p:ph type="title"/>
          </p:nvPr>
        </p:nvSpPr>
        <p:spPr>
          <a:xfrm>
            <a:off x="348853" y="2555420"/>
            <a:ext cx="4519613" cy="1897917"/>
          </a:xfrm>
        </p:spPr>
        <p:txBody>
          <a:bodyPr tIns="0" rIns="0" bIns="0" anchor="b" anchorCtr="0"/>
          <a:lstStyle>
            <a:lvl1pPr>
              <a:lnSpc>
                <a:spcPct val="92000"/>
              </a:lnSpc>
              <a:defRPr sz="3300" b="0">
                <a:solidFill>
                  <a:schemeClr val="bg1"/>
                </a:solidFill>
              </a:defRPr>
            </a:lvl1pPr>
          </a:lstStyle>
          <a:p>
            <a:r>
              <a:rPr lang="en-US"/>
              <a:t>Click to edit Master title style</a:t>
            </a:r>
            <a:endParaRPr lang="en-US" dirty="0"/>
          </a:p>
        </p:txBody>
      </p:sp>
      <p:sp>
        <p:nvSpPr>
          <p:cNvPr id="12" name="Text Placeholder 15">
            <a:extLst>
              <a:ext uri="{FF2B5EF4-FFF2-40B4-BE49-F238E27FC236}">
                <a16:creationId xmlns:a16="http://schemas.microsoft.com/office/drawing/2014/main" id="{097141F5-A733-1943-A651-93DADBFA66B0}"/>
              </a:ext>
            </a:extLst>
          </p:cNvPr>
          <p:cNvSpPr>
            <a:spLocks noGrp="1"/>
          </p:cNvSpPr>
          <p:nvPr>
            <p:ph type="body" sz="quarter" idx="19" hasCustomPrompt="1"/>
          </p:nvPr>
        </p:nvSpPr>
        <p:spPr>
          <a:xfrm>
            <a:off x="348853" y="4453336"/>
            <a:ext cx="4519613" cy="592504"/>
          </a:xfrm>
        </p:spPr>
        <p:txBody>
          <a:bodyPr tIns="91440" bIns="0" anchor="t" anchorCtr="0"/>
          <a:lstStyle>
            <a:lvl1pPr>
              <a:spcAft>
                <a:spcPts val="0"/>
              </a:spcAft>
              <a:buFontTx/>
              <a:buNone/>
              <a:defRPr sz="1200" b="0" i="0" cap="none" baseline="0">
                <a:solidFill>
                  <a:schemeClr val="bg1"/>
                </a:solidFill>
                <a:latin typeface="+mn-lt"/>
                <a:ea typeface="Roboto" panose="02000000000000000000" pitchFamily="2" charset="0"/>
                <a:cs typeface="Verdana" panose="020B0604030504040204" pitchFamily="34" charset="0"/>
              </a:defRPr>
            </a:lvl1pPr>
            <a:lvl2pPr>
              <a:spcAft>
                <a:spcPts val="0"/>
              </a:spcAft>
              <a:buFontTx/>
              <a:buNone/>
              <a:defRPr sz="1200" b="0" i="0" cap="none" baseline="0">
                <a:solidFill>
                  <a:schemeClr val="bg1"/>
                </a:solidFill>
                <a:latin typeface="+mn-lt"/>
                <a:ea typeface="Roboto" panose="02000000000000000000" pitchFamily="2" charset="0"/>
                <a:cs typeface="Verdana" panose="020B0604030504040204" pitchFamily="34" charset="0"/>
              </a:defRPr>
            </a:lvl2pPr>
            <a:lvl3pPr marL="0" indent="0">
              <a:spcAft>
                <a:spcPts val="0"/>
              </a:spcAft>
              <a:buFontTx/>
              <a:buNone/>
              <a:defRPr sz="1200" b="0" i="0" cap="none" baseline="0">
                <a:solidFill>
                  <a:schemeClr val="bg1"/>
                </a:solidFill>
                <a:latin typeface="+mn-lt"/>
                <a:ea typeface="Roboto" panose="02000000000000000000" pitchFamily="2" charset="0"/>
                <a:cs typeface="Verdana" panose="020B0604030504040204" pitchFamily="34" charset="0"/>
              </a:defRPr>
            </a:lvl3pPr>
            <a:lvl4pPr marL="0" indent="0">
              <a:spcAft>
                <a:spcPts val="0"/>
              </a:spcAft>
              <a:buFontTx/>
              <a:buNone/>
              <a:defRPr sz="1200" b="0" i="0" cap="none" baseline="0">
                <a:solidFill>
                  <a:schemeClr val="bg1"/>
                </a:solidFill>
                <a:latin typeface="+mn-lt"/>
                <a:ea typeface="Roboto" panose="02000000000000000000" pitchFamily="2" charset="0"/>
                <a:cs typeface="Verdana" panose="020B0604030504040204" pitchFamily="34" charset="0"/>
              </a:defRPr>
            </a:lvl4pPr>
            <a:lvl5pPr marL="0" indent="0">
              <a:spcAft>
                <a:spcPts val="0"/>
              </a:spcAft>
              <a:buFontTx/>
              <a:buNone/>
              <a:defRPr sz="1200" b="0" i="0" cap="none" baseline="0">
                <a:solidFill>
                  <a:schemeClr val="bg1"/>
                </a:solidFill>
                <a:latin typeface="+mn-lt"/>
                <a:ea typeface="Roboto" panose="02000000000000000000" pitchFamily="2" charset="0"/>
                <a:cs typeface="Verdana" panose="020B0604030504040204" pitchFamily="34" charset="0"/>
              </a:defRPr>
            </a:lvl5pPr>
            <a:lvl6pPr marL="0" indent="0">
              <a:spcAft>
                <a:spcPts val="0"/>
              </a:spcAft>
              <a:buFontTx/>
              <a:buNone/>
              <a:defRPr sz="1200" b="0" i="0" cap="none" baseline="0">
                <a:solidFill>
                  <a:schemeClr val="bg1"/>
                </a:solidFill>
                <a:latin typeface="+mn-lt"/>
                <a:ea typeface="Roboto" panose="02000000000000000000" pitchFamily="2" charset="0"/>
                <a:cs typeface="Verdana" panose="020B0604030504040204" pitchFamily="34" charset="0"/>
              </a:defRPr>
            </a:lvl6pPr>
            <a:lvl7pPr marL="0" indent="0">
              <a:spcAft>
                <a:spcPts val="0"/>
              </a:spcAft>
              <a:buFontTx/>
              <a:buNone/>
              <a:defRPr sz="1200" b="0" i="0" cap="none" baseline="0">
                <a:solidFill>
                  <a:schemeClr val="bg1"/>
                </a:solidFill>
                <a:latin typeface="+mn-lt"/>
                <a:ea typeface="Roboto" panose="02000000000000000000" pitchFamily="2" charset="0"/>
                <a:cs typeface="Verdana" panose="020B0604030504040204" pitchFamily="34" charset="0"/>
              </a:defRPr>
            </a:lvl7pPr>
            <a:lvl8pPr marL="0" indent="0">
              <a:spcAft>
                <a:spcPts val="0"/>
              </a:spcAft>
              <a:buFontTx/>
              <a:buNone/>
              <a:defRPr sz="1200" b="0" i="0" cap="none" baseline="0">
                <a:solidFill>
                  <a:schemeClr val="bg1"/>
                </a:solidFill>
                <a:latin typeface="+mn-lt"/>
                <a:ea typeface="Roboto" panose="02000000000000000000" pitchFamily="2" charset="0"/>
                <a:cs typeface="Verdana" panose="020B0604030504040204" pitchFamily="34" charset="0"/>
              </a:defRPr>
            </a:lvl8pPr>
            <a:lvl9pPr marL="0" indent="0">
              <a:spcAft>
                <a:spcPts val="0"/>
              </a:spcAft>
              <a:buFontTx/>
              <a:buNone/>
              <a:defRPr sz="1200" b="0" i="0" cap="none" baseline="0">
                <a:solidFill>
                  <a:schemeClr val="bg1"/>
                </a:solidFill>
                <a:latin typeface="+mn-lt"/>
                <a:ea typeface="Roboto" panose="02000000000000000000" pitchFamily="2" charset="0"/>
                <a:cs typeface="Verdana" panose="020B0604030504040204" pitchFamily="34" charset="0"/>
              </a:defRPr>
            </a:lvl9pPr>
          </a:lstStyle>
          <a:p>
            <a:pPr lvl="0"/>
            <a:r>
              <a:rPr lang="en-US"/>
              <a:t>Subhead</a:t>
            </a:r>
          </a:p>
        </p:txBody>
      </p:sp>
      <p:sp>
        <p:nvSpPr>
          <p:cNvPr id="7" name="Date Placeholder 6">
            <a:extLst>
              <a:ext uri="{FF2B5EF4-FFF2-40B4-BE49-F238E27FC236}">
                <a16:creationId xmlns:a16="http://schemas.microsoft.com/office/drawing/2014/main" id="{F1FDC329-725F-504E-A193-47ADCC26AD4C}"/>
              </a:ext>
            </a:extLst>
          </p:cNvPr>
          <p:cNvSpPr>
            <a:spLocks noGrp="1"/>
          </p:cNvSpPr>
          <p:nvPr>
            <p:ph type="dt" sz="half" idx="21"/>
          </p:nvPr>
        </p:nvSpPr>
        <p:spPr>
          <a:xfrm>
            <a:off x="348853" y="5045841"/>
            <a:ext cx="4519611" cy="329563"/>
          </a:xfrm>
          <a:prstGeom prst="rect">
            <a:avLst/>
          </a:prstGeom>
        </p:spPr>
        <p:txBody>
          <a:bodyPr lIns="0" tIns="91440" rIns="0" bIns="0" anchor="t" anchorCtr="0"/>
          <a:lstStyle>
            <a:lvl1pPr>
              <a:defRPr sz="750">
                <a:solidFill>
                  <a:schemeClr val="bg1"/>
                </a:solidFill>
              </a:defRPr>
            </a:lvl1pPr>
            <a:lvl2pPr>
              <a:defRPr sz="750">
                <a:solidFill>
                  <a:schemeClr val="bg1"/>
                </a:solidFill>
              </a:defRPr>
            </a:lvl2pPr>
            <a:lvl3pPr>
              <a:defRPr sz="750">
                <a:solidFill>
                  <a:schemeClr val="bg1"/>
                </a:solidFill>
              </a:defRPr>
            </a:lvl3pPr>
            <a:lvl4pPr>
              <a:defRPr sz="750">
                <a:solidFill>
                  <a:schemeClr val="bg1"/>
                </a:solidFill>
              </a:defRPr>
            </a:lvl4pPr>
            <a:lvl5pPr>
              <a:defRPr sz="750">
                <a:solidFill>
                  <a:schemeClr val="bg1"/>
                </a:solidFill>
              </a:defRPr>
            </a:lvl5pPr>
            <a:lvl6pPr>
              <a:defRPr sz="750">
                <a:solidFill>
                  <a:schemeClr val="bg1"/>
                </a:solidFill>
              </a:defRPr>
            </a:lvl6pPr>
            <a:lvl7pPr>
              <a:defRPr sz="750">
                <a:solidFill>
                  <a:schemeClr val="bg1"/>
                </a:solidFill>
              </a:defRPr>
            </a:lvl7pPr>
            <a:lvl8pPr>
              <a:defRPr sz="750">
                <a:solidFill>
                  <a:schemeClr val="bg1"/>
                </a:solidFill>
              </a:defRPr>
            </a:lvl8pPr>
            <a:lvl9pPr marL="0">
              <a:defRPr sz="750">
                <a:solidFill>
                  <a:schemeClr val="bg1"/>
                </a:solidFill>
              </a:defRPr>
            </a:lvl9pPr>
          </a:lstStyle>
          <a:p>
            <a:pPr indent="-2400300"/>
            <a:endParaRPr lang="en-US"/>
          </a:p>
        </p:txBody>
      </p:sp>
      <p:sp>
        <p:nvSpPr>
          <p:cNvPr id="14" name="Picture 5">
            <a:extLst>
              <a:ext uri="{FF2B5EF4-FFF2-40B4-BE49-F238E27FC236}">
                <a16:creationId xmlns:a16="http://schemas.microsoft.com/office/drawing/2014/main" id="{F8D10F0C-A443-ED48-B17D-58DDFDE68BC8}"/>
              </a:ext>
            </a:extLst>
          </p:cNvPr>
          <p:cNvSpPr/>
          <p:nvPr/>
        </p:nvSpPr>
        <p:spPr>
          <a:xfrm>
            <a:off x="348853" y="5940425"/>
            <a:ext cx="341709" cy="455612"/>
          </a:xfrm>
          <a:custGeom>
            <a:avLst/>
            <a:gdLst>
              <a:gd name="connsiteX0" fmla="*/ 227806 w 455612"/>
              <a:gd name="connsiteY0" fmla="*/ 0 h 455612"/>
              <a:gd name="connsiteX1" fmla="*/ 0 w 455612"/>
              <a:gd name="connsiteY1" fmla="*/ 227806 h 455612"/>
              <a:gd name="connsiteX2" fmla="*/ 227806 w 455612"/>
              <a:gd name="connsiteY2" fmla="*/ 455612 h 455612"/>
              <a:gd name="connsiteX3" fmla="*/ 455612 w 455612"/>
              <a:gd name="connsiteY3" fmla="*/ 227806 h 455612"/>
              <a:gd name="connsiteX4" fmla="*/ 227806 w 455612"/>
              <a:gd name="connsiteY4" fmla="*/ 0 h 455612"/>
              <a:gd name="connsiteX5" fmla="*/ 175917 w 455612"/>
              <a:gd name="connsiteY5" fmla="*/ 325256 h 455612"/>
              <a:gd name="connsiteX6" fmla="*/ 175917 w 455612"/>
              <a:gd name="connsiteY6" fmla="*/ 229072 h 455612"/>
              <a:gd name="connsiteX7" fmla="*/ 217681 w 455612"/>
              <a:gd name="connsiteY7" fmla="*/ 279695 h 455612"/>
              <a:gd name="connsiteX8" fmla="*/ 236665 w 455612"/>
              <a:gd name="connsiteY8" fmla="*/ 279695 h 455612"/>
              <a:gd name="connsiteX9" fmla="*/ 280328 w 455612"/>
              <a:gd name="connsiteY9" fmla="*/ 229072 h 455612"/>
              <a:gd name="connsiteX10" fmla="*/ 280328 w 455612"/>
              <a:gd name="connsiteY10" fmla="*/ 324624 h 455612"/>
              <a:gd name="connsiteX11" fmla="*/ 323358 w 455612"/>
              <a:gd name="connsiteY11" fmla="*/ 324624 h 455612"/>
              <a:gd name="connsiteX12" fmla="*/ 323358 w 455612"/>
              <a:gd name="connsiteY12" fmla="*/ 380309 h 455612"/>
              <a:gd name="connsiteX13" fmla="*/ 132254 w 455612"/>
              <a:gd name="connsiteY13" fmla="*/ 380309 h 455612"/>
              <a:gd name="connsiteX14" fmla="*/ 132254 w 455612"/>
              <a:gd name="connsiteY14" fmla="*/ 324624 h 455612"/>
              <a:gd name="connsiteX15" fmla="*/ 175917 w 455612"/>
              <a:gd name="connsiteY15" fmla="*/ 324624 h 455612"/>
              <a:gd name="connsiteX16" fmla="*/ 378411 w 455612"/>
              <a:gd name="connsiteY16" fmla="*/ 211353 h 455612"/>
              <a:gd name="connsiteX17" fmla="*/ 323358 w 455612"/>
              <a:gd name="connsiteY17" fmla="*/ 211353 h 455612"/>
              <a:gd name="connsiteX18" fmla="*/ 323358 w 455612"/>
              <a:gd name="connsiteY18" fmla="*/ 167691 h 455612"/>
              <a:gd name="connsiteX19" fmla="*/ 280328 w 455612"/>
              <a:gd name="connsiteY19" fmla="*/ 167691 h 455612"/>
              <a:gd name="connsiteX20" fmla="*/ 227173 w 455612"/>
              <a:gd name="connsiteY20" fmla="*/ 229704 h 455612"/>
              <a:gd name="connsiteX21" fmla="*/ 176550 w 455612"/>
              <a:gd name="connsiteY21" fmla="*/ 167691 h 455612"/>
              <a:gd name="connsiteX22" fmla="*/ 132254 w 455612"/>
              <a:gd name="connsiteY22" fmla="*/ 167691 h 455612"/>
              <a:gd name="connsiteX23" fmla="*/ 132254 w 455612"/>
              <a:gd name="connsiteY23" fmla="*/ 211353 h 455612"/>
              <a:gd name="connsiteX24" fmla="*/ 77834 w 455612"/>
              <a:gd name="connsiteY24" fmla="*/ 211353 h 455612"/>
              <a:gd name="connsiteX25" fmla="*/ 77834 w 455612"/>
              <a:gd name="connsiteY25" fmla="*/ 106309 h 455612"/>
              <a:gd name="connsiteX26" fmla="*/ 378411 w 455612"/>
              <a:gd name="connsiteY26" fmla="*/ 106309 h 455612"/>
              <a:gd name="connsiteX27" fmla="*/ 378411 w 455612"/>
              <a:gd name="connsiteY27" fmla="*/ 211353 h 455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55612" h="455612">
                <a:moveTo>
                  <a:pt x="227806" y="0"/>
                </a:moveTo>
                <a:cubicBezTo>
                  <a:pt x="101880" y="0"/>
                  <a:pt x="0" y="101880"/>
                  <a:pt x="0" y="227806"/>
                </a:cubicBezTo>
                <a:cubicBezTo>
                  <a:pt x="0" y="353732"/>
                  <a:pt x="101880" y="455612"/>
                  <a:pt x="227806" y="455612"/>
                </a:cubicBezTo>
                <a:cubicBezTo>
                  <a:pt x="353732" y="455612"/>
                  <a:pt x="455612" y="353732"/>
                  <a:pt x="455612" y="227806"/>
                </a:cubicBezTo>
                <a:cubicBezTo>
                  <a:pt x="455612" y="101880"/>
                  <a:pt x="353732" y="0"/>
                  <a:pt x="227806" y="0"/>
                </a:cubicBezTo>
                <a:close/>
                <a:moveTo>
                  <a:pt x="175917" y="325256"/>
                </a:moveTo>
                <a:lnTo>
                  <a:pt x="175917" y="229072"/>
                </a:lnTo>
                <a:lnTo>
                  <a:pt x="217681" y="279695"/>
                </a:lnTo>
                <a:lnTo>
                  <a:pt x="236665" y="279695"/>
                </a:lnTo>
                <a:lnTo>
                  <a:pt x="280328" y="229072"/>
                </a:lnTo>
                <a:lnTo>
                  <a:pt x="280328" y="324624"/>
                </a:lnTo>
                <a:lnTo>
                  <a:pt x="323358" y="324624"/>
                </a:lnTo>
                <a:lnTo>
                  <a:pt x="323358" y="380309"/>
                </a:lnTo>
                <a:lnTo>
                  <a:pt x="132254" y="380309"/>
                </a:lnTo>
                <a:lnTo>
                  <a:pt x="132254" y="324624"/>
                </a:lnTo>
                <a:lnTo>
                  <a:pt x="175917" y="324624"/>
                </a:lnTo>
                <a:close/>
                <a:moveTo>
                  <a:pt x="378411" y="211353"/>
                </a:moveTo>
                <a:lnTo>
                  <a:pt x="323358" y="211353"/>
                </a:lnTo>
                <a:lnTo>
                  <a:pt x="323358" y="167691"/>
                </a:lnTo>
                <a:lnTo>
                  <a:pt x="280328" y="167691"/>
                </a:lnTo>
                <a:lnTo>
                  <a:pt x="227173" y="229704"/>
                </a:lnTo>
                <a:lnTo>
                  <a:pt x="176550" y="167691"/>
                </a:lnTo>
                <a:lnTo>
                  <a:pt x="132254" y="167691"/>
                </a:lnTo>
                <a:lnTo>
                  <a:pt x="132254" y="211353"/>
                </a:lnTo>
                <a:lnTo>
                  <a:pt x="77834" y="211353"/>
                </a:lnTo>
                <a:lnTo>
                  <a:pt x="77834" y="106309"/>
                </a:lnTo>
                <a:lnTo>
                  <a:pt x="378411" y="106309"/>
                </a:lnTo>
                <a:lnTo>
                  <a:pt x="378411" y="211353"/>
                </a:lnTo>
                <a:close/>
              </a:path>
            </a:pathLst>
          </a:custGeom>
          <a:solidFill>
            <a:srgbClr val="FFFFFF"/>
          </a:solidFill>
          <a:ln w="6218" cap="flat">
            <a:noFill/>
            <a:prstDash val="solid"/>
            <a:miter/>
          </a:ln>
        </p:spPr>
        <p:txBody>
          <a:bodyPr rtlCol="0" anchor="ctr"/>
          <a:lstStyle/>
          <a:p>
            <a:endParaRPr lang="en-US" sz="1350"/>
          </a:p>
        </p:txBody>
      </p:sp>
      <p:grpSp>
        <p:nvGrpSpPr>
          <p:cNvPr id="13" name="Group 12">
            <a:extLst>
              <a:ext uri="{FF2B5EF4-FFF2-40B4-BE49-F238E27FC236}">
                <a16:creationId xmlns:a16="http://schemas.microsoft.com/office/drawing/2014/main" id="{DAD16B10-83D4-C541-81EE-B7789EA32D5E}"/>
              </a:ext>
            </a:extLst>
          </p:cNvPr>
          <p:cNvGrpSpPr/>
          <p:nvPr/>
        </p:nvGrpSpPr>
        <p:grpSpPr>
          <a:xfrm>
            <a:off x="4661452" y="881270"/>
            <a:ext cx="4482548" cy="5976730"/>
            <a:chOff x="6215270" y="881270"/>
            <a:chExt cx="5976730" cy="5976730"/>
          </a:xfrm>
        </p:grpSpPr>
        <p:sp>
          <p:nvSpPr>
            <p:cNvPr id="8" name="Freeform 7">
              <a:extLst>
                <a:ext uri="{FF2B5EF4-FFF2-40B4-BE49-F238E27FC236}">
                  <a16:creationId xmlns:a16="http://schemas.microsoft.com/office/drawing/2014/main" id="{E2F0F27C-199B-B446-9216-46D2753DF4C2}"/>
                </a:ext>
              </a:extLst>
            </p:cNvPr>
            <p:cNvSpPr/>
            <p:nvPr/>
          </p:nvSpPr>
          <p:spPr>
            <a:xfrm rot="16200000">
              <a:off x="6215270" y="881270"/>
              <a:ext cx="5976730" cy="5976730"/>
            </a:xfrm>
            <a:custGeom>
              <a:avLst/>
              <a:gdLst>
                <a:gd name="connsiteX0" fmla="*/ 0 w 5976730"/>
                <a:gd name="connsiteY0" fmla="*/ 0 h 5976730"/>
                <a:gd name="connsiteX1" fmla="*/ 0 w 5976730"/>
                <a:gd name="connsiteY1" fmla="*/ 5976730 h 5976730"/>
                <a:gd name="connsiteX2" fmla="*/ 5976730 w 5976730"/>
                <a:gd name="connsiteY2" fmla="*/ 5976730 h 5976730"/>
                <a:gd name="connsiteX3" fmla="*/ 0 w 5976730"/>
                <a:gd name="connsiteY3" fmla="*/ 0 h 5976730"/>
              </a:gdLst>
              <a:ahLst/>
              <a:cxnLst>
                <a:cxn ang="0">
                  <a:pos x="connsiteX0" y="connsiteY0"/>
                </a:cxn>
                <a:cxn ang="0">
                  <a:pos x="connsiteX1" y="connsiteY1"/>
                </a:cxn>
                <a:cxn ang="0">
                  <a:pos x="connsiteX2" y="connsiteY2"/>
                </a:cxn>
                <a:cxn ang="0">
                  <a:pos x="connsiteX3" y="connsiteY3"/>
                </a:cxn>
              </a:cxnLst>
              <a:rect l="l" t="t" r="r" b="b"/>
              <a:pathLst>
                <a:path w="5976730" h="5976730">
                  <a:moveTo>
                    <a:pt x="0" y="0"/>
                  </a:moveTo>
                  <a:lnTo>
                    <a:pt x="0" y="5976730"/>
                  </a:lnTo>
                  <a:lnTo>
                    <a:pt x="5976730" y="5976730"/>
                  </a:lnTo>
                  <a:cubicBezTo>
                    <a:pt x="5976730" y="2675860"/>
                    <a:pt x="3300870" y="0"/>
                    <a:pt x="0" y="0"/>
                  </a:cubicBezTo>
                </a:path>
              </a:pathLst>
            </a:custGeom>
            <a:solidFill>
              <a:srgbClr val="0047C7"/>
            </a:solidFill>
            <a:ln w="5530" cap="flat">
              <a:noFill/>
              <a:prstDash val="solid"/>
              <a:miter/>
            </a:ln>
          </p:spPr>
          <p:txBody>
            <a:bodyPr rtlCol="0" anchor="ctr"/>
            <a:lstStyle/>
            <a:p>
              <a:endParaRPr lang="en-US" sz="1350"/>
            </a:p>
          </p:txBody>
        </p:sp>
        <p:sp>
          <p:nvSpPr>
            <p:cNvPr id="9" name="Freeform 8">
              <a:extLst>
                <a:ext uri="{FF2B5EF4-FFF2-40B4-BE49-F238E27FC236}">
                  <a16:creationId xmlns:a16="http://schemas.microsoft.com/office/drawing/2014/main" id="{6C97FAAC-234E-ED49-A209-A2E3757D7ACC}"/>
                </a:ext>
              </a:extLst>
            </p:cNvPr>
            <p:cNvSpPr/>
            <p:nvPr/>
          </p:nvSpPr>
          <p:spPr>
            <a:xfrm rot="16200000">
              <a:off x="8207513" y="2873514"/>
              <a:ext cx="3984486" cy="3984486"/>
            </a:xfrm>
            <a:custGeom>
              <a:avLst/>
              <a:gdLst>
                <a:gd name="connsiteX0" fmla="*/ 0 w 3984486"/>
                <a:gd name="connsiteY0" fmla="*/ 0 h 3984486"/>
                <a:gd name="connsiteX1" fmla="*/ 0 w 3984486"/>
                <a:gd name="connsiteY1" fmla="*/ 3984487 h 3984486"/>
                <a:gd name="connsiteX2" fmla="*/ 3984487 w 3984486"/>
                <a:gd name="connsiteY2" fmla="*/ 3984487 h 3984486"/>
                <a:gd name="connsiteX3" fmla="*/ 0 w 3984486"/>
                <a:gd name="connsiteY3" fmla="*/ 0 h 3984486"/>
              </a:gdLst>
              <a:ahLst/>
              <a:cxnLst>
                <a:cxn ang="0">
                  <a:pos x="connsiteX0" y="connsiteY0"/>
                </a:cxn>
                <a:cxn ang="0">
                  <a:pos x="connsiteX1" y="connsiteY1"/>
                </a:cxn>
                <a:cxn ang="0">
                  <a:pos x="connsiteX2" y="connsiteY2"/>
                </a:cxn>
                <a:cxn ang="0">
                  <a:pos x="connsiteX3" y="connsiteY3"/>
                </a:cxn>
              </a:cxnLst>
              <a:rect l="l" t="t" r="r" b="b"/>
              <a:pathLst>
                <a:path w="3984486" h="3984486">
                  <a:moveTo>
                    <a:pt x="0" y="0"/>
                  </a:moveTo>
                  <a:lnTo>
                    <a:pt x="0" y="3984487"/>
                  </a:lnTo>
                  <a:lnTo>
                    <a:pt x="3984487" y="3984487"/>
                  </a:lnTo>
                  <a:cubicBezTo>
                    <a:pt x="3984487" y="1783888"/>
                    <a:pt x="2200599" y="0"/>
                    <a:pt x="0" y="0"/>
                  </a:cubicBezTo>
                </a:path>
              </a:pathLst>
            </a:custGeom>
            <a:solidFill>
              <a:srgbClr val="428FEC"/>
            </a:solidFill>
            <a:ln w="5530" cap="flat">
              <a:noFill/>
              <a:prstDash val="solid"/>
              <a:miter/>
            </a:ln>
          </p:spPr>
          <p:txBody>
            <a:bodyPr rtlCol="0" anchor="ctr"/>
            <a:lstStyle/>
            <a:p>
              <a:endParaRPr lang="en-US" sz="1350"/>
            </a:p>
          </p:txBody>
        </p:sp>
        <p:sp>
          <p:nvSpPr>
            <p:cNvPr id="10" name="Freeform 9">
              <a:extLst>
                <a:ext uri="{FF2B5EF4-FFF2-40B4-BE49-F238E27FC236}">
                  <a16:creationId xmlns:a16="http://schemas.microsoft.com/office/drawing/2014/main" id="{43031F25-235B-8944-8676-4CEAA57DB98A}"/>
                </a:ext>
              </a:extLst>
            </p:cNvPr>
            <p:cNvSpPr/>
            <p:nvPr/>
          </p:nvSpPr>
          <p:spPr>
            <a:xfrm rot="16200000">
              <a:off x="10199756" y="4865757"/>
              <a:ext cx="1992243" cy="1992243"/>
            </a:xfrm>
            <a:custGeom>
              <a:avLst/>
              <a:gdLst>
                <a:gd name="connsiteX0" fmla="*/ 0 w 1992243"/>
                <a:gd name="connsiteY0" fmla="*/ 0 h 1992243"/>
                <a:gd name="connsiteX1" fmla="*/ 0 w 1992243"/>
                <a:gd name="connsiteY1" fmla="*/ 1992243 h 1992243"/>
                <a:gd name="connsiteX2" fmla="*/ 1992243 w 1992243"/>
                <a:gd name="connsiteY2" fmla="*/ 1992243 h 1992243"/>
                <a:gd name="connsiteX3" fmla="*/ 0 w 1992243"/>
                <a:gd name="connsiteY3" fmla="*/ 0 h 1992243"/>
              </a:gdLst>
              <a:ahLst/>
              <a:cxnLst>
                <a:cxn ang="0">
                  <a:pos x="connsiteX0" y="connsiteY0"/>
                </a:cxn>
                <a:cxn ang="0">
                  <a:pos x="connsiteX1" y="connsiteY1"/>
                </a:cxn>
                <a:cxn ang="0">
                  <a:pos x="connsiteX2" y="connsiteY2"/>
                </a:cxn>
                <a:cxn ang="0">
                  <a:pos x="connsiteX3" y="connsiteY3"/>
                </a:cxn>
              </a:cxnLst>
              <a:rect l="l" t="t" r="r" b="b"/>
              <a:pathLst>
                <a:path w="1992243" h="1992243">
                  <a:moveTo>
                    <a:pt x="0" y="0"/>
                  </a:moveTo>
                  <a:lnTo>
                    <a:pt x="0" y="1992243"/>
                  </a:lnTo>
                  <a:lnTo>
                    <a:pt x="1992243" y="1992243"/>
                  </a:lnTo>
                  <a:cubicBezTo>
                    <a:pt x="1992243" y="891972"/>
                    <a:pt x="1100272" y="0"/>
                    <a:pt x="0" y="0"/>
                  </a:cubicBezTo>
                </a:path>
              </a:pathLst>
            </a:custGeom>
            <a:solidFill>
              <a:srgbClr val="69B4F6"/>
            </a:solidFill>
            <a:ln w="5530" cap="flat">
              <a:noFill/>
              <a:prstDash val="solid"/>
              <a:miter/>
            </a:ln>
          </p:spPr>
          <p:txBody>
            <a:bodyPr rtlCol="0" anchor="ctr"/>
            <a:lstStyle/>
            <a:p>
              <a:endParaRPr lang="en-US" sz="1350"/>
            </a:p>
          </p:txBody>
        </p:sp>
      </p:grpSp>
      <p:sp>
        <p:nvSpPr>
          <p:cNvPr id="15" name="TextBox 14">
            <a:extLst>
              <a:ext uri="{FF2B5EF4-FFF2-40B4-BE49-F238E27FC236}">
                <a16:creationId xmlns:a16="http://schemas.microsoft.com/office/drawing/2014/main" id="{17215CF7-890F-4B4C-BBA6-11E26CFFDEAB}"/>
              </a:ext>
            </a:extLst>
          </p:cNvPr>
          <p:cNvSpPr txBox="1"/>
          <p:nvPr/>
        </p:nvSpPr>
        <p:spPr>
          <a:xfrm>
            <a:off x="-806501" y="2750515"/>
            <a:ext cx="0" cy="0"/>
          </a:xfrm>
          <a:prstGeom prst="rect">
            <a:avLst/>
          </a:prstGeom>
          <a:noFill/>
        </p:spPr>
        <p:txBody>
          <a:bodyPr wrap="none" lIns="0" tIns="0" rIns="0" bIns="0" rtlCol="0">
            <a:normAutofit fontScale="25000" lnSpcReduction="20000"/>
          </a:bodyPr>
          <a:lstStyle/>
          <a:p>
            <a:pPr marL="0" indent="-2743200" algn="l">
              <a:spcAft>
                <a:spcPts val="450"/>
              </a:spcAft>
            </a:pPr>
            <a:endParaRPr lang="en-US" sz="1350" b="0" i="0" dirty="0">
              <a:solidFill>
                <a:schemeClr val="tx2"/>
              </a:solidFill>
              <a:latin typeface="+mn-lt"/>
              <a:ea typeface="Roboto" panose="02000000000000000000" pitchFamily="2" charset="0"/>
              <a:cs typeface="Times New Roman" panose="02020603050405020304" pitchFamily="18" charset="0"/>
            </a:endParaRPr>
          </a:p>
        </p:txBody>
      </p:sp>
      <p:sp>
        <p:nvSpPr>
          <p:cNvPr id="16" name="TextBox 15">
            <a:extLst>
              <a:ext uri="{FF2B5EF4-FFF2-40B4-BE49-F238E27FC236}">
                <a16:creationId xmlns:a16="http://schemas.microsoft.com/office/drawing/2014/main" id="{C3D31271-87BE-BE49-B8A2-6E7280FE7CE0}"/>
              </a:ext>
            </a:extLst>
          </p:cNvPr>
          <p:cNvSpPr txBox="1"/>
          <p:nvPr/>
        </p:nvSpPr>
        <p:spPr>
          <a:xfrm>
            <a:off x="-647396" y="1367942"/>
            <a:ext cx="0" cy="0"/>
          </a:xfrm>
          <a:prstGeom prst="rect">
            <a:avLst/>
          </a:prstGeom>
          <a:noFill/>
        </p:spPr>
        <p:txBody>
          <a:bodyPr wrap="none" lIns="0" tIns="0" rIns="0" bIns="0" rtlCol="0">
            <a:normAutofit fontScale="25000" lnSpcReduction="20000"/>
          </a:bodyPr>
          <a:lstStyle/>
          <a:p>
            <a:pPr marL="0" indent="-2743200" algn="l">
              <a:spcAft>
                <a:spcPts val="450"/>
              </a:spcAft>
            </a:pPr>
            <a:endParaRPr lang="en-US" sz="1350" b="0" i="0" dirty="0">
              <a:solidFill>
                <a:schemeClr val="tx2"/>
              </a:solidFill>
              <a:latin typeface="+mn-lt"/>
              <a:ea typeface="Roboto" panose="02000000000000000000" pitchFamily="2" charset="0"/>
              <a:cs typeface="Times New Roman" panose="02020603050405020304" pitchFamily="18" charset="0"/>
            </a:endParaRPr>
          </a:p>
        </p:txBody>
      </p:sp>
      <p:sp>
        <p:nvSpPr>
          <p:cNvPr id="17" name="TextBox 16">
            <a:extLst>
              <a:ext uri="{FF2B5EF4-FFF2-40B4-BE49-F238E27FC236}">
                <a16:creationId xmlns:a16="http://schemas.microsoft.com/office/drawing/2014/main" id="{3C27A68D-AF1F-CA4C-B1D3-4D996FE7C042}"/>
              </a:ext>
            </a:extLst>
          </p:cNvPr>
          <p:cNvSpPr txBox="1"/>
          <p:nvPr/>
        </p:nvSpPr>
        <p:spPr>
          <a:xfrm>
            <a:off x="-932688" y="2735885"/>
            <a:ext cx="0" cy="0"/>
          </a:xfrm>
          <a:prstGeom prst="rect">
            <a:avLst/>
          </a:prstGeom>
          <a:noFill/>
        </p:spPr>
        <p:txBody>
          <a:bodyPr wrap="none" lIns="0" tIns="0" rIns="0" bIns="0" rtlCol="0">
            <a:normAutofit fontScale="25000" lnSpcReduction="20000"/>
          </a:bodyPr>
          <a:lstStyle/>
          <a:p>
            <a:pPr marL="0" indent="-2743200" algn="l">
              <a:spcAft>
                <a:spcPts val="450"/>
              </a:spcAft>
            </a:pPr>
            <a:endParaRPr lang="en-US" sz="1350" b="0" i="0" dirty="0">
              <a:solidFill>
                <a:schemeClr val="tx2"/>
              </a:solidFill>
              <a:latin typeface="+mn-lt"/>
              <a:ea typeface="Roboto" panose="02000000000000000000" pitchFamily="2" charset="0"/>
              <a:cs typeface="Times New Roman" panose="02020603050405020304" pitchFamily="18" charset="0"/>
            </a:endParaRPr>
          </a:p>
        </p:txBody>
      </p:sp>
      <p:pic>
        <p:nvPicPr>
          <p:cNvPr id="3" name="Graphic 2">
            <a:extLst>
              <a:ext uri="{FF2B5EF4-FFF2-40B4-BE49-F238E27FC236}">
                <a16:creationId xmlns:a16="http://schemas.microsoft.com/office/drawing/2014/main" id="{36550053-6743-4844-BB60-F3F0FBC6C4C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48853" y="461964"/>
            <a:ext cx="1907953" cy="532257"/>
          </a:xfrm>
          <a:prstGeom prst="rect">
            <a:avLst/>
          </a:prstGeom>
        </p:spPr>
      </p:pic>
    </p:spTree>
    <p:extLst>
      <p:ext uri="{BB962C8B-B14F-4D97-AF65-F5344CB8AC3E}">
        <p14:creationId xmlns:p14="http://schemas.microsoft.com/office/powerpoint/2010/main" val="3731766271"/>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over_2">
    <p:bg>
      <p:bgPr>
        <a:solidFill>
          <a:schemeClr val="bg1"/>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221E7EE9-9E01-E94C-96A1-A79E0D0070AA}"/>
              </a:ext>
            </a:extLst>
          </p:cNvPr>
          <p:cNvGrpSpPr/>
          <p:nvPr/>
        </p:nvGrpSpPr>
        <p:grpSpPr>
          <a:xfrm>
            <a:off x="0" y="-3174"/>
            <a:ext cx="5039916" cy="4917592"/>
            <a:chOff x="0" y="-3174"/>
            <a:chExt cx="6719888" cy="4917592"/>
          </a:xfrm>
        </p:grpSpPr>
        <p:sp>
          <p:nvSpPr>
            <p:cNvPr id="2" name="Rectangle 1">
              <a:extLst>
                <a:ext uri="{FF2B5EF4-FFF2-40B4-BE49-F238E27FC236}">
                  <a16:creationId xmlns:a16="http://schemas.microsoft.com/office/drawing/2014/main" id="{2E374CD2-B136-E84B-B25A-A786ABB6B12A}"/>
                </a:ext>
              </a:extLst>
            </p:cNvPr>
            <p:cNvSpPr/>
            <p:nvPr/>
          </p:nvSpPr>
          <p:spPr bwMode="auto">
            <a:xfrm>
              <a:off x="0" y="0"/>
              <a:ext cx="6719888" cy="4914418"/>
            </a:xfrm>
            <a:prstGeom prst="rect">
              <a:avLst/>
            </a:prstGeom>
            <a:solidFill>
              <a:srgbClr val="00308C"/>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350" b="0" i="0" dirty="0">
                <a:solidFill>
                  <a:schemeClr val="bg1"/>
                </a:solidFill>
                <a:latin typeface="+mn-lt"/>
                <a:ea typeface="Roboto" panose="02000000000000000000" pitchFamily="2" charset="0"/>
                <a:cs typeface="Roboto" panose="02000000000000000000" pitchFamily="2" charset="0"/>
              </a:endParaRPr>
            </a:p>
          </p:txBody>
        </p:sp>
        <p:grpSp>
          <p:nvGrpSpPr>
            <p:cNvPr id="8" name="Group 7">
              <a:extLst>
                <a:ext uri="{FF2B5EF4-FFF2-40B4-BE49-F238E27FC236}">
                  <a16:creationId xmlns:a16="http://schemas.microsoft.com/office/drawing/2014/main" id="{92641FA4-45E1-9145-A55F-2EA40F0C9062}"/>
                </a:ext>
              </a:extLst>
            </p:cNvPr>
            <p:cNvGrpSpPr/>
            <p:nvPr/>
          </p:nvGrpSpPr>
          <p:grpSpPr>
            <a:xfrm rot="16200000">
              <a:off x="1802297" y="-3174"/>
              <a:ext cx="4917591" cy="4917591"/>
              <a:chOff x="6263588" y="881270"/>
              <a:chExt cx="5976730" cy="5976730"/>
            </a:xfrm>
          </p:grpSpPr>
          <p:sp>
            <p:nvSpPr>
              <p:cNvPr id="10" name="Freeform 9">
                <a:extLst>
                  <a:ext uri="{FF2B5EF4-FFF2-40B4-BE49-F238E27FC236}">
                    <a16:creationId xmlns:a16="http://schemas.microsoft.com/office/drawing/2014/main" id="{AA2A03F9-436C-8045-BDC1-60E2FEF53B55}"/>
                  </a:ext>
                </a:extLst>
              </p:cNvPr>
              <p:cNvSpPr/>
              <p:nvPr/>
            </p:nvSpPr>
            <p:spPr>
              <a:xfrm rot="16200000">
                <a:off x="6263588" y="881270"/>
                <a:ext cx="5976730" cy="5976730"/>
              </a:xfrm>
              <a:custGeom>
                <a:avLst/>
                <a:gdLst>
                  <a:gd name="connsiteX0" fmla="*/ 0 w 5976730"/>
                  <a:gd name="connsiteY0" fmla="*/ 0 h 5976730"/>
                  <a:gd name="connsiteX1" fmla="*/ 0 w 5976730"/>
                  <a:gd name="connsiteY1" fmla="*/ 5976730 h 5976730"/>
                  <a:gd name="connsiteX2" fmla="*/ 5976730 w 5976730"/>
                  <a:gd name="connsiteY2" fmla="*/ 5976730 h 5976730"/>
                  <a:gd name="connsiteX3" fmla="*/ 0 w 5976730"/>
                  <a:gd name="connsiteY3" fmla="*/ 0 h 5976730"/>
                </a:gdLst>
                <a:ahLst/>
                <a:cxnLst>
                  <a:cxn ang="0">
                    <a:pos x="connsiteX0" y="connsiteY0"/>
                  </a:cxn>
                  <a:cxn ang="0">
                    <a:pos x="connsiteX1" y="connsiteY1"/>
                  </a:cxn>
                  <a:cxn ang="0">
                    <a:pos x="connsiteX2" y="connsiteY2"/>
                  </a:cxn>
                  <a:cxn ang="0">
                    <a:pos x="connsiteX3" y="connsiteY3"/>
                  </a:cxn>
                </a:cxnLst>
                <a:rect l="l" t="t" r="r" b="b"/>
                <a:pathLst>
                  <a:path w="5976730" h="5976730">
                    <a:moveTo>
                      <a:pt x="0" y="0"/>
                    </a:moveTo>
                    <a:lnTo>
                      <a:pt x="0" y="5976730"/>
                    </a:lnTo>
                    <a:lnTo>
                      <a:pt x="5976730" y="5976730"/>
                    </a:lnTo>
                    <a:cubicBezTo>
                      <a:pt x="5976730" y="2675860"/>
                      <a:pt x="3300870" y="0"/>
                      <a:pt x="0" y="0"/>
                    </a:cubicBezTo>
                  </a:path>
                </a:pathLst>
              </a:custGeom>
              <a:solidFill>
                <a:srgbClr val="0047C7"/>
              </a:solidFill>
              <a:ln w="5530" cap="flat">
                <a:noFill/>
                <a:prstDash val="solid"/>
                <a:miter/>
              </a:ln>
            </p:spPr>
            <p:txBody>
              <a:bodyPr rtlCol="0" anchor="ctr"/>
              <a:lstStyle/>
              <a:p>
                <a:endParaRPr lang="en-US" sz="1350"/>
              </a:p>
            </p:txBody>
          </p:sp>
          <p:sp>
            <p:nvSpPr>
              <p:cNvPr id="11" name="Freeform 10">
                <a:extLst>
                  <a:ext uri="{FF2B5EF4-FFF2-40B4-BE49-F238E27FC236}">
                    <a16:creationId xmlns:a16="http://schemas.microsoft.com/office/drawing/2014/main" id="{9F0ECB28-7B4B-204E-BD3C-D045DF8B57D4}"/>
                  </a:ext>
                </a:extLst>
              </p:cNvPr>
              <p:cNvSpPr/>
              <p:nvPr/>
            </p:nvSpPr>
            <p:spPr>
              <a:xfrm rot="16200000">
                <a:off x="8255830" y="2873515"/>
                <a:ext cx="3984485" cy="3984485"/>
              </a:xfrm>
              <a:custGeom>
                <a:avLst/>
                <a:gdLst>
                  <a:gd name="connsiteX0" fmla="*/ 0 w 3984486"/>
                  <a:gd name="connsiteY0" fmla="*/ 0 h 3984486"/>
                  <a:gd name="connsiteX1" fmla="*/ 0 w 3984486"/>
                  <a:gd name="connsiteY1" fmla="*/ 3984487 h 3984486"/>
                  <a:gd name="connsiteX2" fmla="*/ 3984487 w 3984486"/>
                  <a:gd name="connsiteY2" fmla="*/ 3984487 h 3984486"/>
                  <a:gd name="connsiteX3" fmla="*/ 0 w 3984486"/>
                  <a:gd name="connsiteY3" fmla="*/ 0 h 3984486"/>
                </a:gdLst>
                <a:ahLst/>
                <a:cxnLst>
                  <a:cxn ang="0">
                    <a:pos x="connsiteX0" y="connsiteY0"/>
                  </a:cxn>
                  <a:cxn ang="0">
                    <a:pos x="connsiteX1" y="connsiteY1"/>
                  </a:cxn>
                  <a:cxn ang="0">
                    <a:pos x="connsiteX2" y="connsiteY2"/>
                  </a:cxn>
                  <a:cxn ang="0">
                    <a:pos x="connsiteX3" y="connsiteY3"/>
                  </a:cxn>
                </a:cxnLst>
                <a:rect l="l" t="t" r="r" b="b"/>
                <a:pathLst>
                  <a:path w="3984486" h="3984486">
                    <a:moveTo>
                      <a:pt x="0" y="0"/>
                    </a:moveTo>
                    <a:lnTo>
                      <a:pt x="0" y="3984487"/>
                    </a:lnTo>
                    <a:lnTo>
                      <a:pt x="3984487" y="3984487"/>
                    </a:lnTo>
                    <a:cubicBezTo>
                      <a:pt x="3984487" y="1783888"/>
                      <a:pt x="2200599" y="0"/>
                      <a:pt x="0" y="0"/>
                    </a:cubicBezTo>
                  </a:path>
                </a:pathLst>
              </a:custGeom>
              <a:solidFill>
                <a:srgbClr val="428FEC"/>
              </a:solidFill>
              <a:ln w="5530" cap="flat">
                <a:noFill/>
                <a:prstDash val="solid"/>
                <a:miter/>
              </a:ln>
            </p:spPr>
            <p:txBody>
              <a:bodyPr rtlCol="0" anchor="ctr"/>
              <a:lstStyle/>
              <a:p>
                <a:endParaRPr lang="en-US" sz="1350"/>
              </a:p>
            </p:txBody>
          </p:sp>
          <p:sp>
            <p:nvSpPr>
              <p:cNvPr id="15" name="Freeform 14">
                <a:extLst>
                  <a:ext uri="{FF2B5EF4-FFF2-40B4-BE49-F238E27FC236}">
                    <a16:creationId xmlns:a16="http://schemas.microsoft.com/office/drawing/2014/main" id="{C728A487-2B2D-3843-AA33-77010D9EE84E}"/>
                  </a:ext>
                </a:extLst>
              </p:cNvPr>
              <p:cNvSpPr/>
              <p:nvPr/>
            </p:nvSpPr>
            <p:spPr>
              <a:xfrm rot="16200000">
                <a:off x="10248075" y="4865757"/>
                <a:ext cx="1992243" cy="1992243"/>
              </a:xfrm>
              <a:custGeom>
                <a:avLst/>
                <a:gdLst>
                  <a:gd name="connsiteX0" fmla="*/ 0 w 1992243"/>
                  <a:gd name="connsiteY0" fmla="*/ 0 h 1992243"/>
                  <a:gd name="connsiteX1" fmla="*/ 0 w 1992243"/>
                  <a:gd name="connsiteY1" fmla="*/ 1992243 h 1992243"/>
                  <a:gd name="connsiteX2" fmla="*/ 1992243 w 1992243"/>
                  <a:gd name="connsiteY2" fmla="*/ 1992243 h 1992243"/>
                  <a:gd name="connsiteX3" fmla="*/ 0 w 1992243"/>
                  <a:gd name="connsiteY3" fmla="*/ 0 h 1992243"/>
                </a:gdLst>
                <a:ahLst/>
                <a:cxnLst>
                  <a:cxn ang="0">
                    <a:pos x="connsiteX0" y="connsiteY0"/>
                  </a:cxn>
                  <a:cxn ang="0">
                    <a:pos x="connsiteX1" y="connsiteY1"/>
                  </a:cxn>
                  <a:cxn ang="0">
                    <a:pos x="connsiteX2" y="connsiteY2"/>
                  </a:cxn>
                  <a:cxn ang="0">
                    <a:pos x="connsiteX3" y="connsiteY3"/>
                  </a:cxn>
                </a:cxnLst>
                <a:rect l="l" t="t" r="r" b="b"/>
                <a:pathLst>
                  <a:path w="1992243" h="1992243">
                    <a:moveTo>
                      <a:pt x="0" y="0"/>
                    </a:moveTo>
                    <a:lnTo>
                      <a:pt x="0" y="1992243"/>
                    </a:lnTo>
                    <a:lnTo>
                      <a:pt x="1992243" y="1992243"/>
                    </a:lnTo>
                    <a:cubicBezTo>
                      <a:pt x="1992243" y="891972"/>
                      <a:pt x="1100272" y="0"/>
                      <a:pt x="0" y="0"/>
                    </a:cubicBezTo>
                  </a:path>
                </a:pathLst>
              </a:custGeom>
              <a:solidFill>
                <a:srgbClr val="69B4F6"/>
              </a:solidFill>
              <a:ln w="5530" cap="flat">
                <a:noFill/>
                <a:prstDash val="solid"/>
                <a:miter/>
              </a:ln>
            </p:spPr>
            <p:txBody>
              <a:bodyPr rtlCol="0" anchor="ctr"/>
              <a:lstStyle/>
              <a:p>
                <a:endParaRPr lang="en-US" sz="1350"/>
              </a:p>
            </p:txBody>
          </p:sp>
        </p:grpSp>
      </p:grpSp>
      <p:sp>
        <p:nvSpPr>
          <p:cNvPr id="12" name="Text Placeholder 15">
            <a:extLst>
              <a:ext uri="{FF2B5EF4-FFF2-40B4-BE49-F238E27FC236}">
                <a16:creationId xmlns:a16="http://schemas.microsoft.com/office/drawing/2014/main" id="{8C34D369-B324-1B44-963A-84A57923447B}"/>
              </a:ext>
            </a:extLst>
          </p:cNvPr>
          <p:cNvSpPr>
            <a:spLocks noGrp="1"/>
          </p:cNvSpPr>
          <p:nvPr>
            <p:ph type="body" sz="quarter" idx="19" hasCustomPrompt="1"/>
          </p:nvPr>
        </p:nvSpPr>
        <p:spPr>
          <a:xfrm>
            <a:off x="348853" y="5156616"/>
            <a:ext cx="4519613" cy="640229"/>
          </a:xfrm>
        </p:spPr>
        <p:txBody>
          <a:bodyPr tIns="0" bIns="0" anchor="ctr" anchorCtr="0"/>
          <a:lstStyle>
            <a:lvl1pPr>
              <a:spcAft>
                <a:spcPts val="0"/>
              </a:spcAft>
              <a:buFontTx/>
              <a:buNone/>
              <a:defRPr sz="1200" b="0" i="0" cap="none" baseline="0">
                <a:solidFill>
                  <a:srgbClr val="0047C7"/>
                </a:solidFill>
                <a:latin typeface="+mn-lt"/>
                <a:ea typeface="Roboto" panose="02000000000000000000" pitchFamily="2" charset="0"/>
                <a:cs typeface="Verdana" panose="020B0604030504040204" pitchFamily="34" charset="0"/>
              </a:defRPr>
            </a:lvl1pPr>
            <a:lvl2pPr>
              <a:spcAft>
                <a:spcPts val="0"/>
              </a:spcAft>
              <a:buFontTx/>
              <a:buNone/>
              <a:defRPr sz="1200" b="0" i="0" cap="none" baseline="0">
                <a:solidFill>
                  <a:srgbClr val="0047C7"/>
                </a:solidFill>
                <a:latin typeface="+mn-lt"/>
                <a:ea typeface="Roboto" panose="02000000000000000000" pitchFamily="2" charset="0"/>
                <a:cs typeface="Verdana" panose="020B0604030504040204" pitchFamily="34" charset="0"/>
              </a:defRPr>
            </a:lvl2pPr>
            <a:lvl3pPr marL="0" indent="0">
              <a:spcAft>
                <a:spcPts val="0"/>
              </a:spcAft>
              <a:buFontTx/>
              <a:buNone/>
              <a:defRPr sz="1200" b="0" i="0" cap="none" baseline="0">
                <a:solidFill>
                  <a:srgbClr val="0047C7"/>
                </a:solidFill>
                <a:latin typeface="+mn-lt"/>
                <a:ea typeface="Roboto" panose="02000000000000000000" pitchFamily="2" charset="0"/>
                <a:cs typeface="Verdana" panose="020B0604030504040204" pitchFamily="34" charset="0"/>
              </a:defRPr>
            </a:lvl3pPr>
            <a:lvl4pPr marL="0" indent="0">
              <a:spcAft>
                <a:spcPts val="0"/>
              </a:spcAft>
              <a:buFontTx/>
              <a:buNone/>
              <a:defRPr sz="1200" b="0" i="0" cap="none" baseline="0">
                <a:solidFill>
                  <a:srgbClr val="0047C7"/>
                </a:solidFill>
                <a:latin typeface="+mn-lt"/>
                <a:ea typeface="Roboto" panose="02000000000000000000" pitchFamily="2" charset="0"/>
                <a:cs typeface="Verdana" panose="020B0604030504040204" pitchFamily="34" charset="0"/>
              </a:defRPr>
            </a:lvl4pPr>
            <a:lvl5pPr marL="0" indent="0">
              <a:spcAft>
                <a:spcPts val="0"/>
              </a:spcAft>
              <a:buFontTx/>
              <a:buNone/>
              <a:defRPr sz="1200" b="0" i="0" cap="none" baseline="0">
                <a:solidFill>
                  <a:srgbClr val="0047C7"/>
                </a:solidFill>
                <a:latin typeface="+mn-lt"/>
                <a:ea typeface="Roboto" panose="02000000000000000000" pitchFamily="2" charset="0"/>
                <a:cs typeface="Verdana" panose="020B0604030504040204" pitchFamily="34" charset="0"/>
              </a:defRPr>
            </a:lvl5pPr>
            <a:lvl6pPr marL="0" indent="0">
              <a:spcAft>
                <a:spcPts val="0"/>
              </a:spcAft>
              <a:buFontTx/>
              <a:buNone/>
              <a:defRPr sz="1200" b="0" i="0" cap="none" baseline="0">
                <a:solidFill>
                  <a:srgbClr val="0047C7"/>
                </a:solidFill>
                <a:latin typeface="+mn-lt"/>
                <a:ea typeface="Roboto" panose="02000000000000000000" pitchFamily="2" charset="0"/>
                <a:cs typeface="Verdana" panose="020B0604030504040204" pitchFamily="34" charset="0"/>
              </a:defRPr>
            </a:lvl6pPr>
            <a:lvl7pPr marL="0" indent="0">
              <a:spcAft>
                <a:spcPts val="0"/>
              </a:spcAft>
              <a:buFontTx/>
              <a:buNone/>
              <a:defRPr sz="1200" b="0" i="0" cap="none" baseline="0">
                <a:solidFill>
                  <a:srgbClr val="0047C7"/>
                </a:solidFill>
                <a:latin typeface="+mn-lt"/>
                <a:ea typeface="Roboto" panose="02000000000000000000" pitchFamily="2" charset="0"/>
                <a:cs typeface="Verdana" panose="020B0604030504040204" pitchFamily="34" charset="0"/>
              </a:defRPr>
            </a:lvl7pPr>
            <a:lvl8pPr marL="0" indent="0">
              <a:spcAft>
                <a:spcPts val="0"/>
              </a:spcAft>
              <a:buFontTx/>
              <a:buNone/>
              <a:defRPr sz="1200" b="0" i="0" cap="none" baseline="0">
                <a:solidFill>
                  <a:srgbClr val="0047C7"/>
                </a:solidFill>
                <a:latin typeface="+mn-lt"/>
                <a:ea typeface="Roboto" panose="02000000000000000000" pitchFamily="2" charset="0"/>
                <a:cs typeface="Verdana" panose="020B0604030504040204" pitchFamily="34" charset="0"/>
              </a:defRPr>
            </a:lvl8pPr>
            <a:lvl9pPr marL="0" indent="0">
              <a:spcAft>
                <a:spcPts val="0"/>
              </a:spcAft>
              <a:buFontTx/>
              <a:buNone/>
              <a:defRPr sz="1200" b="0" i="0" cap="none" baseline="0">
                <a:solidFill>
                  <a:srgbClr val="0047C7"/>
                </a:solidFill>
                <a:latin typeface="+mn-lt"/>
                <a:ea typeface="Roboto" panose="02000000000000000000" pitchFamily="2" charset="0"/>
                <a:cs typeface="Verdana" panose="020B0604030504040204" pitchFamily="34" charset="0"/>
              </a:defRPr>
            </a:lvl9pPr>
          </a:lstStyle>
          <a:p>
            <a:pPr lvl="0"/>
            <a:r>
              <a:rPr lang="en-US"/>
              <a:t>Subhead</a:t>
            </a:r>
          </a:p>
        </p:txBody>
      </p:sp>
      <p:sp>
        <p:nvSpPr>
          <p:cNvPr id="13" name="Date Placeholder 6">
            <a:extLst>
              <a:ext uri="{FF2B5EF4-FFF2-40B4-BE49-F238E27FC236}">
                <a16:creationId xmlns:a16="http://schemas.microsoft.com/office/drawing/2014/main" id="{03F3041D-0132-AF45-9882-66CA3ABBE144}"/>
              </a:ext>
            </a:extLst>
          </p:cNvPr>
          <p:cNvSpPr>
            <a:spLocks noGrp="1"/>
          </p:cNvSpPr>
          <p:nvPr>
            <p:ph type="dt" sz="half" idx="21"/>
          </p:nvPr>
        </p:nvSpPr>
        <p:spPr>
          <a:xfrm>
            <a:off x="915356" y="5940425"/>
            <a:ext cx="3953108" cy="455612"/>
          </a:xfrm>
          <a:prstGeom prst="rect">
            <a:avLst/>
          </a:prstGeom>
        </p:spPr>
        <p:txBody>
          <a:bodyPr lIns="0" tIns="0" rIns="0" bIns="0" anchor="ctr" anchorCtr="0"/>
          <a:lstStyle>
            <a:lvl1pPr>
              <a:defRPr sz="750">
                <a:solidFill>
                  <a:schemeClr val="tx2"/>
                </a:solidFill>
              </a:defRPr>
            </a:lvl1pPr>
            <a:lvl2pPr>
              <a:defRPr sz="750">
                <a:solidFill>
                  <a:schemeClr val="tx2"/>
                </a:solidFill>
              </a:defRPr>
            </a:lvl2pPr>
            <a:lvl3pPr>
              <a:defRPr sz="750">
                <a:solidFill>
                  <a:schemeClr val="tx2"/>
                </a:solidFill>
              </a:defRPr>
            </a:lvl3pPr>
            <a:lvl4pPr>
              <a:defRPr sz="750">
                <a:solidFill>
                  <a:schemeClr val="tx2"/>
                </a:solidFill>
              </a:defRPr>
            </a:lvl4pPr>
            <a:lvl5pPr>
              <a:defRPr sz="750">
                <a:solidFill>
                  <a:schemeClr val="tx2"/>
                </a:solidFill>
              </a:defRPr>
            </a:lvl5pPr>
            <a:lvl6pPr>
              <a:defRPr sz="750">
                <a:solidFill>
                  <a:schemeClr val="tx2"/>
                </a:solidFill>
              </a:defRPr>
            </a:lvl6pPr>
            <a:lvl7pPr>
              <a:defRPr sz="750">
                <a:solidFill>
                  <a:schemeClr val="tx2"/>
                </a:solidFill>
              </a:defRPr>
            </a:lvl7pPr>
            <a:lvl8pPr>
              <a:defRPr sz="750">
                <a:solidFill>
                  <a:schemeClr val="tx2"/>
                </a:solidFill>
              </a:defRPr>
            </a:lvl8pPr>
            <a:lvl9pPr marL="0">
              <a:defRPr sz="750">
                <a:solidFill>
                  <a:schemeClr val="tx2"/>
                </a:solidFill>
              </a:defRPr>
            </a:lvl9pPr>
          </a:lstStyle>
          <a:p>
            <a:pPr indent="-2400300"/>
            <a:endParaRPr lang="en-US"/>
          </a:p>
        </p:txBody>
      </p:sp>
      <p:sp>
        <p:nvSpPr>
          <p:cNvPr id="4" name="Picture 16">
            <a:extLst>
              <a:ext uri="{FF2B5EF4-FFF2-40B4-BE49-F238E27FC236}">
                <a16:creationId xmlns:a16="http://schemas.microsoft.com/office/drawing/2014/main" id="{497A3B8B-4DC8-5148-BAAF-CF6C37E71E26}"/>
              </a:ext>
            </a:extLst>
          </p:cNvPr>
          <p:cNvSpPr/>
          <p:nvPr/>
        </p:nvSpPr>
        <p:spPr>
          <a:xfrm>
            <a:off x="348853" y="5940425"/>
            <a:ext cx="341708" cy="455612"/>
          </a:xfrm>
          <a:custGeom>
            <a:avLst/>
            <a:gdLst>
              <a:gd name="connsiteX0" fmla="*/ 227806 w 455611"/>
              <a:gd name="connsiteY0" fmla="*/ 0 h 455612"/>
              <a:gd name="connsiteX1" fmla="*/ 0 w 455611"/>
              <a:gd name="connsiteY1" fmla="*/ 227806 h 455612"/>
              <a:gd name="connsiteX2" fmla="*/ 227806 w 455611"/>
              <a:gd name="connsiteY2" fmla="*/ 455612 h 455612"/>
              <a:gd name="connsiteX3" fmla="*/ 455612 w 455611"/>
              <a:gd name="connsiteY3" fmla="*/ 227806 h 455612"/>
              <a:gd name="connsiteX4" fmla="*/ 227806 w 455611"/>
              <a:gd name="connsiteY4" fmla="*/ 0 h 455612"/>
              <a:gd name="connsiteX5" fmla="*/ 175980 w 455611"/>
              <a:gd name="connsiteY5" fmla="*/ 325193 h 455612"/>
              <a:gd name="connsiteX6" fmla="*/ 175980 w 455611"/>
              <a:gd name="connsiteY6" fmla="*/ 229261 h 455612"/>
              <a:gd name="connsiteX7" fmla="*/ 217745 w 455611"/>
              <a:gd name="connsiteY7" fmla="*/ 280201 h 455612"/>
              <a:gd name="connsiteX8" fmla="*/ 236728 w 455611"/>
              <a:gd name="connsiteY8" fmla="*/ 280201 h 455612"/>
              <a:gd name="connsiteX9" fmla="*/ 280138 w 455611"/>
              <a:gd name="connsiteY9" fmla="*/ 229578 h 455612"/>
              <a:gd name="connsiteX10" fmla="*/ 280138 w 455611"/>
              <a:gd name="connsiteY10" fmla="*/ 325193 h 455612"/>
              <a:gd name="connsiteX11" fmla="*/ 323105 w 455611"/>
              <a:gd name="connsiteY11" fmla="*/ 325193 h 455612"/>
              <a:gd name="connsiteX12" fmla="*/ 323105 w 455611"/>
              <a:gd name="connsiteY12" fmla="*/ 381006 h 455612"/>
              <a:gd name="connsiteX13" fmla="*/ 132191 w 455611"/>
              <a:gd name="connsiteY13" fmla="*/ 381006 h 455612"/>
              <a:gd name="connsiteX14" fmla="*/ 132191 w 455611"/>
              <a:gd name="connsiteY14" fmla="*/ 325193 h 455612"/>
              <a:gd name="connsiteX15" fmla="*/ 378474 w 455611"/>
              <a:gd name="connsiteY15" fmla="*/ 211290 h 455612"/>
              <a:gd name="connsiteX16" fmla="*/ 323421 w 455611"/>
              <a:gd name="connsiteY16" fmla="*/ 211290 h 455612"/>
              <a:gd name="connsiteX17" fmla="*/ 323421 w 455611"/>
              <a:gd name="connsiteY17" fmla="*/ 167437 h 455612"/>
              <a:gd name="connsiteX18" fmla="*/ 280391 w 455611"/>
              <a:gd name="connsiteY18" fmla="*/ 167437 h 455612"/>
              <a:gd name="connsiteX19" fmla="*/ 227173 w 455611"/>
              <a:gd name="connsiteY19" fmla="*/ 229641 h 455612"/>
              <a:gd name="connsiteX20" fmla="*/ 176550 w 455611"/>
              <a:gd name="connsiteY20" fmla="*/ 167437 h 455612"/>
              <a:gd name="connsiteX21" fmla="*/ 132064 w 455611"/>
              <a:gd name="connsiteY21" fmla="*/ 167437 h 455612"/>
              <a:gd name="connsiteX22" fmla="*/ 132064 w 455611"/>
              <a:gd name="connsiteY22" fmla="*/ 211353 h 455612"/>
              <a:gd name="connsiteX23" fmla="*/ 77391 w 455611"/>
              <a:gd name="connsiteY23" fmla="*/ 211353 h 455612"/>
              <a:gd name="connsiteX24" fmla="*/ 77391 w 455611"/>
              <a:gd name="connsiteY24" fmla="*/ 105993 h 455612"/>
              <a:gd name="connsiteX25" fmla="*/ 378221 w 455611"/>
              <a:gd name="connsiteY25" fmla="*/ 105993 h 455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55611" h="455612">
                <a:moveTo>
                  <a:pt x="227806" y="0"/>
                </a:moveTo>
                <a:cubicBezTo>
                  <a:pt x="101992" y="0"/>
                  <a:pt x="0" y="101992"/>
                  <a:pt x="0" y="227806"/>
                </a:cubicBezTo>
                <a:cubicBezTo>
                  <a:pt x="0" y="353620"/>
                  <a:pt x="101992" y="455612"/>
                  <a:pt x="227806" y="455612"/>
                </a:cubicBezTo>
                <a:cubicBezTo>
                  <a:pt x="353620" y="455612"/>
                  <a:pt x="455612" y="353620"/>
                  <a:pt x="455612" y="227806"/>
                </a:cubicBezTo>
                <a:cubicBezTo>
                  <a:pt x="455612" y="101992"/>
                  <a:pt x="353620" y="0"/>
                  <a:pt x="227806" y="0"/>
                </a:cubicBezTo>
                <a:close/>
                <a:moveTo>
                  <a:pt x="175980" y="325193"/>
                </a:moveTo>
                <a:lnTo>
                  <a:pt x="175980" y="229261"/>
                </a:lnTo>
                <a:lnTo>
                  <a:pt x="217745" y="280201"/>
                </a:lnTo>
                <a:lnTo>
                  <a:pt x="236728" y="280201"/>
                </a:lnTo>
                <a:lnTo>
                  <a:pt x="280138" y="229578"/>
                </a:lnTo>
                <a:lnTo>
                  <a:pt x="280138" y="325193"/>
                </a:lnTo>
                <a:lnTo>
                  <a:pt x="323105" y="325193"/>
                </a:lnTo>
                <a:lnTo>
                  <a:pt x="323105" y="381006"/>
                </a:lnTo>
                <a:lnTo>
                  <a:pt x="132191" y="381006"/>
                </a:lnTo>
                <a:lnTo>
                  <a:pt x="132191" y="325193"/>
                </a:lnTo>
                <a:close/>
                <a:moveTo>
                  <a:pt x="378474" y="211290"/>
                </a:moveTo>
                <a:lnTo>
                  <a:pt x="323421" y="211290"/>
                </a:lnTo>
                <a:lnTo>
                  <a:pt x="323421" y="167437"/>
                </a:lnTo>
                <a:lnTo>
                  <a:pt x="280391" y="167437"/>
                </a:lnTo>
                <a:lnTo>
                  <a:pt x="227173" y="229641"/>
                </a:lnTo>
                <a:lnTo>
                  <a:pt x="176550" y="167437"/>
                </a:lnTo>
                <a:lnTo>
                  <a:pt x="132064" y="167437"/>
                </a:lnTo>
                <a:lnTo>
                  <a:pt x="132064" y="211353"/>
                </a:lnTo>
                <a:lnTo>
                  <a:pt x="77391" y="211353"/>
                </a:lnTo>
                <a:lnTo>
                  <a:pt x="77391" y="105993"/>
                </a:lnTo>
                <a:lnTo>
                  <a:pt x="378221" y="105993"/>
                </a:lnTo>
                <a:close/>
              </a:path>
            </a:pathLst>
          </a:custGeom>
          <a:solidFill>
            <a:srgbClr val="428FEC"/>
          </a:solidFill>
          <a:ln w="6218" cap="flat">
            <a:noFill/>
            <a:prstDash val="solid"/>
            <a:miter/>
          </a:ln>
        </p:spPr>
        <p:txBody>
          <a:bodyPr rtlCol="0" anchor="ctr"/>
          <a:lstStyle/>
          <a:p>
            <a:endParaRPr lang="en-US" sz="1350"/>
          </a:p>
        </p:txBody>
      </p:sp>
      <p:sp>
        <p:nvSpPr>
          <p:cNvPr id="5" name="Picture Placeholder 4">
            <a:extLst>
              <a:ext uri="{FF2B5EF4-FFF2-40B4-BE49-F238E27FC236}">
                <a16:creationId xmlns:a16="http://schemas.microsoft.com/office/drawing/2014/main" id="{1817C46F-3655-7A4B-A690-3F3D25D3D87B}"/>
              </a:ext>
            </a:extLst>
          </p:cNvPr>
          <p:cNvSpPr>
            <a:spLocks noGrp="1"/>
          </p:cNvSpPr>
          <p:nvPr>
            <p:ph type="pic" sz="quarter" idx="23"/>
          </p:nvPr>
        </p:nvSpPr>
        <p:spPr>
          <a:xfrm>
            <a:off x="5039916" y="0"/>
            <a:ext cx="4104084" cy="6858000"/>
          </a:xfrm>
          <a:solidFill>
            <a:schemeClr val="bg1">
              <a:lumMod val="75000"/>
            </a:schemeClr>
          </a:solidFill>
        </p:spPr>
        <p:txBody>
          <a:bodyPr tIns="2834640"/>
          <a:lstStyle>
            <a:lvl1pPr algn="ctr">
              <a:defRPr/>
            </a:lvl1pPr>
          </a:lstStyle>
          <a:p>
            <a:r>
              <a:rPr lang="en-US"/>
              <a:t>Click icon to add picture</a:t>
            </a:r>
          </a:p>
        </p:txBody>
      </p:sp>
      <p:sp>
        <p:nvSpPr>
          <p:cNvPr id="9" name="Title 9">
            <a:extLst>
              <a:ext uri="{FF2B5EF4-FFF2-40B4-BE49-F238E27FC236}">
                <a16:creationId xmlns:a16="http://schemas.microsoft.com/office/drawing/2014/main" id="{C1952CF0-B0C6-8842-BCF5-330B6B8D90EC}"/>
              </a:ext>
            </a:extLst>
          </p:cNvPr>
          <p:cNvSpPr>
            <a:spLocks noGrp="1"/>
          </p:cNvSpPr>
          <p:nvPr>
            <p:ph type="title"/>
          </p:nvPr>
        </p:nvSpPr>
        <p:spPr>
          <a:xfrm>
            <a:off x="348854" y="2555420"/>
            <a:ext cx="3382565" cy="1897917"/>
          </a:xfrm>
        </p:spPr>
        <p:txBody>
          <a:bodyPr tIns="0" rIns="0" bIns="0" anchor="b" anchorCtr="0"/>
          <a:lstStyle>
            <a:lvl1pPr>
              <a:lnSpc>
                <a:spcPct val="92000"/>
              </a:lnSpc>
              <a:defRPr sz="3300" b="0">
                <a:solidFill>
                  <a:schemeClr val="bg1"/>
                </a:solidFill>
              </a:defRPr>
            </a:lvl1pPr>
          </a:lstStyle>
          <a:p>
            <a:r>
              <a:rPr lang="en-US"/>
              <a:t>Click to edit Master title style</a:t>
            </a:r>
          </a:p>
        </p:txBody>
      </p:sp>
      <p:pic>
        <p:nvPicPr>
          <p:cNvPr id="38" name="Graphic 37">
            <a:extLst>
              <a:ext uri="{FF2B5EF4-FFF2-40B4-BE49-F238E27FC236}">
                <a16:creationId xmlns:a16="http://schemas.microsoft.com/office/drawing/2014/main" id="{6241B9D0-7664-FB4B-903F-0B689B36656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48853" y="461964"/>
            <a:ext cx="1907953" cy="532257"/>
          </a:xfrm>
          <a:prstGeom prst="rect">
            <a:avLst/>
          </a:prstGeom>
        </p:spPr>
      </p:pic>
    </p:spTree>
    <p:extLst>
      <p:ext uri="{BB962C8B-B14F-4D97-AF65-F5344CB8AC3E}">
        <p14:creationId xmlns:p14="http://schemas.microsoft.com/office/powerpoint/2010/main" val="2086012069"/>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ver_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Picture 5">
            <a:extLst>
              <a:ext uri="{FF2B5EF4-FFF2-40B4-BE49-F238E27FC236}">
                <a16:creationId xmlns:a16="http://schemas.microsoft.com/office/drawing/2014/main" id="{E2AC9DFC-B123-C64D-B8F7-8506D374D6BF}"/>
              </a:ext>
            </a:extLst>
          </p:cNvPr>
          <p:cNvSpPr/>
          <p:nvPr/>
        </p:nvSpPr>
        <p:spPr>
          <a:xfrm>
            <a:off x="348853" y="5940425"/>
            <a:ext cx="341709" cy="455612"/>
          </a:xfrm>
          <a:custGeom>
            <a:avLst/>
            <a:gdLst>
              <a:gd name="connsiteX0" fmla="*/ 227806 w 455612"/>
              <a:gd name="connsiteY0" fmla="*/ 0 h 455612"/>
              <a:gd name="connsiteX1" fmla="*/ 0 w 455612"/>
              <a:gd name="connsiteY1" fmla="*/ 227806 h 455612"/>
              <a:gd name="connsiteX2" fmla="*/ 227806 w 455612"/>
              <a:gd name="connsiteY2" fmla="*/ 455612 h 455612"/>
              <a:gd name="connsiteX3" fmla="*/ 455612 w 455612"/>
              <a:gd name="connsiteY3" fmla="*/ 227806 h 455612"/>
              <a:gd name="connsiteX4" fmla="*/ 227806 w 455612"/>
              <a:gd name="connsiteY4" fmla="*/ 0 h 455612"/>
              <a:gd name="connsiteX5" fmla="*/ 175917 w 455612"/>
              <a:gd name="connsiteY5" fmla="*/ 325256 h 455612"/>
              <a:gd name="connsiteX6" fmla="*/ 175917 w 455612"/>
              <a:gd name="connsiteY6" fmla="*/ 229072 h 455612"/>
              <a:gd name="connsiteX7" fmla="*/ 217681 w 455612"/>
              <a:gd name="connsiteY7" fmla="*/ 279695 h 455612"/>
              <a:gd name="connsiteX8" fmla="*/ 236665 w 455612"/>
              <a:gd name="connsiteY8" fmla="*/ 279695 h 455612"/>
              <a:gd name="connsiteX9" fmla="*/ 280328 w 455612"/>
              <a:gd name="connsiteY9" fmla="*/ 229072 h 455612"/>
              <a:gd name="connsiteX10" fmla="*/ 280328 w 455612"/>
              <a:gd name="connsiteY10" fmla="*/ 324624 h 455612"/>
              <a:gd name="connsiteX11" fmla="*/ 323358 w 455612"/>
              <a:gd name="connsiteY11" fmla="*/ 324624 h 455612"/>
              <a:gd name="connsiteX12" fmla="*/ 323358 w 455612"/>
              <a:gd name="connsiteY12" fmla="*/ 380309 h 455612"/>
              <a:gd name="connsiteX13" fmla="*/ 132254 w 455612"/>
              <a:gd name="connsiteY13" fmla="*/ 380309 h 455612"/>
              <a:gd name="connsiteX14" fmla="*/ 132254 w 455612"/>
              <a:gd name="connsiteY14" fmla="*/ 324624 h 455612"/>
              <a:gd name="connsiteX15" fmla="*/ 175917 w 455612"/>
              <a:gd name="connsiteY15" fmla="*/ 324624 h 455612"/>
              <a:gd name="connsiteX16" fmla="*/ 378411 w 455612"/>
              <a:gd name="connsiteY16" fmla="*/ 211353 h 455612"/>
              <a:gd name="connsiteX17" fmla="*/ 323358 w 455612"/>
              <a:gd name="connsiteY17" fmla="*/ 211353 h 455612"/>
              <a:gd name="connsiteX18" fmla="*/ 323358 w 455612"/>
              <a:gd name="connsiteY18" fmla="*/ 167691 h 455612"/>
              <a:gd name="connsiteX19" fmla="*/ 280328 w 455612"/>
              <a:gd name="connsiteY19" fmla="*/ 167691 h 455612"/>
              <a:gd name="connsiteX20" fmla="*/ 227173 w 455612"/>
              <a:gd name="connsiteY20" fmla="*/ 229704 h 455612"/>
              <a:gd name="connsiteX21" fmla="*/ 176550 w 455612"/>
              <a:gd name="connsiteY21" fmla="*/ 167691 h 455612"/>
              <a:gd name="connsiteX22" fmla="*/ 132254 w 455612"/>
              <a:gd name="connsiteY22" fmla="*/ 167691 h 455612"/>
              <a:gd name="connsiteX23" fmla="*/ 132254 w 455612"/>
              <a:gd name="connsiteY23" fmla="*/ 211353 h 455612"/>
              <a:gd name="connsiteX24" fmla="*/ 77834 w 455612"/>
              <a:gd name="connsiteY24" fmla="*/ 211353 h 455612"/>
              <a:gd name="connsiteX25" fmla="*/ 77834 w 455612"/>
              <a:gd name="connsiteY25" fmla="*/ 106309 h 455612"/>
              <a:gd name="connsiteX26" fmla="*/ 378411 w 455612"/>
              <a:gd name="connsiteY26" fmla="*/ 106309 h 455612"/>
              <a:gd name="connsiteX27" fmla="*/ 378411 w 455612"/>
              <a:gd name="connsiteY27" fmla="*/ 211353 h 455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55612" h="455612">
                <a:moveTo>
                  <a:pt x="227806" y="0"/>
                </a:moveTo>
                <a:cubicBezTo>
                  <a:pt x="101880" y="0"/>
                  <a:pt x="0" y="101880"/>
                  <a:pt x="0" y="227806"/>
                </a:cubicBezTo>
                <a:cubicBezTo>
                  <a:pt x="0" y="353732"/>
                  <a:pt x="101880" y="455612"/>
                  <a:pt x="227806" y="455612"/>
                </a:cubicBezTo>
                <a:cubicBezTo>
                  <a:pt x="353732" y="455612"/>
                  <a:pt x="455612" y="353732"/>
                  <a:pt x="455612" y="227806"/>
                </a:cubicBezTo>
                <a:cubicBezTo>
                  <a:pt x="455612" y="101880"/>
                  <a:pt x="353732" y="0"/>
                  <a:pt x="227806" y="0"/>
                </a:cubicBezTo>
                <a:close/>
                <a:moveTo>
                  <a:pt x="175917" y="325256"/>
                </a:moveTo>
                <a:lnTo>
                  <a:pt x="175917" y="229072"/>
                </a:lnTo>
                <a:lnTo>
                  <a:pt x="217681" y="279695"/>
                </a:lnTo>
                <a:lnTo>
                  <a:pt x="236665" y="279695"/>
                </a:lnTo>
                <a:lnTo>
                  <a:pt x="280328" y="229072"/>
                </a:lnTo>
                <a:lnTo>
                  <a:pt x="280328" y="324624"/>
                </a:lnTo>
                <a:lnTo>
                  <a:pt x="323358" y="324624"/>
                </a:lnTo>
                <a:lnTo>
                  <a:pt x="323358" y="380309"/>
                </a:lnTo>
                <a:lnTo>
                  <a:pt x="132254" y="380309"/>
                </a:lnTo>
                <a:lnTo>
                  <a:pt x="132254" y="324624"/>
                </a:lnTo>
                <a:lnTo>
                  <a:pt x="175917" y="324624"/>
                </a:lnTo>
                <a:close/>
                <a:moveTo>
                  <a:pt x="378411" y="211353"/>
                </a:moveTo>
                <a:lnTo>
                  <a:pt x="323358" y="211353"/>
                </a:lnTo>
                <a:lnTo>
                  <a:pt x="323358" y="167691"/>
                </a:lnTo>
                <a:lnTo>
                  <a:pt x="280328" y="167691"/>
                </a:lnTo>
                <a:lnTo>
                  <a:pt x="227173" y="229704"/>
                </a:lnTo>
                <a:lnTo>
                  <a:pt x="176550" y="167691"/>
                </a:lnTo>
                <a:lnTo>
                  <a:pt x="132254" y="167691"/>
                </a:lnTo>
                <a:lnTo>
                  <a:pt x="132254" y="211353"/>
                </a:lnTo>
                <a:lnTo>
                  <a:pt x="77834" y="211353"/>
                </a:lnTo>
                <a:lnTo>
                  <a:pt x="77834" y="106309"/>
                </a:lnTo>
                <a:lnTo>
                  <a:pt x="378411" y="106309"/>
                </a:lnTo>
                <a:lnTo>
                  <a:pt x="378411" y="211353"/>
                </a:lnTo>
                <a:close/>
              </a:path>
            </a:pathLst>
          </a:custGeom>
          <a:solidFill>
            <a:srgbClr val="FFFFFF"/>
          </a:solidFill>
          <a:ln w="6218" cap="flat">
            <a:noFill/>
            <a:prstDash val="solid"/>
            <a:miter/>
          </a:ln>
        </p:spPr>
        <p:txBody>
          <a:bodyPr rtlCol="0" anchor="ctr"/>
          <a:lstStyle/>
          <a:p>
            <a:endParaRPr lang="en-US" sz="1350"/>
          </a:p>
        </p:txBody>
      </p:sp>
      <p:sp>
        <p:nvSpPr>
          <p:cNvPr id="5" name="Picture Placeholder 4">
            <a:extLst>
              <a:ext uri="{FF2B5EF4-FFF2-40B4-BE49-F238E27FC236}">
                <a16:creationId xmlns:a16="http://schemas.microsoft.com/office/drawing/2014/main" id="{1817C46F-3655-7A4B-A690-3F3D25D3D87B}"/>
              </a:ext>
            </a:extLst>
          </p:cNvPr>
          <p:cNvSpPr>
            <a:spLocks noGrp="1"/>
          </p:cNvSpPr>
          <p:nvPr>
            <p:ph type="pic" sz="quarter" idx="23"/>
          </p:nvPr>
        </p:nvSpPr>
        <p:spPr>
          <a:xfrm>
            <a:off x="2088357" y="0"/>
            <a:ext cx="7055644" cy="3888314"/>
          </a:xfrm>
          <a:solidFill>
            <a:schemeClr val="bg1">
              <a:lumMod val="75000"/>
            </a:schemeClr>
          </a:solidFill>
        </p:spPr>
        <p:txBody>
          <a:bodyPr tIns="2286000"/>
          <a:lstStyle>
            <a:lvl1pPr algn="ctr">
              <a:defRPr/>
            </a:lvl1pPr>
          </a:lstStyle>
          <a:p>
            <a:r>
              <a:rPr lang="en-US"/>
              <a:t>Click icon to add picture</a:t>
            </a:r>
          </a:p>
        </p:txBody>
      </p:sp>
      <p:sp>
        <p:nvSpPr>
          <p:cNvPr id="8" name="Title 9">
            <a:extLst>
              <a:ext uri="{FF2B5EF4-FFF2-40B4-BE49-F238E27FC236}">
                <a16:creationId xmlns:a16="http://schemas.microsoft.com/office/drawing/2014/main" id="{260A84BF-45C6-474B-9B30-EC7858D44D4B}"/>
              </a:ext>
            </a:extLst>
          </p:cNvPr>
          <p:cNvSpPr>
            <a:spLocks noGrp="1"/>
          </p:cNvSpPr>
          <p:nvPr>
            <p:ph type="title"/>
          </p:nvPr>
        </p:nvSpPr>
        <p:spPr>
          <a:xfrm>
            <a:off x="2433638" y="4328300"/>
            <a:ext cx="6363891" cy="1272195"/>
          </a:xfrm>
        </p:spPr>
        <p:txBody>
          <a:bodyPr tIns="0" rIns="0" bIns="0" anchor="t" anchorCtr="0"/>
          <a:lstStyle>
            <a:lvl1pPr>
              <a:lnSpc>
                <a:spcPct val="92000"/>
              </a:lnSpc>
              <a:defRPr sz="3300" b="0">
                <a:solidFill>
                  <a:schemeClr val="accent1"/>
                </a:solidFill>
              </a:defRPr>
            </a:lvl1pPr>
          </a:lstStyle>
          <a:p>
            <a:r>
              <a:rPr lang="en-US"/>
              <a:t>Click to edit Master title style</a:t>
            </a:r>
          </a:p>
        </p:txBody>
      </p:sp>
      <p:sp>
        <p:nvSpPr>
          <p:cNvPr id="12" name="Text Placeholder 15">
            <a:extLst>
              <a:ext uri="{FF2B5EF4-FFF2-40B4-BE49-F238E27FC236}">
                <a16:creationId xmlns:a16="http://schemas.microsoft.com/office/drawing/2014/main" id="{8C34D369-B324-1B44-963A-84A57923447B}"/>
              </a:ext>
            </a:extLst>
          </p:cNvPr>
          <p:cNvSpPr>
            <a:spLocks noGrp="1"/>
          </p:cNvSpPr>
          <p:nvPr>
            <p:ph type="body" sz="quarter" idx="19" hasCustomPrompt="1"/>
          </p:nvPr>
        </p:nvSpPr>
        <p:spPr>
          <a:xfrm>
            <a:off x="2433638" y="5600494"/>
            <a:ext cx="6363891" cy="592504"/>
          </a:xfrm>
        </p:spPr>
        <p:txBody>
          <a:bodyPr tIns="91440" bIns="0" anchor="t" anchorCtr="0"/>
          <a:lstStyle>
            <a:lvl1pPr>
              <a:spcAft>
                <a:spcPts val="0"/>
              </a:spcAft>
              <a:buFontTx/>
              <a:buNone/>
              <a:defRPr sz="1200" b="0" i="0" cap="none" baseline="0">
                <a:solidFill>
                  <a:schemeClr val="tx1"/>
                </a:solidFill>
                <a:latin typeface="+mn-lt"/>
                <a:ea typeface="Roboto" panose="02000000000000000000" pitchFamily="2" charset="0"/>
                <a:cs typeface="Verdana" panose="020B0604030504040204" pitchFamily="34" charset="0"/>
              </a:defRPr>
            </a:lvl1pPr>
            <a:lvl2pPr>
              <a:spcAft>
                <a:spcPts val="0"/>
              </a:spcAft>
              <a:buFontTx/>
              <a:buNone/>
              <a:defRPr sz="1200" b="0" i="0" cap="none" baseline="0">
                <a:solidFill>
                  <a:schemeClr val="tx1"/>
                </a:solidFill>
                <a:latin typeface="+mn-lt"/>
                <a:ea typeface="Roboto" panose="02000000000000000000" pitchFamily="2" charset="0"/>
                <a:cs typeface="Verdana" panose="020B0604030504040204" pitchFamily="34" charset="0"/>
              </a:defRPr>
            </a:lvl2pPr>
            <a:lvl3pPr marL="0" indent="0">
              <a:spcAft>
                <a:spcPts val="0"/>
              </a:spcAft>
              <a:buFontTx/>
              <a:buNone/>
              <a:defRPr sz="1200" b="0" i="0" cap="none" baseline="0">
                <a:solidFill>
                  <a:schemeClr val="tx1"/>
                </a:solidFill>
                <a:latin typeface="+mn-lt"/>
                <a:ea typeface="Roboto" panose="02000000000000000000" pitchFamily="2" charset="0"/>
                <a:cs typeface="Verdana" panose="020B0604030504040204" pitchFamily="34" charset="0"/>
              </a:defRPr>
            </a:lvl3pPr>
            <a:lvl4pPr marL="0" indent="0">
              <a:spcAft>
                <a:spcPts val="0"/>
              </a:spcAft>
              <a:buFontTx/>
              <a:buNone/>
              <a:defRPr sz="1200" b="0" i="0" cap="none" baseline="0">
                <a:solidFill>
                  <a:schemeClr val="tx1"/>
                </a:solidFill>
                <a:latin typeface="+mn-lt"/>
                <a:ea typeface="Roboto" panose="02000000000000000000" pitchFamily="2" charset="0"/>
                <a:cs typeface="Verdana" panose="020B0604030504040204" pitchFamily="34" charset="0"/>
              </a:defRPr>
            </a:lvl4pPr>
            <a:lvl5pPr marL="0" indent="0">
              <a:spcAft>
                <a:spcPts val="0"/>
              </a:spcAft>
              <a:buFontTx/>
              <a:buNone/>
              <a:defRPr sz="1200" b="0" i="0" cap="none" baseline="0">
                <a:solidFill>
                  <a:schemeClr val="tx1"/>
                </a:solidFill>
                <a:latin typeface="+mn-lt"/>
                <a:ea typeface="Roboto" panose="02000000000000000000" pitchFamily="2" charset="0"/>
                <a:cs typeface="Verdana" panose="020B0604030504040204" pitchFamily="34" charset="0"/>
              </a:defRPr>
            </a:lvl5pPr>
            <a:lvl6pPr marL="0" indent="0">
              <a:spcAft>
                <a:spcPts val="0"/>
              </a:spcAft>
              <a:buFontTx/>
              <a:buNone/>
              <a:defRPr sz="1200" b="0" i="0" cap="none" baseline="0">
                <a:solidFill>
                  <a:schemeClr val="tx1"/>
                </a:solidFill>
                <a:latin typeface="+mn-lt"/>
                <a:ea typeface="Roboto" panose="02000000000000000000" pitchFamily="2" charset="0"/>
                <a:cs typeface="Verdana" panose="020B0604030504040204" pitchFamily="34" charset="0"/>
              </a:defRPr>
            </a:lvl6pPr>
            <a:lvl7pPr marL="0" indent="0">
              <a:spcAft>
                <a:spcPts val="0"/>
              </a:spcAft>
              <a:buFontTx/>
              <a:buNone/>
              <a:defRPr sz="1200" b="0" i="0" cap="none" baseline="0">
                <a:solidFill>
                  <a:schemeClr val="tx1"/>
                </a:solidFill>
                <a:latin typeface="+mn-lt"/>
                <a:ea typeface="Roboto" panose="02000000000000000000" pitchFamily="2" charset="0"/>
                <a:cs typeface="Verdana" panose="020B0604030504040204" pitchFamily="34" charset="0"/>
              </a:defRPr>
            </a:lvl7pPr>
            <a:lvl8pPr marL="0" indent="0">
              <a:spcAft>
                <a:spcPts val="0"/>
              </a:spcAft>
              <a:buFontTx/>
              <a:buNone/>
              <a:defRPr sz="1200" b="0" i="0" cap="none" baseline="0">
                <a:solidFill>
                  <a:schemeClr val="tx1"/>
                </a:solidFill>
                <a:latin typeface="+mn-lt"/>
                <a:ea typeface="Roboto" panose="02000000000000000000" pitchFamily="2" charset="0"/>
                <a:cs typeface="Verdana" panose="020B0604030504040204" pitchFamily="34" charset="0"/>
              </a:defRPr>
            </a:lvl8pPr>
            <a:lvl9pPr marL="0" indent="0">
              <a:spcAft>
                <a:spcPts val="0"/>
              </a:spcAft>
              <a:buFontTx/>
              <a:buNone/>
              <a:defRPr sz="1200" b="0" i="0" cap="none" baseline="0">
                <a:solidFill>
                  <a:schemeClr val="tx1"/>
                </a:solidFill>
                <a:latin typeface="+mn-lt"/>
                <a:ea typeface="Roboto" panose="02000000000000000000" pitchFamily="2" charset="0"/>
                <a:cs typeface="Verdana" panose="020B0604030504040204" pitchFamily="34" charset="0"/>
              </a:defRPr>
            </a:lvl9pPr>
          </a:lstStyle>
          <a:p>
            <a:pPr lvl="8"/>
            <a:r>
              <a:rPr lang="en-US"/>
              <a:t>Subhead</a:t>
            </a:r>
          </a:p>
        </p:txBody>
      </p:sp>
      <p:sp>
        <p:nvSpPr>
          <p:cNvPr id="13" name="Date Placeholder 6">
            <a:extLst>
              <a:ext uri="{FF2B5EF4-FFF2-40B4-BE49-F238E27FC236}">
                <a16:creationId xmlns:a16="http://schemas.microsoft.com/office/drawing/2014/main" id="{03F3041D-0132-AF45-9882-66CA3ABBE144}"/>
              </a:ext>
            </a:extLst>
          </p:cNvPr>
          <p:cNvSpPr>
            <a:spLocks noGrp="1"/>
          </p:cNvSpPr>
          <p:nvPr>
            <p:ph type="dt" sz="half" idx="21"/>
          </p:nvPr>
        </p:nvSpPr>
        <p:spPr>
          <a:xfrm>
            <a:off x="2433636" y="6192999"/>
            <a:ext cx="6363889" cy="329563"/>
          </a:xfrm>
          <a:prstGeom prst="rect">
            <a:avLst/>
          </a:prstGeom>
        </p:spPr>
        <p:txBody>
          <a:bodyPr lIns="0" tIns="91440" rIns="0" bIns="0" anchor="t" anchorCtr="0"/>
          <a:lstStyle>
            <a:lvl1pPr>
              <a:defRPr sz="750">
                <a:solidFill>
                  <a:schemeClr val="tx1"/>
                </a:solidFill>
              </a:defRPr>
            </a:lvl1pPr>
            <a:lvl2pPr>
              <a:defRPr sz="750">
                <a:solidFill>
                  <a:schemeClr val="tx1"/>
                </a:solidFill>
              </a:defRPr>
            </a:lvl2pPr>
            <a:lvl3pPr>
              <a:defRPr sz="750">
                <a:solidFill>
                  <a:schemeClr val="tx1"/>
                </a:solidFill>
              </a:defRPr>
            </a:lvl3pPr>
            <a:lvl4pPr>
              <a:defRPr sz="750">
                <a:solidFill>
                  <a:schemeClr val="tx1"/>
                </a:solidFill>
              </a:defRPr>
            </a:lvl4pPr>
            <a:lvl5pPr>
              <a:defRPr sz="750">
                <a:solidFill>
                  <a:schemeClr val="tx1"/>
                </a:solidFill>
              </a:defRPr>
            </a:lvl5pPr>
            <a:lvl6pPr>
              <a:defRPr sz="750">
                <a:solidFill>
                  <a:schemeClr val="tx1"/>
                </a:solidFill>
              </a:defRPr>
            </a:lvl6pPr>
            <a:lvl7pPr>
              <a:defRPr sz="750">
                <a:solidFill>
                  <a:schemeClr val="tx1"/>
                </a:solidFill>
              </a:defRPr>
            </a:lvl7pPr>
            <a:lvl8pPr>
              <a:defRPr sz="750">
                <a:solidFill>
                  <a:schemeClr val="tx1"/>
                </a:solidFill>
              </a:defRPr>
            </a:lvl8pPr>
            <a:lvl9pPr marL="0">
              <a:defRPr sz="750">
                <a:solidFill>
                  <a:schemeClr val="tx1"/>
                </a:solidFill>
              </a:defRPr>
            </a:lvl9pPr>
          </a:lstStyle>
          <a:p>
            <a:pPr lvl="8" indent="-2400300"/>
            <a:endParaRPr lang="en-US"/>
          </a:p>
        </p:txBody>
      </p:sp>
      <p:sp>
        <p:nvSpPr>
          <p:cNvPr id="2" name="TextBox 1">
            <a:extLst>
              <a:ext uri="{FF2B5EF4-FFF2-40B4-BE49-F238E27FC236}">
                <a16:creationId xmlns:a16="http://schemas.microsoft.com/office/drawing/2014/main" id="{8E657881-20A0-5847-86EB-5574CA37A30C}"/>
              </a:ext>
            </a:extLst>
          </p:cNvPr>
          <p:cNvSpPr txBox="1"/>
          <p:nvPr/>
        </p:nvSpPr>
        <p:spPr>
          <a:xfrm>
            <a:off x="3544214" y="-285293"/>
            <a:ext cx="0" cy="0"/>
          </a:xfrm>
          <a:prstGeom prst="rect">
            <a:avLst/>
          </a:prstGeom>
          <a:noFill/>
        </p:spPr>
        <p:txBody>
          <a:bodyPr wrap="none" lIns="0" tIns="0" rIns="0" bIns="0" rtlCol="0">
            <a:normAutofit fontScale="25000" lnSpcReduction="20000"/>
          </a:bodyPr>
          <a:lstStyle/>
          <a:p>
            <a:pPr marL="0" indent="-2743200" algn="l">
              <a:spcAft>
                <a:spcPts val="450"/>
              </a:spcAft>
            </a:pPr>
            <a:endParaRPr lang="en-US" sz="1350" b="0" i="0" dirty="0">
              <a:solidFill>
                <a:schemeClr val="tx2"/>
              </a:solidFill>
              <a:latin typeface="+mn-lt"/>
              <a:ea typeface="Roboto" panose="02000000000000000000" pitchFamily="2" charset="0"/>
              <a:cs typeface="Times New Roman" panose="02020603050405020304" pitchFamily="18" charset="0"/>
            </a:endParaRPr>
          </a:p>
        </p:txBody>
      </p:sp>
      <p:pic>
        <p:nvPicPr>
          <p:cNvPr id="32" name="Graphic 31">
            <a:extLst>
              <a:ext uri="{FF2B5EF4-FFF2-40B4-BE49-F238E27FC236}">
                <a16:creationId xmlns:a16="http://schemas.microsoft.com/office/drawing/2014/main" id="{1AB49979-18BE-8B4A-9D6A-24F1A92A7841}"/>
              </a:ext>
            </a:extLst>
          </p:cNvPr>
          <p:cNvPicPr>
            <a:picLocks noChangeAspect="1"/>
          </p:cNvPicPr>
          <p:nvPr userDrawn="1"/>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r="24429"/>
          <a:stretch/>
        </p:blipFill>
        <p:spPr>
          <a:xfrm>
            <a:off x="348853" y="461964"/>
            <a:ext cx="1441847" cy="532257"/>
          </a:xfrm>
          <a:prstGeom prst="rect">
            <a:avLst/>
          </a:prstGeom>
        </p:spPr>
      </p:pic>
    </p:spTree>
    <p:extLst>
      <p:ext uri="{BB962C8B-B14F-4D97-AF65-F5344CB8AC3E}">
        <p14:creationId xmlns:p14="http://schemas.microsoft.com/office/powerpoint/2010/main" val="827501930"/>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ivider_1">
    <p:bg>
      <p:bgPr>
        <a:solidFill>
          <a:srgbClr val="00308C"/>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2BF8607D-94D2-364C-B168-2DE5EE60900A}"/>
              </a:ext>
            </a:extLst>
          </p:cNvPr>
          <p:cNvGrpSpPr/>
          <p:nvPr/>
        </p:nvGrpSpPr>
        <p:grpSpPr>
          <a:xfrm rot="10800000">
            <a:off x="0" y="0"/>
            <a:ext cx="3566160" cy="4754880"/>
            <a:chOff x="6215270" y="881270"/>
            <a:chExt cx="5976730" cy="5976730"/>
          </a:xfrm>
        </p:grpSpPr>
        <p:sp>
          <p:nvSpPr>
            <p:cNvPr id="7" name="Freeform 6">
              <a:extLst>
                <a:ext uri="{FF2B5EF4-FFF2-40B4-BE49-F238E27FC236}">
                  <a16:creationId xmlns:a16="http://schemas.microsoft.com/office/drawing/2014/main" id="{462ADA27-63EB-B04F-A03F-D38564932D39}"/>
                </a:ext>
              </a:extLst>
            </p:cNvPr>
            <p:cNvSpPr/>
            <p:nvPr/>
          </p:nvSpPr>
          <p:spPr>
            <a:xfrm rot="16200000">
              <a:off x="6215270" y="881270"/>
              <a:ext cx="5976730" cy="5976730"/>
            </a:xfrm>
            <a:custGeom>
              <a:avLst/>
              <a:gdLst>
                <a:gd name="connsiteX0" fmla="*/ 0 w 5976730"/>
                <a:gd name="connsiteY0" fmla="*/ 0 h 5976730"/>
                <a:gd name="connsiteX1" fmla="*/ 0 w 5976730"/>
                <a:gd name="connsiteY1" fmla="*/ 5976730 h 5976730"/>
                <a:gd name="connsiteX2" fmla="*/ 5976730 w 5976730"/>
                <a:gd name="connsiteY2" fmla="*/ 5976730 h 5976730"/>
                <a:gd name="connsiteX3" fmla="*/ 0 w 5976730"/>
                <a:gd name="connsiteY3" fmla="*/ 0 h 5976730"/>
              </a:gdLst>
              <a:ahLst/>
              <a:cxnLst>
                <a:cxn ang="0">
                  <a:pos x="connsiteX0" y="connsiteY0"/>
                </a:cxn>
                <a:cxn ang="0">
                  <a:pos x="connsiteX1" y="connsiteY1"/>
                </a:cxn>
                <a:cxn ang="0">
                  <a:pos x="connsiteX2" y="connsiteY2"/>
                </a:cxn>
                <a:cxn ang="0">
                  <a:pos x="connsiteX3" y="connsiteY3"/>
                </a:cxn>
              </a:cxnLst>
              <a:rect l="l" t="t" r="r" b="b"/>
              <a:pathLst>
                <a:path w="5976730" h="5976730">
                  <a:moveTo>
                    <a:pt x="0" y="0"/>
                  </a:moveTo>
                  <a:lnTo>
                    <a:pt x="0" y="5976730"/>
                  </a:lnTo>
                  <a:lnTo>
                    <a:pt x="5976730" y="5976730"/>
                  </a:lnTo>
                  <a:cubicBezTo>
                    <a:pt x="5976730" y="2675860"/>
                    <a:pt x="3300870" y="0"/>
                    <a:pt x="0" y="0"/>
                  </a:cubicBezTo>
                </a:path>
              </a:pathLst>
            </a:custGeom>
            <a:solidFill>
              <a:srgbClr val="0047C7"/>
            </a:solidFill>
            <a:ln w="5530" cap="flat">
              <a:noFill/>
              <a:prstDash val="solid"/>
              <a:miter/>
            </a:ln>
          </p:spPr>
          <p:txBody>
            <a:bodyPr rtlCol="0" anchor="ctr"/>
            <a:lstStyle/>
            <a:p>
              <a:endParaRPr lang="en-US" sz="1350"/>
            </a:p>
          </p:txBody>
        </p:sp>
        <p:sp>
          <p:nvSpPr>
            <p:cNvPr id="8" name="Freeform 7">
              <a:extLst>
                <a:ext uri="{FF2B5EF4-FFF2-40B4-BE49-F238E27FC236}">
                  <a16:creationId xmlns:a16="http://schemas.microsoft.com/office/drawing/2014/main" id="{148F6721-2CCE-9948-9A60-B3523D722534}"/>
                </a:ext>
              </a:extLst>
            </p:cNvPr>
            <p:cNvSpPr/>
            <p:nvPr/>
          </p:nvSpPr>
          <p:spPr>
            <a:xfrm rot="16200000">
              <a:off x="8207513" y="2873514"/>
              <a:ext cx="3984486" cy="3984486"/>
            </a:xfrm>
            <a:custGeom>
              <a:avLst/>
              <a:gdLst>
                <a:gd name="connsiteX0" fmla="*/ 0 w 3984486"/>
                <a:gd name="connsiteY0" fmla="*/ 0 h 3984486"/>
                <a:gd name="connsiteX1" fmla="*/ 0 w 3984486"/>
                <a:gd name="connsiteY1" fmla="*/ 3984487 h 3984486"/>
                <a:gd name="connsiteX2" fmla="*/ 3984487 w 3984486"/>
                <a:gd name="connsiteY2" fmla="*/ 3984487 h 3984486"/>
                <a:gd name="connsiteX3" fmla="*/ 0 w 3984486"/>
                <a:gd name="connsiteY3" fmla="*/ 0 h 3984486"/>
              </a:gdLst>
              <a:ahLst/>
              <a:cxnLst>
                <a:cxn ang="0">
                  <a:pos x="connsiteX0" y="connsiteY0"/>
                </a:cxn>
                <a:cxn ang="0">
                  <a:pos x="connsiteX1" y="connsiteY1"/>
                </a:cxn>
                <a:cxn ang="0">
                  <a:pos x="connsiteX2" y="connsiteY2"/>
                </a:cxn>
                <a:cxn ang="0">
                  <a:pos x="connsiteX3" y="connsiteY3"/>
                </a:cxn>
              </a:cxnLst>
              <a:rect l="l" t="t" r="r" b="b"/>
              <a:pathLst>
                <a:path w="3984486" h="3984486">
                  <a:moveTo>
                    <a:pt x="0" y="0"/>
                  </a:moveTo>
                  <a:lnTo>
                    <a:pt x="0" y="3984487"/>
                  </a:lnTo>
                  <a:lnTo>
                    <a:pt x="3984487" y="3984487"/>
                  </a:lnTo>
                  <a:cubicBezTo>
                    <a:pt x="3984487" y="1783888"/>
                    <a:pt x="2200599" y="0"/>
                    <a:pt x="0" y="0"/>
                  </a:cubicBezTo>
                </a:path>
              </a:pathLst>
            </a:custGeom>
            <a:solidFill>
              <a:srgbClr val="428FEC"/>
            </a:solidFill>
            <a:ln w="5530" cap="flat">
              <a:noFill/>
              <a:prstDash val="solid"/>
              <a:miter/>
            </a:ln>
          </p:spPr>
          <p:txBody>
            <a:bodyPr rtlCol="0" anchor="ctr"/>
            <a:lstStyle/>
            <a:p>
              <a:endParaRPr lang="en-US" sz="1350"/>
            </a:p>
          </p:txBody>
        </p:sp>
        <p:sp>
          <p:nvSpPr>
            <p:cNvPr id="9" name="Freeform 8">
              <a:extLst>
                <a:ext uri="{FF2B5EF4-FFF2-40B4-BE49-F238E27FC236}">
                  <a16:creationId xmlns:a16="http://schemas.microsoft.com/office/drawing/2014/main" id="{A1169FF5-2D64-C445-9C22-0CDD21E659F7}"/>
                </a:ext>
              </a:extLst>
            </p:cNvPr>
            <p:cNvSpPr/>
            <p:nvPr/>
          </p:nvSpPr>
          <p:spPr>
            <a:xfrm rot="16200000">
              <a:off x="10199756" y="4865757"/>
              <a:ext cx="1992243" cy="1992243"/>
            </a:xfrm>
            <a:custGeom>
              <a:avLst/>
              <a:gdLst>
                <a:gd name="connsiteX0" fmla="*/ 0 w 1992243"/>
                <a:gd name="connsiteY0" fmla="*/ 0 h 1992243"/>
                <a:gd name="connsiteX1" fmla="*/ 0 w 1992243"/>
                <a:gd name="connsiteY1" fmla="*/ 1992243 h 1992243"/>
                <a:gd name="connsiteX2" fmla="*/ 1992243 w 1992243"/>
                <a:gd name="connsiteY2" fmla="*/ 1992243 h 1992243"/>
                <a:gd name="connsiteX3" fmla="*/ 0 w 1992243"/>
                <a:gd name="connsiteY3" fmla="*/ 0 h 1992243"/>
              </a:gdLst>
              <a:ahLst/>
              <a:cxnLst>
                <a:cxn ang="0">
                  <a:pos x="connsiteX0" y="connsiteY0"/>
                </a:cxn>
                <a:cxn ang="0">
                  <a:pos x="connsiteX1" y="connsiteY1"/>
                </a:cxn>
                <a:cxn ang="0">
                  <a:pos x="connsiteX2" y="connsiteY2"/>
                </a:cxn>
                <a:cxn ang="0">
                  <a:pos x="connsiteX3" y="connsiteY3"/>
                </a:cxn>
              </a:cxnLst>
              <a:rect l="l" t="t" r="r" b="b"/>
              <a:pathLst>
                <a:path w="1992243" h="1992243">
                  <a:moveTo>
                    <a:pt x="0" y="0"/>
                  </a:moveTo>
                  <a:lnTo>
                    <a:pt x="0" y="1992243"/>
                  </a:lnTo>
                  <a:lnTo>
                    <a:pt x="1992243" y="1992243"/>
                  </a:lnTo>
                  <a:cubicBezTo>
                    <a:pt x="1992243" y="891972"/>
                    <a:pt x="1100272" y="0"/>
                    <a:pt x="0" y="0"/>
                  </a:cubicBezTo>
                </a:path>
              </a:pathLst>
            </a:custGeom>
            <a:solidFill>
              <a:srgbClr val="69B4F6"/>
            </a:solidFill>
            <a:ln w="5530" cap="flat">
              <a:noFill/>
              <a:prstDash val="solid"/>
              <a:miter/>
            </a:ln>
          </p:spPr>
          <p:txBody>
            <a:bodyPr rtlCol="0" anchor="ctr"/>
            <a:lstStyle/>
            <a:p>
              <a:endParaRPr lang="en-US" sz="1350"/>
            </a:p>
          </p:txBody>
        </p:sp>
      </p:grpSp>
      <p:sp>
        <p:nvSpPr>
          <p:cNvPr id="11" name="Title 9">
            <a:extLst>
              <a:ext uri="{FF2B5EF4-FFF2-40B4-BE49-F238E27FC236}">
                <a16:creationId xmlns:a16="http://schemas.microsoft.com/office/drawing/2014/main" id="{A5DD4228-57FC-7540-B45E-248B020CF545}"/>
              </a:ext>
            </a:extLst>
          </p:cNvPr>
          <p:cNvSpPr>
            <a:spLocks noGrp="1"/>
          </p:cNvSpPr>
          <p:nvPr>
            <p:ph type="title" hasCustomPrompt="1"/>
          </p:nvPr>
        </p:nvSpPr>
        <p:spPr>
          <a:xfrm>
            <a:off x="1109662" y="1254126"/>
            <a:ext cx="7687866" cy="5141913"/>
          </a:xfrm>
        </p:spPr>
        <p:txBody>
          <a:bodyPr tIns="1600200" rIns="0" bIns="0" anchor="t" anchorCtr="0"/>
          <a:lstStyle>
            <a:lvl1pPr>
              <a:lnSpc>
                <a:spcPct val="90000"/>
              </a:lnSpc>
              <a:defRPr sz="3300" b="0" i="0">
                <a:solidFill>
                  <a:schemeClr val="bg1"/>
                </a:solidFill>
                <a:latin typeface="Rockwell" panose="02060603020205020403" pitchFamily="18" charset="77"/>
                <a:ea typeface="Roboto" panose="02000000000000000000" pitchFamily="2" charset="0"/>
              </a:defRPr>
            </a:lvl1pPr>
          </a:lstStyle>
          <a:p>
            <a:r>
              <a:rPr lang="en-US"/>
              <a:t>Click to edit </a:t>
            </a:r>
            <a:br>
              <a:rPr lang="en-US"/>
            </a:br>
            <a:r>
              <a:rPr lang="en-US"/>
              <a:t>Master title style</a:t>
            </a:r>
          </a:p>
        </p:txBody>
      </p:sp>
      <p:sp>
        <p:nvSpPr>
          <p:cNvPr id="4" name="Footer Placeholder 3">
            <a:extLst>
              <a:ext uri="{FF2B5EF4-FFF2-40B4-BE49-F238E27FC236}">
                <a16:creationId xmlns:a16="http://schemas.microsoft.com/office/drawing/2014/main" id="{0FFB67F0-0847-1848-930D-EA4EFB3E2860}"/>
              </a:ext>
            </a:extLst>
          </p:cNvPr>
          <p:cNvSpPr>
            <a:spLocks noGrp="1"/>
          </p:cNvSpPr>
          <p:nvPr>
            <p:ph type="ftr" sz="quarter" idx="10"/>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8"/>
            <a:r>
              <a:rPr lang="en-US"/>
              <a:t>Presentation title lorem ipsum dolor sit amet miralet  |  © Tufts Medicine 2022  |  Private and confidential. Not for redistribution.</a:t>
            </a:r>
            <a:endParaRPr lang="en-US" dirty="0"/>
          </a:p>
        </p:txBody>
      </p:sp>
      <p:sp>
        <p:nvSpPr>
          <p:cNvPr id="2" name="Slide Number Placeholder 1">
            <a:extLst>
              <a:ext uri="{FF2B5EF4-FFF2-40B4-BE49-F238E27FC236}">
                <a16:creationId xmlns:a16="http://schemas.microsoft.com/office/drawing/2014/main" id="{816CF6DD-223E-6C48-9AA1-2B63EE7E97D3}"/>
              </a:ext>
            </a:extLst>
          </p:cNvPr>
          <p:cNvSpPr>
            <a:spLocks noGrp="1"/>
          </p:cNvSpPr>
          <p:nvPr>
            <p:ph type="sldNum" sz="quarter" idx="1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sz="750">
                <a:solidFill>
                  <a:schemeClr val="bg1"/>
                </a:solidFill>
              </a:defRPr>
            </a:lvl9pPr>
          </a:lstStyle>
          <a:p>
            <a:pPr lvl="8"/>
            <a:fld id="{63DCA5C9-2E11-4C67-86EB-AE1DE127DC64}" type="slidenum">
              <a:rPr lang="en-US" smtClean="0"/>
              <a:pPr lvl="8"/>
              <a:t>‹#›</a:t>
            </a:fld>
            <a:endParaRPr lang="en-US" dirty="0"/>
          </a:p>
        </p:txBody>
      </p:sp>
      <p:pic>
        <p:nvPicPr>
          <p:cNvPr id="5" name="Picture 4" descr="Logo, icon&#10;&#10;Description automatically generated">
            <a:extLst>
              <a:ext uri="{FF2B5EF4-FFF2-40B4-BE49-F238E27FC236}">
                <a16:creationId xmlns:a16="http://schemas.microsoft.com/office/drawing/2014/main" id="{D52B8B79-DAD5-0A42-A74C-CA46B01AA2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161" y="372269"/>
            <a:ext cx="270272" cy="360363"/>
          </a:xfrm>
          <a:prstGeom prst="rect">
            <a:avLst/>
          </a:prstGeom>
        </p:spPr>
      </p:pic>
    </p:spTree>
    <p:extLst>
      <p:ext uri="{BB962C8B-B14F-4D97-AF65-F5344CB8AC3E}">
        <p14:creationId xmlns:p14="http://schemas.microsoft.com/office/powerpoint/2010/main" val="24603658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divider_2">
    <p:bg>
      <p:bgPr>
        <a:solidFill>
          <a:srgbClr val="490E67"/>
        </a:solid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BE7D7423-9127-DA46-A4A9-4FCEBEB1246A}"/>
              </a:ext>
            </a:extLst>
          </p:cNvPr>
          <p:cNvGrpSpPr/>
          <p:nvPr/>
        </p:nvGrpSpPr>
        <p:grpSpPr>
          <a:xfrm>
            <a:off x="0" y="0"/>
            <a:ext cx="3552444" cy="4736592"/>
            <a:chOff x="0" y="0"/>
            <a:chExt cx="4736592" cy="4736592"/>
          </a:xfrm>
        </p:grpSpPr>
        <p:sp>
          <p:nvSpPr>
            <p:cNvPr id="15" name="Freeform 14">
              <a:extLst>
                <a:ext uri="{FF2B5EF4-FFF2-40B4-BE49-F238E27FC236}">
                  <a16:creationId xmlns:a16="http://schemas.microsoft.com/office/drawing/2014/main" id="{0FD78834-B8CE-EC45-9BDE-7C1056CE429A}"/>
                </a:ext>
              </a:extLst>
            </p:cNvPr>
            <p:cNvSpPr/>
            <p:nvPr/>
          </p:nvSpPr>
          <p:spPr>
            <a:xfrm rot="5400000">
              <a:off x="0" y="0"/>
              <a:ext cx="4736592" cy="4736592"/>
            </a:xfrm>
            <a:custGeom>
              <a:avLst/>
              <a:gdLst>
                <a:gd name="connsiteX0" fmla="*/ 0 w 4736592"/>
                <a:gd name="connsiteY0" fmla="*/ 0 h 4736592"/>
                <a:gd name="connsiteX1" fmla="*/ 0 w 4736592"/>
                <a:gd name="connsiteY1" fmla="*/ 4736592 h 4736592"/>
                <a:gd name="connsiteX2" fmla="*/ 4736592 w 4736592"/>
                <a:gd name="connsiteY2" fmla="*/ 4736592 h 4736592"/>
                <a:gd name="connsiteX3" fmla="*/ 0 w 4736592"/>
                <a:gd name="connsiteY3" fmla="*/ 0 h 4736592"/>
              </a:gdLst>
              <a:ahLst/>
              <a:cxnLst>
                <a:cxn ang="0">
                  <a:pos x="connsiteX0" y="connsiteY0"/>
                </a:cxn>
                <a:cxn ang="0">
                  <a:pos x="connsiteX1" y="connsiteY1"/>
                </a:cxn>
                <a:cxn ang="0">
                  <a:pos x="connsiteX2" y="connsiteY2"/>
                </a:cxn>
                <a:cxn ang="0">
                  <a:pos x="connsiteX3" y="connsiteY3"/>
                </a:cxn>
              </a:cxnLst>
              <a:rect l="l" t="t" r="r" b="b"/>
              <a:pathLst>
                <a:path w="4736592" h="4736592">
                  <a:moveTo>
                    <a:pt x="0" y="0"/>
                  </a:moveTo>
                  <a:lnTo>
                    <a:pt x="0" y="4736592"/>
                  </a:lnTo>
                  <a:lnTo>
                    <a:pt x="4736592" y="4736592"/>
                  </a:lnTo>
                  <a:cubicBezTo>
                    <a:pt x="4736592" y="2120634"/>
                    <a:pt x="2615958" y="0"/>
                    <a:pt x="0" y="0"/>
                  </a:cubicBezTo>
                </a:path>
              </a:pathLst>
            </a:custGeom>
            <a:solidFill>
              <a:srgbClr val="60269E"/>
            </a:solidFill>
            <a:ln w="4383" cap="flat">
              <a:noFill/>
              <a:prstDash val="solid"/>
              <a:miter/>
            </a:ln>
          </p:spPr>
          <p:txBody>
            <a:bodyPr rtlCol="0" anchor="ctr"/>
            <a:lstStyle/>
            <a:p>
              <a:endParaRPr lang="en-US" sz="1350"/>
            </a:p>
          </p:txBody>
        </p:sp>
        <p:sp>
          <p:nvSpPr>
            <p:cNvPr id="16" name="Freeform 15">
              <a:extLst>
                <a:ext uri="{FF2B5EF4-FFF2-40B4-BE49-F238E27FC236}">
                  <a16:creationId xmlns:a16="http://schemas.microsoft.com/office/drawing/2014/main" id="{5702CE9B-6802-4942-80A4-BCAE74988718}"/>
                </a:ext>
              </a:extLst>
            </p:cNvPr>
            <p:cNvSpPr/>
            <p:nvPr/>
          </p:nvSpPr>
          <p:spPr>
            <a:xfrm rot="5400000">
              <a:off x="0" y="0"/>
              <a:ext cx="3157728" cy="3157728"/>
            </a:xfrm>
            <a:custGeom>
              <a:avLst/>
              <a:gdLst>
                <a:gd name="connsiteX0" fmla="*/ 0 w 3157728"/>
                <a:gd name="connsiteY0" fmla="*/ 0 h 3157728"/>
                <a:gd name="connsiteX1" fmla="*/ 0 w 3157728"/>
                <a:gd name="connsiteY1" fmla="*/ 3157728 h 3157728"/>
                <a:gd name="connsiteX2" fmla="*/ 3157728 w 3157728"/>
                <a:gd name="connsiteY2" fmla="*/ 3157728 h 3157728"/>
                <a:gd name="connsiteX3" fmla="*/ 0 w 3157728"/>
                <a:gd name="connsiteY3" fmla="*/ 0 h 3157728"/>
              </a:gdLst>
              <a:ahLst/>
              <a:cxnLst>
                <a:cxn ang="0">
                  <a:pos x="connsiteX0" y="connsiteY0"/>
                </a:cxn>
                <a:cxn ang="0">
                  <a:pos x="connsiteX1" y="connsiteY1"/>
                </a:cxn>
                <a:cxn ang="0">
                  <a:pos x="connsiteX2" y="connsiteY2"/>
                </a:cxn>
                <a:cxn ang="0">
                  <a:pos x="connsiteX3" y="connsiteY3"/>
                </a:cxn>
              </a:cxnLst>
              <a:rect l="l" t="t" r="r" b="b"/>
              <a:pathLst>
                <a:path w="3157728" h="3157728">
                  <a:moveTo>
                    <a:pt x="0" y="0"/>
                  </a:moveTo>
                  <a:lnTo>
                    <a:pt x="0" y="3157728"/>
                  </a:lnTo>
                  <a:lnTo>
                    <a:pt x="3157728" y="3157728"/>
                  </a:lnTo>
                  <a:cubicBezTo>
                    <a:pt x="3157728" y="1413741"/>
                    <a:pt x="1743943" y="0"/>
                    <a:pt x="0" y="0"/>
                  </a:cubicBezTo>
                </a:path>
              </a:pathLst>
            </a:custGeom>
            <a:solidFill>
              <a:srgbClr val="773DBD"/>
            </a:solidFill>
            <a:ln w="4383" cap="flat">
              <a:noFill/>
              <a:prstDash val="solid"/>
              <a:miter/>
            </a:ln>
          </p:spPr>
          <p:txBody>
            <a:bodyPr rtlCol="0" anchor="ctr"/>
            <a:lstStyle/>
            <a:p>
              <a:endParaRPr lang="en-US" sz="1350"/>
            </a:p>
          </p:txBody>
        </p:sp>
        <p:sp>
          <p:nvSpPr>
            <p:cNvPr id="17" name="Freeform 16">
              <a:extLst>
                <a:ext uri="{FF2B5EF4-FFF2-40B4-BE49-F238E27FC236}">
                  <a16:creationId xmlns:a16="http://schemas.microsoft.com/office/drawing/2014/main" id="{BCCFA168-11C8-DE47-8C26-BDBEDD86DC81}"/>
                </a:ext>
              </a:extLst>
            </p:cNvPr>
            <p:cNvSpPr/>
            <p:nvPr/>
          </p:nvSpPr>
          <p:spPr>
            <a:xfrm rot="5400000">
              <a:off x="0" y="0"/>
              <a:ext cx="1578864" cy="1578864"/>
            </a:xfrm>
            <a:custGeom>
              <a:avLst/>
              <a:gdLst>
                <a:gd name="connsiteX0" fmla="*/ 0 w 1578864"/>
                <a:gd name="connsiteY0" fmla="*/ 0 h 1578864"/>
                <a:gd name="connsiteX1" fmla="*/ 0 w 1578864"/>
                <a:gd name="connsiteY1" fmla="*/ 1578864 h 1578864"/>
                <a:gd name="connsiteX2" fmla="*/ 1578864 w 1578864"/>
                <a:gd name="connsiteY2" fmla="*/ 1578864 h 1578864"/>
                <a:gd name="connsiteX3" fmla="*/ 0 w 1578864"/>
                <a:gd name="connsiteY3" fmla="*/ 0 h 1578864"/>
              </a:gdLst>
              <a:ahLst/>
              <a:cxnLst>
                <a:cxn ang="0">
                  <a:pos x="connsiteX0" y="connsiteY0"/>
                </a:cxn>
                <a:cxn ang="0">
                  <a:pos x="connsiteX1" y="connsiteY1"/>
                </a:cxn>
                <a:cxn ang="0">
                  <a:pos x="connsiteX2" y="connsiteY2"/>
                </a:cxn>
                <a:cxn ang="0">
                  <a:pos x="connsiteX3" y="connsiteY3"/>
                </a:cxn>
              </a:cxnLst>
              <a:rect l="l" t="t" r="r" b="b"/>
              <a:pathLst>
                <a:path w="1578864" h="1578864">
                  <a:moveTo>
                    <a:pt x="0" y="0"/>
                  </a:moveTo>
                  <a:lnTo>
                    <a:pt x="0" y="1578864"/>
                  </a:lnTo>
                  <a:lnTo>
                    <a:pt x="1578864" y="1578864"/>
                  </a:lnTo>
                  <a:cubicBezTo>
                    <a:pt x="1578864" y="706849"/>
                    <a:pt x="872015" y="0"/>
                    <a:pt x="0" y="0"/>
                  </a:cubicBezTo>
                </a:path>
              </a:pathLst>
            </a:custGeom>
            <a:solidFill>
              <a:srgbClr val="9164CC"/>
            </a:solidFill>
            <a:ln w="4383" cap="flat">
              <a:noFill/>
              <a:prstDash val="solid"/>
              <a:miter/>
            </a:ln>
          </p:spPr>
          <p:txBody>
            <a:bodyPr rtlCol="0" anchor="ctr"/>
            <a:lstStyle/>
            <a:p>
              <a:endParaRPr lang="en-US" sz="1350"/>
            </a:p>
          </p:txBody>
        </p:sp>
      </p:grpSp>
      <p:sp>
        <p:nvSpPr>
          <p:cNvPr id="4" name="Footer Placeholder 3">
            <a:extLst>
              <a:ext uri="{FF2B5EF4-FFF2-40B4-BE49-F238E27FC236}">
                <a16:creationId xmlns:a16="http://schemas.microsoft.com/office/drawing/2014/main" id="{0FFB67F0-0847-1848-930D-EA4EFB3E2860}"/>
              </a:ext>
            </a:extLst>
          </p:cNvPr>
          <p:cNvSpPr>
            <a:spLocks noGrp="1"/>
          </p:cNvSpPr>
          <p:nvPr>
            <p:ph type="ftr" sz="quarter" idx="10"/>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8"/>
            <a:r>
              <a:rPr lang="en-US"/>
              <a:t>Presentation title lorem ipsum dolor sit amet miralet  |  © Tufts Medicine 2022  |  Private and confidential. Not for redistribution.</a:t>
            </a:r>
            <a:endParaRPr lang="en-US" dirty="0"/>
          </a:p>
        </p:txBody>
      </p:sp>
      <p:sp>
        <p:nvSpPr>
          <p:cNvPr id="2" name="Slide Number Placeholder 1">
            <a:extLst>
              <a:ext uri="{FF2B5EF4-FFF2-40B4-BE49-F238E27FC236}">
                <a16:creationId xmlns:a16="http://schemas.microsoft.com/office/drawing/2014/main" id="{816CF6DD-223E-6C48-9AA1-2B63EE7E97D3}"/>
              </a:ext>
            </a:extLst>
          </p:cNvPr>
          <p:cNvSpPr>
            <a:spLocks noGrp="1"/>
          </p:cNvSpPr>
          <p:nvPr>
            <p:ph type="sldNum" sz="quarter" idx="1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sz="750">
                <a:solidFill>
                  <a:schemeClr val="bg1"/>
                </a:solidFill>
              </a:defRPr>
            </a:lvl9pPr>
          </a:lstStyle>
          <a:p>
            <a:pPr lvl="8"/>
            <a:fld id="{63DCA5C9-2E11-4C67-86EB-AE1DE127DC64}" type="slidenum">
              <a:rPr lang="en-US" smtClean="0"/>
              <a:pPr lvl="8"/>
              <a:t>‹#›</a:t>
            </a:fld>
            <a:endParaRPr lang="en-US" dirty="0"/>
          </a:p>
        </p:txBody>
      </p:sp>
      <p:sp>
        <p:nvSpPr>
          <p:cNvPr id="7" name="Title 9">
            <a:extLst>
              <a:ext uri="{FF2B5EF4-FFF2-40B4-BE49-F238E27FC236}">
                <a16:creationId xmlns:a16="http://schemas.microsoft.com/office/drawing/2014/main" id="{62D82D6F-9CA2-4342-954B-0FC040AC5CAD}"/>
              </a:ext>
            </a:extLst>
          </p:cNvPr>
          <p:cNvSpPr>
            <a:spLocks noGrp="1"/>
          </p:cNvSpPr>
          <p:nvPr>
            <p:ph type="title" hasCustomPrompt="1"/>
          </p:nvPr>
        </p:nvSpPr>
        <p:spPr>
          <a:xfrm>
            <a:off x="1109662" y="1254126"/>
            <a:ext cx="7687866" cy="5141913"/>
          </a:xfrm>
        </p:spPr>
        <p:txBody>
          <a:bodyPr tIns="1600200" rIns="0" bIns="0" anchor="t" anchorCtr="0"/>
          <a:lstStyle>
            <a:lvl1pPr>
              <a:lnSpc>
                <a:spcPct val="90000"/>
              </a:lnSpc>
              <a:defRPr sz="3300" b="0" i="0">
                <a:solidFill>
                  <a:schemeClr val="bg1"/>
                </a:solidFill>
                <a:latin typeface="Rockwell" panose="02060603020205020403" pitchFamily="18" charset="77"/>
                <a:ea typeface="Roboto" panose="02000000000000000000" pitchFamily="2" charset="0"/>
              </a:defRPr>
            </a:lvl1pPr>
          </a:lstStyle>
          <a:p>
            <a:r>
              <a:rPr lang="en-US"/>
              <a:t>Click to edit </a:t>
            </a:r>
            <a:br>
              <a:rPr lang="en-US"/>
            </a:br>
            <a:r>
              <a:rPr lang="en-US"/>
              <a:t>Master title style</a:t>
            </a:r>
          </a:p>
        </p:txBody>
      </p:sp>
      <p:sp>
        <p:nvSpPr>
          <p:cNvPr id="9" name="TextBox 8">
            <a:extLst>
              <a:ext uri="{FF2B5EF4-FFF2-40B4-BE49-F238E27FC236}">
                <a16:creationId xmlns:a16="http://schemas.microsoft.com/office/drawing/2014/main" id="{31DD7048-42CD-CC4B-9426-51171DEBE69F}"/>
              </a:ext>
            </a:extLst>
          </p:cNvPr>
          <p:cNvSpPr txBox="1"/>
          <p:nvPr/>
        </p:nvSpPr>
        <p:spPr>
          <a:xfrm>
            <a:off x="2087218" y="602974"/>
            <a:ext cx="0" cy="0"/>
          </a:xfrm>
          <a:prstGeom prst="rect">
            <a:avLst/>
          </a:prstGeom>
          <a:noFill/>
        </p:spPr>
        <p:txBody>
          <a:bodyPr wrap="none" lIns="0" tIns="0" rIns="0" bIns="0" rtlCol="0">
            <a:normAutofit fontScale="25000" lnSpcReduction="20000"/>
          </a:bodyPr>
          <a:lstStyle/>
          <a:p>
            <a:pPr marL="0" indent="-2743200" algn="l">
              <a:spcAft>
                <a:spcPts val="450"/>
              </a:spcAft>
            </a:pPr>
            <a:endParaRPr lang="en-US" sz="1350" b="0" i="0" dirty="0">
              <a:solidFill>
                <a:schemeClr val="tx2"/>
              </a:solidFill>
              <a:latin typeface="+mn-lt"/>
              <a:ea typeface="Roboto" panose="02000000000000000000" pitchFamily="2" charset="0"/>
              <a:cs typeface="Times New Roman" panose="02020603050405020304" pitchFamily="18" charset="0"/>
            </a:endParaRPr>
          </a:p>
        </p:txBody>
      </p:sp>
      <p:pic>
        <p:nvPicPr>
          <p:cNvPr id="13" name="Picture 12" descr="Logo, icon&#10;&#10;Description automatically generated">
            <a:extLst>
              <a:ext uri="{FF2B5EF4-FFF2-40B4-BE49-F238E27FC236}">
                <a16:creationId xmlns:a16="http://schemas.microsoft.com/office/drawing/2014/main" id="{A90571E2-CEE4-4849-B83D-7A6AAEA9FB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161" y="372269"/>
            <a:ext cx="270272" cy="360363"/>
          </a:xfrm>
          <a:prstGeom prst="rect">
            <a:avLst/>
          </a:prstGeom>
        </p:spPr>
      </p:pic>
    </p:spTree>
    <p:extLst>
      <p:ext uri="{BB962C8B-B14F-4D97-AF65-F5344CB8AC3E}">
        <p14:creationId xmlns:p14="http://schemas.microsoft.com/office/powerpoint/2010/main" val="36766671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divider_3">
    <p:bg>
      <p:bgPr>
        <a:solidFill>
          <a:srgbClr val="009741"/>
        </a:solid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05E3889-5257-4A4E-AB0D-EC8E4635F1AD}"/>
              </a:ext>
            </a:extLst>
          </p:cNvPr>
          <p:cNvGrpSpPr/>
          <p:nvPr/>
        </p:nvGrpSpPr>
        <p:grpSpPr>
          <a:xfrm>
            <a:off x="0" y="0"/>
            <a:ext cx="3552444" cy="4736592"/>
            <a:chOff x="0" y="0"/>
            <a:chExt cx="4736592" cy="4736592"/>
          </a:xfrm>
        </p:grpSpPr>
        <p:sp>
          <p:nvSpPr>
            <p:cNvPr id="12" name="Freeform 11">
              <a:extLst>
                <a:ext uri="{FF2B5EF4-FFF2-40B4-BE49-F238E27FC236}">
                  <a16:creationId xmlns:a16="http://schemas.microsoft.com/office/drawing/2014/main" id="{D21E3236-BB85-6C4E-8BEB-A29400DB90A5}"/>
                </a:ext>
              </a:extLst>
            </p:cNvPr>
            <p:cNvSpPr/>
            <p:nvPr/>
          </p:nvSpPr>
          <p:spPr>
            <a:xfrm rot="5400000">
              <a:off x="0" y="0"/>
              <a:ext cx="4736592" cy="4736592"/>
            </a:xfrm>
            <a:custGeom>
              <a:avLst/>
              <a:gdLst>
                <a:gd name="connsiteX0" fmla="*/ 0 w 4736592"/>
                <a:gd name="connsiteY0" fmla="*/ 0 h 4736592"/>
                <a:gd name="connsiteX1" fmla="*/ 0 w 4736592"/>
                <a:gd name="connsiteY1" fmla="*/ 4736592 h 4736592"/>
                <a:gd name="connsiteX2" fmla="*/ 4736592 w 4736592"/>
                <a:gd name="connsiteY2" fmla="*/ 4736592 h 4736592"/>
                <a:gd name="connsiteX3" fmla="*/ 0 w 4736592"/>
                <a:gd name="connsiteY3" fmla="*/ 0 h 4736592"/>
              </a:gdLst>
              <a:ahLst/>
              <a:cxnLst>
                <a:cxn ang="0">
                  <a:pos x="connsiteX0" y="connsiteY0"/>
                </a:cxn>
                <a:cxn ang="0">
                  <a:pos x="connsiteX1" y="connsiteY1"/>
                </a:cxn>
                <a:cxn ang="0">
                  <a:pos x="connsiteX2" y="connsiteY2"/>
                </a:cxn>
                <a:cxn ang="0">
                  <a:pos x="connsiteX3" y="connsiteY3"/>
                </a:cxn>
              </a:cxnLst>
              <a:rect l="l" t="t" r="r" b="b"/>
              <a:pathLst>
                <a:path w="4736592" h="4736592">
                  <a:moveTo>
                    <a:pt x="0" y="0"/>
                  </a:moveTo>
                  <a:lnTo>
                    <a:pt x="0" y="4736592"/>
                  </a:lnTo>
                  <a:lnTo>
                    <a:pt x="4736592" y="4736592"/>
                  </a:lnTo>
                  <a:cubicBezTo>
                    <a:pt x="4736592" y="2120634"/>
                    <a:pt x="2615958" y="0"/>
                    <a:pt x="0" y="0"/>
                  </a:cubicBezTo>
                </a:path>
              </a:pathLst>
            </a:custGeom>
            <a:solidFill>
              <a:srgbClr val="2AAB47"/>
            </a:solidFill>
            <a:ln w="4383" cap="flat">
              <a:noFill/>
              <a:prstDash val="solid"/>
              <a:miter/>
            </a:ln>
          </p:spPr>
          <p:txBody>
            <a:bodyPr rtlCol="0" anchor="ctr"/>
            <a:lstStyle/>
            <a:p>
              <a:endParaRPr lang="en-US" sz="1350"/>
            </a:p>
          </p:txBody>
        </p:sp>
        <p:sp>
          <p:nvSpPr>
            <p:cNvPr id="13" name="Freeform 12">
              <a:extLst>
                <a:ext uri="{FF2B5EF4-FFF2-40B4-BE49-F238E27FC236}">
                  <a16:creationId xmlns:a16="http://schemas.microsoft.com/office/drawing/2014/main" id="{9337A538-A52E-2043-B261-1FAB1FBAFFB6}"/>
                </a:ext>
              </a:extLst>
            </p:cNvPr>
            <p:cNvSpPr/>
            <p:nvPr/>
          </p:nvSpPr>
          <p:spPr>
            <a:xfrm rot="5400000">
              <a:off x="0" y="0"/>
              <a:ext cx="3157728" cy="3157728"/>
            </a:xfrm>
            <a:custGeom>
              <a:avLst/>
              <a:gdLst>
                <a:gd name="connsiteX0" fmla="*/ 0 w 3157728"/>
                <a:gd name="connsiteY0" fmla="*/ 0 h 3157728"/>
                <a:gd name="connsiteX1" fmla="*/ 0 w 3157728"/>
                <a:gd name="connsiteY1" fmla="*/ 3157728 h 3157728"/>
                <a:gd name="connsiteX2" fmla="*/ 3157728 w 3157728"/>
                <a:gd name="connsiteY2" fmla="*/ 3157728 h 3157728"/>
                <a:gd name="connsiteX3" fmla="*/ 0 w 3157728"/>
                <a:gd name="connsiteY3" fmla="*/ 0 h 3157728"/>
              </a:gdLst>
              <a:ahLst/>
              <a:cxnLst>
                <a:cxn ang="0">
                  <a:pos x="connsiteX0" y="connsiteY0"/>
                </a:cxn>
                <a:cxn ang="0">
                  <a:pos x="connsiteX1" y="connsiteY1"/>
                </a:cxn>
                <a:cxn ang="0">
                  <a:pos x="connsiteX2" y="connsiteY2"/>
                </a:cxn>
                <a:cxn ang="0">
                  <a:pos x="connsiteX3" y="connsiteY3"/>
                </a:cxn>
              </a:cxnLst>
              <a:rect l="l" t="t" r="r" b="b"/>
              <a:pathLst>
                <a:path w="3157728" h="3157728">
                  <a:moveTo>
                    <a:pt x="0" y="0"/>
                  </a:moveTo>
                  <a:lnTo>
                    <a:pt x="0" y="3157728"/>
                  </a:lnTo>
                  <a:lnTo>
                    <a:pt x="3157728" y="3157728"/>
                  </a:lnTo>
                  <a:cubicBezTo>
                    <a:pt x="3157728" y="1413741"/>
                    <a:pt x="1743987" y="0"/>
                    <a:pt x="0" y="0"/>
                  </a:cubicBezTo>
                </a:path>
              </a:pathLst>
            </a:custGeom>
            <a:solidFill>
              <a:srgbClr val="5CBB56"/>
            </a:solidFill>
            <a:ln w="4383" cap="flat">
              <a:noFill/>
              <a:prstDash val="solid"/>
              <a:miter/>
            </a:ln>
          </p:spPr>
          <p:txBody>
            <a:bodyPr rtlCol="0" anchor="ctr"/>
            <a:lstStyle/>
            <a:p>
              <a:endParaRPr lang="en-US" sz="1350"/>
            </a:p>
          </p:txBody>
        </p:sp>
        <p:sp>
          <p:nvSpPr>
            <p:cNvPr id="14" name="Freeform 13">
              <a:extLst>
                <a:ext uri="{FF2B5EF4-FFF2-40B4-BE49-F238E27FC236}">
                  <a16:creationId xmlns:a16="http://schemas.microsoft.com/office/drawing/2014/main" id="{BD806443-205D-B34D-8BAA-4ED80D44DB2D}"/>
                </a:ext>
              </a:extLst>
            </p:cNvPr>
            <p:cNvSpPr/>
            <p:nvPr/>
          </p:nvSpPr>
          <p:spPr>
            <a:xfrm rot="5400000">
              <a:off x="0" y="0"/>
              <a:ext cx="1578864" cy="1578864"/>
            </a:xfrm>
            <a:custGeom>
              <a:avLst/>
              <a:gdLst>
                <a:gd name="connsiteX0" fmla="*/ 0 w 1578864"/>
                <a:gd name="connsiteY0" fmla="*/ 0 h 1578864"/>
                <a:gd name="connsiteX1" fmla="*/ 0 w 1578864"/>
                <a:gd name="connsiteY1" fmla="*/ 1578864 h 1578864"/>
                <a:gd name="connsiteX2" fmla="*/ 1578864 w 1578864"/>
                <a:gd name="connsiteY2" fmla="*/ 1578864 h 1578864"/>
                <a:gd name="connsiteX3" fmla="*/ 0 w 1578864"/>
                <a:gd name="connsiteY3" fmla="*/ 0 h 1578864"/>
              </a:gdLst>
              <a:ahLst/>
              <a:cxnLst>
                <a:cxn ang="0">
                  <a:pos x="connsiteX0" y="connsiteY0"/>
                </a:cxn>
                <a:cxn ang="0">
                  <a:pos x="connsiteX1" y="connsiteY1"/>
                </a:cxn>
                <a:cxn ang="0">
                  <a:pos x="connsiteX2" y="connsiteY2"/>
                </a:cxn>
                <a:cxn ang="0">
                  <a:pos x="connsiteX3" y="connsiteY3"/>
                </a:cxn>
              </a:cxnLst>
              <a:rect l="l" t="t" r="r" b="b"/>
              <a:pathLst>
                <a:path w="1578864" h="1578864">
                  <a:moveTo>
                    <a:pt x="0" y="0"/>
                  </a:moveTo>
                  <a:lnTo>
                    <a:pt x="0" y="1578864"/>
                  </a:lnTo>
                  <a:lnTo>
                    <a:pt x="1578864" y="1578864"/>
                  </a:lnTo>
                  <a:cubicBezTo>
                    <a:pt x="1578864" y="706892"/>
                    <a:pt x="871972" y="0"/>
                    <a:pt x="0" y="0"/>
                  </a:cubicBezTo>
                </a:path>
              </a:pathLst>
            </a:custGeom>
            <a:solidFill>
              <a:srgbClr val="82C676"/>
            </a:solidFill>
            <a:ln w="4383" cap="flat">
              <a:noFill/>
              <a:prstDash val="solid"/>
              <a:miter/>
            </a:ln>
          </p:spPr>
          <p:txBody>
            <a:bodyPr rtlCol="0" anchor="ctr"/>
            <a:lstStyle/>
            <a:p>
              <a:endParaRPr lang="en-US" sz="1350"/>
            </a:p>
          </p:txBody>
        </p:sp>
      </p:grpSp>
      <p:sp>
        <p:nvSpPr>
          <p:cNvPr id="4" name="Footer Placeholder 3">
            <a:extLst>
              <a:ext uri="{FF2B5EF4-FFF2-40B4-BE49-F238E27FC236}">
                <a16:creationId xmlns:a16="http://schemas.microsoft.com/office/drawing/2014/main" id="{0FFB67F0-0847-1848-930D-EA4EFB3E2860}"/>
              </a:ext>
            </a:extLst>
          </p:cNvPr>
          <p:cNvSpPr>
            <a:spLocks noGrp="1"/>
          </p:cNvSpPr>
          <p:nvPr>
            <p:ph type="ftr" sz="quarter" idx="10"/>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8"/>
            <a:r>
              <a:rPr lang="en-US"/>
              <a:t>Presentation title lorem ipsum dolor sit amet miralet  |  © Tufts Medicine 2022  |  Private and confidential. Not for redistribution.</a:t>
            </a:r>
            <a:endParaRPr lang="en-US" dirty="0"/>
          </a:p>
        </p:txBody>
      </p:sp>
      <p:sp>
        <p:nvSpPr>
          <p:cNvPr id="2" name="Slide Number Placeholder 1">
            <a:extLst>
              <a:ext uri="{FF2B5EF4-FFF2-40B4-BE49-F238E27FC236}">
                <a16:creationId xmlns:a16="http://schemas.microsoft.com/office/drawing/2014/main" id="{816CF6DD-223E-6C48-9AA1-2B63EE7E97D3}"/>
              </a:ext>
            </a:extLst>
          </p:cNvPr>
          <p:cNvSpPr>
            <a:spLocks noGrp="1"/>
          </p:cNvSpPr>
          <p:nvPr>
            <p:ph type="sldNum" sz="quarter" idx="1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sz="750">
                <a:solidFill>
                  <a:schemeClr val="bg1"/>
                </a:solidFill>
              </a:defRPr>
            </a:lvl9pPr>
          </a:lstStyle>
          <a:p>
            <a:pPr lvl="8"/>
            <a:fld id="{63DCA5C9-2E11-4C67-86EB-AE1DE127DC64}" type="slidenum">
              <a:rPr lang="en-US" smtClean="0"/>
              <a:pPr lvl="8"/>
              <a:t>‹#›</a:t>
            </a:fld>
            <a:endParaRPr lang="en-US" dirty="0"/>
          </a:p>
        </p:txBody>
      </p:sp>
      <p:sp>
        <p:nvSpPr>
          <p:cNvPr id="7" name="Title 9">
            <a:extLst>
              <a:ext uri="{FF2B5EF4-FFF2-40B4-BE49-F238E27FC236}">
                <a16:creationId xmlns:a16="http://schemas.microsoft.com/office/drawing/2014/main" id="{7C65C8A3-D5EF-9149-845F-CAEDAF0A7695}"/>
              </a:ext>
            </a:extLst>
          </p:cNvPr>
          <p:cNvSpPr>
            <a:spLocks noGrp="1"/>
          </p:cNvSpPr>
          <p:nvPr>
            <p:ph type="title" hasCustomPrompt="1"/>
          </p:nvPr>
        </p:nvSpPr>
        <p:spPr>
          <a:xfrm>
            <a:off x="1109662" y="1254126"/>
            <a:ext cx="7687866" cy="5141913"/>
          </a:xfrm>
        </p:spPr>
        <p:txBody>
          <a:bodyPr tIns="1600200" rIns="0" bIns="0" anchor="t" anchorCtr="0"/>
          <a:lstStyle>
            <a:lvl1pPr>
              <a:lnSpc>
                <a:spcPct val="90000"/>
              </a:lnSpc>
              <a:defRPr sz="3300" b="0" i="0">
                <a:solidFill>
                  <a:schemeClr val="bg1"/>
                </a:solidFill>
                <a:latin typeface="Rockwell" panose="02060603020205020403" pitchFamily="18" charset="77"/>
                <a:ea typeface="Roboto" panose="02000000000000000000" pitchFamily="2" charset="0"/>
              </a:defRPr>
            </a:lvl1pPr>
          </a:lstStyle>
          <a:p>
            <a:r>
              <a:rPr lang="en-US"/>
              <a:t>Click to edit </a:t>
            </a:r>
            <a:br>
              <a:rPr lang="en-US"/>
            </a:br>
            <a:r>
              <a:rPr lang="en-US"/>
              <a:t>Master title style</a:t>
            </a:r>
          </a:p>
        </p:txBody>
      </p:sp>
      <p:sp>
        <p:nvSpPr>
          <p:cNvPr id="6" name="TextBox 5">
            <a:extLst>
              <a:ext uri="{FF2B5EF4-FFF2-40B4-BE49-F238E27FC236}">
                <a16:creationId xmlns:a16="http://schemas.microsoft.com/office/drawing/2014/main" id="{6A41192B-5C23-504C-AFD3-9803C7499A82}"/>
              </a:ext>
            </a:extLst>
          </p:cNvPr>
          <p:cNvSpPr txBox="1"/>
          <p:nvPr/>
        </p:nvSpPr>
        <p:spPr>
          <a:xfrm>
            <a:off x="-824948" y="834887"/>
            <a:ext cx="0" cy="0"/>
          </a:xfrm>
          <a:prstGeom prst="rect">
            <a:avLst/>
          </a:prstGeom>
          <a:noFill/>
        </p:spPr>
        <p:txBody>
          <a:bodyPr wrap="none" lIns="0" tIns="0" rIns="0" bIns="0" rtlCol="0">
            <a:normAutofit fontScale="25000" lnSpcReduction="20000"/>
          </a:bodyPr>
          <a:lstStyle/>
          <a:p>
            <a:pPr marL="0" indent="-2743200" algn="l">
              <a:spcAft>
                <a:spcPts val="450"/>
              </a:spcAft>
            </a:pPr>
            <a:endParaRPr lang="en-US" sz="1350" b="0" i="0" dirty="0">
              <a:solidFill>
                <a:schemeClr val="tx2"/>
              </a:solidFill>
              <a:latin typeface="+mn-lt"/>
              <a:ea typeface="Roboto" panose="02000000000000000000" pitchFamily="2" charset="0"/>
              <a:cs typeface="Times New Roman" panose="02020603050405020304" pitchFamily="18" charset="0"/>
            </a:endParaRPr>
          </a:p>
        </p:txBody>
      </p:sp>
      <p:pic>
        <p:nvPicPr>
          <p:cNvPr id="8" name="Picture 7" descr="Logo, icon&#10;&#10;Description automatically generated">
            <a:extLst>
              <a:ext uri="{FF2B5EF4-FFF2-40B4-BE49-F238E27FC236}">
                <a16:creationId xmlns:a16="http://schemas.microsoft.com/office/drawing/2014/main" id="{0ED1D545-5F32-7347-874F-1D9399FE5A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161" y="372269"/>
            <a:ext cx="270272" cy="360363"/>
          </a:xfrm>
          <a:prstGeom prst="rect">
            <a:avLst/>
          </a:prstGeom>
        </p:spPr>
      </p:pic>
    </p:spTree>
    <p:extLst>
      <p:ext uri="{BB962C8B-B14F-4D97-AF65-F5344CB8AC3E}">
        <p14:creationId xmlns:p14="http://schemas.microsoft.com/office/powerpoint/2010/main" val="14303798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divider_4">
    <p:bg>
      <p:bgPr>
        <a:solidFill>
          <a:srgbClr val="E1251B"/>
        </a:soli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D85BF1C6-A39C-D748-AA0A-3DE76FBB7C87}"/>
              </a:ext>
            </a:extLst>
          </p:cNvPr>
          <p:cNvGrpSpPr/>
          <p:nvPr/>
        </p:nvGrpSpPr>
        <p:grpSpPr>
          <a:xfrm>
            <a:off x="0" y="0"/>
            <a:ext cx="3552444" cy="4736592"/>
            <a:chOff x="0" y="0"/>
            <a:chExt cx="4736592" cy="4736592"/>
          </a:xfrm>
        </p:grpSpPr>
        <p:sp>
          <p:nvSpPr>
            <p:cNvPr id="10" name="Freeform 9">
              <a:extLst>
                <a:ext uri="{FF2B5EF4-FFF2-40B4-BE49-F238E27FC236}">
                  <a16:creationId xmlns:a16="http://schemas.microsoft.com/office/drawing/2014/main" id="{4EB33A66-EF7F-DF40-9BC9-F1B7F292F5D2}"/>
                </a:ext>
              </a:extLst>
            </p:cNvPr>
            <p:cNvSpPr/>
            <p:nvPr/>
          </p:nvSpPr>
          <p:spPr>
            <a:xfrm rot="5400000">
              <a:off x="0" y="0"/>
              <a:ext cx="4736592" cy="4736592"/>
            </a:xfrm>
            <a:custGeom>
              <a:avLst/>
              <a:gdLst>
                <a:gd name="connsiteX0" fmla="*/ 0 w 4736592"/>
                <a:gd name="connsiteY0" fmla="*/ 0 h 4736592"/>
                <a:gd name="connsiteX1" fmla="*/ 0 w 4736592"/>
                <a:gd name="connsiteY1" fmla="*/ 4736592 h 4736592"/>
                <a:gd name="connsiteX2" fmla="*/ 4736592 w 4736592"/>
                <a:gd name="connsiteY2" fmla="*/ 4736592 h 4736592"/>
                <a:gd name="connsiteX3" fmla="*/ 0 w 4736592"/>
                <a:gd name="connsiteY3" fmla="*/ 0 h 4736592"/>
              </a:gdLst>
              <a:ahLst/>
              <a:cxnLst>
                <a:cxn ang="0">
                  <a:pos x="connsiteX0" y="connsiteY0"/>
                </a:cxn>
                <a:cxn ang="0">
                  <a:pos x="connsiteX1" y="connsiteY1"/>
                </a:cxn>
                <a:cxn ang="0">
                  <a:pos x="connsiteX2" y="connsiteY2"/>
                </a:cxn>
                <a:cxn ang="0">
                  <a:pos x="connsiteX3" y="connsiteY3"/>
                </a:cxn>
              </a:cxnLst>
              <a:rect l="l" t="t" r="r" b="b"/>
              <a:pathLst>
                <a:path w="4736592" h="4736592">
                  <a:moveTo>
                    <a:pt x="0" y="0"/>
                  </a:moveTo>
                  <a:lnTo>
                    <a:pt x="0" y="4736592"/>
                  </a:lnTo>
                  <a:lnTo>
                    <a:pt x="4736592" y="4736592"/>
                  </a:lnTo>
                  <a:cubicBezTo>
                    <a:pt x="4736592" y="2120634"/>
                    <a:pt x="2615958" y="0"/>
                    <a:pt x="0" y="0"/>
                  </a:cubicBezTo>
                </a:path>
              </a:pathLst>
            </a:custGeom>
            <a:solidFill>
              <a:srgbClr val="FF4713"/>
            </a:solidFill>
            <a:ln w="4383" cap="flat">
              <a:noFill/>
              <a:prstDash val="solid"/>
              <a:miter/>
            </a:ln>
          </p:spPr>
          <p:txBody>
            <a:bodyPr rtlCol="0" anchor="ctr"/>
            <a:lstStyle/>
            <a:p>
              <a:endParaRPr lang="en-US" sz="1350"/>
            </a:p>
          </p:txBody>
        </p:sp>
        <p:sp>
          <p:nvSpPr>
            <p:cNvPr id="11" name="Freeform 10">
              <a:extLst>
                <a:ext uri="{FF2B5EF4-FFF2-40B4-BE49-F238E27FC236}">
                  <a16:creationId xmlns:a16="http://schemas.microsoft.com/office/drawing/2014/main" id="{239549C7-E884-6249-9EB9-69D6C8FA9B08}"/>
                </a:ext>
              </a:extLst>
            </p:cNvPr>
            <p:cNvSpPr/>
            <p:nvPr/>
          </p:nvSpPr>
          <p:spPr>
            <a:xfrm rot="5400000">
              <a:off x="0" y="0"/>
              <a:ext cx="3157728" cy="3157728"/>
            </a:xfrm>
            <a:custGeom>
              <a:avLst/>
              <a:gdLst>
                <a:gd name="connsiteX0" fmla="*/ 0 w 3157728"/>
                <a:gd name="connsiteY0" fmla="*/ 0 h 3157728"/>
                <a:gd name="connsiteX1" fmla="*/ 0 w 3157728"/>
                <a:gd name="connsiteY1" fmla="*/ 3157728 h 3157728"/>
                <a:gd name="connsiteX2" fmla="*/ 3157728 w 3157728"/>
                <a:gd name="connsiteY2" fmla="*/ 3157728 h 3157728"/>
                <a:gd name="connsiteX3" fmla="*/ 0 w 3157728"/>
                <a:gd name="connsiteY3" fmla="*/ 0 h 3157728"/>
              </a:gdLst>
              <a:ahLst/>
              <a:cxnLst>
                <a:cxn ang="0">
                  <a:pos x="connsiteX0" y="connsiteY0"/>
                </a:cxn>
                <a:cxn ang="0">
                  <a:pos x="connsiteX1" y="connsiteY1"/>
                </a:cxn>
                <a:cxn ang="0">
                  <a:pos x="connsiteX2" y="connsiteY2"/>
                </a:cxn>
                <a:cxn ang="0">
                  <a:pos x="connsiteX3" y="connsiteY3"/>
                </a:cxn>
              </a:cxnLst>
              <a:rect l="l" t="t" r="r" b="b"/>
              <a:pathLst>
                <a:path w="3157728" h="3157728">
                  <a:moveTo>
                    <a:pt x="0" y="0"/>
                  </a:moveTo>
                  <a:lnTo>
                    <a:pt x="0" y="3157728"/>
                  </a:lnTo>
                  <a:lnTo>
                    <a:pt x="3157728" y="3157728"/>
                  </a:lnTo>
                  <a:cubicBezTo>
                    <a:pt x="3157728" y="1413741"/>
                    <a:pt x="1743987" y="0"/>
                    <a:pt x="0" y="0"/>
                  </a:cubicBezTo>
                </a:path>
              </a:pathLst>
            </a:custGeom>
            <a:solidFill>
              <a:srgbClr val="FF6C37"/>
            </a:solidFill>
            <a:ln w="4383" cap="flat">
              <a:noFill/>
              <a:prstDash val="solid"/>
              <a:miter/>
            </a:ln>
          </p:spPr>
          <p:txBody>
            <a:bodyPr rtlCol="0" anchor="ctr"/>
            <a:lstStyle/>
            <a:p>
              <a:endParaRPr lang="en-US" sz="1350"/>
            </a:p>
          </p:txBody>
        </p:sp>
        <p:sp>
          <p:nvSpPr>
            <p:cNvPr id="12" name="Freeform 11">
              <a:extLst>
                <a:ext uri="{FF2B5EF4-FFF2-40B4-BE49-F238E27FC236}">
                  <a16:creationId xmlns:a16="http://schemas.microsoft.com/office/drawing/2014/main" id="{BA291CC7-4D21-6246-BBE8-BE37FF1F6D4A}"/>
                </a:ext>
              </a:extLst>
            </p:cNvPr>
            <p:cNvSpPr/>
            <p:nvPr/>
          </p:nvSpPr>
          <p:spPr>
            <a:xfrm rot="5400000">
              <a:off x="0" y="0"/>
              <a:ext cx="1578864" cy="1578864"/>
            </a:xfrm>
            <a:custGeom>
              <a:avLst/>
              <a:gdLst>
                <a:gd name="connsiteX0" fmla="*/ 0 w 1578864"/>
                <a:gd name="connsiteY0" fmla="*/ 0 h 1578864"/>
                <a:gd name="connsiteX1" fmla="*/ 0 w 1578864"/>
                <a:gd name="connsiteY1" fmla="*/ 1578864 h 1578864"/>
                <a:gd name="connsiteX2" fmla="*/ 1578864 w 1578864"/>
                <a:gd name="connsiteY2" fmla="*/ 1578864 h 1578864"/>
                <a:gd name="connsiteX3" fmla="*/ 0 w 1578864"/>
                <a:gd name="connsiteY3" fmla="*/ 0 h 1578864"/>
              </a:gdLst>
              <a:ahLst/>
              <a:cxnLst>
                <a:cxn ang="0">
                  <a:pos x="connsiteX0" y="connsiteY0"/>
                </a:cxn>
                <a:cxn ang="0">
                  <a:pos x="connsiteX1" y="connsiteY1"/>
                </a:cxn>
                <a:cxn ang="0">
                  <a:pos x="connsiteX2" y="connsiteY2"/>
                </a:cxn>
                <a:cxn ang="0">
                  <a:pos x="connsiteX3" y="connsiteY3"/>
                </a:cxn>
              </a:cxnLst>
              <a:rect l="l" t="t" r="r" b="b"/>
              <a:pathLst>
                <a:path w="1578864" h="1578864">
                  <a:moveTo>
                    <a:pt x="0" y="0"/>
                  </a:moveTo>
                  <a:lnTo>
                    <a:pt x="0" y="1578864"/>
                  </a:lnTo>
                  <a:lnTo>
                    <a:pt x="1578864" y="1578864"/>
                  </a:lnTo>
                  <a:cubicBezTo>
                    <a:pt x="1578864" y="706892"/>
                    <a:pt x="871972" y="0"/>
                    <a:pt x="0" y="0"/>
                  </a:cubicBezTo>
                </a:path>
              </a:pathLst>
            </a:custGeom>
            <a:solidFill>
              <a:srgbClr val="FF8D6B"/>
            </a:solidFill>
            <a:ln w="4383" cap="flat">
              <a:noFill/>
              <a:prstDash val="solid"/>
              <a:miter/>
            </a:ln>
          </p:spPr>
          <p:txBody>
            <a:bodyPr rtlCol="0" anchor="ctr"/>
            <a:lstStyle/>
            <a:p>
              <a:endParaRPr lang="en-US" sz="1350"/>
            </a:p>
          </p:txBody>
        </p:sp>
      </p:grpSp>
      <p:sp>
        <p:nvSpPr>
          <p:cNvPr id="4" name="Footer Placeholder 3">
            <a:extLst>
              <a:ext uri="{FF2B5EF4-FFF2-40B4-BE49-F238E27FC236}">
                <a16:creationId xmlns:a16="http://schemas.microsoft.com/office/drawing/2014/main" id="{0FFB67F0-0847-1848-930D-EA4EFB3E2860}"/>
              </a:ext>
            </a:extLst>
          </p:cNvPr>
          <p:cNvSpPr>
            <a:spLocks noGrp="1"/>
          </p:cNvSpPr>
          <p:nvPr>
            <p:ph type="ftr" sz="quarter" idx="10"/>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8"/>
            <a:r>
              <a:rPr lang="en-US"/>
              <a:t>Presentation title lorem ipsum dolor sit amet miralet  |  © Tufts Medicine 2022  |  Private and confidential. Not for redistribution.</a:t>
            </a:r>
            <a:endParaRPr lang="en-US" dirty="0"/>
          </a:p>
        </p:txBody>
      </p:sp>
      <p:sp>
        <p:nvSpPr>
          <p:cNvPr id="2" name="Slide Number Placeholder 1">
            <a:extLst>
              <a:ext uri="{FF2B5EF4-FFF2-40B4-BE49-F238E27FC236}">
                <a16:creationId xmlns:a16="http://schemas.microsoft.com/office/drawing/2014/main" id="{816CF6DD-223E-6C48-9AA1-2B63EE7E97D3}"/>
              </a:ext>
            </a:extLst>
          </p:cNvPr>
          <p:cNvSpPr>
            <a:spLocks noGrp="1"/>
          </p:cNvSpPr>
          <p:nvPr>
            <p:ph type="sldNum" sz="quarter" idx="1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sz="750">
                <a:solidFill>
                  <a:schemeClr val="bg1"/>
                </a:solidFill>
              </a:defRPr>
            </a:lvl9pPr>
          </a:lstStyle>
          <a:p>
            <a:pPr lvl="8"/>
            <a:fld id="{63DCA5C9-2E11-4C67-86EB-AE1DE127DC64}" type="slidenum">
              <a:rPr lang="en-US" smtClean="0"/>
              <a:pPr lvl="8"/>
              <a:t>‹#›</a:t>
            </a:fld>
            <a:endParaRPr lang="en-US" dirty="0"/>
          </a:p>
        </p:txBody>
      </p:sp>
      <p:sp>
        <p:nvSpPr>
          <p:cNvPr id="7" name="Title 9">
            <a:extLst>
              <a:ext uri="{FF2B5EF4-FFF2-40B4-BE49-F238E27FC236}">
                <a16:creationId xmlns:a16="http://schemas.microsoft.com/office/drawing/2014/main" id="{78E9D7A4-1831-B547-B6FF-29DD26BA86A4}"/>
              </a:ext>
            </a:extLst>
          </p:cNvPr>
          <p:cNvSpPr>
            <a:spLocks noGrp="1"/>
          </p:cNvSpPr>
          <p:nvPr>
            <p:ph type="title" hasCustomPrompt="1"/>
          </p:nvPr>
        </p:nvSpPr>
        <p:spPr>
          <a:xfrm>
            <a:off x="1109662" y="1254126"/>
            <a:ext cx="7687866" cy="5141913"/>
          </a:xfrm>
        </p:spPr>
        <p:txBody>
          <a:bodyPr tIns="1600200" rIns="0" bIns="0" anchor="t" anchorCtr="0"/>
          <a:lstStyle>
            <a:lvl1pPr>
              <a:lnSpc>
                <a:spcPct val="90000"/>
              </a:lnSpc>
              <a:defRPr sz="3300" b="0" i="0">
                <a:solidFill>
                  <a:schemeClr val="bg1"/>
                </a:solidFill>
                <a:latin typeface="Rockwell" panose="02060603020205020403" pitchFamily="18" charset="77"/>
                <a:ea typeface="Roboto" panose="02000000000000000000" pitchFamily="2" charset="0"/>
              </a:defRPr>
            </a:lvl1pPr>
          </a:lstStyle>
          <a:p>
            <a:r>
              <a:rPr lang="en-US"/>
              <a:t>Click to edit </a:t>
            </a:r>
            <a:br>
              <a:rPr lang="en-US"/>
            </a:br>
            <a:r>
              <a:rPr lang="en-US"/>
              <a:t>Master title style</a:t>
            </a:r>
          </a:p>
        </p:txBody>
      </p:sp>
      <p:pic>
        <p:nvPicPr>
          <p:cNvPr id="6" name="Picture 5" descr="Logo, icon&#10;&#10;Description automatically generated">
            <a:extLst>
              <a:ext uri="{FF2B5EF4-FFF2-40B4-BE49-F238E27FC236}">
                <a16:creationId xmlns:a16="http://schemas.microsoft.com/office/drawing/2014/main" id="{C5395E0F-9E62-D440-BFB2-DADCF8E658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161" y="372269"/>
            <a:ext cx="270272" cy="360363"/>
          </a:xfrm>
          <a:prstGeom prst="rect">
            <a:avLst/>
          </a:prstGeom>
        </p:spPr>
      </p:pic>
    </p:spTree>
    <p:extLst>
      <p:ext uri="{BB962C8B-B14F-4D97-AF65-F5344CB8AC3E}">
        <p14:creationId xmlns:p14="http://schemas.microsoft.com/office/powerpoint/2010/main" val="2285673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divider_5">
    <p:bg>
      <p:bgPr>
        <a:solidFill>
          <a:schemeClr val="accent5"/>
        </a:solid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7934F808-7638-9A4C-A53E-67AA17012633}"/>
              </a:ext>
            </a:extLst>
          </p:cNvPr>
          <p:cNvGrpSpPr/>
          <p:nvPr/>
        </p:nvGrpSpPr>
        <p:grpSpPr>
          <a:xfrm>
            <a:off x="0" y="0"/>
            <a:ext cx="3552444" cy="4736592"/>
            <a:chOff x="0" y="0"/>
            <a:chExt cx="4736592" cy="4736592"/>
          </a:xfrm>
        </p:grpSpPr>
        <p:sp>
          <p:nvSpPr>
            <p:cNvPr id="12" name="Freeform 11">
              <a:extLst>
                <a:ext uri="{FF2B5EF4-FFF2-40B4-BE49-F238E27FC236}">
                  <a16:creationId xmlns:a16="http://schemas.microsoft.com/office/drawing/2014/main" id="{44131CA3-5DBC-F441-A7AA-FF8E71F571A5}"/>
                </a:ext>
              </a:extLst>
            </p:cNvPr>
            <p:cNvSpPr/>
            <p:nvPr/>
          </p:nvSpPr>
          <p:spPr>
            <a:xfrm rot="5400000">
              <a:off x="0" y="0"/>
              <a:ext cx="4736592" cy="4736592"/>
            </a:xfrm>
            <a:custGeom>
              <a:avLst/>
              <a:gdLst>
                <a:gd name="connsiteX0" fmla="*/ 0 w 4736592"/>
                <a:gd name="connsiteY0" fmla="*/ 0 h 4736592"/>
                <a:gd name="connsiteX1" fmla="*/ 0 w 4736592"/>
                <a:gd name="connsiteY1" fmla="*/ 4736592 h 4736592"/>
                <a:gd name="connsiteX2" fmla="*/ 4736592 w 4736592"/>
                <a:gd name="connsiteY2" fmla="*/ 4736592 h 4736592"/>
                <a:gd name="connsiteX3" fmla="*/ 0 w 4736592"/>
                <a:gd name="connsiteY3" fmla="*/ 0 h 4736592"/>
              </a:gdLst>
              <a:ahLst/>
              <a:cxnLst>
                <a:cxn ang="0">
                  <a:pos x="connsiteX0" y="connsiteY0"/>
                </a:cxn>
                <a:cxn ang="0">
                  <a:pos x="connsiteX1" y="connsiteY1"/>
                </a:cxn>
                <a:cxn ang="0">
                  <a:pos x="connsiteX2" y="connsiteY2"/>
                </a:cxn>
                <a:cxn ang="0">
                  <a:pos x="connsiteX3" y="connsiteY3"/>
                </a:cxn>
              </a:cxnLst>
              <a:rect l="l" t="t" r="r" b="b"/>
              <a:pathLst>
                <a:path w="4736592" h="4736592">
                  <a:moveTo>
                    <a:pt x="0" y="0"/>
                  </a:moveTo>
                  <a:lnTo>
                    <a:pt x="0" y="4736592"/>
                  </a:lnTo>
                  <a:lnTo>
                    <a:pt x="4736592" y="4736592"/>
                  </a:lnTo>
                  <a:cubicBezTo>
                    <a:pt x="4736592" y="2120634"/>
                    <a:pt x="2615958" y="0"/>
                    <a:pt x="0" y="0"/>
                  </a:cubicBezTo>
                </a:path>
              </a:pathLst>
            </a:custGeom>
            <a:solidFill>
              <a:srgbClr val="D9E8FC"/>
            </a:solidFill>
            <a:ln w="4383" cap="flat">
              <a:noFill/>
              <a:prstDash val="solid"/>
              <a:miter/>
            </a:ln>
          </p:spPr>
          <p:txBody>
            <a:bodyPr rtlCol="0" anchor="ctr"/>
            <a:lstStyle/>
            <a:p>
              <a:endParaRPr lang="en-US" sz="1350"/>
            </a:p>
          </p:txBody>
        </p:sp>
        <p:sp>
          <p:nvSpPr>
            <p:cNvPr id="13" name="Freeform 12">
              <a:extLst>
                <a:ext uri="{FF2B5EF4-FFF2-40B4-BE49-F238E27FC236}">
                  <a16:creationId xmlns:a16="http://schemas.microsoft.com/office/drawing/2014/main" id="{65625A74-2654-824F-944D-155116E3F97E}"/>
                </a:ext>
              </a:extLst>
            </p:cNvPr>
            <p:cNvSpPr/>
            <p:nvPr/>
          </p:nvSpPr>
          <p:spPr>
            <a:xfrm rot="5400000">
              <a:off x="0" y="0"/>
              <a:ext cx="3157728" cy="3157728"/>
            </a:xfrm>
            <a:custGeom>
              <a:avLst/>
              <a:gdLst>
                <a:gd name="connsiteX0" fmla="*/ 0 w 3157728"/>
                <a:gd name="connsiteY0" fmla="*/ 0 h 3157728"/>
                <a:gd name="connsiteX1" fmla="*/ 0 w 3157728"/>
                <a:gd name="connsiteY1" fmla="*/ 3157728 h 3157728"/>
                <a:gd name="connsiteX2" fmla="*/ 3157728 w 3157728"/>
                <a:gd name="connsiteY2" fmla="*/ 3157728 h 3157728"/>
                <a:gd name="connsiteX3" fmla="*/ 0 w 3157728"/>
                <a:gd name="connsiteY3" fmla="*/ 0 h 3157728"/>
              </a:gdLst>
              <a:ahLst/>
              <a:cxnLst>
                <a:cxn ang="0">
                  <a:pos x="connsiteX0" y="connsiteY0"/>
                </a:cxn>
                <a:cxn ang="0">
                  <a:pos x="connsiteX1" y="connsiteY1"/>
                </a:cxn>
                <a:cxn ang="0">
                  <a:pos x="connsiteX2" y="connsiteY2"/>
                </a:cxn>
                <a:cxn ang="0">
                  <a:pos x="connsiteX3" y="connsiteY3"/>
                </a:cxn>
              </a:cxnLst>
              <a:rect l="l" t="t" r="r" b="b"/>
              <a:pathLst>
                <a:path w="3157728" h="3157728">
                  <a:moveTo>
                    <a:pt x="0" y="0"/>
                  </a:moveTo>
                  <a:lnTo>
                    <a:pt x="0" y="3157728"/>
                  </a:lnTo>
                  <a:lnTo>
                    <a:pt x="3157728" y="3157728"/>
                  </a:lnTo>
                  <a:cubicBezTo>
                    <a:pt x="3157728" y="1413741"/>
                    <a:pt x="1743987" y="0"/>
                    <a:pt x="0" y="0"/>
                  </a:cubicBezTo>
                </a:path>
              </a:pathLst>
            </a:custGeom>
            <a:solidFill>
              <a:srgbClr val="E3EDFC"/>
            </a:solidFill>
            <a:ln w="4383" cap="flat">
              <a:noFill/>
              <a:prstDash val="solid"/>
              <a:miter/>
            </a:ln>
          </p:spPr>
          <p:txBody>
            <a:bodyPr rtlCol="0" anchor="ctr"/>
            <a:lstStyle/>
            <a:p>
              <a:endParaRPr lang="en-US" sz="1350"/>
            </a:p>
          </p:txBody>
        </p:sp>
        <p:sp>
          <p:nvSpPr>
            <p:cNvPr id="14" name="Freeform 13">
              <a:extLst>
                <a:ext uri="{FF2B5EF4-FFF2-40B4-BE49-F238E27FC236}">
                  <a16:creationId xmlns:a16="http://schemas.microsoft.com/office/drawing/2014/main" id="{BC5A6A83-365D-A44F-9658-0B157F961C63}"/>
                </a:ext>
              </a:extLst>
            </p:cNvPr>
            <p:cNvSpPr/>
            <p:nvPr/>
          </p:nvSpPr>
          <p:spPr>
            <a:xfrm rot="5400000">
              <a:off x="0" y="0"/>
              <a:ext cx="1578864" cy="1578864"/>
            </a:xfrm>
            <a:custGeom>
              <a:avLst/>
              <a:gdLst>
                <a:gd name="connsiteX0" fmla="*/ 0 w 1578864"/>
                <a:gd name="connsiteY0" fmla="*/ 0 h 1578864"/>
                <a:gd name="connsiteX1" fmla="*/ 0 w 1578864"/>
                <a:gd name="connsiteY1" fmla="*/ 1578864 h 1578864"/>
                <a:gd name="connsiteX2" fmla="*/ 1578864 w 1578864"/>
                <a:gd name="connsiteY2" fmla="*/ 1578864 h 1578864"/>
                <a:gd name="connsiteX3" fmla="*/ 0 w 1578864"/>
                <a:gd name="connsiteY3" fmla="*/ 0 h 1578864"/>
              </a:gdLst>
              <a:ahLst/>
              <a:cxnLst>
                <a:cxn ang="0">
                  <a:pos x="connsiteX0" y="connsiteY0"/>
                </a:cxn>
                <a:cxn ang="0">
                  <a:pos x="connsiteX1" y="connsiteY1"/>
                </a:cxn>
                <a:cxn ang="0">
                  <a:pos x="connsiteX2" y="connsiteY2"/>
                </a:cxn>
                <a:cxn ang="0">
                  <a:pos x="connsiteX3" y="connsiteY3"/>
                </a:cxn>
              </a:cxnLst>
              <a:rect l="l" t="t" r="r" b="b"/>
              <a:pathLst>
                <a:path w="1578864" h="1578864">
                  <a:moveTo>
                    <a:pt x="0" y="0"/>
                  </a:moveTo>
                  <a:lnTo>
                    <a:pt x="0" y="1578864"/>
                  </a:lnTo>
                  <a:lnTo>
                    <a:pt x="1578864" y="1578864"/>
                  </a:lnTo>
                  <a:cubicBezTo>
                    <a:pt x="1578864" y="706892"/>
                    <a:pt x="871972" y="0"/>
                    <a:pt x="0" y="0"/>
                  </a:cubicBezTo>
                </a:path>
              </a:pathLst>
            </a:custGeom>
            <a:solidFill>
              <a:srgbClr val="EDF5FC"/>
            </a:solidFill>
            <a:ln w="4383" cap="flat">
              <a:noFill/>
              <a:prstDash val="solid"/>
              <a:miter/>
            </a:ln>
          </p:spPr>
          <p:txBody>
            <a:bodyPr rtlCol="0" anchor="ctr"/>
            <a:lstStyle/>
            <a:p>
              <a:endParaRPr lang="en-US" sz="1350"/>
            </a:p>
          </p:txBody>
        </p:sp>
      </p:grpSp>
      <p:sp>
        <p:nvSpPr>
          <p:cNvPr id="7" name="Picture 4">
            <a:extLst>
              <a:ext uri="{FF2B5EF4-FFF2-40B4-BE49-F238E27FC236}">
                <a16:creationId xmlns:a16="http://schemas.microsoft.com/office/drawing/2014/main" id="{D52B8B79-DAD5-0A42-A74C-CA46B01AA205}"/>
              </a:ext>
            </a:extLst>
          </p:cNvPr>
          <p:cNvSpPr/>
          <p:nvPr/>
        </p:nvSpPr>
        <p:spPr>
          <a:xfrm>
            <a:off x="248160" y="372269"/>
            <a:ext cx="270272" cy="360363"/>
          </a:xfrm>
          <a:custGeom>
            <a:avLst/>
            <a:gdLst>
              <a:gd name="connsiteX0" fmla="*/ 180182 w 360362"/>
              <a:gd name="connsiteY0" fmla="*/ 0 h 360363"/>
              <a:gd name="connsiteX1" fmla="*/ 0 w 360362"/>
              <a:gd name="connsiteY1" fmla="*/ 180182 h 360363"/>
              <a:gd name="connsiteX2" fmla="*/ 180182 w 360362"/>
              <a:gd name="connsiteY2" fmla="*/ 360363 h 360363"/>
              <a:gd name="connsiteX3" fmla="*/ 360363 w 360362"/>
              <a:gd name="connsiteY3" fmla="*/ 180182 h 360363"/>
              <a:gd name="connsiteX4" fmla="*/ 180182 w 360362"/>
              <a:gd name="connsiteY4" fmla="*/ 0 h 360363"/>
              <a:gd name="connsiteX5" fmla="*/ 139190 w 360362"/>
              <a:gd name="connsiteY5" fmla="*/ 257209 h 360363"/>
              <a:gd name="connsiteX6" fmla="*/ 139190 w 360362"/>
              <a:gd name="connsiteY6" fmla="*/ 181333 h 360363"/>
              <a:gd name="connsiteX7" fmla="*/ 172223 w 360362"/>
              <a:gd name="connsiteY7" fmla="*/ 221623 h 360363"/>
              <a:gd name="connsiteX8" fmla="*/ 187239 w 360362"/>
              <a:gd name="connsiteY8" fmla="*/ 221623 h 360363"/>
              <a:gd name="connsiteX9" fmla="*/ 221573 w 360362"/>
              <a:gd name="connsiteY9" fmla="*/ 181583 h 360363"/>
              <a:gd name="connsiteX10" fmla="*/ 221573 w 360362"/>
              <a:gd name="connsiteY10" fmla="*/ 257209 h 360363"/>
              <a:gd name="connsiteX11" fmla="*/ 255557 w 360362"/>
              <a:gd name="connsiteY11" fmla="*/ 257209 h 360363"/>
              <a:gd name="connsiteX12" fmla="*/ 255557 w 360362"/>
              <a:gd name="connsiteY12" fmla="*/ 301354 h 360363"/>
              <a:gd name="connsiteX13" fmla="*/ 104555 w 360362"/>
              <a:gd name="connsiteY13" fmla="*/ 301354 h 360363"/>
              <a:gd name="connsiteX14" fmla="*/ 104555 w 360362"/>
              <a:gd name="connsiteY14" fmla="*/ 257209 h 360363"/>
              <a:gd name="connsiteX15" fmla="*/ 299352 w 360362"/>
              <a:gd name="connsiteY15" fmla="*/ 167118 h 360363"/>
              <a:gd name="connsiteX16" fmla="*/ 255808 w 360362"/>
              <a:gd name="connsiteY16" fmla="*/ 167118 h 360363"/>
              <a:gd name="connsiteX17" fmla="*/ 255808 w 360362"/>
              <a:gd name="connsiteY17" fmla="*/ 132433 h 360363"/>
              <a:gd name="connsiteX18" fmla="*/ 221773 w 360362"/>
              <a:gd name="connsiteY18" fmla="*/ 132433 h 360363"/>
              <a:gd name="connsiteX19" fmla="*/ 179681 w 360362"/>
              <a:gd name="connsiteY19" fmla="*/ 181633 h 360363"/>
              <a:gd name="connsiteX20" fmla="*/ 139641 w 360362"/>
              <a:gd name="connsiteY20" fmla="*/ 132433 h 360363"/>
              <a:gd name="connsiteX21" fmla="*/ 104455 w 360362"/>
              <a:gd name="connsiteY21" fmla="*/ 132433 h 360363"/>
              <a:gd name="connsiteX22" fmla="*/ 104455 w 360362"/>
              <a:gd name="connsiteY22" fmla="*/ 167168 h 360363"/>
              <a:gd name="connsiteX23" fmla="*/ 61212 w 360362"/>
              <a:gd name="connsiteY23" fmla="*/ 167168 h 360363"/>
              <a:gd name="connsiteX24" fmla="*/ 61212 w 360362"/>
              <a:gd name="connsiteY24" fmla="*/ 83834 h 360363"/>
              <a:gd name="connsiteX25" fmla="*/ 299151 w 360362"/>
              <a:gd name="connsiteY25" fmla="*/ 83834 h 360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60362" h="360363">
                <a:moveTo>
                  <a:pt x="180182" y="0"/>
                </a:moveTo>
                <a:cubicBezTo>
                  <a:pt x="80670" y="0"/>
                  <a:pt x="0" y="80670"/>
                  <a:pt x="0" y="180182"/>
                </a:cubicBezTo>
                <a:cubicBezTo>
                  <a:pt x="0" y="279693"/>
                  <a:pt x="80670" y="360363"/>
                  <a:pt x="180182" y="360363"/>
                </a:cubicBezTo>
                <a:cubicBezTo>
                  <a:pt x="279693" y="360363"/>
                  <a:pt x="360363" y="279693"/>
                  <a:pt x="360363" y="180182"/>
                </a:cubicBezTo>
                <a:cubicBezTo>
                  <a:pt x="360363" y="80670"/>
                  <a:pt x="279693" y="0"/>
                  <a:pt x="180182" y="0"/>
                </a:cubicBezTo>
                <a:close/>
                <a:moveTo>
                  <a:pt x="139190" y="257209"/>
                </a:moveTo>
                <a:lnTo>
                  <a:pt x="139190" y="181333"/>
                </a:lnTo>
                <a:lnTo>
                  <a:pt x="172223" y="221623"/>
                </a:lnTo>
                <a:lnTo>
                  <a:pt x="187239" y="221623"/>
                </a:lnTo>
                <a:lnTo>
                  <a:pt x="221573" y="181583"/>
                </a:lnTo>
                <a:lnTo>
                  <a:pt x="221573" y="257209"/>
                </a:lnTo>
                <a:lnTo>
                  <a:pt x="255557" y="257209"/>
                </a:lnTo>
                <a:lnTo>
                  <a:pt x="255557" y="301354"/>
                </a:lnTo>
                <a:lnTo>
                  <a:pt x="104555" y="301354"/>
                </a:lnTo>
                <a:lnTo>
                  <a:pt x="104555" y="257209"/>
                </a:lnTo>
                <a:close/>
                <a:moveTo>
                  <a:pt x="299352" y="167118"/>
                </a:moveTo>
                <a:lnTo>
                  <a:pt x="255808" y="167118"/>
                </a:lnTo>
                <a:lnTo>
                  <a:pt x="255808" y="132433"/>
                </a:lnTo>
                <a:lnTo>
                  <a:pt x="221773" y="132433"/>
                </a:lnTo>
                <a:lnTo>
                  <a:pt x="179681" y="181633"/>
                </a:lnTo>
                <a:lnTo>
                  <a:pt x="139641" y="132433"/>
                </a:lnTo>
                <a:lnTo>
                  <a:pt x="104455" y="132433"/>
                </a:lnTo>
                <a:lnTo>
                  <a:pt x="104455" y="167168"/>
                </a:lnTo>
                <a:lnTo>
                  <a:pt x="61212" y="167168"/>
                </a:lnTo>
                <a:lnTo>
                  <a:pt x="61212" y="83834"/>
                </a:lnTo>
                <a:lnTo>
                  <a:pt x="299151" y="83834"/>
                </a:lnTo>
                <a:close/>
              </a:path>
            </a:pathLst>
          </a:custGeom>
          <a:solidFill>
            <a:srgbClr val="428FEC"/>
          </a:solidFill>
          <a:ln w="4895" cap="flat">
            <a:noFill/>
            <a:prstDash val="solid"/>
            <a:miter/>
          </a:ln>
        </p:spPr>
        <p:txBody>
          <a:bodyPr rtlCol="0" anchor="ctr"/>
          <a:lstStyle/>
          <a:p>
            <a:endParaRPr lang="en-US" sz="1350"/>
          </a:p>
        </p:txBody>
      </p:sp>
      <p:sp>
        <p:nvSpPr>
          <p:cNvPr id="3" name="Footer Placeholder 2">
            <a:extLst>
              <a:ext uri="{FF2B5EF4-FFF2-40B4-BE49-F238E27FC236}">
                <a16:creationId xmlns:a16="http://schemas.microsoft.com/office/drawing/2014/main" id="{05804B0A-551C-3E41-8A86-2B08A543D43C}"/>
              </a:ext>
            </a:extLst>
          </p:cNvPr>
          <p:cNvSpPr>
            <a:spLocks noGrp="1"/>
          </p:cNvSpPr>
          <p:nvPr>
            <p:ph type="ftr" sz="quarter" idx="10"/>
          </p:nvPr>
        </p:nvSpPr>
        <p:spPr/>
        <p:txBody>
          <a:bodyPr/>
          <a:lstStyle/>
          <a:p>
            <a:r>
              <a:rPr lang="en-US"/>
              <a:t>Presentation title lorem ipsum dolor sit amet miralet  |  © Tufts Medicine 2022  |  Private and confidential. Not for redistribution.</a:t>
            </a:r>
            <a:endParaRPr lang="en-US" dirty="0"/>
          </a:p>
        </p:txBody>
      </p:sp>
      <p:sp>
        <p:nvSpPr>
          <p:cNvPr id="6" name="Slide Number Placeholder 5">
            <a:extLst>
              <a:ext uri="{FF2B5EF4-FFF2-40B4-BE49-F238E27FC236}">
                <a16:creationId xmlns:a16="http://schemas.microsoft.com/office/drawing/2014/main" id="{A49DCB70-29C5-1E46-BBAC-BF5A5E606DD6}"/>
              </a:ext>
            </a:extLst>
          </p:cNvPr>
          <p:cNvSpPr>
            <a:spLocks noGrp="1"/>
          </p:cNvSpPr>
          <p:nvPr>
            <p:ph type="sldNum" sz="quarter" idx="1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sz="750">
                <a:solidFill>
                  <a:schemeClr val="tx1"/>
                </a:solidFill>
              </a:defRPr>
            </a:lvl9pPr>
          </a:lstStyle>
          <a:p>
            <a:pPr lvl="8"/>
            <a:fld id="{63DCA5C9-2E11-4C67-86EB-AE1DE127DC64}" type="slidenum">
              <a:rPr lang="en-US" smtClean="0"/>
              <a:pPr lvl="8"/>
              <a:t>‹#›</a:t>
            </a:fld>
            <a:endParaRPr lang="en-US" dirty="0"/>
          </a:p>
        </p:txBody>
      </p:sp>
      <p:sp>
        <p:nvSpPr>
          <p:cNvPr id="8" name="Title 9">
            <a:extLst>
              <a:ext uri="{FF2B5EF4-FFF2-40B4-BE49-F238E27FC236}">
                <a16:creationId xmlns:a16="http://schemas.microsoft.com/office/drawing/2014/main" id="{12C9CE0F-0EE5-5B4E-8C39-81B53D6A5035}"/>
              </a:ext>
            </a:extLst>
          </p:cNvPr>
          <p:cNvSpPr>
            <a:spLocks noGrp="1"/>
          </p:cNvSpPr>
          <p:nvPr>
            <p:ph type="title" hasCustomPrompt="1"/>
          </p:nvPr>
        </p:nvSpPr>
        <p:spPr>
          <a:xfrm>
            <a:off x="1109662" y="1254126"/>
            <a:ext cx="7687866" cy="5141913"/>
          </a:xfrm>
        </p:spPr>
        <p:txBody>
          <a:bodyPr tIns="1600200" rIns="0" bIns="0" anchor="t" anchorCtr="0"/>
          <a:lstStyle>
            <a:lvl1pPr>
              <a:lnSpc>
                <a:spcPct val="90000"/>
              </a:lnSpc>
              <a:defRPr sz="3300" b="0" i="0">
                <a:solidFill>
                  <a:srgbClr val="0047C7"/>
                </a:solidFill>
                <a:latin typeface="Rockwell" panose="02060603020205020403" pitchFamily="18" charset="77"/>
                <a:ea typeface="Roboto" panose="02000000000000000000" pitchFamily="2" charset="0"/>
              </a:defRPr>
            </a:lvl1pPr>
          </a:lstStyle>
          <a:p>
            <a:r>
              <a:rPr lang="en-US" dirty="0"/>
              <a:t>Click to edit </a:t>
            </a:r>
            <a:br>
              <a:rPr lang="en-US" dirty="0"/>
            </a:br>
            <a:r>
              <a:rPr lang="en-US" dirty="0"/>
              <a:t>Master title style</a:t>
            </a:r>
          </a:p>
        </p:txBody>
      </p:sp>
    </p:spTree>
    <p:extLst>
      <p:ext uri="{BB962C8B-B14F-4D97-AF65-F5344CB8AC3E}">
        <p14:creationId xmlns:p14="http://schemas.microsoft.com/office/powerpoint/2010/main" val="34641921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ext Styles instruction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BE98EB3-77D2-3B41-B565-7B872F2A4636}"/>
              </a:ext>
            </a:extLst>
          </p:cNvPr>
          <p:cNvSpPr>
            <a:spLocks noGrp="1"/>
          </p:cNvSpPr>
          <p:nvPr>
            <p:ph type="ftr" sz="quarter" idx="13"/>
          </p:nvPr>
        </p:nvSpPr>
        <p:spPr/>
        <p:txBody>
          <a:bodyPr/>
          <a:lstStyle/>
          <a:p>
            <a:endParaRPr lang="en-US"/>
          </a:p>
        </p:txBody>
      </p:sp>
      <p:sp>
        <p:nvSpPr>
          <p:cNvPr id="3" name="Slide Number Placeholder 2">
            <a:extLst>
              <a:ext uri="{FF2B5EF4-FFF2-40B4-BE49-F238E27FC236}">
                <a16:creationId xmlns:a16="http://schemas.microsoft.com/office/drawing/2014/main" id="{3B81BF45-6FDB-A441-9E89-7B0B4BBB3701}"/>
              </a:ext>
            </a:extLst>
          </p:cNvPr>
          <p:cNvSpPr>
            <a:spLocks noGrp="1"/>
          </p:cNvSpPr>
          <p:nvPr>
            <p:ph type="sldNum" sz="quarter" idx="14"/>
          </p:nvPr>
        </p:nvSpPr>
        <p:spPr/>
        <p:txBody>
          <a:bodyPr/>
          <a:lstStyle>
            <a:lvl1pPr>
              <a:defRPr sz="750"/>
            </a:lvl1pPr>
          </a:lstStyle>
          <a:p>
            <a:fld id="{C1FF6DA9-008F-8B48-92A6-B652298478BF}" type="slidenum">
              <a:rPr lang="en-US" smtClean="0"/>
              <a:t>‹#›</a:t>
            </a:fld>
            <a:endParaRPr lang="en-US"/>
          </a:p>
        </p:txBody>
      </p:sp>
      <p:sp>
        <p:nvSpPr>
          <p:cNvPr id="8" name="Content Placeholder 4">
            <a:extLst>
              <a:ext uri="{FF2B5EF4-FFF2-40B4-BE49-F238E27FC236}">
                <a16:creationId xmlns:a16="http://schemas.microsoft.com/office/drawing/2014/main" id="{6185740E-6E5D-8945-8423-BA8DD954ADC2}"/>
              </a:ext>
            </a:extLst>
          </p:cNvPr>
          <p:cNvSpPr txBox="1">
            <a:spLocks/>
          </p:cNvSpPr>
          <p:nvPr/>
        </p:nvSpPr>
        <p:spPr>
          <a:xfrm>
            <a:off x="6353175" y="1576388"/>
            <a:ext cx="2444354" cy="4830762"/>
          </a:xfrm>
          <a:prstGeom prst="rect">
            <a:avLst/>
          </a:prstGeom>
        </p:spPr>
        <p:txBody>
          <a:bodyPr lIns="0" tIns="0" rIns="0" bIns="0"/>
          <a:lstStyle>
            <a:lvl1pPr marL="0" indent="0" algn="l" defTabSz="914400" rtl="0" eaLnBrk="1" latinLnBrk="0" hangingPunct="1">
              <a:lnSpc>
                <a:spcPct val="100000"/>
              </a:lnSpc>
              <a:spcBef>
                <a:spcPts val="0"/>
              </a:spcBef>
              <a:spcAft>
                <a:spcPts val="900"/>
              </a:spcAft>
              <a:buFont typeface="Arial" panose="020B0604020202020204" pitchFamily="34" charset="0"/>
              <a:buNone/>
              <a:defRPr sz="1600" b="0" i="0" kern="1200">
                <a:solidFill>
                  <a:schemeClr val="tx2"/>
                </a:solidFill>
                <a:latin typeface="+mn-lt"/>
                <a:ea typeface="Arial" charset="0"/>
                <a:cs typeface="Arial" charset="0"/>
              </a:defRPr>
            </a:lvl1pPr>
            <a:lvl2pPr marL="0" indent="0" algn="l" defTabSz="914400" rtl="0" eaLnBrk="1" latinLnBrk="0" hangingPunct="1">
              <a:lnSpc>
                <a:spcPct val="100000"/>
              </a:lnSpc>
              <a:spcBef>
                <a:spcPts val="0"/>
              </a:spcBef>
              <a:spcAft>
                <a:spcPts val="900"/>
              </a:spcAft>
              <a:buClr>
                <a:schemeClr val="tx2"/>
              </a:buClr>
              <a:buFontTx/>
              <a:buNone/>
              <a:tabLst>
                <a:tab pos="280988" algn="l"/>
              </a:tabLst>
              <a:defRPr sz="1800" b="1" i="0" kern="1200">
                <a:solidFill>
                  <a:schemeClr val="accent1"/>
                </a:solidFill>
                <a:latin typeface="+mn-lt"/>
                <a:ea typeface="Corbel" charset="0"/>
                <a:cs typeface="Corbel" charset="0"/>
              </a:defRPr>
            </a:lvl2pPr>
            <a:lvl3pPr marL="228600" indent="-227013" algn="l" defTabSz="292608" rtl="0" eaLnBrk="1" latinLnBrk="0" hangingPunct="1">
              <a:lnSpc>
                <a:spcPct val="100000"/>
              </a:lnSpc>
              <a:spcBef>
                <a:spcPts val="0"/>
              </a:spcBef>
              <a:spcAft>
                <a:spcPts val="900"/>
              </a:spcAft>
              <a:buClr>
                <a:schemeClr val="accent2"/>
              </a:buClr>
              <a:buFont typeface="Arial" panose="020B0604020202020204" pitchFamily="34" charset="0"/>
              <a:buChar char="•"/>
              <a:tabLst>
                <a:tab pos="276225" algn="l"/>
                <a:tab pos="584200" algn="l"/>
              </a:tabLst>
              <a:defRPr sz="1600" b="0" i="0" kern="1200">
                <a:solidFill>
                  <a:schemeClr val="tx2"/>
                </a:solidFill>
                <a:latin typeface="+mn-lt"/>
                <a:ea typeface="Corbel" charset="0"/>
                <a:cs typeface="Corbel" charset="0"/>
              </a:defRPr>
            </a:lvl3pPr>
            <a:lvl4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i="0" kern="1200">
                <a:solidFill>
                  <a:schemeClr val="tx2"/>
                </a:solidFill>
                <a:latin typeface="+mn-lt"/>
                <a:ea typeface="Corbel" charset="0"/>
                <a:cs typeface="Corbel" charset="0"/>
              </a:defRPr>
            </a:lvl4pPr>
            <a:lvl5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kern="1200">
                <a:solidFill>
                  <a:schemeClr val="tx2"/>
                </a:solidFill>
                <a:latin typeface="+mn-lt"/>
                <a:ea typeface="Corbel" charset="0"/>
                <a:cs typeface="Corbel" charset="0"/>
              </a:defRPr>
            </a:lvl5pPr>
            <a:lvl6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6pPr>
            <a:lvl7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7pPr>
            <a:lvl8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8pPr>
            <a:lvl9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9pPr>
          </a:lstStyle>
          <a:p>
            <a:r>
              <a:rPr lang="en-US" sz="900" b="1" dirty="0">
                <a:ea typeface="Corbel" charset="0"/>
                <a:cs typeface="Corbel" charset="0"/>
              </a:rPr>
              <a:t>Preloaded text styles</a:t>
            </a:r>
            <a:endParaRPr lang="en-US" sz="900" dirty="0">
              <a:ea typeface="Corbel" charset="0"/>
              <a:cs typeface="Corbel" charset="0"/>
            </a:endParaRPr>
          </a:p>
          <a:p>
            <a:r>
              <a:rPr lang="en-US" sz="900" dirty="0">
                <a:ea typeface="Corbel" charset="0"/>
                <a:cs typeface="Corbel" charset="0"/>
              </a:rPr>
              <a:t>All approved fonts, sizes, text colors and bullets are preloaded into the ”list level” arrows. Standard body copy is the default “first level”, and you can switch to other pre-approved styles by clicking through the arrows. </a:t>
            </a:r>
            <a:br>
              <a:rPr lang="en-US" sz="900" dirty="0">
                <a:ea typeface="Corbel" charset="0"/>
                <a:cs typeface="Corbel" charset="0"/>
              </a:rPr>
            </a:br>
            <a:br>
              <a:rPr lang="en-US" sz="900" dirty="0">
                <a:ea typeface="Corbel" charset="0"/>
                <a:cs typeface="Corbel" charset="0"/>
              </a:rPr>
            </a:br>
            <a:r>
              <a:rPr lang="en-US" sz="900" dirty="0">
                <a:ea typeface="Corbel" charset="0"/>
                <a:cs typeface="Corbel" charset="0"/>
              </a:rPr>
              <a:t>Using the “Bullet” icon is discouraged, as it will default to the built-in PowerPoint indent/bullet </a:t>
            </a:r>
            <a:br>
              <a:rPr lang="en-US" sz="900" dirty="0">
                <a:ea typeface="Corbel" charset="0"/>
                <a:cs typeface="Corbel" charset="0"/>
              </a:rPr>
            </a:br>
            <a:r>
              <a:rPr lang="en-US" sz="900" dirty="0">
                <a:ea typeface="Corbel" charset="0"/>
                <a:cs typeface="Corbel" charset="0"/>
              </a:rPr>
              <a:t>styles and will not make use of the custom indent/bullet styles. </a:t>
            </a:r>
            <a:br>
              <a:rPr lang="en-US" sz="900" dirty="0">
                <a:ea typeface="Corbel" charset="0"/>
                <a:cs typeface="Corbel" charset="0"/>
              </a:rPr>
            </a:br>
            <a:br>
              <a:rPr lang="en-US" sz="900" dirty="0">
                <a:ea typeface="Corbel" charset="0"/>
                <a:cs typeface="Corbel" charset="0"/>
              </a:rPr>
            </a:br>
            <a:r>
              <a:rPr lang="en-US" sz="900" dirty="0">
                <a:ea typeface="Corbel" charset="0"/>
                <a:cs typeface="Corbel" charset="0"/>
              </a:rPr>
              <a:t>Instead, use the “Decrease/Increase List Level” buttons in the Home tab for all text adjustments to ensure all fonts, colors, sizes remain </a:t>
            </a:r>
            <a:br>
              <a:rPr lang="en-US" sz="900" dirty="0">
                <a:ea typeface="Corbel" charset="0"/>
                <a:cs typeface="Corbel" charset="0"/>
              </a:rPr>
            </a:br>
            <a:r>
              <a:rPr lang="en-US" sz="900" dirty="0">
                <a:ea typeface="Corbel" charset="0"/>
                <a:cs typeface="Corbel" charset="0"/>
              </a:rPr>
              <a:t>on brand. </a:t>
            </a:r>
            <a:br>
              <a:rPr lang="en-US" sz="900" dirty="0">
                <a:ea typeface="Corbel" charset="0"/>
                <a:cs typeface="Corbel" charset="0"/>
              </a:rPr>
            </a:br>
            <a:br>
              <a:rPr lang="en-US" sz="900" dirty="0">
                <a:ea typeface="Corbel" charset="0"/>
                <a:cs typeface="Corbel" charset="0"/>
              </a:rPr>
            </a:br>
            <a:r>
              <a:rPr lang="en-US" sz="900" dirty="0">
                <a:ea typeface="Corbel" charset="0"/>
                <a:cs typeface="Corbel" charset="0"/>
              </a:rPr>
              <a:t>The standard text options are shown to the left, but different text boxes have different preloaded options depending on the specific layout.</a:t>
            </a:r>
          </a:p>
          <a:p>
            <a:endParaRPr lang="en-US" sz="900"/>
          </a:p>
        </p:txBody>
      </p:sp>
      <p:grpSp>
        <p:nvGrpSpPr>
          <p:cNvPr id="10" name="Group 9">
            <a:extLst>
              <a:ext uri="{FF2B5EF4-FFF2-40B4-BE49-F238E27FC236}">
                <a16:creationId xmlns:a16="http://schemas.microsoft.com/office/drawing/2014/main" id="{31B66E29-DC4F-404A-A4F2-8860E6327AEB}"/>
              </a:ext>
            </a:extLst>
          </p:cNvPr>
          <p:cNvGrpSpPr/>
          <p:nvPr/>
        </p:nvGrpSpPr>
        <p:grpSpPr>
          <a:xfrm>
            <a:off x="1119187" y="1576389"/>
            <a:ext cx="5062537" cy="1080037"/>
            <a:chOff x="1149330" y="1584325"/>
            <a:chExt cx="6734194" cy="1077501"/>
          </a:xfrm>
        </p:grpSpPr>
        <p:pic>
          <p:nvPicPr>
            <p:cNvPr id="11" name="Picture 10">
              <a:extLst>
                <a:ext uri="{FF2B5EF4-FFF2-40B4-BE49-F238E27FC236}">
                  <a16:creationId xmlns:a16="http://schemas.microsoft.com/office/drawing/2014/main" id="{5B97637F-F1E7-A649-88D5-8B461606432E}"/>
                </a:ext>
              </a:extLst>
            </p:cNvPr>
            <p:cNvPicPr>
              <a:picLocks noChangeAspect="1"/>
            </p:cNvPicPr>
            <p:nvPr/>
          </p:nvPicPr>
          <p:blipFill rotWithShape="1">
            <a:blip r:embed="rId3">
              <a:extLst>
                <a:ext uri="{28A0092B-C50C-407E-A947-70E740481C1C}">
                  <a14:useLocalDpi xmlns:a14="http://schemas.microsoft.com/office/drawing/2010/main"/>
                </a:ext>
              </a:extLst>
            </a:blip>
            <a:srcRect l="9203"/>
            <a:stretch/>
          </p:blipFill>
          <p:spPr>
            <a:xfrm>
              <a:off x="1149330" y="1584325"/>
              <a:ext cx="6734194" cy="1077501"/>
            </a:xfrm>
            <a:prstGeom prst="rect">
              <a:avLst/>
            </a:prstGeom>
            <a:ln>
              <a:noFill/>
            </a:ln>
          </p:spPr>
        </p:pic>
        <p:sp>
          <p:nvSpPr>
            <p:cNvPr id="12" name="TextBox 11">
              <a:extLst>
                <a:ext uri="{FF2B5EF4-FFF2-40B4-BE49-F238E27FC236}">
                  <a16:creationId xmlns:a16="http://schemas.microsoft.com/office/drawing/2014/main" id="{E4F6AFDA-68CC-C14D-BF0B-BBE6390E033D}"/>
                </a:ext>
              </a:extLst>
            </p:cNvPr>
            <p:cNvSpPr txBox="1"/>
            <p:nvPr/>
          </p:nvSpPr>
          <p:spPr>
            <a:xfrm>
              <a:off x="5786518" y="1855811"/>
              <a:ext cx="557460" cy="552697"/>
            </a:xfrm>
            <a:prstGeom prst="rect">
              <a:avLst/>
            </a:prstGeom>
            <a:noFill/>
          </p:spPr>
          <p:txBody>
            <a:bodyPr wrap="square" rtlCol="0">
              <a:spAutoFit/>
            </a:bodyPr>
            <a:lstStyle/>
            <a:p>
              <a:r>
                <a:rPr lang="en-US" sz="3000" dirty="0">
                  <a:solidFill>
                    <a:srgbClr val="C00000"/>
                  </a:solidFill>
                </a:rPr>
                <a:t>X</a:t>
              </a:r>
            </a:p>
          </p:txBody>
        </p:sp>
        <p:sp>
          <p:nvSpPr>
            <p:cNvPr id="14" name="Oval 13">
              <a:extLst>
                <a:ext uri="{FF2B5EF4-FFF2-40B4-BE49-F238E27FC236}">
                  <a16:creationId xmlns:a16="http://schemas.microsoft.com/office/drawing/2014/main" id="{B8E7A103-7DC5-EC4B-9415-1EB8C6EFBCDE}"/>
                </a:ext>
              </a:extLst>
            </p:cNvPr>
            <p:cNvSpPr/>
            <p:nvPr/>
          </p:nvSpPr>
          <p:spPr bwMode="auto">
            <a:xfrm>
              <a:off x="6500812" y="2021681"/>
              <a:ext cx="678657" cy="385763"/>
            </a:xfrm>
            <a:prstGeom prst="ellipse">
              <a:avLst/>
            </a:prstGeom>
            <a:noFill/>
            <a:ln w="38100" cap="flat">
              <a:solidFill>
                <a:srgbClr val="C00000"/>
              </a:solidFill>
              <a:bevel/>
              <a:headEnd/>
              <a:tailEnd/>
            </a:ln>
            <a:effectLst/>
          </p:spPr>
          <p:txBody>
            <a:bodyPr wrap="none" rtlCol="0" anchor="ctr"/>
            <a:lstStyle/>
            <a:p>
              <a:pPr algn="ctr"/>
              <a:endParaRPr lang="en-US" sz="1350" dirty="0"/>
            </a:p>
          </p:txBody>
        </p:sp>
      </p:grpSp>
      <p:sp>
        <p:nvSpPr>
          <p:cNvPr id="15" name="TextBox 14">
            <a:extLst>
              <a:ext uri="{FF2B5EF4-FFF2-40B4-BE49-F238E27FC236}">
                <a16:creationId xmlns:a16="http://schemas.microsoft.com/office/drawing/2014/main" id="{07B2E404-454A-F44E-A26A-77501CC24913}"/>
              </a:ext>
            </a:extLst>
          </p:cNvPr>
          <p:cNvSpPr txBox="1"/>
          <p:nvPr/>
        </p:nvSpPr>
        <p:spPr>
          <a:xfrm>
            <a:off x="1119187" y="2968627"/>
            <a:ext cx="5060155" cy="2795023"/>
          </a:xfrm>
          <a:prstGeom prst="rect">
            <a:avLst/>
          </a:prstGeom>
          <a:noFill/>
        </p:spPr>
        <p:txBody>
          <a:bodyPr wrap="square" lIns="0" tIns="68580" rIns="0" bIns="0" rtlCol="0">
            <a:normAutofit/>
          </a:bodyPr>
          <a:lstStyle/>
          <a:p>
            <a:pPr marL="0" marR="0" lvl="0" indent="0" algn="l" defTabSz="685800" rtl="0" eaLnBrk="1" fontAlgn="auto" latinLnBrk="0" hangingPunct="1">
              <a:lnSpc>
                <a:spcPct val="100000"/>
              </a:lnSpc>
              <a:spcBef>
                <a:spcPts val="0"/>
              </a:spcBef>
              <a:spcAft>
                <a:spcPts val="450"/>
              </a:spcAft>
              <a:buClrTx/>
              <a:buSzTx/>
              <a:buFont typeface="Arial" panose="020B0604020202020204" pitchFamily="34" charset="0"/>
              <a:buNone/>
              <a:tabLst/>
              <a:defRPr/>
            </a:pPr>
            <a:r>
              <a:rPr kumimoji="0" lang="en-US" sz="1350" b="0" i="0" u="none" strike="noStrike" kern="1200" cap="none" spc="0" normalizeH="0" baseline="0" noProof="0">
                <a:ln>
                  <a:noFill/>
                </a:ln>
                <a:solidFill>
                  <a:srgbClr val="000000"/>
                </a:solidFill>
                <a:effectLst/>
                <a:uLnTx/>
                <a:uFillTx/>
                <a:latin typeface="+mn-lt"/>
                <a:ea typeface="Roboto" panose="02000000000000000000" pitchFamily="2" charset="0"/>
                <a:cs typeface="Times New Roman" panose="02020603050405020304" pitchFamily="18" charset="0"/>
              </a:rPr>
              <a:t>Text level 1 – 18pt Arial (body copy)</a:t>
            </a:r>
          </a:p>
          <a:p>
            <a:pPr marL="0" marR="0" lvl="1" indent="0" algn="l" defTabSz="685800" rtl="0" eaLnBrk="1" fontAlgn="auto" latinLnBrk="0" hangingPunct="1">
              <a:lnSpc>
                <a:spcPct val="100000"/>
              </a:lnSpc>
              <a:spcBef>
                <a:spcPts val="0"/>
              </a:spcBef>
              <a:spcAft>
                <a:spcPts val="450"/>
              </a:spcAft>
              <a:buClr>
                <a:srgbClr val="00348E"/>
              </a:buClr>
              <a:buSzTx/>
              <a:buFontTx/>
              <a:buNone/>
              <a:tabLst>
                <a:tab pos="210741" algn="l"/>
              </a:tabLst>
              <a:defRPr/>
            </a:pPr>
            <a:r>
              <a:rPr kumimoji="0" lang="en-US" sz="1350" b="1" i="0" u="none" strike="noStrike" kern="1200" cap="none" spc="0" normalizeH="0" baseline="0" noProof="0">
                <a:ln>
                  <a:noFill/>
                </a:ln>
                <a:solidFill>
                  <a:schemeClr val="tx2"/>
                </a:solidFill>
                <a:effectLst/>
                <a:uLnTx/>
                <a:uFillTx/>
                <a:latin typeface="+mn-lt"/>
                <a:ea typeface="Roboto" panose="02000000000000000000" pitchFamily="2" charset="0"/>
                <a:cs typeface="Times New Roman" panose="02020603050405020304" pitchFamily="18" charset="0"/>
              </a:rPr>
              <a:t>Text level 2 – 18pt Arial Bold (Subhead)</a:t>
            </a:r>
          </a:p>
          <a:p>
            <a:pPr marL="212598" marR="0" lvl="2" indent="-212598" algn="l" defTabSz="219456" rtl="0" eaLnBrk="1" fontAlgn="auto" latinLnBrk="0" hangingPunct="1">
              <a:lnSpc>
                <a:spcPct val="100000"/>
              </a:lnSpc>
              <a:spcBef>
                <a:spcPts val="0"/>
              </a:spcBef>
              <a:spcAft>
                <a:spcPts val="450"/>
              </a:spcAft>
              <a:buClr>
                <a:srgbClr val="000000"/>
              </a:buClr>
              <a:buSzTx/>
              <a:buFont typeface="Arial" panose="020B0604020202020204" pitchFamily="34" charset="0"/>
              <a:buChar char="•"/>
              <a:tabLst>
                <a:tab pos="207169" algn="l"/>
                <a:tab pos="438150" algn="l"/>
              </a:tabLst>
              <a:defRPr/>
            </a:pPr>
            <a:r>
              <a:rPr kumimoji="0" lang="en-US" sz="1350" b="0" i="0" u="none" strike="noStrike" kern="1200" cap="none" spc="0" normalizeH="0" baseline="0" noProof="0">
                <a:ln>
                  <a:noFill/>
                </a:ln>
                <a:solidFill>
                  <a:srgbClr val="000000"/>
                </a:solidFill>
                <a:effectLst/>
                <a:uLnTx/>
                <a:uFillTx/>
                <a:latin typeface="+mn-lt"/>
                <a:ea typeface="Roboto" panose="02000000000000000000" pitchFamily="2" charset="0"/>
                <a:cs typeface="Times New Roman" panose="02020603050405020304" pitchFamily="18" charset="0"/>
              </a:rPr>
              <a:t>Text level 3 – 18pt Arial Bullet 1)</a:t>
            </a:r>
          </a:p>
          <a:p>
            <a:pPr marL="426244" marR="0" lvl="3" indent="-214313" algn="l" defTabSz="219456" rtl="0" eaLnBrk="1" fontAlgn="auto" latinLnBrk="0" hangingPunct="1">
              <a:lnSpc>
                <a:spcPct val="100000"/>
              </a:lnSpc>
              <a:spcBef>
                <a:spcPts val="0"/>
              </a:spcBef>
              <a:spcAft>
                <a:spcPts val="450"/>
              </a:spcAft>
              <a:buClr>
                <a:srgbClr val="000000"/>
              </a:buClr>
              <a:buSzPct val="100000"/>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mn-lt"/>
                <a:ea typeface="Roboto" panose="02000000000000000000" pitchFamily="2" charset="0"/>
                <a:cs typeface="Times New Roman" panose="02020603050405020304" pitchFamily="18" charset="0"/>
              </a:rPr>
              <a:t>Text level 4 – 16pt Arial (Bullet 2)</a:t>
            </a:r>
          </a:p>
          <a:p>
            <a:pPr marL="637794" marR="0" lvl="4" indent="-212598" algn="l" defTabSz="219456" rtl="0" eaLnBrk="1" fontAlgn="auto" latinLnBrk="0" hangingPunct="1">
              <a:lnSpc>
                <a:spcPct val="100000"/>
              </a:lnSpc>
              <a:spcBef>
                <a:spcPts val="0"/>
              </a:spcBef>
              <a:spcAft>
                <a:spcPts val="450"/>
              </a:spcAft>
              <a:buClr>
                <a:srgbClr val="000000"/>
              </a:buClr>
              <a:buSzPct val="100000"/>
              <a:buFont typeface="Arial" panose="020B0604020202020204" pitchFamily="34" charset="0"/>
              <a:buChar char="•"/>
              <a:tabLst>
                <a:tab pos="219456" algn="l"/>
                <a:tab pos="438912" algn="l"/>
              </a:tabLst>
              <a:defRPr/>
            </a:pPr>
            <a:r>
              <a:rPr kumimoji="0" lang="en-US" sz="1200" b="0" i="0" u="none" strike="noStrike" kern="1200" cap="none" spc="0" normalizeH="0" baseline="0" noProof="0">
                <a:ln>
                  <a:noFill/>
                </a:ln>
                <a:solidFill>
                  <a:srgbClr val="000000"/>
                </a:solidFill>
                <a:effectLst/>
                <a:uLnTx/>
                <a:uFillTx/>
                <a:latin typeface="+mn-lt"/>
                <a:ea typeface="Roboto" panose="02000000000000000000" pitchFamily="2" charset="0"/>
                <a:cs typeface="Times New Roman" panose="02020603050405020304" pitchFamily="18" charset="0"/>
              </a:rPr>
              <a:t>Text level 5 – 16pt Arial (Bullet 3)</a:t>
            </a:r>
          </a:p>
          <a:p>
            <a:pPr marL="212598" marR="0" lvl="5" indent="-212598" algn="l" defTabSz="685800" rtl="0" eaLnBrk="1" fontAlgn="auto" latinLnBrk="0" hangingPunct="1">
              <a:lnSpc>
                <a:spcPct val="100000"/>
              </a:lnSpc>
              <a:spcBef>
                <a:spcPts val="0"/>
              </a:spcBef>
              <a:spcAft>
                <a:spcPts val="450"/>
              </a:spcAft>
              <a:buClr>
                <a:srgbClr val="000000"/>
              </a:buClr>
              <a:buSzPct val="100000"/>
              <a:buFont typeface="+mj-lt"/>
              <a:buAutoNum type="arabicPeriod"/>
              <a:tabLst/>
              <a:defRPr/>
            </a:pPr>
            <a:r>
              <a:rPr kumimoji="0" lang="en-US" sz="1350" b="0" i="0" u="none" strike="noStrike" kern="1200" cap="none" spc="0" normalizeH="0" baseline="0" noProof="0">
                <a:ln>
                  <a:noFill/>
                </a:ln>
                <a:solidFill>
                  <a:srgbClr val="000000"/>
                </a:solidFill>
                <a:effectLst/>
                <a:uLnTx/>
                <a:uFillTx/>
                <a:latin typeface="+mn-lt"/>
                <a:ea typeface="Roboto" panose="02000000000000000000" pitchFamily="2" charset="0"/>
                <a:cs typeface="Times New Roman" panose="02020603050405020304" pitchFamily="18" charset="0"/>
              </a:rPr>
              <a:t>Text level 6 – 18pt Arial (Number 1)</a:t>
            </a:r>
          </a:p>
          <a:p>
            <a:pPr marL="425196" marR="0" lvl="6" indent="-212598" algn="l" defTabSz="685800" rtl="0" eaLnBrk="1" fontAlgn="auto" latinLnBrk="0" hangingPunct="1">
              <a:lnSpc>
                <a:spcPct val="100000"/>
              </a:lnSpc>
              <a:spcBef>
                <a:spcPts val="0"/>
              </a:spcBef>
              <a:spcAft>
                <a:spcPts val="450"/>
              </a:spcAft>
              <a:buClr>
                <a:srgbClr val="000000"/>
              </a:buClr>
              <a:buSzPct val="100000"/>
              <a:buFont typeface="+mj-lt"/>
              <a:buAutoNum type="arabicPeriod"/>
              <a:tabLst/>
              <a:defRPr/>
            </a:pPr>
            <a:r>
              <a:rPr kumimoji="0" lang="en-US" sz="1200" b="0" i="0" u="none" strike="noStrike" kern="1200" cap="none" spc="0" normalizeH="0" baseline="0" noProof="0">
                <a:ln>
                  <a:noFill/>
                </a:ln>
                <a:solidFill>
                  <a:srgbClr val="000000"/>
                </a:solidFill>
                <a:effectLst/>
                <a:uLnTx/>
                <a:uFillTx/>
                <a:latin typeface="+mn-lt"/>
                <a:ea typeface="Roboto" panose="02000000000000000000" pitchFamily="2" charset="0"/>
                <a:cs typeface="Times New Roman" panose="02020603050405020304" pitchFamily="18" charset="0"/>
              </a:rPr>
              <a:t>Text level 7 – 16pt Arial (Number 2)</a:t>
            </a:r>
          </a:p>
          <a:p>
            <a:pPr marL="212598" marR="0" lvl="2" indent="-212598" algn="l" defTabSz="219456" rtl="0" eaLnBrk="1" fontAlgn="auto" latinLnBrk="0" hangingPunct="1">
              <a:lnSpc>
                <a:spcPct val="100000"/>
              </a:lnSpc>
              <a:spcBef>
                <a:spcPts val="0"/>
              </a:spcBef>
              <a:spcAft>
                <a:spcPts val="450"/>
              </a:spcAft>
              <a:buClr>
                <a:srgbClr val="000000"/>
              </a:buClr>
              <a:buSzTx/>
              <a:buFont typeface="Arial" panose="020B0604020202020204" pitchFamily="34" charset="0"/>
              <a:buChar char="•"/>
              <a:tabLst>
                <a:tab pos="207169" algn="l"/>
                <a:tab pos="438150" algn="l"/>
              </a:tabLst>
              <a:defRPr/>
            </a:pPr>
            <a:endParaRPr kumimoji="0" lang="en-US" sz="1350" b="0" i="0" u="none" strike="noStrike" kern="1200" cap="none" spc="0" normalizeH="0" baseline="0" noProof="0">
              <a:ln>
                <a:noFill/>
              </a:ln>
              <a:solidFill>
                <a:srgbClr val="000000"/>
              </a:solidFill>
              <a:effectLst/>
              <a:uLnTx/>
              <a:uFillTx/>
              <a:latin typeface="+mn-lt"/>
              <a:ea typeface="Roboto" panose="02000000000000000000" pitchFamily="2" charset="0"/>
              <a:cs typeface="Times New Roman" panose="02020603050405020304" pitchFamily="18" charset="0"/>
            </a:endParaRPr>
          </a:p>
          <a:p>
            <a:pPr marL="0" indent="-2743200" algn="l">
              <a:spcAft>
                <a:spcPts val="450"/>
              </a:spcAft>
            </a:pPr>
            <a:endParaRPr lang="en-US" sz="1350" b="0" i="0">
              <a:solidFill>
                <a:schemeClr val="tx1"/>
              </a:solidFill>
              <a:latin typeface="+mn-lt"/>
              <a:ea typeface="Roboto" panose="02000000000000000000" pitchFamily="2" charset="0"/>
              <a:cs typeface="Times New Roman" panose="02020603050405020304" pitchFamily="18" charset="0"/>
            </a:endParaRPr>
          </a:p>
        </p:txBody>
      </p:sp>
      <p:sp>
        <p:nvSpPr>
          <p:cNvPr id="17" name="TextBox 16">
            <a:extLst>
              <a:ext uri="{FF2B5EF4-FFF2-40B4-BE49-F238E27FC236}">
                <a16:creationId xmlns:a16="http://schemas.microsoft.com/office/drawing/2014/main" id="{4843289F-F8DD-BF49-BBFA-52C039B26631}"/>
              </a:ext>
            </a:extLst>
          </p:cNvPr>
          <p:cNvSpPr txBox="1"/>
          <p:nvPr/>
        </p:nvSpPr>
        <p:spPr>
          <a:xfrm>
            <a:off x="1119187" y="457200"/>
            <a:ext cx="5062538" cy="793751"/>
          </a:xfrm>
          <a:prstGeom prst="rect">
            <a:avLst/>
          </a:prstGeom>
          <a:noFill/>
        </p:spPr>
        <p:txBody>
          <a:bodyPr wrap="square" lIns="0" tIns="274320" rIns="0" bIns="0" rtlCol="0">
            <a:noAutofit/>
          </a:bodyPr>
          <a:lstStyle/>
          <a:p>
            <a:pPr marL="0" marR="0" indent="-2743200" algn="l" defTabSz="342900" rtl="0" eaLnBrk="1" fontAlgn="auto" latinLnBrk="0" hangingPunct="1">
              <a:lnSpc>
                <a:spcPct val="100000"/>
              </a:lnSpc>
              <a:spcBef>
                <a:spcPts val="0"/>
              </a:spcBef>
              <a:spcAft>
                <a:spcPts val="450"/>
              </a:spcAft>
              <a:buClrTx/>
              <a:buSzTx/>
              <a:buFontTx/>
              <a:buNone/>
              <a:tabLst/>
              <a:defRPr/>
            </a:pPr>
            <a:r>
              <a:rPr kumimoji="0" lang="en-US" sz="2250" b="0" i="0" u="none" strike="noStrike" kern="1200" cap="none" spc="0" normalizeH="0" baseline="0" noProof="0">
                <a:ln>
                  <a:noFill/>
                </a:ln>
                <a:solidFill>
                  <a:schemeClr val="accent1"/>
                </a:solidFill>
                <a:effectLst/>
                <a:uLnTx/>
                <a:uFillTx/>
                <a:latin typeface="Rockwell" panose="02060603020205020403" pitchFamily="18" charset="77"/>
                <a:ea typeface="Roboto Medium" panose="02000000000000000000" pitchFamily="2" charset="0"/>
                <a:cs typeface="Verdana" panose="020B0604030504040204" pitchFamily="34" charset="0"/>
              </a:rPr>
              <a:t>Instructions: Preloaded text styles</a:t>
            </a:r>
            <a:endParaRPr lang="en-US" sz="2250" b="0" i="0">
              <a:solidFill>
                <a:schemeClr val="accent1"/>
              </a:solidFill>
              <a:latin typeface="Rockwell" panose="02060603020205020403" pitchFamily="18" charset="77"/>
              <a:ea typeface="Roboto" panose="02000000000000000000" pitchFamily="2" charset="0"/>
              <a:cs typeface="Times New Roman" panose="02020603050405020304" pitchFamily="18" charset="0"/>
            </a:endParaRPr>
          </a:p>
        </p:txBody>
      </p:sp>
      <p:pic>
        <p:nvPicPr>
          <p:cNvPr id="18" name="Picture 17" descr="Logo, icon&#10;&#10;Description automatically generated">
            <a:extLst>
              <a:ext uri="{FF2B5EF4-FFF2-40B4-BE49-F238E27FC236}">
                <a16:creationId xmlns:a16="http://schemas.microsoft.com/office/drawing/2014/main" id="{0AFD6DBF-4CF5-9C40-B976-FB88B63B9F1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8161" y="372269"/>
            <a:ext cx="270272" cy="360363"/>
          </a:xfrm>
          <a:prstGeom prst="rect">
            <a:avLst/>
          </a:prstGeom>
        </p:spPr>
      </p:pic>
    </p:spTree>
    <p:extLst>
      <p:ext uri="{BB962C8B-B14F-4D97-AF65-F5344CB8AC3E}">
        <p14:creationId xmlns:p14="http://schemas.microsoft.com/office/powerpoint/2010/main" val="4199278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ontent 1co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Picture 5">
            <a:extLst>
              <a:ext uri="{FF2B5EF4-FFF2-40B4-BE49-F238E27FC236}">
                <a16:creationId xmlns:a16="http://schemas.microsoft.com/office/drawing/2014/main" id="{1FE286EA-2092-2B48-969E-1B5A2F8D05E4}"/>
              </a:ext>
            </a:extLst>
          </p:cNvPr>
          <p:cNvSpPr/>
          <p:nvPr/>
        </p:nvSpPr>
        <p:spPr>
          <a:xfrm>
            <a:off x="245909" y="376015"/>
            <a:ext cx="267462" cy="356616"/>
          </a:xfrm>
          <a:custGeom>
            <a:avLst/>
            <a:gdLst>
              <a:gd name="connsiteX0" fmla="*/ 227806 w 455612"/>
              <a:gd name="connsiteY0" fmla="*/ 0 h 455612"/>
              <a:gd name="connsiteX1" fmla="*/ 0 w 455612"/>
              <a:gd name="connsiteY1" fmla="*/ 227806 h 455612"/>
              <a:gd name="connsiteX2" fmla="*/ 227806 w 455612"/>
              <a:gd name="connsiteY2" fmla="*/ 455612 h 455612"/>
              <a:gd name="connsiteX3" fmla="*/ 455612 w 455612"/>
              <a:gd name="connsiteY3" fmla="*/ 227806 h 455612"/>
              <a:gd name="connsiteX4" fmla="*/ 227806 w 455612"/>
              <a:gd name="connsiteY4" fmla="*/ 0 h 455612"/>
              <a:gd name="connsiteX5" fmla="*/ 175917 w 455612"/>
              <a:gd name="connsiteY5" fmla="*/ 325256 h 455612"/>
              <a:gd name="connsiteX6" fmla="*/ 175917 w 455612"/>
              <a:gd name="connsiteY6" fmla="*/ 229072 h 455612"/>
              <a:gd name="connsiteX7" fmla="*/ 217681 w 455612"/>
              <a:gd name="connsiteY7" fmla="*/ 279695 h 455612"/>
              <a:gd name="connsiteX8" fmla="*/ 236665 w 455612"/>
              <a:gd name="connsiteY8" fmla="*/ 279695 h 455612"/>
              <a:gd name="connsiteX9" fmla="*/ 280328 w 455612"/>
              <a:gd name="connsiteY9" fmla="*/ 229072 h 455612"/>
              <a:gd name="connsiteX10" fmla="*/ 280328 w 455612"/>
              <a:gd name="connsiteY10" fmla="*/ 324624 h 455612"/>
              <a:gd name="connsiteX11" fmla="*/ 323358 w 455612"/>
              <a:gd name="connsiteY11" fmla="*/ 324624 h 455612"/>
              <a:gd name="connsiteX12" fmla="*/ 323358 w 455612"/>
              <a:gd name="connsiteY12" fmla="*/ 380309 h 455612"/>
              <a:gd name="connsiteX13" fmla="*/ 132254 w 455612"/>
              <a:gd name="connsiteY13" fmla="*/ 380309 h 455612"/>
              <a:gd name="connsiteX14" fmla="*/ 132254 w 455612"/>
              <a:gd name="connsiteY14" fmla="*/ 324624 h 455612"/>
              <a:gd name="connsiteX15" fmla="*/ 175917 w 455612"/>
              <a:gd name="connsiteY15" fmla="*/ 324624 h 455612"/>
              <a:gd name="connsiteX16" fmla="*/ 378411 w 455612"/>
              <a:gd name="connsiteY16" fmla="*/ 211353 h 455612"/>
              <a:gd name="connsiteX17" fmla="*/ 323358 w 455612"/>
              <a:gd name="connsiteY17" fmla="*/ 211353 h 455612"/>
              <a:gd name="connsiteX18" fmla="*/ 323358 w 455612"/>
              <a:gd name="connsiteY18" fmla="*/ 167691 h 455612"/>
              <a:gd name="connsiteX19" fmla="*/ 280328 w 455612"/>
              <a:gd name="connsiteY19" fmla="*/ 167691 h 455612"/>
              <a:gd name="connsiteX20" fmla="*/ 227173 w 455612"/>
              <a:gd name="connsiteY20" fmla="*/ 229704 h 455612"/>
              <a:gd name="connsiteX21" fmla="*/ 176550 w 455612"/>
              <a:gd name="connsiteY21" fmla="*/ 167691 h 455612"/>
              <a:gd name="connsiteX22" fmla="*/ 132254 w 455612"/>
              <a:gd name="connsiteY22" fmla="*/ 167691 h 455612"/>
              <a:gd name="connsiteX23" fmla="*/ 132254 w 455612"/>
              <a:gd name="connsiteY23" fmla="*/ 211353 h 455612"/>
              <a:gd name="connsiteX24" fmla="*/ 77834 w 455612"/>
              <a:gd name="connsiteY24" fmla="*/ 211353 h 455612"/>
              <a:gd name="connsiteX25" fmla="*/ 77834 w 455612"/>
              <a:gd name="connsiteY25" fmla="*/ 106309 h 455612"/>
              <a:gd name="connsiteX26" fmla="*/ 378411 w 455612"/>
              <a:gd name="connsiteY26" fmla="*/ 106309 h 455612"/>
              <a:gd name="connsiteX27" fmla="*/ 378411 w 455612"/>
              <a:gd name="connsiteY27" fmla="*/ 211353 h 455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55612" h="455612">
                <a:moveTo>
                  <a:pt x="227806" y="0"/>
                </a:moveTo>
                <a:cubicBezTo>
                  <a:pt x="101880" y="0"/>
                  <a:pt x="0" y="101880"/>
                  <a:pt x="0" y="227806"/>
                </a:cubicBezTo>
                <a:cubicBezTo>
                  <a:pt x="0" y="353732"/>
                  <a:pt x="101880" y="455612"/>
                  <a:pt x="227806" y="455612"/>
                </a:cubicBezTo>
                <a:cubicBezTo>
                  <a:pt x="353732" y="455612"/>
                  <a:pt x="455612" y="353732"/>
                  <a:pt x="455612" y="227806"/>
                </a:cubicBezTo>
                <a:cubicBezTo>
                  <a:pt x="455612" y="101880"/>
                  <a:pt x="353732" y="0"/>
                  <a:pt x="227806" y="0"/>
                </a:cubicBezTo>
                <a:close/>
                <a:moveTo>
                  <a:pt x="175917" y="325256"/>
                </a:moveTo>
                <a:lnTo>
                  <a:pt x="175917" y="229072"/>
                </a:lnTo>
                <a:lnTo>
                  <a:pt x="217681" y="279695"/>
                </a:lnTo>
                <a:lnTo>
                  <a:pt x="236665" y="279695"/>
                </a:lnTo>
                <a:lnTo>
                  <a:pt x="280328" y="229072"/>
                </a:lnTo>
                <a:lnTo>
                  <a:pt x="280328" y="324624"/>
                </a:lnTo>
                <a:lnTo>
                  <a:pt x="323358" y="324624"/>
                </a:lnTo>
                <a:lnTo>
                  <a:pt x="323358" y="380309"/>
                </a:lnTo>
                <a:lnTo>
                  <a:pt x="132254" y="380309"/>
                </a:lnTo>
                <a:lnTo>
                  <a:pt x="132254" y="324624"/>
                </a:lnTo>
                <a:lnTo>
                  <a:pt x="175917" y="324624"/>
                </a:lnTo>
                <a:close/>
                <a:moveTo>
                  <a:pt x="378411" y="211353"/>
                </a:moveTo>
                <a:lnTo>
                  <a:pt x="323358" y="211353"/>
                </a:lnTo>
                <a:lnTo>
                  <a:pt x="323358" y="167691"/>
                </a:lnTo>
                <a:lnTo>
                  <a:pt x="280328" y="167691"/>
                </a:lnTo>
                <a:lnTo>
                  <a:pt x="227173" y="229704"/>
                </a:lnTo>
                <a:lnTo>
                  <a:pt x="176550" y="167691"/>
                </a:lnTo>
                <a:lnTo>
                  <a:pt x="132254" y="167691"/>
                </a:lnTo>
                <a:lnTo>
                  <a:pt x="132254" y="211353"/>
                </a:lnTo>
                <a:lnTo>
                  <a:pt x="77834" y="211353"/>
                </a:lnTo>
                <a:lnTo>
                  <a:pt x="77834" y="106309"/>
                </a:lnTo>
                <a:lnTo>
                  <a:pt x="378411" y="106309"/>
                </a:lnTo>
                <a:lnTo>
                  <a:pt x="378411" y="211353"/>
                </a:lnTo>
                <a:close/>
              </a:path>
            </a:pathLst>
          </a:custGeom>
          <a:solidFill>
            <a:srgbClr val="FFFFFF"/>
          </a:solidFill>
          <a:ln w="6218" cap="flat">
            <a:noFill/>
            <a:prstDash val="solid"/>
            <a:miter/>
          </a:ln>
        </p:spPr>
        <p:txBody>
          <a:bodyPr rtlCol="0" anchor="ctr"/>
          <a:lstStyle/>
          <a:p>
            <a:endParaRPr lang="en-US" sz="1350"/>
          </a:p>
        </p:txBody>
      </p:sp>
      <p:sp>
        <p:nvSpPr>
          <p:cNvPr id="9" name="Content Placeholder 8">
            <a:extLst>
              <a:ext uri="{FF2B5EF4-FFF2-40B4-BE49-F238E27FC236}">
                <a16:creationId xmlns:a16="http://schemas.microsoft.com/office/drawing/2014/main" id="{71915052-D43B-2341-9EEF-BF86700831C1}"/>
              </a:ext>
            </a:extLst>
          </p:cNvPr>
          <p:cNvSpPr>
            <a:spLocks noGrp="1"/>
          </p:cNvSpPr>
          <p:nvPr>
            <p:ph sz="quarter" idx="12"/>
          </p:nvPr>
        </p:nvSpPr>
        <p:spPr>
          <a:xfrm>
            <a:off x="1109662" y="1581150"/>
            <a:ext cx="7687866" cy="4822825"/>
          </a:xfrm>
        </p:spPr>
        <p:txBody>
          <a:bodyPr rIns="1938528"/>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4">
            <a:extLst>
              <a:ext uri="{FF2B5EF4-FFF2-40B4-BE49-F238E27FC236}">
                <a16:creationId xmlns:a16="http://schemas.microsoft.com/office/drawing/2014/main" id="{F2BA0D9E-5E14-514E-A82E-9BC6CC48633C}"/>
              </a:ext>
            </a:extLst>
          </p:cNvPr>
          <p:cNvSpPr>
            <a:spLocks noGrp="1"/>
          </p:cNvSpPr>
          <p:nvPr>
            <p:ph type="title"/>
          </p:nvPr>
        </p:nvSpPr>
        <p:spPr/>
        <p:txBody>
          <a:bodyPr/>
          <a:lstStyle/>
          <a:p>
            <a:r>
              <a:rPr lang="en-US"/>
              <a:t>Click to edit Master title style</a:t>
            </a:r>
          </a:p>
        </p:txBody>
      </p:sp>
      <p:sp>
        <p:nvSpPr>
          <p:cNvPr id="6" name="Footer Placeholder 5">
            <a:extLst>
              <a:ext uri="{FF2B5EF4-FFF2-40B4-BE49-F238E27FC236}">
                <a16:creationId xmlns:a16="http://schemas.microsoft.com/office/drawing/2014/main" id="{82B0B4C8-8B08-464E-B9A4-F06D2015BB29}"/>
              </a:ext>
            </a:extLst>
          </p:cNvPr>
          <p:cNvSpPr>
            <a:spLocks noGrp="1"/>
          </p:cNvSpPr>
          <p:nvPr>
            <p:ph type="ftr" sz="quarter" idx="13"/>
          </p:nvPr>
        </p:nvSpPr>
        <p:spPr/>
        <p:txBody>
          <a:bodyPr/>
          <a:lstStyle/>
          <a:p>
            <a:r>
              <a:rPr lang="en-US"/>
              <a:t>Presentation title lorem ipsum dolor sit amet miralet  |  © Tufts Medicine 2022  |  Private and confidential. Not for redistribution.</a:t>
            </a:r>
            <a:endParaRPr lang="en-US" dirty="0"/>
          </a:p>
        </p:txBody>
      </p:sp>
      <p:sp>
        <p:nvSpPr>
          <p:cNvPr id="7" name="Slide Number Placeholder 6">
            <a:extLst>
              <a:ext uri="{FF2B5EF4-FFF2-40B4-BE49-F238E27FC236}">
                <a16:creationId xmlns:a16="http://schemas.microsoft.com/office/drawing/2014/main" id="{C9192C7E-D707-124E-A6FD-715F514FADE8}"/>
              </a:ext>
            </a:extLst>
          </p:cNvPr>
          <p:cNvSpPr>
            <a:spLocks noGrp="1"/>
          </p:cNvSpPr>
          <p:nvPr>
            <p:ph type="sldNum" sz="quarter" idx="14"/>
          </p:nvPr>
        </p:nvSpPr>
        <p:spPr/>
        <p:txBody>
          <a:bodyPr/>
          <a:lstStyle>
            <a:lvl1pPr>
              <a:defRPr sz="750"/>
            </a:lvl1pPr>
          </a:lstStyle>
          <a:p>
            <a:fld id="{63DCA5C9-2E11-4C67-86EB-AE1DE127DC64}" type="slidenum">
              <a:rPr lang="en-US" smtClean="0"/>
              <a:pPr/>
              <a:t>‹#›</a:t>
            </a:fld>
            <a:endParaRPr lang="en-US" dirty="0"/>
          </a:p>
        </p:txBody>
      </p:sp>
    </p:spTree>
    <p:extLst>
      <p:ext uri="{BB962C8B-B14F-4D97-AF65-F5344CB8AC3E}">
        <p14:creationId xmlns:p14="http://schemas.microsoft.com/office/powerpoint/2010/main" val="16316536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ontent full image with headlin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2BA0D9E-5E14-514E-A82E-9BC6CC48633C}"/>
              </a:ext>
            </a:extLst>
          </p:cNvPr>
          <p:cNvSpPr>
            <a:spLocks noGrp="1"/>
          </p:cNvSpPr>
          <p:nvPr>
            <p:ph type="title"/>
          </p:nvPr>
        </p:nvSpPr>
        <p:spPr/>
        <p:txBody>
          <a:bodyPr/>
          <a:lstStyle/>
          <a:p>
            <a:r>
              <a:rPr lang="en-US"/>
              <a:t>Click to edit Master title style</a:t>
            </a:r>
          </a:p>
        </p:txBody>
      </p:sp>
      <p:sp>
        <p:nvSpPr>
          <p:cNvPr id="6" name="Footer Placeholder 5">
            <a:extLst>
              <a:ext uri="{FF2B5EF4-FFF2-40B4-BE49-F238E27FC236}">
                <a16:creationId xmlns:a16="http://schemas.microsoft.com/office/drawing/2014/main" id="{82B0B4C8-8B08-464E-B9A4-F06D2015BB29}"/>
              </a:ext>
            </a:extLst>
          </p:cNvPr>
          <p:cNvSpPr>
            <a:spLocks noGrp="1"/>
          </p:cNvSpPr>
          <p:nvPr>
            <p:ph type="ftr" sz="quarter" idx="13"/>
          </p:nvPr>
        </p:nvSpPr>
        <p:spPr/>
        <p:txBody>
          <a:bodyPr/>
          <a:lstStyle/>
          <a:p>
            <a:r>
              <a:rPr lang="en-US"/>
              <a:t>Presentation title lorem ipsum dolor sit amet miralet  |  © Tufts Medicine 2022  |  Private and confidential. Not for redistribution.</a:t>
            </a:r>
            <a:endParaRPr lang="en-US" dirty="0"/>
          </a:p>
        </p:txBody>
      </p:sp>
      <p:sp>
        <p:nvSpPr>
          <p:cNvPr id="7" name="Slide Number Placeholder 6">
            <a:extLst>
              <a:ext uri="{FF2B5EF4-FFF2-40B4-BE49-F238E27FC236}">
                <a16:creationId xmlns:a16="http://schemas.microsoft.com/office/drawing/2014/main" id="{C9192C7E-D707-124E-A6FD-715F514FADE8}"/>
              </a:ext>
            </a:extLst>
          </p:cNvPr>
          <p:cNvSpPr>
            <a:spLocks noGrp="1"/>
          </p:cNvSpPr>
          <p:nvPr>
            <p:ph type="sldNum" sz="quarter" idx="14"/>
          </p:nvPr>
        </p:nvSpPr>
        <p:spPr/>
        <p:txBody>
          <a:bodyPr/>
          <a:lstStyle/>
          <a:p>
            <a:fld id="{63DCA5C9-2E11-4C67-86EB-AE1DE127DC64}" type="slidenum">
              <a:rPr lang="en-US" smtClean="0"/>
              <a:pPr/>
              <a:t>‹#›</a:t>
            </a:fld>
            <a:endParaRPr lang="en-US" dirty="0"/>
          </a:p>
        </p:txBody>
      </p:sp>
      <p:sp>
        <p:nvSpPr>
          <p:cNvPr id="8" name="Picture Placeholder 4">
            <a:extLst>
              <a:ext uri="{FF2B5EF4-FFF2-40B4-BE49-F238E27FC236}">
                <a16:creationId xmlns:a16="http://schemas.microsoft.com/office/drawing/2014/main" id="{68A0BB74-2340-FF49-8BC2-95989AFD59AF}"/>
              </a:ext>
            </a:extLst>
          </p:cNvPr>
          <p:cNvSpPr>
            <a:spLocks noGrp="1"/>
          </p:cNvSpPr>
          <p:nvPr>
            <p:ph type="pic" sz="quarter" idx="23"/>
          </p:nvPr>
        </p:nvSpPr>
        <p:spPr>
          <a:xfrm>
            <a:off x="1109663" y="1581150"/>
            <a:ext cx="7685484" cy="4822825"/>
          </a:xfrm>
          <a:solidFill>
            <a:schemeClr val="bg1">
              <a:lumMod val="75000"/>
            </a:schemeClr>
          </a:solidFill>
        </p:spPr>
        <p:txBody>
          <a:bodyPr tIns="2651760"/>
          <a:lstStyle>
            <a:lvl1pPr algn="ctr">
              <a:defRPr/>
            </a:lvl1pPr>
          </a:lstStyle>
          <a:p>
            <a:r>
              <a:rPr lang="en-US"/>
              <a:t>Click icon to add picture</a:t>
            </a:r>
          </a:p>
        </p:txBody>
      </p:sp>
      <p:sp>
        <p:nvSpPr>
          <p:cNvPr id="9" name="Picture 5">
            <a:extLst>
              <a:ext uri="{FF2B5EF4-FFF2-40B4-BE49-F238E27FC236}">
                <a16:creationId xmlns:a16="http://schemas.microsoft.com/office/drawing/2014/main" id="{8CDDCB67-33FA-A240-B821-E512E8E2B6F4}"/>
              </a:ext>
            </a:extLst>
          </p:cNvPr>
          <p:cNvSpPr/>
          <p:nvPr/>
        </p:nvSpPr>
        <p:spPr>
          <a:xfrm>
            <a:off x="245909" y="376015"/>
            <a:ext cx="267462" cy="356616"/>
          </a:xfrm>
          <a:custGeom>
            <a:avLst/>
            <a:gdLst>
              <a:gd name="connsiteX0" fmla="*/ 227806 w 455612"/>
              <a:gd name="connsiteY0" fmla="*/ 0 h 455612"/>
              <a:gd name="connsiteX1" fmla="*/ 0 w 455612"/>
              <a:gd name="connsiteY1" fmla="*/ 227806 h 455612"/>
              <a:gd name="connsiteX2" fmla="*/ 227806 w 455612"/>
              <a:gd name="connsiteY2" fmla="*/ 455612 h 455612"/>
              <a:gd name="connsiteX3" fmla="*/ 455612 w 455612"/>
              <a:gd name="connsiteY3" fmla="*/ 227806 h 455612"/>
              <a:gd name="connsiteX4" fmla="*/ 227806 w 455612"/>
              <a:gd name="connsiteY4" fmla="*/ 0 h 455612"/>
              <a:gd name="connsiteX5" fmla="*/ 175917 w 455612"/>
              <a:gd name="connsiteY5" fmla="*/ 325256 h 455612"/>
              <a:gd name="connsiteX6" fmla="*/ 175917 w 455612"/>
              <a:gd name="connsiteY6" fmla="*/ 229072 h 455612"/>
              <a:gd name="connsiteX7" fmla="*/ 217681 w 455612"/>
              <a:gd name="connsiteY7" fmla="*/ 279695 h 455612"/>
              <a:gd name="connsiteX8" fmla="*/ 236665 w 455612"/>
              <a:gd name="connsiteY8" fmla="*/ 279695 h 455612"/>
              <a:gd name="connsiteX9" fmla="*/ 280328 w 455612"/>
              <a:gd name="connsiteY9" fmla="*/ 229072 h 455612"/>
              <a:gd name="connsiteX10" fmla="*/ 280328 w 455612"/>
              <a:gd name="connsiteY10" fmla="*/ 324624 h 455612"/>
              <a:gd name="connsiteX11" fmla="*/ 323358 w 455612"/>
              <a:gd name="connsiteY11" fmla="*/ 324624 h 455612"/>
              <a:gd name="connsiteX12" fmla="*/ 323358 w 455612"/>
              <a:gd name="connsiteY12" fmla="*/ 380309 h 455612"/>
              <a:gd name="connsiteX13" fmla="*/ 132254 w 455612"/>
              <a:gd name="connsiteY13" fmla="*/ 380309 h 455612"/>
              <a:gd name="connsiteX14" fmla="*/ 132254 w 455612"/>
              <a:gd name="connsiteY14" fmla="*/ 324624 h 455612"/>
              <a:gd name="connsiteX15" fmla="*/ 175917 w 455612"/>
              <a:gd name="connsiteY15" fmla="*/ 324624 h 455612"/>
              <a:gd name="connsiteX16" fmla="*/ 378411 w 455612"/>
              <a:gd name="connsiteY16" fmla="*/ 211353 h 455612"/>
              <a:gd name="connsiteX17" fmla="*/ 323358 w 455612"/>
              <a:gd name="connsiteY17" fmla="*/ 211353 h 455612"/>
              <a:gd name="connsiteX18" fmla="*/ 323358 w 455612"/>
              <a:gd name="connsiteY18" fmla="*/ 167691 h 455612"/>
              <a:gd name="connsiteX19" fmla="*/ 280328 w 455612"/>
              <a:gd name="connsiteY19" fmla="*/ 167691 h 455612"/>
              <a:gd name="connsiteX20" fmla="*/ 227173 w 455612"/>
              <a:gd name="connsiteY20" fmla="*/ 229704 h 455612"/>
              <a:gd name="connsiteX21" fmla="*/ 176550 w 455612"/>
              <a:gd name="connsiteY21" fmla="*/ 167691 h 455612"/>
              <a:gd name="connsiteX22" fmla="*/ 132254 w 455612"/>
              <a:gd name="connsiteY22" fmla="*/ 167691 h 455612"/>
              <a:gd name="connsiteX23" fmla="*/ 132254 w 455612"/>
              <a:gd name="connsiteY23" fmla="*/ 211353 h 455612"/>
              <a:gd name="connsiteX24" fmla="*/ 77834 w 455612"/>
              <a:gd name="connsiteY24" fmla="*/ 211353 h 455612"/>
              <a:gd name="connsiteX25" fmla="*/ 77834 w 455612"/>
              <a:gd name="connsiteY25" fmla="*/ 106309 h 455612"/>
              <a:gd name="connsiteX26" fmla="*/ 378411 w 455612"/>
              <a:gd name="connsiteY26" fmla="*/ 106309 h 455612"/>
              <a:gd name="connsiteX27" fmla="*/ 378411 w 455612"/>
              <a:gd name="connsiteY27" fmla="*/ 211353 h 455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55612" h="455612">
                <a:moveTo>
                  <a:pt x="227806" y="0"/>
                </a:moveTo>
                <a:cubicBezTo>
                  <a:pt x="101880" y="0"/>
                  <a:pt x="0" y="101880"/>
                  <a:pt x="0" y="227806"/>
                </a:cubicBezTo>
                <a:cubicBezTo>
                  <a:pt x="0" y="353732"/>
                  <a:pt x="101880" y="455612"/>
                  <a:pt x="227806" y="455612"/>
                </a:cubicBezTo>
                <a:cubicBezTo>
                  <a:pt x="353732" y="455612"/>
                  <a:pt x="455612" y="353732"/>
                  <a:pt x="455612" y="227806"/>
                </a:cubicBezTo>
                <a:cubicBezTo>
                  <a:pt x="455612" y="101880"/>
                  <a:pt x="353732" y="0"/>
                  <a:pt x="227806" y="0"/>
                </a:cubicBezTo>
                <a:close/>
                <a:moveTo>
                  <a:pt x="175917" y="325256"/>
                </a:moveTo>
                <a:lnTo>
                  <a:pt x="175917" y="229072"/>
                </a:lnTo>
                <a:lnTo>
                  <a:pt x="217681" y="279695"/>
                </a:lnTo>
                <a:lnTo>
                  <a:pt x="236665" y="279695"/>
                </a:lnTo>
                <a:lnTo>
                  <a:pt x="280328" y="229072"/>
                </a:lnTo>
                <a:lnTo>
                  <a:pt x="280328" y="324624"/>
                </a:lnTo>
                <a:lnTo>
                  <a:pt x="323358" y="324624"/>
                </a:lnTo>
                <a:lnTo>
                  <a:pt x="323358" y="380309"/>
                </a:lnTo>
                <a:lnTo>
                  <a:pt x="132254" y="380309"/>
                </a:lnTo>
                <a:lnTo>
                  <a:pt x="132254" y="324624"/>
                </a:lnTo>
                <a:lnTo>
                  <a:pt x="175917" y="324624"/>
                </a:lnTo>
                <a:close/>
                <a:moveTo>
                  <a:pt x="378411" y="211353"/>
                </a:moveTo>
                <a:lnTo>
                  <a:pt x="323358" y="211353"/>
                </a:lnTo>
                <a:lnTo>
                  <a:pt x="323358" y="167691"/>
                </a:lnTo>
                <a:lnTo>
                  <a:pt x="280328" y="167691"/>
                </a:lnTo>
                <a:lnTo>
                  <a:pt x="227173" y="229704"/>
                </a:lnTo>
                <a:lnTo>
                  <a:pt x="176550" y="167691"/>
                </a:lnTo>
                <a:lnTo>
                  <a:pt x="132254" y="167691"/>
                </a:lnTo>
                <a:lnTo>
                  <a:pt x="132254" y="211353"/>
                </a:lnTo>
                <a:lnTo>
                  <a:pt x="77834" y="211353"/>
                </a:lnTo>
                <a:lnTo>
                  <a:pt x="77834" y="106309"/>
                </a:lnTo>
                <a:lnTo>
                  <a:pt x="378411" y="106309"/>
                </a:lnTo>
                <a:lnTo>
                  <a:pt x="378411" y="211353"/>
                </a:lnTo>
                <a:close/>
              </a:path>
            </a:pathLst>
          </a:custGeom>
          <a:solidFill>
            <a:srgbClr val="FFFFFF"/>
          </a:solidFill>
          <a:ln w="6218" cap="flat">
            <a:noFill/>
            <a:prstDash val="solid"/>
            <a:miter/>
          </a:ln>
        </p:spPr>
        <p:txBody>
          <a:bodyPr rtlCol="0" anchor="ctr"/>
          <a:lstStyle/>
          <a:p>
            <a:endParaRPr lang="en-US" sz="1350"/>
          </a:p>
        </p:txBody>
      </p:sp>
    </p:spTree>
    <p:extLst>
      <p:ext uri="{BB962C8B-B14F-4D97-AF65-F5344CB8AC3E}">
        <p14:creationId xmlns:p14="http://schemas.microsoft.com/office/powerpoint/2010/main" val="26422984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ontent full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Picture Placeholder 3">
            <a:extLst>
              <a:ext uri="{FF2B5EF4-FFF2-40B4-BE49-F238E27FC236}">
                <a16:creationId xmlns:a16="http://schemas.microsoft.com/office/drawing/2014/main" id="{7BEE3138-6B02-C347-A590-9B766E7E1B05}"/>
              </a:ext>
            </a:extLst>
          </p:cNvPr>
          <p:cNvSpPr>
            <a:spLocks noGrp="1"/>
          </p:cNvSpPr>
          <p:nvPr>
            <p:ph type="pic" sz="quarter" idx="10"/>
          </p:nvPr>
        </p:nvSpPr>
        <p:spPr>
          <a:xfrm>
            <a:off x="1109662" y="454024"/>
            <a:ext cx="7687866" cy="5942014"/>
          </a:xfrm>
          <a:solidFill>
            <a:schemeClr val="bg1">
              <a:lumMod val="75000"/>
            </a:schemeClr>
          </a:solidFill>
        </p:spPr>
        <p:txBody>
          <a:bodyPr tIns="2468880"/>
          <a:lstStyle>
            <a:lvl1pPr algn="ctr">
              <a:defRPr>
                <a:solidFill>
                  <a:schemeClr val="tx2"/>
                </a:solidFill>
              </a:defRPr>
            </a:lvl1pPr>
          </a:lstStyle>
          <a:p>
            <a:r>
              <a:rPr lang="en-US"/>
              <a:t>Click icon to add picture</a:t>
            </a:r>
          </a:p>
        </p:txBody>
      </p:sp>
      <p:sp>
        <p:nvSpPr>
          <p:cNvPr id="3" name="Footer Placeholder 2">
            <a:extLst>
              <a:ext uri="{FF2B5EF4-FFF2-40B4-BE49-F238E27FC236}">
                <a16:creationId xmlns:a16="http://schemas.microsoft.com/office/drawing/2014/main" id="{97E92132-40F9-DF45-A214-EF527D96CA32}"/>
              </a:ext>
            </a:extLst>
          </p:cNvPr>
          <p:cNvSpPr>
            <a:spLocks noGrp="1"/>
          </p:cNvSpPr>
          <p:nvPr>
            <p:ph type="ftr" sz="quarter" idx="12"/>
          </p:nvPr>
        </p:nvSpPr>
        <p:spPr/>
        <p:txBody>
          <a:bodyPr/>
          <a:lstStyle/>
          <a:p>
            <a:pPr lvl="8"/>
            <a:r>
              <a:rPr lang="en-US"/>
              <a:t>Presentation title lorem ipsum dolor sit amet miralet  |  © Tufts Medicine 2022  |  Private and confidential. Not for redistribution.</a:t>
            </a:r>
            <a:endParaRPr lang="en-US" dirty="0"/>
          </a:p>
        </p:txBody>
      </p:sp>
      <p:sp>
        <p:nvSpPr>
          <p:cNvPr id="4" name="Slide Number Placeholder 3">
            <a:extLst>
              <a:ext uri="{FF2B5EF4-FFF2-40B4-BE49-F238E27FC236}">
                <a16:creationId xmlns:a16="http://schemas.microsoft.com/office/drawing/2014/main" id="{8462FA05-83B8-1345-9894-31CC66447F91}"/>
              </a:ext>
            </a:extLst>
          </p:cNvPr>
          <p:cNvSpPr>
            <a:spLocks noGrp="1"/>
          </p:cNvSpPr>
          <p:nvPr>
            <p:ph type="sldNum" sz="quarter" idx="13"/>
          </p:nvPr>
        </p:nvSpPr>
        <p:spPr/>
        <p:txBody>
          <a:bodyPr/>
          <a:lstStyle/>
          <a:p>
            <a:fld id="{63DCA5C9-2E11-4C67-86EB-AE1DE127DC64}" type="slidenum">
              <a:rPr lang="en-US" smtClean="0"/>
              <a:pPr/>
              <a:t>‹#›</a:t>
            </a:fld>
            <a:endParaRPr lang="en-US" dirty="0"/>
          </a:p>
        </p:txBody>
      </p:sp>
      <p:sp>
        <p:nvSpPr>
          <p:cNvPr id="6" name="Picture 5">
            <a:extLst>
              <a:ext uri="{FF2B5EF4-FFF2-40B4-BE49-F238E27FC236}">
                <a16:creationId xmlns:a16="http://schemas.microsoft.com/office/drawing/2014/main" id="{F1A2AA47-C422-AD40-888C-5F0D66638451}"/>
              </a:ext>
            </a:extLst>
          </p:cNvPr>
          <p:cNvSpPr/>
          <p:nvPr/>
        </p:nvSpPr>
        <p:spPr>
          <a:xfrm>
            <a:off x="245909" y="376015"/>
            <a:ext cx="267462" cy="356616"/>
          </a:xfrm>
          <a:custGeom>
            <a:avLst/>
            <a:gdLst>
              <a:gd name="connsiteX0" fmla="*/ 227806 w 455612"/>
              <a:gd name="connsiteY0" fmla="*/ 0 h 455612"/>
              <a:gd name="connsiteX1" fmla="*/ 0 w 455612"/>
              <a:gd name="connsiteY1" fmla="*/ 227806 h 455612"/>
              <a:gd name="connsiteX2" fmla="*/ 227806 w 455612"/>
              <a:gd name="connsiteY2" fmla="*/ 455612 h 455612"/>
              <a:gd name="connsiteX3" fmla="*/ 455612 w 455612"/>
              <a:gd name="connsiteY3" fmla="*/ 227806 h 455612"/>
              <a:gd name="connsiteX4" fmla="*/ 227806 w 455612"/>
              <a:gd name="connsiteY4" fmla="*/ 0 h 455612"/>
              <a:gd name="connsiteX5" fmla="*/ 175917 w 455612"/>
              <a:gd name="connsiteY5" fmla="*/ 325256 h 455612"/>
              <a:gd name="connsiteX6" fmla="*/ 175917 w 455612"/>
              <a:gd name="connsiteY6" fmla="*/ 229072 h 455612"/>
              <a:gd name="connsiteX7" fmla="*/ 217681 w 455612"/>
              <a:gd name="connsiteY7" fmla="*/ 279695 h 455612"/>
              <a:gd name="connsiteX8" fmla="*/ 236665 w 455612"/>
              <a:gd name="connsiteY8" fmla="*/ 279695 h 455612"/>
              <a:gd name="connsiteX9" fmla="*/ 280328 w 455612"/>
              <a:gd name="connsiteY9" fmla="*/ 229072 h 455612"/>
              <a:gd name="connsiteX10" fmla="*/ 280328 w 455612"/>
              <a:gd name="connsiteY10" fmla="*/ 324624 h 455612"/>
              <a:gd name="connsiteX11" fmla="*/ 323358 w 455612"/>
              <a:gd name="connsiteY11" fmla="*/ 324624 h 455612"/>
              <a:gd name="connsiteX12" fmla="*/ 323358 w 455612"/>
              <a:gd name="connsiteY12" fmla="*/ 380309 h 455612"/>
              <a:gd name="connsiteX13" fmla="*/ 132254 w 455612"/>
              <a:gd name="connsiteY13" fmla="*/ 380309 h 455612"/>
              <a:gd name="connsiteX14" fmla="*/ 132254 w 455612"/>
              <a:gd name="connsiteY14" fmla="*/ 324624 h 455612"/>
              <a:gd name="connsiteX15" fmla="*/ 175917 w 455612"/>
              <a:gd name="connsiteY15" fmla="*/ 324624 h 455612"/>
              <a:gd name="connsiteX16" fmla="*/ 378411 w 455612"/>
              <a:gd name="connsiteY16" fmla="*/ 211353 h 455612"/>
              <a:gd name="connsiteX17" fmla="*/ 323358 w 455612"/>
              <a:gd name="connsiteY17" fmla="*/ 211353 h 455612"/>
              <a:gd name="connsiteX18" fmla="*/ 323358 w 455612"/>
              <a:gd name="connsiteY18" fmla="*/ 167691 h 455612"/>
              <a:gd name="connsiteX19" fmla="*/ 280328 w 455612"/>
              <a:gd name="connsiteY19" fmla="*/ 167691 h 455612"/>
              <a:gd name="connsiteX20" fmla="*/ 227173 w 455612"/>
              <a:gd name="connsiteY20" fmla="*/ 229704 h 455612"/>
              <a:gd name="connsiteX21" fmla="*/ 176550 w 455612"/>
              <a:gd name="connsiteY21" fmla="*/ 167691 h 455612"/>
              <a:gd name="connsiteX22" fmla="*/ 132254 w 455612"/>
              <a:gd name="connsiteY22" fmla="*/ 167691 h 455612"/>
              <a:gd name="connsiteX23" fmla="*/ 132254 w 455612"/>
              <a:gd name="connsiteY23" fmla="*/ 211353 h 455612"/>
              <a:gd name="connsiteX24" fmla="*/ 77834 w 455612"/>
              <a:gd name="connsiteY24" fmla="*/ 211353 h 455612"/>
              <a:gd name="connsiteX25" fmla="*/ 77834 w 455612"/>
              <a:gd name="connsiteY25" fmla="*/ 106309 h 455612"/>
              <a:gd name="connsiteX26" fmla="*/ 378411 w 455612"/>
              <a:gd name="connsiteY26" fmla="*/ 106309 h 455612"/>
              <a:gd name="connsiteX27" fmla="*/ 378411 w 455612"/>
              <a:gd name="connsiteY27" fmla="*/ 211353 h 455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55612" h="455612">
                <a:moveTo>
                  <a:pt x="227806" y="0"/>
                </a:moveTo>
                <a:cubicBezTo>
                  <a:pt x="101880" y="0"/>
                  <a:pt x="0" y="101880"/>
                  <a:pt x="0" y="227806"/>
                </a:cubicBezTo>
                <a:cubicBezTo>
                  <a:pt x="0" y="353732"/>
                  <a:pt x="101880" y="455612"/>
                  <a:pt x="227806" y="455612"/>
                </a:cubicBezTo>
                <a:cubicBezTo>
                  <a:pt x="353732" y="455612"/>
                  <a:pt x="455612" y="353732"/>
                  <a:pt x="455612" y="227806"/>
                </a:cubicBezTo>
                <a:cubicBezTo>
                  <a:pt x="455612" y="101880"/>
                  <a:pt x="353732" y="0"/>
                  <a:pt x="227806" y="0"/>
                </a:cubicBezTo>
                <a:close/>
                <a:moveTo>
                  <a:pt x="175917" y="325256"/>
                </a:moveTo>
                <a:lnTo>
                  <a:pt x="175917" y="229072"/>
                </a:lnTo>
                <a:lnTo>
                  <a:pt x="217681" y="279695"/>
                </a:lnTo>
                <a:lnTo>
                  <a:pt x="236665" y="279695"/>
                </a:lnTo>
                <a:lnTo>
                  <a:pt x="280328" y="229072"/>
                </a:lnTo>
                <a:lnTo>
                  <a:pt x="280328" y="324624"/>
                </a:lnTo>
                <a:lnTo>
                  <a:pt x="323358" y="324624"/>
                </a:lnTo>
                <a:lnTo>
                  <a:pt x="323358" y="380309"/>
                </a:lnTo>
                <a:lnTo>
                  <a:pt x="132254" y="380309"/>
                </a:lnTo>
                <a:lnTo>
                  <a:pt x="132254" y="324624"/>
                </a:lnTo>
                <a:lnTo>
                  <a:pt x="175917" y="324624"/>
                </a:lnTo>
                <a:close/>
                <a:moveTo>
                  <a:pt x="378411" y="211353"/>
                </a:moveTo>
                <a:lnTo>
                  <a:pt x="323358" y="211353"/>
                </a:lnTo>
                <a:lnTo>
                  <a:pt x="323358" y="167691"/>
                </a:lnTo>
                <a:lnTo>
                  <a:pt x="280328" y="167691"/>
                </a:lnTo>
                <a:lnTo>
                  <a:pt x="227173" y="229704"/>
                </a:lnTo>
                <a:lnTo>
                  <a:pt x="176550" y="167691"/>
                </a:lnTo>
                <a:lnTo>
                  <a:pt x="132254" y="167691"/>
                </a:lnTo>
                <a:lnTo>
                  <a:pt x="132254" y="211353"/>
                </a:lnTo>
                <a:lnTo>
                  <a:pt x="77834" y="211353"/>
                </a:lnTo>
                <a:lnTo>
                  <a:pt x="77834" y="106309"/>
                </a:lnTo>
                <a:lnTo>
                  <a:pt x="378411" y="106309"/>
                </a:lnTo>
                <a:lnTo>
                  <a:pt x="378411" y="211353"/>
                </a:lnTo>
                <a:close/>
              </a:path>
            </a:pathLst>
          </a:custGeom>
          <a:solidFill>
            <a:srgbClr val="FFFFFF"/>
          </a:solidFill>
          <a:ln w="6218" cap="flat">
            <a:noFill/>
            <a:prstDash val="solid"/>
            <a:miter/>
          </a:ln>
        </p:spPr>
        <p:txBody>
          <a:bodyPr rtlCol="0" anchor="ctr"/>
          <a:lstStyle/>
          <a:p>
            <a:endParaRPr lang="en-US" sz="1350"/>
          </a:p>
        </p:txBody>
      </p:sp>
    </p:spTree>
    <p:extLst>
      <p:ext uri="{BB962C8B-B14F-4D97-AF65-F5344CB8AC3E}">
        <p14:creationId xmlns:p14="http://schemas.microsoft.com/office/powerpoint/2010/main" val="41597628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ontent full ch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CC03AD9B-D8B3-2742-A2D7-5B7D9A3A5D7D}"/>
              </a:ext>
            </a:extLst>
          </p:cNvPr>
          <p:cNvSpPr>
            <a:spLocks noGrp="1"/>
          </p:cNvSpPr>
          <p:nvPr>
            <p:ph type="ftr" sz="quarter" idx="18"/>
          </p:nvPr>
        </p:nvSpPr>
        <p:spPr/>
        <p:txBody>
          <a:bodyPr/>
          <a:lstStyle/>
          <a:p>
            <a:r>
              <a:rPr lang="en-US"/>
              <a:t>Presentation title lorem ipsum dolor sit amet miralet  |  © Tufts Medicine 2022  |  Private and confidential. Not for redistribution.</a:t>
            </a:r>
            <a:endParaRPr lang="en-US" dirty="0"/>
          </a:p>
        </p:txBody>
      </p:sp>
      <p:sp>
        <p:nvSpPr>
          <p:cNvPr id="4" name="Slide Number Placeholder 3">
            <a:extLst>
              <a:ext uri="{FF2B5EF4-FFF2-40B4-BE49-F238E27FC236}">
                <a16:creationId xmlns:a16="http://schemas.microsoft.com/office/drawing/2014/main" id="{8B8BE58B-E3A5-FA4D-9A44-514690C44A95}"/>
              </a:ext>
            </a:extLst>
          </p:cNvPr>
          <p:cNvSpPr>
            <a:spLocks noGrp="1"/>
          </p:cNvSpPr>
          <p:nvPr>
            <p:ph type="sldNum" sz="quarter" idx="19"/>
          </p:nvPr>
        </p:nvSpPr>
        <p:spPr/>
        <p:txBody>
          <a:bodyPr/>
          <a:lstStyle/>
          <a:p>
            <a:fld id="{63DCA5C9-2E11-4C67-86EB-AE1DE127DC64}" type="slidenum">
              <a:rPr lang="en-US" smtClean="0"/>
              <a:pPr/>
              <a:t>‹#›</a:t>
            </a:fld>
            <a:endParaRPr lang="en-US" dirty="0"/>
          </a:p>
        </p:txBody>
      </p:sp>
      <p:sp>
        <p:nvSpPr>
          <p:cNvPr id="7" name="Chart Placeholder 6">
            <a:extLst>
              <a:ext uri="{FF2B5EF4-FFF2-40B4-BE49-F238E27FC236}">
                <a16:creationId xmlns:a16="http://schemas.microsoft.com/office/drawing/2014/main" id="{0203C4E6-EC7C-1F40-86EA-065A6220FC54}"/>
              </a:ext>
            </a:extLst>
          </p:cNvPr>
          <p:cNvSpPr>
            <a:spLocks noGrp="1"/>
          </p:cNvSpPr>
          <p:nvPr>
            <p:ph type="chart" sz="quarter" idx="20"/>
          </p:nvPr>
        </p:nvSpPr>
        <p:spPr>
          <a:xfrm>
            <a:off x="1109662" y="454026"/>
            <a:ext cx="7687866" cy="5949950"/>
          </a:xfrm>
          <a:pattFill prst="pct10">
            <a:fgClr>
              <a:schemeClr val="tx1"/>
            </a:fgClr>
            <a:bgClr>
              <a:schemeClr val="bg1"/>
            </a:bgClr>
          </a:pattFill>
        </p:spPr>
        <p:txBody>
          <a:bodyPr tIns="2560320"/>
          <a:lstStyle>
            <a:lvl1pPr algn="ctr">
              <a:defRPr/>
            </a:lvl1pPr>
          </a:lstStyle>
          <a:p>
            <a:r>
              <a:rPr lang="en-US"/>
              <a:t>Click icon to add chart</a:t>
            </a:r>
          </a:p>
        </p:txBody>
      </p:sp>
      <p:sp>
        <p:nvSpPr>
          <p:cNvPr id="6" name="Picture 5">
            <a:extLst>
              <a:ext uri="{FF2B5EF4-FFF2-40B4-BE49-F238E27FC236}">
                <a16:creationId xmlns:a16="http://schemas.microsoft.com/office/drawing/2014/main" id="{29BD7782-4E99-6342-9724-69F3DEFE9764}"/>
              </a:ext>
            </a:extLst>
          </p:cNvPr>
          <p:cNvSpPr/>
          <p:nvPr/>
        </p:nvSpPr>
        <p:spPr>
          <a:xfrm>
            <a:off x="245909" y="376015"/>
            <a:ext cx="267462" cy="356616"/>
          </a:xfrm>
          <a:custGeom>
            <a:avLst/>
            <a:gdLst>
              <a:gd name="connsiteX0" fmla="*/ 227806 w 455612"/>
              <a:gd name="connsiteY0" fmla="*/ 0 h 455612"/>
              <a:gd name="connsiteX1" fmla="*/ 0 w 455612"/>
              <a:gd name="connsiteY1" fmla="*/ 227806 h 455612"/>
              <a:gd name="connsiteX2" fmla="*/ 227806 w 455612"/>
              <a:gd name="connsiteY2" fmla="*/ 455612 h 455612"/>
              <a:gd name="connsiteX3" fmla="*/ 455612 w 455612"/>
              <a:gd name="connsiteY3" fmla="*/ 227806 h 455612"/>
              <a:gd name="connsiteX4" fmla="*/ 227806 w 455612"/>
              <a:gd name="connsiteY4" fmla="*/ 0 h 455612"/>
              <a:gd name="connsiteX5" fmla="*/ 175917 w 455612"/>
              <a:gd name="connsiteY5" fmla="*/ 325256 h 455612"/>
              <a:gd name="connsiteX6" fmla="*/ 175917 w 455612"/>
              <a:gd name="connsiteY6" fmla="*/ 229072 h 455612"/>
              <a:gd name="connsiteX7" fmla="*/ 217681 w 455612"/>
              <a:gd name="connsiteY7" fmla="*/ 279695 h 455612"/>
              <a:gd name="connsiteX8" fmla="*/ 236665 w 455612"/>
              <a:gd name="connsiteY8" fmla="*/ 279695 h 455612"/>
              <a:gd name="connsiteX9" fmla="*/ 280328 w 455612"/>
              <a:gd name="connsiteY9" fmla="*/ 229072 h 455612"/>
              <a:gd name="connsiteX10" fmla="*/ 280328 w 455612"/>
              <a:gd name="connsiteY10" fmla="*/ 324624 h 455612"/>
              <a:gd name="connsiteX11" fmla="*/ 323358 w 455612"/>
              <a:gd name="connsiteY11" fmla="*/ 324624 h 455612"/>
              <a:gd name="connsiteX12" fmla="*/ 323358 w 455612"/>
              <a:gd name="connsiteY12" fmla="*/ 380309 h 455612"/>
              <a:gd name="connsiteX13" fmla="*/ 132254 w 455612"/>
              <a:gd name="connsiteY13" fmla="*/ 380309 h 455612"/>
              <a:gd name="connsiteX14" fmla="*/ 132254 w 455612"/>
              <a:gd name="connsiteY14" fmla="*/ 324624 h 455612"/>
              <a:gd name="connsiteX15" fmla="*/ 175917 w 455612"/>
              <a:gd name="connsiteY15" fmla="*/ 324624 h 455612"/>
              <a:gd name="connsiteX16" fmla="*/ 378411 w 455612"/>
              <a:gd name="connsiteY16" fmla="*/ 211353 h 455612"/>
              <a:gd name="connsiteX17" fmla="*/ 323358 w 455612"/>
              <a:gd name="connsiteY17" fmla="*/ 211353 h 455612"/>
              <a:gd name="connsiteX18" fmla="*/ 323358 w 455612"/>
              <a:gd name="connsiteY18" fmla="*/ 167691 h 455612"/>
              <a:gd name="connsiteX19" fmla="*/ 280328 w 455612"/>
              <a:gd name="connsiteY19" fmla="*/ 167691 h 455612"/>
              <a:gd name="connsiteX20" fmla="*/ 227173 w 455612"/>
              <a:gd name="connsiteY20" fmla="*/ 229704 h 455612"/>
              <a:gd name="connsiteX21" fmla="*/ 176550 w 455612"/>
              <a:gd name="connsiteY21" fmla="*/ 167691 h 455612"/>
              <a:gd name="connsiteX22" fmla="*/ 132254 w 455612"/>
              <a:gd name="connsiteY22" fmla="*/ 167691 h 455612"/>
              <a:gd name="connsiteX23" fmla="*/ 132254 w 455612"/>
              <a:gd name="connsiteY23" fmla="*/ 211353 h 455612"/>
              <a:gd name="connsiteX24" fmla="*/ 77834 w 455612"/>
              <a:gd name="connsiteY24" fmla="*/ 211353 h 455612"/>
              <a:gd name="connsiteX25" fmla="*/ 77834 w 455612"/>
              <a:gd name="connsiteY25" fmla="*/ 106309 h 455612"/>
              <a:gd name="connsiteX26" fmla="*/ 378411 w 455612"/>
              <a:gd name="connsiteY26" fmla="*/ 106309 h 455612"/>
              <a:gd name="connsiteX27" fmla="*/ 378411 w 455612"/>
              <a:gd name="connsiteY27" fmla="*/ 211353 h 455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55612" h="455612">
                <a:moveTo>
                  <a:pt x="227806" y="0"/>
                </a:moveTo>
                <a:cubicBezTo>
                  <a:pt x="101880" y="0"/>
                  <a:pt x="0" y="101880"/>
                  <a:pt x="0" y="227806"/>
                </a:cubicBezTo>
                <a:cubicBezTo>
                  <a:pt x="0" y="353732"/>
                  <a:pt x="101880" y="455612"/>
                  <a:pt x="227806" y="455612"/>
                </a:cubicBezTo>
                <a:cubicBezTo>
                  <a:pt x="353732" y="455612"/>
                  <a:pt x="455612" y="353732"/>
                  <a:pt x="455612" y="227806"/>
                </a:cubicBezTo>
                <a:cubicBezTo>
                  <a:pt x="455612" y="101880"/>
                  <a:pt x="353732" y="0"/>
                  <a:pt x="227806" y="0"/>
                </a:cubicBezTo>
                <a:close/>
                <a:moveTo>
                  <a:pt x="175917" y="325256"/>
                </a:moveTo>
                <a:lnTo>
                  <a:pt x="175917" y="229072"/>
                </a:lnTo>
                <a:lnTo>
                  <a:pt x="217681" y="279695"/>
                </a:lnTo>
                <a:lnTo>
                  <a:pt x="236665" y="279695"/>
                </a:lnTo>
                <a:lnTo>
                  <a:pt x="280328" y="229072"/>
                </a:lnTo>
                <a:lnTo>
                  <a:pt x="280328" y="324624"/>
                </a:lnTo>
                <a:lnTo>
                  <a:pt x="323358" y="324624"/>
                </a:lnTo>
                <a:lnTo>
                  <a:pt x="323358" y="380309"/>
                </a:lnTo>
                <a:lnTo>
                  <a:pt x="132254" y="380309"/>
                </a:lnTo>
                <a:lnTo>
                  <a:pt x="132254" y="324624"/>
                </a:lnTo>
                <a:lnTo>
                  <a:pt x="175917" y="324624"/>
                </a:lnTo>
                <a:close/>
                <a:moveTo>
                  <a:pt x="378411" y="211353"/>
                </a:moveTo>
                <a:lnTo>
                  <a:pt x="323358" y="211353"/>
                </a:lnTo>
                <a:lnTo>
                  <a:pt x="323358" y="167691"/>
                </a:lnTo>
                <a:lnTo>
                  <a:pt x="280328" y="167691"/>
                </a:lnTo>
                <a:lnTo>
                  <a:pt x="227173" y="229704"/>
                </a:lnTo>
                <a:lnTo>
                  <a:pt x="176550" y="167691"/>
                </a:lnTo>
                <a:lnTo>
                  <a:pt x="132254" y="167691"/>
                </a:lnTo>
                <a:lnTo>
                  <a:pt x="132254" y="211353"/>
                </a:lnTo>
                <a:lnTo>
                  <a:pt x="77834" y="211353"/>
                </a:lnTo>
                <a:lnTo>
                  <a:pt x="77834" y="106309"/>
                </a:lnTo>
                <a:lnTo>
                  <a:pt x="378411" y="106309"/>
                </a:lnTo>
                <a:lnTo>
                  <a:pt x="378411" y="211353"/>
                </a:lnTo>
                <a:close/>
              </a:path>
            </a:pathLst>
          </a:custGeom>
          <a:solidFill>
            <a:srgbClr val="FFFFFF"/>
          </a:solidFill>
          <a:ln w="6218" cap="flat">
            <a:noFill/>
            <a:prstDash val="solid"/>
            <a:miter/>
          </a:ln>
        </p:spPr>
        <p:txBody>
          <a:bodyPr rtlCol="0" anchor="ctr"/>
          <a:lstStyle/>
          <a:p>
            <a:endParaRPr lang="en-US" sz="1350"/>
          </a:p>
        </p:txBody>
      </p:sp>
    </p:spTree>
    <p:extLst>
      <p:ext uri="{BB962C8B-B14F-4D97-AF65-F5344CB8AC3E}">
        <p14:creationId xmlns:p14="http://schemas.microsoft.com/office/powerpoint/2010/main" val="9271578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ontent full tab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able Placeholder 5">
            <a:extLst>
              <a:ext uri="{FF2B5EF4-FFF2-40B4-BE49-F238E27FC236}">
                <a16:creationId xmlns:a16="http://schemas.microsoft.com/office/drawing/2014/main" id="{E970E05D-6C9C-AA4C-9AC8-08594C5B389D}"/>
              </a:ext>
            </a:extLst>
          </p:cNvPr>
          <p:cNvSpPr>
            <a:spLocks noGrp="1"/>
          </p:cNvSpPr>
          <p:nvPr>
            <p:ph type="tbl" sz="quarter" idx="17"/>
          </p:nvPr>
        </p:nvSpPr>
        <p:spPr>
          <a:xfrm>
            <a:off x="1109663" y="454026"/>
            <a:ext cx="7685483" cy="5949950"/>
          </a:xfrm>
          <a:pattFill prst="pct10">
            <a:fgClr>
              <a:schemeClr val="accent1"/>
            </a:fgClr>
            <a:bgClr>
              <a:schemeClr val="bg1"/>
            </a:bgClr>
          </a:pattFill>
        </p:spPr>
        <p:txBody>
          <a:bodyPr tIns="2514600"/>
          <a:lstStyle>
            <a:lvl1pPr algn="ctr">
              <a:defRPr sz="1350"/>
            </a:lvl1pPr>
          </a:lstStyle>
          <a:p>
            <a:r>
              <a:rPr lang="en-US"/>
              <a:t>Click icon to add table</a:t>
            </a:r>
          </a:p>
        </p:txBody>
      </p:sp>
      <p:sp>
        <p:nvSpPr>
          <p:cNvPr id="3" name="Footer Placeholder 2">
            <a:extLst>
              <a:ext uri="{FF2B5EF4-FFF2-40B4-BE49-F238E27FC236}">
                <a16:creationId xmlns:a16="http://schemas.microsoft.com/office/drawing/2014/main" id="{CC03AD9B-D8B3-2742-A2D7-5B7D9A3A5D7D}"/>
              </a:ext>
            </a:extLst>
          </p:cNvPr>
          <p:cNvSpPr>
            <a:spLocks noGrp="1"/>
          </p:cNvSpPr>
          <p:nvPr>
            <p:ph type="ftr" sz="quarter" idx="18"/>
          </p:nvPr>
        </p:nvSpPr>
        <p:spPr/>
        <p:txBody>
          <a:bodyPr/>
          <a:lstStyle/>
          <a:p>
            <a:r>
              <a:rPr lang="en-US"/>
              <a:t>Presentation title lorem ipsum dolor sit amet miralet  |  © Tufts Medicine 2022  |  Private and confidential. Not for redistribution.</a:t>
            </a:r>
            <a:endParaRPr lang="en-US" dirty="0"/>
          </a:p>
        </p:txBody>
      </p:sp>
      <p:sp>
        <p:nvSpPr>
          <p:cNvPr id="4" name="Slide Number Placeholder 3">
            <a:extLst>
              <a:ext uri="{FF2B5EF4-FFF2-40B4-BE49-F238E27FC236}">
                <a16:creationId xmlns:a16="http://schemas.microsoft.com/office/drawing/2014/main" id="{8B8BE58B-E3A5-FA4D-9A44-514690C44A95}"/>
              </a:ext>
            </a:extLst>
          </p:cNvPr>
          <p:cNvSpPr>
            <a:spLocks noGrp="1"/>
          </p:cNvSpPr>
          <p:nvPr>
            <p:ph type="sldNum" sz="quarter" idx="19"/>
          </p:nvPr>
        </p:nvSpPr>
        <p:spPr/>
        <p:txBody>
          <a:bodyPr/>
          <a:lstStyle/>
          <a:p>
            <a:fld id="{63DCA5C9-2E11-4C67-86EB-AE1DE127DC64}" type="slidenum">
              <a:rPr lang="en-US" smtClean="0"/>
              <a:pPr/>
              <a:t>‹#›</a:t>
            </a:fld>
            <a:endParaRPr lang="en-US" dirty="0"/>
          </a:p>
        </p:txBody>
      </p:sp>
      <p:pic>
        <p:nvPicPr>
          <p:cNvPr id="7" name="Picture 6" descr="Logo, icon&#10;&#10;Description automatically generated">
            <a:extLst>
              <a:ext uri="{FF2B5EF4-FFF2-40B4-BE49-F238E27FC236}">
                <a16:creationId xmlns:a16="http://schemas.microsoft.com/office/drawing/2014/main" id="{81C94482-CF0E-E449-9850-7B270549A7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161" y="372269"/>
            <a:ext cx="270272" cy="360363"/>
          </a:xfrm>
          <a:prstGeom prst="rect">
            <a:avLst/>
          </a:prstGeom>
        </p:spPr>
      </p:pic>
    </p:spTree>
    <p:extLst>
      <p:ext uri="{BB962C8B-B14F-4D97-AF65-F5344CB8AC3E}">
        <p14:creationId xmlns:p14="http://schemas.microsoft.com/office/powerpoint/2010/main" val="10939175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ontent 2co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Content Placeholder 8">
            <a:extLst>
              <a:ext uri="{FF2B5EF4-FFF2-40B4-BE49-F238E27FC236}">
                <a16:creationId xmlns:a16="http://schemas.microsoft.com/office/drawing/2014/main" id="{320E0C70-CE32-7343-B66C-6613FA054DAA}"/>
              </a:ext>
            </a:extLst>
          </p:cNvPr>
          <p:cNvSpPr>
            <a:spLocks noGrp="1"/>
          </p:cNvSpPr>
          <p:nvPr>
            <p:ph sz="quarter" idx="16"/>
          </p:nvPr>
        </p:nvSpPr>
        <p:spPr>
          <a:xfrm>
            <a:off x="1109662" y="1581150"/>
            <a:ext cx="3758804" cy="4822825"/>
          </a:xfrm>
        </p:spPr>
        <p:txBody>
          <a:bodyPr rIns="155448"/>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Footer Placeholder 1">
            <a:extLst>
              <a:ext uri="{FF2B5EF4-FFF2-40B4-BE49-F238E27FC236}">
                <a16:creationId xmlns:a16="http://schemas.microsoft.com/office/drawing/2014/main" id="{1FBC2C4F-8C5D-9B4F-B054-5C43FCC4CF6C}"/>
              </a:ext>
            </a:extLst>
          </p:cNvPr>
          <p:cNvSpPr>
            <a:spLocks noGrp="1"/>
          </p:cNvSpPr>
          <p:nvPr>
            <p:ph type="ftr" sz="quarter" idx="14"/>
          </p:nvPr>
        </p:nvSpPr>
        <p:spPr/>
        <p:txBody>
          <a:bodyPr/>
          <a:lstStyle/>
          <a:p>
            <a:r>
              <a:rPr lang="en-US"/>
              <a:t>Presentation title lorem ipsum dolor sit amet miralet  |  © Tufts Medicine 2022  |  Private and confidential. Not for redistribution.</a:t>
            </a:r>
            <a:endParaRPr lang="en-US" dirty="0"/>
          </a:p>
        </p:txBody>
      </p:sp>
      <p:sp>
        <p:nvSpPr>
          <p:cNvPr id="7" name="Slide Number Placeholder 6">
            <a:extLst>
              <a:ext uri="{FF2B5EF4-FFF2-40B4-BE49-F238E27FC236}">
                <a16:creationId xmlns:a16="http://schemas.microsoft.com/office/drawing/2014/main" id="{ABC00EFB-A9C2-6C49-83DB-13F682798837}"/>
              </a:ext>
            </a:extLst>
          </p:cNvPr>
          <p:cNvSpPr>
            <a:spLocks noGrp="1"/>
          </p:cNvSpPr>
          <p:nvPr>
            <p:ph type="sldNum" sz="quarter" idx="15"/>
          </p:nvPr>
        </p:nvSpPr>
        <p:spPr/>
        <p:txBody>
          <a:bodyPr/>
          <a:lstStyle/>
          <a:p>
            <a:fld id="{63DCA5C9-2E11-4C67-86EB-AE1DE127DC64}" type="slidenum">
              <a:rPr lang="en-US" smtClean="0"/>
              <a:pPr/>
              <a:t>‹#›</a:t>
            </a:fld>
            <a:endParaRPr lang="en-US" dirty="0"/>
          </a:p>
        </p:txBody>
      </p:sp>
      <p:sp>
        <p:nvSpPr>
          <p:cNvPr id="13" name="Content Placeholder 8">
            <a:extLst>
              <a:ext uri="{FF2B5EF4-FFF2-40B4-BE49-F238E27FC236}">
                <a16:creationId xmlns:a16="http://schemas.microsoft.com/office/drawing/2014/main" id="{001C55C3-023A-FF4E-A906-5C80997C28CA}"/>
              </a:ext>
            </a:extLst>
          </p:cNvPr>
          <p:cNvSpPr>
            <a:spLocks noGrp="1"/>
          </p:cNvSpPr>
          <p:nvPr>
            <p:ph sz="quarter" idx="21"/>
          </p:nvPr>
        </p:nvSpPr>
        <p:spPr>
          <a:xfrm>
            <a:off x="5039917" y="1581150"/>
            <a:ext cx="3763526" cy="4822825"/>
          </a:xfrm>
        </p:spPr>
        <p:txBody>
          <a:bodyPr rIns="155448"/>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itle 2">
            <a:extLst>
              <a:ext uri="{FF2B5EF4-FFF2-40B4-BE49-F238E27FC236}">
                <a16:creationId xmlns:a16="http://schemas.microsoft.com/office/drawing/2014/main" id="{CA1149F1-49B3-C542-803F-D3D2F88402E7}"/>
              </a:ext>
            </a:extLst>
          </p:cNvPr>
          <p:cNvSpPr>
            <a:spLocks noGrp="1"/>
          </p:cNvSpPr>
          <p:nvPr>
            <p:ph type="title"/>
          </p:nvPr>
        </p:nvSpPr>
        <p:spPr/>
        <p:txBody>
          <a:bodyPr/>
          <a:lstStyle/>
          <a:p>
            <a:r>
              <a:rPr lang="en-US"/>
              <a:t>Click to edit Master title style</a:t>
            </a:r>
          </a:p>
        </p:txBody>
      </p:sp>
      <p:sp>
        <p:nvSpPr>
          <p:cNvPr id="9" name="Picture 5">
            <a:extLst>
              <a:ext uri="{FF2B5EF4-FFF2-40B4-BE49-F238E27FC236}">
                <a16:creationId xmlns:a16="http://schemas.microsoft.com/office/drawing/2014/main" id="{40F75517-955D-FB4A-91BB-91AD90E865EB}"/>
              </a:ext>
            </a:extLst>
          </p:cNvPr>
          <p:cNvSpPr/>
          <p:nvPr/>
        </p:nvSpPr>
        <p:spPr>
          <a:xfrm>
            <a:off x="245909" y="376015"/>
            <a:ext cx="267462" cy="356616"/>
          </a:xfrm>
          <a:custGeom>
            <a:avLst/>
            <a:gdLst>
              <a:gd name="connsiteX0" fmla="*/ 227806 w 455612"/>
              <a:gd name="connsiteY0" fmla="*/ 0 h 455612"/>
              <a:gd name="connsiteX1" fmla="*/ 0 w 455612"/>
              <a:gd name="connsiteY1" fmla="*/ 227806 h 455612"/>
              <a:gd name="connsiteX2" fmla="*/ 227806 w 455612"/>
              <a:gd name="connsiteY2" fmla="*/ 455612 h 455612"/>
              <a:gd name="connsiteX3" fmla="*/ 455612 w 455612"/>
              <a:gd name="connsiteY3" fmla="*/ 227806 h 455612"/>
              <a:gd name="connsiteX4" fmla="*/ 227806 w 455612"/>
              <a:gd name="connsiteY4" fmla="*/ 0 h 455612"/>
              <a:gd name="connsiteX5" fmla="*/ 175917 w 455612"/>
              <a:gd name="connsiteY5" fmla="*/ 325256 h 455612"/>
              <a:gd name="connsiteX6" fmla="*/ 175917 w 455612"/>
              <a:gd name="connsiteY6" fmla="*/ 229072 h 455612"/>
              <a:gd name="connsiteX7" fmla="*/ 217681 w 455612"/>
              <a:gd name="connsiteY7" fmla="*/ 279695 h 455612"/>
              <a:gd name="connsiteX8" fmla="*/ 236665 w 455612"/>
              <a:gd name="connsiteY8" fmla="*/ 279695 h 455612"/>
              <a:gd name="connsiteX9" fmla="*/ 280328 w 455612"/>
              <a:gd name="connsiteY9" fmla="*/ 229072 h 455612"/>
              <a:gd name="connsiteX10" fmla="*/ 280328 w 455612"/>
              <a:gd name="connsiteY10" fmla="*/ 324624 h 455612"/>
              <a:gd name="connsiteX11" fmla="*/ 323358 w 455612"/>
              <a:gd name="connsiteY11" fmla="*/ 324624 h 455612"/>
              <a:gd name="connsiteX12" fmla="*/ 323358 w 455612"/>
              <a:gd name="connsiteY12" fmla="*/ 380309 h 455612"/>
              <a:gd name="connsiteX13" fmla="*/ 132254 w 455612"/>
              <a:gd name="connsiteY13" fmla="*/ 380309 h 455612"/>
              <a:gd name="connsiteX14" fmla="*/ 132254 w 455612"/>
              <a:gd name="connsiteY14" fmla="*/ 324624 h 455612"/>
              <a:gd name="connsiteX15" fmla="*/ 175917 w 455612"/>
              <a:gd name="connsiteY15" fmla="*/ 324624 h 455612"/>
              <a:gd name="connsiteX16" fmla="*/ 378411 w 455612"/>
              <a:gd name="connsiteY16" fmla="*/ 211353 h 455612"/>
              <a:gd name="connsiteX17" fmla="*/ 323358 w 455612"/>
              <a:gd name="connsiteY17" fmla="*/ 211353 h 455612"/>
              <a:gd name="connsiteX18" fmla="*/ 323358 w 455612"/>
              <a:gd name="connsiteY18" fmla="*/ 167691 h 455612"/>
              <a:gd name="connsiteX19" fmla="*/ 280328 w 455612"/>
              <a:gd name="connsiteY19" fmla="*/ 167691 h 455612"/>
              <a:gd name="connsiteX20" fmla="*/ 227173 w 455612"/>
              <a:gd name="connsiteY20" fmla="*/ 229704 h 455612"/>
              <a:gd name="connsiteX21" fmla="*/ 176550 w 455612"/>
              <a:gd name="connsiteY21" fmla="*/ 167691 h 455612"/>
              <a:gd name="connsiteX22" fmla="*/ 132254 w 455612"/>
              <a:gd name="connsiteY22" fmla="*/ 167691 h 455612"/>
              <a:gd name="connsiteX23" fmla="*/ 132254 w 455612"/>
              <a:gd name="connsiteY23" fmla="*/ 211353 h 455612"/>
              <a:gd name="connsiteX24" fmla="*/ 77834 w 455612"/>
              <a:gd name="connsiteY24" fmla="*/ 211353 h 455612"/>
              <a:gd name="connsiteX25" fmla="*/ 77834 w 455612"/>
              <a:gd name="connsiteY25" fmla="*/ 106309 h 455612"/>
              <a:gd name="connsiteX26" fmla="*/ 378411 w 455612"/>
              <a:gd name="connsiteY26" fmla="*/ 106309 h 455612"/>
              <a:gd name="connsiteX27" fmla="*/ 378411 w 455612"/>
              <a:gd name="connsiteY27" fmla="*/ 211353 h 455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55612" h="455612">
                <a:moveTo>
                  <a:pt x="227806" y="0"/>
                </a:moveTo>
                <a:cubicBezTo>
                  <a:pt x="101880" y="0"/>
                  <a:pt x="0" y="101880"/>
                  <a:pt x="0" y="227806"/>
                </a:cubicBezTo>
                <a:cubicBezTo>
                  <a:pt x="0" y="353732"/>
                  <a:pt x="101880" y="455612"/>
                  <a:pt x="227806" y="455612"/>
                </a:cubicBezTo>
                <a:cubicBezTo>
                  <a:pt x="353732" y="455612"/>
                  <a:pt x="455612" y="353732"/>
                  <a:pt x="455612" y="227806"/>
                </a:cubicBezTo>
                <a:cubicBezTo>
                  <a:pt x="455612" y="101880"/>
                  <a:pt x="353732" y="0"/>
                  <a:pt x="227806" y="0"/>
                </a:cubicBezTo>
                <a:close/>
                <a:moveTo>
                  <a:pt x="175917" y="325256"/>
                </a:moveTo>
                <a:lnTo>
                  <a:pt x="175917" y="229072"/>
                </a:lnTo>
                <a:lnTo>
                  <a:pt x="217681" y="279695"/>
                </a:lnTo>
                <a:lnTo>
                  <a:pt x="236665" y="279695"/>
                </a:lnTo>
                <a:lnTo>
                  <a:pt x="280328" y="229072"/>
                </a:lnTo>
                <a:lnTo>
                  <a:pt x="280328" y="324624"/>
                </a:lnTo>
                <a:lnTo>
                  <a:pt x="323358" y="324624"/>
                </a:lnTo>
                <a:lnTo>
                  <a:pt x="323358" y="380309"/>
                </a:lnTo>
                <a:lnTo>
                  <a:pt x="132254" y="380309"/>
                </a:lnTo>
                <a:lnTo>
                  <a:pt x="132254" y="324624"/>
                </a:lnTo>
                <a:lnTo>
                  <a:pt x="175917" y="324624"/>
                </a:lnTo>
                <a:close/>
                <a:moveTo>
                  <a:pt x="378411" y="211353"/>
                </a:moveTo>
                <a:lnTo>
                  <a:pt x="323358" y="211353"/>
                </a:lnTo>
                <a:lnTo>
                  <a:pt x="323358" y="167691"/>
                </a:lnTo>
                <a:lnTo>
                  <a:pt x="280328" y="167691"/>
                </a:lnTo>
                <a:lnTo>
                  <a:pt x="227173" y="229704"/>
                </a:lnTo>
                <a:lnTo>
                  <a:pt x="176550" y="167691"/>
                </a:lnTo>
                <a:lnTo>
                  <a:pt x="132254" y="167691"/>
                </a:lnTo>
                <a:lnTo>
                  <a:pt x="132254" y="211353"/>
                </a:lnTo>
                <a:lnTo>
                  <a:pt x="77834" y="211353"/>
                </a:lnTo>
                <a:lnTo>
                  <a:pt x="77834" y="106309"/>
                </a:lnTo>
                <a:lnTo>
                  <a:pt x="378411" y="106309"/>
                </a:lnTo>
                <a:lnTo>
                  <a:pt x="378411" y="211353"/>
                </a:lnTo>
                <a:close/>
              </a:path>
            </a:pathLst>
          </a:custGeom>
          <a:solidFill>
            <a:srgbClr val="FFFFFF"/>
          </a:solidFill>
          <a:ln w="6218" cap="flat">
            <a:noFill/>
            <a:prstDash val="solid"/>
            <a:miter/>
          </a:ln>
        </p:spPr>
        <p:txBody>
          <a:bodyPr rtlCol="0" anchor="ctr"/>
          <a:lstStyle/>
          <a:p>
            <a:endParaRPr lang="en-US" sz="1350"/>
          </a:p>
        </p:txBody>
      </p:sp>
    </p:spTree>
    <p:extLst>
      <p:ext uri="{BB962C8B-B14F-4D97-AF65-F5344CB8AC3E}">
        <p14:creationId xmlns:p14="http://schemas.microsoft.com/office/powerpoint/2010/main" val="4307674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ontent 2col_Call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Content Placeholder 8">
            <a:extLst>
              <a:ext uri="{FF2B5EF4-FFF2-40B4-BE49-F238E27FC236}">
                <a16:creationId xmlns:a16="http://schemas.microsoft.com/office/drawing/2014/main" id="{320E0C70-CE32-7343-B66C-6613FA054DAA}"/>
              </a:ext>
            </a:extLst>
          </p:cNvPr>
          <p:cNvSpPr>
            <a:spLocks noGrp="1"/>
          </p:cNvSpPr>
          <p:nvPr>
            <p:ph sz="quarter" idx="16"/>
          </p:nvPr>
        </p:nvSpPr>
        <p:spPr>
          <a:xfrm>
            <a:off x="1109662" y="1581150"/>
            <a:ext cx="3758804" cy="4822825"/>
          </a:xfrm>
        </p:spPr>
        <p:txBody>
          <a:bodyPr rIns="155448"/>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Footer Placeholder 1">
            <a:extLst>
              <a:ext uri="{FF2B5EF4-FFF2-40B4-BE49-F238E27FC236}">
                <a16:creationId xmlns:a16="http://schemas.microsoft.com/office/drawing/2014/main" id="{1FBC2C4F-8C5D-9B4F-B054-5C43FCC4CF6C}"/>
              </a:ext>
            </a:extLst>
          </p:cNvPr>
          <p:cNvSpPr>
            <a:spLocks noGrp="1"/>
          </p:cNvSpPr>
          <p:nvPr>
            <p:ph type="ftr" sz="quarter" idx="14"/>
          </p:nvPr>
        </p:nvSpPr>
        <p:spPr/>
        <p:txBody>
          <a:bodyPr/>
          <a:lstStyle/>
          <a:p>
            <a:r>
              <a:rPr lang="en-US"/>
              <a:t>Presentation title lorem ipsum dolor sit amet miralet  |  © Tufts Medicine 2022  |  Private and confidential. Not for redistribution.</a:t>
            </a:r>
            <a:endParaRPr lang="en-US" dirty="0"/>
          </a:p>
        </p:txBody>
      </p:sp>
      <p:sp>
        <p:nvSpPr>
          <p:cNvPr id="7" name="Slide Number Placeholder 6">
            <a:extLst>
              <a:ext uri="{FF2B5EF4-FFF2-40B4-BE49-F238E27FC236}">
                <a16:creationId xmlns:a16="http://schemas.microsoft.com/office/drawing/2014/main" id="{ABC00EFB-A9C2-6C49-83DB-13F682798837}"/>
              </a:ext>
            </a:extLst>
          </p:cNvPr>
          <p:cNvSpPr>
            <a:spLocks noGrp="1"/>
          </p:cNvSpPr>
          <p:nvPr>
            <p:ph type="sldNum" sz="quarter" idx="15"/>
          </p:nvPr>
        </p:nvSpPr>
        <p:spPr/>
        <p:txBody>
          <a:bodyPr/>
          <a:lstStyle/>
          <a:p>
            <a:fld id="{63DCA5C9-2E11-4C67-86EB-AE1DE127DC64}" type="slidenum">
              <a:rPr lang="en-US" smtClean="0"/>
              <a:pPr/>
              <a:t>‹#›</a:t>
            </a:fld>
            <a:endParaRPr lang="en-US" dirty="0"/>
          </a:p>
        </p:txBody>
      </p:sp>
      <p:sp>
        <p:nvSpPr>
          <p:cNvPr id="3" name="Title 2">
            <a:extLst>
              <a:ext uri="{FF2B5EF4-FFF2-40B4-BE49-F238E27FC236}">
                <a16:creationId xmlns:a16="http://schemas.microsoft.com/office/drawing/2014/main" id="{CA1149F1-49B3-C542-803F-D3D2F88402E7}"/>
              </a:ext>
            </a:extLst>
          </p:cNvPr>
          <p:cNvSpPr>
            <a:spLocks noGrp="1"/>
          </p:cNvSpPr>
          <p:nvPr>
            <p:ph type="title"/>
          </p:nvPr>
        </p:nvSpPr>
        <p:spPr/>
        <p:txBody>
          <a:bodyPr/>
          <a:lstStyle/>
          <a:p>
            <a:r>
              <a:rPr lang="en-US"/>
              <a:t>Click to edit Master title style</a:t>
            </a:r>
            <a:endParaRPr lang="en-US" dirty="0"/>
          </a:p>
        </p:txBody>
      </p:sp>
      <p:sp>
        <p:nvSpPr>
          <p:cNvPr id="9" name="Text Placeholder 15">
            <a:extLst>
              <a:ext uri="{FF2B5EF4-FFF2-40B4-BE49-F238E27FC236}">
                <a16:creationId xmlns:a16="http://schemas.microsoft.com/office/drawing/2014/main" id="{9E105035-5CD1-3142-9C06-DB231CE5481B}"/>
              </a:ext>
            </a:extLst>
          </p:cNvPr>
          <p:cNvSpPr>
            <a:spLocks noGrp="1"/>
          </p:cNvSpPr>
          <p:nvPr>
            <p:ph type="body" sz="quarter" idx="22" hasCustomPrompt="1"/>
          </p:nvPr>
        </p:nvSpPr>
        <p:spPr>
          <a:xfrm>
            <a:off x="5039916" y="1581150"/>
            <a:ext cx="3757613" cy="4822824"/>
          </a:xfrm>
        </p:spPr>
        <p:txBody>
          <a:bodyPr tIns="0" bIns="0" anchor="t" anchorCtr="0"/>
          <a:lstStyle>
            <a:lvl1pPr>
              <a:spcAft>
                <a:spcPts val="900"/>
              </a:spcAft>
              <a:buFontTx/>
              <a:buNone/>
              <a:defRPr sz="1800" b="0" i="0" cap="none" baseline="0">
                <a:solidFill>
                  <a:schemeClr val="accent6"/>
                </a:solidFill>
                <a:latin typeface="+mn-lt"/>
                <a:ea typeface="Roboto" panose="02000000000000000000" pitchFamily="2" charset="0"/>
                <a:cs typeface="Verdana" panose="020B0604030504040204" pitchFamily="34" charset="0"/>
              </a:defRPr>
            </a:lvl1pPr>
            <a:lvl2pPr>
              <a:spcAft>
                <a:spcPts val="900"/>
              </a:spcAft>
              <a:buFontTx/>
              <a:buNone/>
              <a:defRPr sz="1800" b="0" i="1" cap="none" baseline="0">
                <a:solidFill>
                  <a:schemeClr val="accent6"/>
                </a:solidFill>
                <a:latin typeface="+mn-lt"/>
                <a:ea typeface="Roboto" panose="02000000000000000000" pitchFamily="2" charset="0"/>
                <a:cs typeface="Verdana" panose="020B0604030504040204" pitchFamily="34" charset="0"/>
              </a:defRPr>
            </a:lvl2pPr>
            <a:lvl3pPr marL="0" indent="0">
              <a:spcAft>
                <a:spcPts val="0"/>
              </a:spcAft>
              <a:buFontTx/>
              <a:buNone/>
              <a:defRPr sz="1200" b="0" i="0" cap="none" baseline="0">
                <a:solidFill>
                  <a:schemeClr val="tx2"/>
                </a:solidFill>
                <a:latin typeface="+mn-lt"/>
                <a:ea typeface="Roboto" panose="02000000000000000000" pitchFamily="2" charset="0"/>
                <a:cs typeface="Verdana" panose="020B0604030504040204" pitchFamily="34" charset="0"/>
              </a:defRPr>
            </a:lvl3pPr>
            <a:lvl4pPr marL="0" indent="0">
              <a:spcAft>
                <a:spcPts val="0"/>
              </a:spcAft>
              <a:buFontTx/>
              <a:buNone/>
              <a:defRPr sz="1200" b="0" i="0" cap="none" baseline="0">
                <a:solidFill>
                  <a:schemeClr val="tx2"/>
                </a:solidFill>
                <a:latin typeface="+mn-lt"/>
                <a:ea typeface="Roboto" panose="02000000000000000000" pitchFamily="2" charset="0"/>
                <a:cs typeface="Verdana" panose="020B0604030504040204" pitchFamily="34" charset="0"/>
              </a:defRPr>
            </a:lvl4pPr>
            <a:lvl5pPr marL="0" indent="0">
              <a:spcAft>
                <a:spcPts val="0"/>
              </a:spcAft>
              <a:buFontTx/>
              <a:buNone/>
              <a:defRPr sz="1200" b="0" i="0" cap="none" baseline="0">
                <a:solidFill>
                  <a:schemeClr val="tx2"/>
                </a:solidFill>
                <a:latin typeface="+mn-lt"/>
                <a:ea typeface="Roboto" panose="02000000000000000000" pitchFamily="2" charset="0"/>
                <a:cs typeface="Verdana" panose="020B0604030504040204" pitchFamily="34" charset="0"/>
              </a:defRPr>
            </a:lvl5pPr>
            <a:lvl6pPr marL="0" indent="0">
              <a:spcAft>
                <a:spcPts val="0"/>
              </a:spcAft>
              <a:buFontTx/>
              <a:buNone/>
              <a:defRPr sz="1200" b="0" i="0" cap="none" baseline="0">
                <a:solidFill>
                  <a:schemeClr val="tx2"/>
                </a:solidFill>
                <a:latin typeface="+mn-lt"/>
                <a:ea typeface="Roboto" panose="02000000000000000000" pitchFamily="2" charset="0"/>
                <a:cs typeface="Verdana" panose="020B0604030504040204" pitchFamily="34" charset="0"/>
              </a:defRPr>
            </a:lvl6pPr>
            <a:lvl7pPr marL="0" indent="0">
              <a:spcAft>
                <a:spcPts val="0"/>
              </a:spcAft>
              <a:buFontTx/>
              <a:buNone/>
              <a:defRPr sz="1200" b="0" i="0" cap="none" baseline="0">
                <a:solidFill>
                  <a:schemeClr val="tx2"/>
                </a:solidFill>
                <a:latin typeface="+mn-lt"/>
                <a:ea typeface="Roboto" panose="02000000000000000000" pitchFamily="2" charset="0"/>
                <a:cs typeface="Verdana" panose="020B0604030504040204" pitchFamily="34" charset="0"/>
              </a:defRPr>
            </a:lvl7pPr>
            <a:lvl8pPr marL="0" indent="0">
              <a:spcAft>
                <a:spcPts val="0"/>
              </a:spcAft>
              <a:buFontTx/>
              <a:buNone/>
              <a:defRPr sz="1200" b="0" i="0" cap="none" baseline="0">
                <a:solidFill>
                  <a:schemeClr val="tx2"/>
                </a:solidFill>
                <a:latin typeface="+mn-lt"/>
                <a:ea typeface="Roboto" panose="02000000000000000000" pitchFamily="2" charset="0"/>
                <a:cs typeface="Verdana" panose="020B0604030504040204" pitchFamily="34" charset="0"/>
              </a:defRPr>
            </a:lvl8pPr>
            <a:lvl9pPr marL="0" indent="0">
              <a:spcAft>
                <a:spcPts val="0"/>
              </a:spcAft>
              <a:buFontTx/>
              <a:buNone/>
              <a:defRPr sz="1200" b="0" i="0" cap="none" baseline="0">
                <a:solidFill>
                  <a:schemeClr val="tx2"/>
                </a:solidFill>
                <a:latin typeface="+mn-lt"/>
                <a:ea typeface="Roboto" panose="02000000000000000000" pitchFamily="2" charset="0"/>
                <a:cs typeface="Verdana" panose="020B0604030504040204" pitchFamily="34" charset="0"/>
              </a:defRPr>
            </a:lvl9pPr>
          </a:lstStyle>
          <a:p>
            <a:pPr lvl="0"/>
            <a:r>
              <a:rPr lang="en-US" dirty="0"/>
              <a:t>Quote or callout</a:t>
            </a:r>
          </a:p>
        </p:txBody>
      </p:sp>
      <p:sp>
        <p:nvSpPr>
          <p:cNvPr id="11" name="Picture 5">
            <a:extLst>
              <a:ext uri="{FF2B5EF4-FFF2-40B4-BE49-F238E27FC236}">
                <a16:creationId xmlns:a16="http://schemas.microsoft.com/office/drawing/2014/main" id="{A038B5EB-9A58-4947-9DAC-3098226EBDB7}"/>
              </a:ext>
            </a:extLst>
          </p:cNvPr>
          <p:cNvSpPr/>
          <p:nvPr/>
        </p:nvSpPr>
        <p:spPr>
          <a:xfrm>
            <a:off x="245909" y="376015"/>
            <a:ext cx="267462" cy="356616"/>
          </a:xfrm>
          <a:custGeom>
            <a:avLst/>
            <a:gdLst>
              <a:gd name="connsiteX0" fmla="*/ 227806 w 455612"/>
              <a:gd name="connsiteY0" fmla="*/ 0 h 455612"/>
              <a:gd name="connsiteX1" fmla="*/ 0 w 455612"/>
              <a:gd name="connsiteY1" fmla="*/ 227806 h 455612"/>
              <a:gd name="connsiteX2" fmla="*/ 227806 w 455612"/>
              <a:gd name="connsiteY2" fmla="*/ 455612 h 455612"/>
              <a:gd name="connsiteX3" fmla="*/ 455612 w 455612"/>
              <a:gd name="connsiteY3" fmla="*/ 227806 h 455612"/>
              <a:gd name="connsiteX4" fmla="*/ 227806 w 455612"/>
              <a:gd name="connsiteY4" fmla="*/ 0 h 455612"/>
              <a:gd name="connsiteX5" fmla="*/ 175917 w 455612"/>
              <a:gd name="connsiteY5" fmla="*/ 325256 h 455612"/>
              <a:gd name="connsiteX6" fmla="*/ 175917 w 455612"/>
              <a:gd name="connsiteY6" fmla="*/ 229072 h 455612"/>
              <a:gd name="connsiteX7" fmla="*/ 217681 w 455612"/>
              <a:gd name="connsiteY7" fmla="*/ 279695 h 455612"/>
              <a:gd name="connsiteX8" fmla="*/ 236665 w 455612"/>
              <a:gd name="connsiteY8" fmla="*/ 279695 h 455612"/>
              <a:gd name="connsiteX9" fmla="*/ 280328 w 455612"/>
              <a:gd name="connsiteY9" fmla="*/ 229072 h 455612"/>
              <a:gd name="connsiteX10" fmla="*/ 280328 w 455612"/>
              <a:gd name="connsiteY10" fmla="*/ 324624 h 455612"/>
              <a:gd name="connsiteX11" fmla="*/ 323358 w 455612"/>
              <a:gd name="connsiteY11" fmla="*/ 324624 h 455612"/>
              <a:gd name="connsiteX12" fmla="*/ 323358 w 455612"/>
              <a:gd name="connsiteY12" fmla="*/ 380309 h 455612"/>
              <a:gd name="connsiteX13" fmla="*/ 132254 w 455612"/>
              <a:gd name="connsiteY13" fmla="*/ 380309 h 455612"/>
              <a:gd name="connsiteX14" fmla="*/ 132254 w 455612"/>
              <a:gd name="connsiteY14" fmla="*/ 324624 h 455612"/>
              <a:gd name="connsiteX15" fmla="*/ 175917 w 455612"/>
              <a:gd name="connsiteY15" fmla="*/ 324624 h 455612"/>
              <a:gd name="connsiteX16" fmla="*/ 378411 w 455612"/>
              <a:gd name="connsiteY16" fmla="*/ 211353 h 455612"/>
              <a:gd name="connsiteX17" fmla="*/ 323358 w 455612"/>
              <a:gd name="connsiteY17" fmla="*/ 211353 h 455612"/>
              <a:gd name="connsiteX18" fmla="*/ 323358 w 455612"/>
              <a:gd name="connsiteY18" fmla="*/ 167691 h 455612"/>
              <a:gd name="connsiteX19" fmla="*/ 280328 w 455612"/>
              <a:gd name="connsiteY19" fmla="*/ 167691 h 455612"/>
              <a:gd name="connsiteX20" fmla="*/ 227173 w 455612"/>
              <a:gd name="connsiteY20" fmla="*/ 229704 h 455612"/>
              <a:gd name="connsiteX21" fmla="*/ 176550 w 455612"/>
              <a:gd name="connsiteY21" fmla="*/ 167691 h 455612"/>
              <a:gd name="connsiteX22" fmla="*/ 132254 w 455612"/>
              <a:gd name="connsiteY22" fmla="*/ 167691 h 455612"/>
              <a:gd name="connsiteX23" fmla="*/ 132254 w 455612"/>
              <a:gd name="connsiteY23" fmla="*/ 211353 h 455612"/>
              <a:gd name="connsiteX24" fmla="*/ 77834 w 455612"/>
              <a:gd name="connsiteY24" fmla="*/ 211353 h 455612"/>
              <a:gd name="connsiteX25" fmla="*/ 77834 w 455612"/>
              <a:gd name="connsiteY25" fmla="*/ 106309 h 455612"/>
              <a:gd name="connsiteX26" fmla="*/ 378411 w 455612"/>
              <a:gd name="connsiteY26" fmla="*/ 106309 h 455612"/>
              <a:gd name="connsiteX27" fmla="*/ 378411 w 455612"/>
              <a:gd name="connsiteY27" fmla="*/ 211353 h 455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55612" h="455612">
                <a:moveTo>
                  <a:pt x="227806" y="0"/>
                </a:moveTo>
                <a:cubicBezTo>
                  <a:pt x="101880" y="0"/>
                  <a:pt x="0" y="101880"/>
                  <a:pt x="0" y="227806"/>
                </a:cubicBezTo>
                <a:cubicBezTo>
                  <a:pt x="0" y="353732"/>
                  <a:pt x="101880" y="455612"/>
                  <a:pt x="227806" y="455612"/>
                </a:cubicBezTo>
                <a:cubicBezTo>
                  <a:pt x="353732" y="455612"/>
                  <a:pt x="455612" y="353732"/>
                  <a:pt x="455612" y="227806"/>
                </a:cubicBezTo>
                <a:cubicBezTo>
                  <a:pt x="455612" y="101880"/>
                  <a:pt x="353732" y="0"/>
                  <a:pt x="227806" y="0"/>
                </a:cubicBezTo>
                <a:close/>
                <a:moveTo>
                  <a:pt x="175917" y="325256"/>
                </a:moveTo>
                <a:lnTo>
                  <a:pt x="175917" y="229072"/>
                </a:lnTo>
                <a:lnTo>
                  <a:pt x="217681" y="279695"/>
                </a:lnTo>
                <a:lnTo>
                  <a:pt x="236665" y="279695"/>
                </a:lnTo>
                <a:lnTo>
                  <a:pt x="280328" y="229072"/>
                </a:lnTo>
                <a:lnTo>
                  <a:pt x="280328" y="324624"/>
                </a:lnTo>
                <a:lnTo>
                  <a:pt x="323358" y="324624"/>
                </a:lnTo>
                <a:lnTo>
                  <a:pt x="323358" y="380309"/>
                </a:lnTo>
                <a:lnTo>
                  <a:pt x="132254" y="380309"/>
                </a:lnTo>
                <a:lnTo>
                  <a:pt x="132254" y="324624"/>
                </a:lnTo>
                <a:lnTo>
                  <a:pt x="175917" y="324624"/>
                </a:lnTo>
                <a:close/>
                <a:moveTo>
                  <a:pt x="378411" y="211353"/>
                </a:moveTo>
                <a:lnTo>
                  <a:pt x="323358" y="211353"/>
                </a:lnTo>
                <a:lnTo>
                  <a:pt x="323358" y="167691"/>
                </a:lnTo>
                <a:lnTo>
                  <a:pt x="280328" y="167691"/>
                </a:lnTo>
                <a:lnTo>
                  <a:pt x="227173" y="229704"/>
                </a:lnTo>
                <a:lnTo>
                  <a:pt x="176550" y="167691"/>
                </a:lnTo>
                <a:lnTo>
                  <a:pt x="132254" y="167691"/>
                </a:lnTo>
                <a:lnTo>
                  <a:pt x="132254" y="211353"/>
                </a:lnTo>
                <a:lnTo>
                  <a:pt x="77834" y="211353"/>
                </a:lnTo>
                <a:lnTo>
                  <a:pt x="77834" y="106309"/>
                </a:lnTo>
                <a:lnTo>
                  <a:pt x="378411" y="106309"/>
                </a:lnTo>
                <a:lnTo>
                  <a:pt x="378411" y="211353"/>
                </a:lnTo>
                <a:close/>
              </a:path>
            </a:pathLst>
          </a:custGeom>
          <a:solidFill>
            <a:srgbClr val="FFFFFF"/>
          </a:solidFill>
          <a:ln w="6218" cap="flat">
            <a:noFill/>
            <a:prstDash val="solid"/>
            <a:miter/>
          </a:ln>
        </p:spPr>
        <p:txBody>
          <a:bodyPr rtlCol="0" anchor="ctr"/>
          <a:lstStyle/>
          <a:p>
            <a:endParaRPr lang="en-US" sz="1350"/>
          </a:p>
        </p:txBody>
      </p:sp>
    </p:spTree>
    <p:extLst>
      <p:ext uri="{BB962C8B-B14F-4D97-AF65-F5344CB8AC3E}">
        <p14:creationId xmlns:p14="http://schemas.microsoft.com/office/powerpoint/2010/main" val="8334268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ontent 2col_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71915052-D43B-2341-9EEF-BF86700831C1}"/>
              </a:ext>
            </a:extLst>
          </p:cNvPr>
          <p:cNvSpPr>
            <a:spLocks noGrp="1"/>
          </p:cNvSpPr>
          <p:nvPr>
            <p:ph sz="quarter" idx="12"/>
          </p:nvPr>
        </p:nvSpPr>
        <p:spPr>
          <a:xfrm>
            <a:off x="1108472" y="1581150"/>
            <a:ext cx="3759994" cy="4822825"/>
          </a:xfrm>
        </p:spPr>
        <p:txBody>
          <a:bodyPr rIns="155448"/>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a:extLst>
              <a:ext uri="{FF2B5EF4-FFF2-40B4-BE49-F238E27FC236}">
                <a16:creationId xmlns:a16="http://schemas.microsoft.com/office/drawing/2014/main" id="{FB2D788F-2D54-1A45-A46C-43D735BCA48C}"/>
              </a:ext>
            </a:extLst>
          </p:cNvPr>
          <p:cNvSpPr>
            <a:spLocks noGrp="1"/>
          </p:cNvSpPr>
          <p:nvPr>
            <p:ph type="title"/>
          </p:nvPr>
        </p:nvSpPr>
        <p:spPr/>
        <p:txBody>
          <a:bodyPr/>
          <a:lstStyle/>
          <a:p>
            <a:r>
              <a:rPr lang="en-US"/>
              <a:t>Click to edit Master title style</a:t>
            </a:r>
          </a:p>
        </p:txBody>
      </p:sp>
      <p:sp>
        <p:nvSpPr>
          <p:cNvPr id="5" name="Picture Placeholder 4">
            <a:extLst>
              <a:ext uri="{FF2B5EF4-FFF2-40B4-BE49-F238E27FC236}">
                <a16:creationId xmlns:a16="http://schemas.microsoft.com/office/drawing/2014/main" id="{B758FB35-3F65-5747-80DA-56E4F85CBFB6}"/>
              </a:ext>
            </a:extLst>
          </p:cNvPr>
          <p:cNvSpPr>
            <a:spLocks noGrp="1"/>
          </p:cNvSpPr>
          <p:nvPr>
            <p:ph type="pic" sz="quarter" idx="17"/>
          </p:nvPr>
        </p:nvSpPr>
        <p:spPr>
          <a:xfrm>
            <a:off x="5039915" y="1581150"/>
            <a:ext cx="3759994" cy="4822825"/>
          </a:xfrm>
          <a:solidFill>
            <a:schemeClr val="bg1">
              <a:lumMod val="75000"/>
            </a:schemeClr>
          </a:solidFill>
        </p:spPr>
        <p:txBody>
          <a:bodyPr tIns="2743200"/>
          <a:lstStyle>
            <a:lvl1pPr algn="ctr">
              <a:defRPr/>
            </a:lvl1pPr>
          </a:lstStyle>
          <a:p>
            <a:r>
              <a:rPr lang="en-US"/>
              <a:t>Click icon to add picture</a:t>
            </a:r>
          </a:p>
        </p:txBody>
      </p:sp>
      <p:sp>
        <p:nvSpPr>
          <p:cNvPr id="2" name="Footer Placeholder 1">
            <a:extLst>
              <a:ext uri="{FF2B5EF4-FFF2-40B4-BE49-F238E27FC236}">
                <a16:creationId xmlns:a16="http://schemas.microsoft.com/office/drawing/2014/main" id="{2AECDF7A-57A8-E947-AEB8-50AF37C6A05B}"/>
              </a:ext>
            </a:extLst>
          </p:cNvPr>
          <p:cNvSpPr>
            <a:spLocks noGrp="1"/>
          </p:cNvSpPr>
          <p:nvPr>
            <p:ph type="ftr" sz="quarter" idx="18"/>
          </p:nvPr>
        </p:nvSpPr>
        <p:spPr/>
        <p:txBody>
          <a:bodyPr/>
          <a:lstStyle/>
          <a:p>
            <a:r>
              <a:rPr lang="en-US"/>
              <a:t>Presentation title lorem ipsum dolor sit amet miralet  |  © Tufts Medicine 2022  |  Private and confidential. Not for redistribution.</a:t>
            </a:r>
            <a:endParaRPr lang="en-US" dirty="0"/>
          </a:p>
        </p:txBody>
      </p:sp>
      <p:sp>
        <p:nvSpPr>
          <p:cNvPr id="3" name="Slide Number Placeholder 2">
            <a:extLst>
              <a:ext uri="{FF2B5EF4-FFF2-40B4-BE49-F238E27FC236}">
                <a16:creationId xmlns:a16="http://schemas.microsoft.com/office/drawing/2014/main" id="{D69127B9-81FE-7643-8D8E-D4FBECB31363}"/>
              </a:ext>
            </a:extLst>
          </p:cNvPr>
          <p:cNvSpPr>
            <a:spLocks noGrp="1"/>
          </p:cNvSpPr>
          <p:nvPr>
            <p:ph type="sldNum" sz="quarter" idx="19"/>
          </p:nvPr>
        </p:nvSpPr>
        <p:spPr/>
        <p:txBody>
          <a:bodyPr/>
          <a:lstStyle>
            <a:lvl1pPr>
              <a:defRPr/>
            </a:lvl1pPr>
          </a:lstStyle>
          <a:p>
            <a:fld id="{2A9E267E-5E8B-E44D-8A83-369206BA431A}" type="slidenum">
              <a:rPr lang="en-US" smtClean="0"/>
              <a:pPr/>
              <a:t>‹#›</a:t>
            </a:fld>
            <a:endParaRPr lang="en-US" dirty="0"/>
          </a:p>
        </p:txBody>
      </p:sp>
      <p:sp>
        <p:nvSpPr>
          <p:cNvPr id="8" name="Picture 5">
            <a:extLst>
              <a:ext uri="{FF2B5EF4-FFF2-40B4-BE49-F238E27FC236}">
                <a16:creationId xmlns:a16="http://schemas.microsoft.com/office/drawing/2014/main" id="{1A651B39-03B6-7044-A918-9F66E4CCC9EF}"/>
              </a:ext>
            </a:extLst>
          </p:cNvPr>
          <p:cNvSpPr/>
          <p:nvPr/>
        </p:nvSpPr>
        <p:spPr>
          <a:xfrm>
            <a:off x="245909" y="376015"/>
            <a:ext cx="267462" cy="356616"/>
          </a:xfrm>
          <a:custGeom>
            <a:avLst/>
            <a:gdLst>
              <a:gd name="connsiteX0" fmla="*/ 227806 w 455612"/>
              <a:gd name="connsiteY0" fmla="*/ 0 h 455612"/>
              <a:gd name="connsiteX1" fmla="*/ 0 w 455612"/>
              <a:gd name="connsiteY1" fmla="*/ 227806 h 455612"/>
              <a:gd name="connsiteX2" fmla="*/ 227806 w 455612"/>
              <a:gd name="connsiteY2" fmla="*/ 455612 h 455612"/>
              <a:gd name="connsiteX3" fmla="*/ 455612 w 455612"/>
              <a:gd name="connsiteY3" fmla="*/ 227806 h 455612"/>
              <a:gd name="connsiteX4" fmla="*/ 227806 w 455612"/>
              <a:gd name="connsiteY4" fmla="*/ 0 h 455612"/>
              <a:gd name="connsiteX5" fmla="*/ 175917 w 455612"/>
              <a:gd name="connsiteY5" fmla="*/ 325256 h 455612"/>
              <a:gd name="connsiteX6" fmla="*/ 175917 w 455612"/>
              <a:gd name="connsiteY6" fmla="*/ 229072 h 455612"/>
              <a:gd name="connsiteX7" fmla="*/ 217681 w 455612"/>
              <a:gd name="connsiteY7" fmla="*/ 279695 h 455612"/>
              <a:gd name="connsiteX8" fmla="*/ 236665 w 455612"/>
              <a:gd name="connsiteY8" fmla="*/ 279695 h 455612"/>
              <a:gd name="connsiteX9" fmla="*/ 280328 w 455612"/>
              <a:gd name="connsiteY9" fmla="*/ 229072 h 455612"/>
              <a:gd name="connsiteX10" fmla="*/ 280328 w 455612"/>
              <a:gd name="connsiteY10" fmla="*/ 324624 h 455612"/>
              <a:gd name="connsiteX11" fmla="*/ 323358 w 455612"/>
              <a:gd name="connsiteY11" fmla="*/ 324624 h 455612"/>
              <a:gd name="connsiteX12" fmla="*/ 323358 w 455612"/>
              <a:gd name="connsiteY12" fmla="*/ 380309 h 455612"/>
              <a:gd name="connsiteX13" fmla="*/ 132254 w 455612"/>
              <a:gd name="connsiteY13" fmla="*/ 380309 h 455612"/>
              <a:gd name="connsiteX14" fmla="*/ 132254 w 455612"/>
              <a:gd name="connsiteY14" fmla="*/ 324624 h 455612"/>
              <a:gd name="connsiteX15" fmla="*/ 175917 w 455612"/>
              <a:gd name="connsiteY15" fmla="*/ 324624 h 455612"/>
              <a:gd name="connsiteX16" fmla="*/ 378411 w 455612"/>
              <a:gd name="connsiteY16" fmla="*/ 211353 h 455612"/>
              <a:gd name="connsiteX17" fmla="*/ 323358 w 455612"/>
              <a:gd name="connsiteY17" fmla="*/ 211353 h 455612"/>
              <a:gd name="connsiteX18" fmla="*/ 323358 w 455612"/>
              <a:gd name="connsiteY18" fmla="*/ 167691 h 455612"/>
              <a:gd name="connsiteX19" fmla="*/ 280328 w 455612"/>
              <a:gd name="connsiteY19" fmla="*/ 167691 h 455612"/>
              <a:gd name="connsiteX20" fmla="*/ 227173 w 455612"/>
              <a:gd name="connsiteY20" fmla="*/ 229704 h 455612"/>
              <a:gd name="connsiteX21" fmla="*/ 176550 w 455612"/>
              <a:gd name="connsiteY21" fmla="*/ 167691 h 455612"/>
              <a:gd name="connsiteX22" fmla="*/ 132254 w 455612"/>
              <a:gd name="connsiteY22" fmla="*/ 167691 h 455612"/>
              <a:gd name="connsiteX23" fmla="*/ 132254 w 455612"/>
              <a:gd name="connsiteY23" fmla="*/ 211353 h 455612"/>
              <a:gd name="connsiteX24" fmla="*/ 77834 w 455612"/>
              <a:gd name="connsiteY24" fmla="*/ 211353 h 455612"/>
              <a:gd name="connsiteX25" fmla="*/ 77834 w 455612"/>
              <a:gd name="connsiteY25" fmla="*/ 106309 h 455612"/>
              <a:gd name="connsiteX26" fmla="*/ 378411 w 455612"/>
              <a:gd name="connsiteY26" fmla="*/ 106309 h 455612"/>
              <a:gd name="connsiteX27" fmla="*/ 378411 w 455612"/>
              <a:gd name="connsiteY27" fmla="*/ 211353 h 455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55612" h="455612">
                <a:moveTo>
                  <a:pt x="227806" y="0"/>
                </a:moveTo>
                <a:cubicBezTo>
                  <a:pt x="101880" y="0"/>
                  <a:pt x="0" y="101880"/>
                  <a:pt x="0" y="227806"/>
                </a:cubicBezTo>
                <a:cubicBezTo>
                  <a:pt x="0" y="353732"/>
                  <a:pt x="101880" y="455612"/>
                  <a:pt x="227806" y="455612"/>
                </a:cubicBezTo>
                <a:cubicBezTo>
                  <a:pt x="353732" y="455612"/>
                  <a:pt x="455612" y="353732"/>
                  <a:pt x="455612" y="227806"/>
                </a:cubicBezTo>
                <a:cubicBezTo>
                  <a:pt x="455612" y="101880"/>
                  <a:pt x="353732" y="0"/>
                  <a:pt x="227806" y="0"/>
                </a:cubicBezTo>
                <a:close/>
                <a:moveTo>
                  <a:pt x="175917" y="325256"/>
                </a:moveTo>
                <a:lnTo>
                  <a:pt x="175917" y="229072"/>
                </a:lnTo>
                <a:lnTo>
                  <a:pt x="217681" y="279695"/>
                </a:lnTo>
                <a:lnTo>
                  <a:pt x="236665" y="279695"/>
                </a:lnTo>
                <a:lnTo>
                  <a:pt x="280328" y="229072"/>
                </a:lnTo>
                <a:lnTo>
                  <a:pt x="280328" y="324624"/>
                </a:lnTo>
                <a:lnTo>
                  <a:pt x="323358" y="324624"/>
                </a:lnTo>
                <a:lnTo>
                  <a:pt x="323358" y="380309"/>
                </a:lnTo>
                <a:lnTo>
                  <a:pt x="132254" y="380309"/>
                </a:lnTo>
                <a:lnTo>
                  <a:pt x="132254" y="324624"/>
                </a:lnTo>
                <a:lnTo>
                  <a:pt x="175917" y="324624"/>
                </a:lnTo>
                <a:close/>
                <a:moveTo>
                  <a:pt x="378411" y="211353"/>
                </a:moveTo>
                <a:lnTo>
                  <a:pt x="323358" y="211353"/>
                </a:lnTo>
                <a:lnTo>
                  <a:pt x="323358" y="167691"/>
                </a:lnTo>
                <a:lnTo>
                  <a:pt x="280328" y="167691"/>
                </a:lnTo>
                <a:lnTo>
                  <a:pt x="227173" y="229704"/>
                </a:lnTo>
                <a:lnTo>
                  <a:pt x="176550" y="167691"/>
                </a:lnTo>
                <a:lnTo>
                  <a:pt x="132254" y="167691"/>
                </a:lnTo>
                <a:lnTo>
                  <a:pt x="132254" y="211353"/>
                </a:lnTo>
                <a:lnTo>
                  <a:pt x="77834" y="211353"/>
                </a:lnTo>
                <a:lnTo>
                  <a:pt x="77834" y="106309"/>
                </a:lnTo>
                <a:lnTo>
                  <a:pt x="378411" y="106309"/>
                </a:lnTo>
                <a:lnTo>
                  <a:pt x="378411" y="211353"/>
                </a:lnTo>
                <a:close/>
              </a:path>
            </a:pathLst>
          </a:custGeom>
          <a:solidFill>
            <a:srgbClr val="FFFFFF"/>
          </a:solidFill>
          <a:ln w="6218" cap="flat">
            <a:noFill/>
            <a:prstDash val="solid"/>
            <a:miter/>
          </a:ln>
        </p:spPr>
        <p:txBody>
          <a:bodyPr rtlCol="0" anchor="ctr"/>
          <a:lstStyle/>
          <a:p>
            <a:endParaRPr lang="en-US" sz="1350"/>
          </a:p>
        </p:txBody>
      </p:sp>
    </p:spTree>
    <p:extLst>
      <p:ext uri="{BB962C8B-B14F-4D97-AF65-F5344CB8AC3E}">
        <p14:creationId xmlns:p14="http://schemas.microsoft.com/office/powerpoint/2010/main" val="1852376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content 3co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71915052-D43B-2341-9EEF-BF86700831C1}"/>
              </a:ext>
            </a:extLst>
          </p:cNvPr>
          <p:cNvSpPr>
            <a:spLocks noGrp="1"/>
          </p:cNvSpPr>
          <p:nvPr>
            <p:ph sz="quarter" idx="12"/>
          </p:nvPr>
        </p:nvSpPr>
        <p:spPr>
          <a:xfrm>
            <a:off x="1109662" y="1581151"/>
            <a:ext cx="2450306" cy="4814887"/>
          </a:xfrm>
        </p:spPr>
        <p:txBody>
          <a:bodyPr rIns="155448"/>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a:extLst>
              <a:ext uri="{FF2B5EF4-FFF2-40B4-BE49-F238E27FC236}">
                <a16:creationId xmlns:a16="http://schemas.microsoft.com/office/drawing/2014/main" id="{74290614-5015-FC49-9E9D-A9E87844B58D}"/>
              </a:ext>
            </a:extLst>
          </p:cNvPr>
          <p:cNvSpPr>
            <a:spLocks noGrp="1"/>
          </p:cNvSpPr>
          <p:nvPr>
            <p:ph sz="quarter" idx="13"/>
          </p:nvPr>
        </p:nvSpPr>
        <p:spPr>
          <a:xfrm>
            <a:off x="3731419" y="1581150"/>
            <a:ext cx="2449116" cy="4814888"/>
          </a:xfrm>
        </p:spPr>
        <p:txBody>
          <a:bodyPr rIns="155448"/>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7">
            <a:extLst>
              <a:ext uri="{FF2B5EF4-FFF2-40B4-BE49-F238E27FC236}">
                <a16:creationId xmlns:a16="http://schemas.microsoft.com/office/drawing/2014/main" id="{5ADD0FD0-82F6-6249-86EF-808648B0682B}"/>
              </a:ext>
            </a:extLst>
          </p:cNvPr>
          <p:cNvSpPr>
            <a:spLocks noGrp="1"/>
          </p:cNvSpPr>
          <p:nvPr>
            <p:ph sz="quarter" idx="14"/>
          </p:nvPr>
        </p:nvSpPr>
        <p:spPr>
          <a:xfrm>
            <a:off x="6351985" y="1581149"/>
            <a:ext cx="2443161" cy="4814888"/>
          </a:xfrm>
        </p:spPr>
        <p:txBody>
          <a:bodyPr rIns="155448"/>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Footer Placeholder 1">
            <a:extLst>
              <a:ext uri="{FF2B5EF4-FFF2-40B4-BE49-F238E27FC236}">
                <a16:creationId xmlns:a16="http://schemas.microsoft.com/office/drawing/2014/main" id="{28A773DF-0080-4E41-973B-C65D424C7C95}"/>
              </a:ext>
            </a:extLst>
          </p:cNvPr>
          <p:cNvSpPr>
            <a:spLocks noGrp="1"/>
          </p:cNvSpPr>
          <p:nvPr>
            <p:ph type="ftr" sz="quarter" idx="15"/>
          </p:nvPr>
        </p:nvSpPr>
        <p:spPr/>
        <p:txBody>
          <a:bodyPr/>
          <a:lstStyle/>
          <a:p>
            <a:r>
              <a:rPr lang="en-US"/>
              <a:t>Presentation title lorem ipsum dolor sit amet miralet  |  © Tufts Medicine 2022  |  Private and confidential. Not for redistribution.</a:t>
            </a:r>
            <a:endParaRPr lang="en-US" dirty="0"/>
          </a:p>
        </p:txBody>
      </p:sp>
      <p:sp>
        <p:nvSpPr>
          <p:cNvPr id="3" name="Slide Number Placeholder 2">
            <a:extLst>
              <a:ext uri="{FF2B5EF4-FFF2-40B4-BE49-F238E27FC236}">
                <a16:creationId xmlns:a16="http://schemas.microsoft.com/office/drawing/2014/main" id="{7FD1D3EC-9D56-4A42-AC24-96A397D50F51}"/>
              </a:ext>
            </a:extLst>
          </p:cNvPr>
          <p:cNvSpPr>
            <a:spLocks noGrp="1"/>
          </p:cNvSpPr>
          <p:nvPr>
            <p:ph type="sldNum" sz="quarter" idx="16"/>
          </p:nvPr>
        </p:nvSpPr>
        <p:spPr/>
        <p:txBody>
          <a:bodyPr/>
          <a:lstStyle/>
          <a:p>
            <a:fld id="{63DCA5C9-2E11-4C67-86EB-AE1DE127DC64}" type="slidenum">
              <a:rPr lang="en-US" smtClean="0"/>
              <a:pPr/>
              <a:t>‹#›</a:t>
            </a:fld>
            <a:endParaRPr lang="en-US" dirty="0"/>
          </a:p>
        </p:txBody>
      </p:sp>
      <p:sp>
        <p:nvSpPr>
          <p:cNvPr id="5" name="Title 4">
            <a:extLst>
              <a:ext uri="{FF2B5EF4-FFF2-40B4-BE49-F238E27FC236}">
                <a16:creationId xmlns:a16="http://schemas.microsoft.com/office/drawing/2014/main" id="{3F8D9ED7-E967-B044-9B1A-72E2E3D48C5D}"/>
              </a:ext>
            </a:extLst>
          </p:cNvPr>
          <p:cNvSpPr>
            <a:spLocks noGrp="1"/>
          </p:cNvSpPr>
          <p:nvPr>
            <p:ph type="title"/>
          </p:nvPr>
        </p:nvSpPr>
        <p:spPr/>
        <p:txBody>
          <a:bodyPr/>
          <a:lstStyle/>
          <a:p>
            <a:r>
              <a:rPr lang="en-US"/>
              <a:t>Click to edit Master title style</a:t>
            </a:r>
          </a:p>
        </p:txBody>
      </p:sp>
      <p:sp>
        <p:nvSpPr>
          <p:cNvPr id="11" name="Picture 5">
            <a:extLst>
              <a:ext uri="{FF2B5EF4-FFF2-40B4-BE49-F238E27FC236}">
                <a16:creationId xmlns:a16="http://schemas.microsoft.com/office/drawing/2014/main" id="{858267C6-CA24-3A4C-97F0-DBB9031B7D00}"/>
              </a:ext>
            </a:extLst>
          </p:cNvPr>
          <p:cNvSpPr/>
          <p:nvPr/>
        </p:nvSpPr>
        <p:spPr>
          <a:xfrm>
            <a:off x="245909" y="376015"/>
            <a:ext cx="267462" cy="356616"/>
          </a:xfrm>
          <a:custGeom>
            <a:avLst/>
            <a:gdLst>
              <a:gd name="connsiteX0" fmla="*/ 227806 w 455612"/>
              <a:gd name="connsiteY0" fmla="*/ 0 h 455612"/>
              <a:gd name="connsiteX1" fmla="*/ 0 w 455612"/>
              <a:gd name="connsiteY1" fmla="*/ 227806 h 455612"/>
              <a:gd name="connsiteX2" fmla="*/ 227806 w 455612"/>
              <a:gd name="connsiteY2" fmla="*/ 455612 h 455612"/>
              <a:gd name="connsiteX3" fmla="*/ 455612 w 455612"/>
              <a:gd name="connsiteY3" fmla="*/ 227806 h 455612"/>
              <a:gd name="connsiteX4" fmla="*/ 227806 w 455612"/>
              <a:gd name="connsiteY4" fmla="*/ 0 h 455612"/>
              <a:gd name="connsiteX5" fmla="*/ 175917 w 455612"/>
              <a:gd name="connsiteY5" fmla="*/ 325256 h 455612"/>
              <a:gd name="connsiteX6" fmla="*/ 175917 w 455612"/>
              <a:gd name="connsiteY6" fmla="*/ 229072 h 455612"/>
              <a:gd name="connsiteX7" fmla="*/ 217681 w 455612"/>
              <a:gd name="connsiteY7" fmla="*/ 279695 h 455612"/>
              <a:gd name="connsiteX8" fmla="*/ 236665 w 455612"/>
              <a:gd name="connsiteY8" fmla="*/ 279695 h 455612"/>
              <a:gd name="connsiteX9" fmla="*/ 280328 w 455612"/>
              <a:gd name="connsiteY9" fmla="*/ 229072 h 455612"/>
              <a:gd name="connsiteX10" fmla="*/ 280328 w 455612"/>
              <a:gd name="connsiteY10" fmla="*/ 324624 h 455612"/>
              <a:gd name="connsiteX11" fmla="*/ 323358 w 455612"/>
              <a:gd name="connsiteY11" fmla="*/ 324624 h 455612"/>
              <a:gd name="connsiteX12" fmla="*/ 323358 w 455612"/>
              <a:gd name="connsiteY12" fmla="*/ 380309 h 455612"/>
              <a:gd name="connsiteX13" fmla="*/ 132254 w 455612"/>
              <a:gd name="connsiteY13" fmla="*/ 380309 h 455612"/>
              <a:gd name="connsiteX14" fmla="*/ 132254 w 455612"/>
              <a:gd name="connsiteY14" fmla="*/ 324624 h 455612"/>
              <a:gd name="connsiteX15" fmla="*/ 175917 w 455612"/>
              <a:gd name="connsiteY15" fmla="*/ 324624 h 455612"/>
              <a:gd name="connsiteX16" fmla="*/ 378411 w 455612"/>
              <a:gd name="connsiteY16" fmla="*/ 211353 h 455612"/>
              <a:gd name="connsiteX17" fmla="*/ 323358 w 455612"/>
              <a:gd name="connsiteY17" fmla="*/ 211353 h 455612"/>
              <a:gd name="connsiteX18" fmla="*/ 323358 w 455612"/>
              <a:gd name="connsiteY18" fmla="*/ 167691 h 455612"/>
              <a:gd name="connsiteX19" fmla="*/ 280328 w 455612"/>
              <a:gd name="connsiteY19" fmla="*/ 167691 h 455612"/>
              <a:gd name="connsiteX20" fmla="*/ 227173 w 455612"/>
              <a:gd name="connsiteY20" fmla="*/ 229704 h 455612"/>
              <a:gd name="connsiteX21" fmla="*/ 176550 w 455612"/>
              <a:gd name="connsiteY21" fmla="*/ 167691 h 455612"/>
              <a:gd name="connsiteX22" fmla="*/ 132254 w 455612"/>
              <a:gd name="connsiteY22" fmla="*/ 167691 h 455612"/>
              <a:gd name="connsiteX23" fmla="*/ 132254 w 455612"/>
              <a:gd name="connsiteY23" fmla="*/ 211353 h 455612"/>
              <a:gd name="connsiteX24" fmla="*/ 77834 w 455612"/>
              <a:gd name="connsiteY24" fmla="*/ 211353 h 455612"/>
              <a:gd name="connsiteX25" fmla="*/ 77834 w 455612"/>
              <a:gd name="connsiteY25" fmla="*/ 106309 h 455612"/>
              <a:gd name="connsiteX26" fmla="*/ 378411 w 455612"/>
              <a:gd name="connsiteY26" fmla="*/ 106309 h 455612"/>
              <a:gd name="connsiteX27" fmla="*/ 378411 w 455612"/>
              <a:gd name="connsiteY27" fmla="*/ 211353 h 455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55612" h="455612">
                <a:moveTo>
                  <a:pt x="227806" y="0"/>
                </a:moveTo>
                <a:cubicBezTo>
                  <a:pt x="101880" y="0"/>
                  <a:pt x="0" y="101880"/>
                  <a:pt x="0" y="227806"/>
                </a:cubicBezTo>
                <a:cubicBezTo>
                  <a:pt x="0" y="353732"/>
                  <a:pt x="101880" y="455612"/>
                  <a:pt x="227806" y="455612"/>
                </a:cubicBezTo>
                <a:cubicBezTo>
                  <a:pt x="353732" y="455612"/>
                  <a:pt x="455612" y="353732"/>
                  <a:pt x="455612" y="227806"/>
                </a:cubicBezTo>
                <a:cubicBezTo>
                  <a:pt x="455612" y="101880"/>
                  <a:pt x="353732" y="0"/>
                  <a:pt x="227806" y="0"/>
                </a:cubicBezTo>
                <a:close/>
                <a:moveTo>
                  <a:pt x="175917" y="325256"/>
                </a:moveTo>
                <a:lnTo>
                  <a:pt x="175917" y="229072"/>
                </a:lnTo>
                <a:lnTo>
                  <a:pt x="217681" y="279695"/>
                </a:lnTo>
                <a:lnTo>
                  <a:pt x="236665" y="279695"/>
                </a:lnTo>
                <a:lnTo>
                  <a:pt x="280328" y="229072"/>
                </a:lnTo>
                <a:lnTo>
                  <a:pt x="280328" y="324624"/>
                </a:lnTo>
                <a:lnTo>
                  <a:pt x="323358" y="324624"/>
                </a:lnTo>
                <a:lnTo>
                  <a:pt x="323358" y="380309"/>
                </a:lnTo>
                <a:lnTo>
                  <a:pt x="132254" y="380309"/>
                </a:lnTo>
                <a:lnTo>
                  <a:pt x="132254" y="324624"/>
                </a:lnTo>
                <a:lnTo>
                  <a:pt x="175917" y="324624"/>
                </a:lnTo>
                <a:close/>
                <a:moveTo>
                  <a:pt x="378411" y="211353"/>
                </a:moveTo>
                <a:lnTo>
                  <a:pt x="323358" y="211353"/>
                </a:lnTo>
                <a:lnTo>
                  <a:pt x="323358" y="167691"/>
                </a:lnTo>
                <a:lnTo>
                  <a:pt x="280328" y="167691"/>
                </a:lnTo>
                <a:lnTo>
                  <a:pt x="227173" y="229704"/>
                </a:lnTo>
                <a:lnTo>
                  <a:pt x="176550" y="167691"/>
                </a:lnTo>
                <a:lnTo>
                  <a:pt x="132254" y="167691"/>
                </a:lnTo>
                <a:lnTo>
                  <a:pt x="132254" y="211353"/>
                </a:lnTo>
                <a:lnTo>
                  <a:pt x="77834" y="211353"/>
                </a:lnTo>
                <a:lnTo>
                  <a:pt x="77834" y="106309"/>
                </a:lnTo>
                <a:lnTo>
                  <a:pt x="378411" y="106309"/>
                </a:lnTo>
                <a:lnTo>
                  <a:pt x="378411" y="211353"/>
                </a:lnTo>
                <a:close/>
              </a:path>
            </a:pathLst>
          </a:custGeom>
          <a:solidFill>
            <a:srgbClr val="FFFFFF"/>
          </a:solidFill>
          <a:ln w="6218" cap="flat">
            <a:noFill/>
            <a:prstDash val="solid"/>
            <a:miter/>
          </a:ln>
        </p:spPr>
        <p:txBody>
          <a:bodyPr rtlCol="0" anchor="ctr"/>
          <a:lstStyle/>
          <a:p>
            <a:endParaRPr lang="en-US" sz="1350"/>
          </a:p>
        </p:txBody>
      </p:sp>
    </p:spTree>
    <p:extLst>
      <p:ext uri="{BB962C8B-B14F-4D97-AF65-F5344CB8AC3E}">
        <p14:creationId xmlns:p14="http://schemas.microsoft.com/office/powerpoint/2010/main" val="36444655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ontent header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371B76C-0D0F-414F-8D72-65F7BF341345}"/>
              </a:ext>
            </a:extLst>
          </p:cNvPr>
          <p:cNvSpPr>
            <a:spLocks noGrp="1"/>
          </p:cNvSpPr>
          <p:nvPr>
            <p:ph type="ftr" sz="quarter" idx="11"/>
          </p:nvPr>
        </p:nvSpPr>
        <p:spPr/>
        <p:txBody>
          <a:bodyPr/>
          <a:lstStyle/>
          <a:p>
            <a:r>
              <a:rPr lang="en-US"/>
              <a:t>Presentation title lorem ipsum dolor sit amet miralet  |  © Tufts Medicine 2022  |  Private and confidential. Not for redistribution.</a:t>
            </a:r>
            <a:endParaRPr lang="en-US" dirty="0"/>
          </a:p>
        </p:txBody>
      </p:sp>
      <p:sp>
        <p:nvSpPr>
          <p:cNvPr id="7" name="Slide Number Placeholder 6">
            <a:extLst>
              <a:ext uri="{FF2B5EF4-FFF2-40B4-BE49-F238E27FC236}">
                <a16:creationId xmlns:a16="http://schemas.microsoft.com/office/drawing/2014/main" id="{5D830462-9B5C-594B-BFB6-416B852F1C5A}"/>
              </a:ext>
            </a:extLst>
          </p:cNvPr>
          <p:cNvSpPr>
            <a:spLocks noGrp="1"/>
          </p:cNvSpPr>
          <p:nvPr>
            <p:ph type="sldNum" sz="quarter" idx="12"/>
          </p:nvPr>
        </p:nvSpPr>
        <p:spPr/>
        <p:txBody>
          <a:bodyPr/>
          <a:lstStyle/>
          <a:p>
            <a:fld id="{63DCA5C9-2E11-4C67-86EB-AE1DE127DC64}" type="slidenum">
              <a:rPr lang="en-US" smtClean="0"/>
              <a:pPr/>
              <a:t>‹#›</a:t>
            </a:fld>
            <a:endParaRPr lang="en-US" dirty="0"/>
          </a:p>
        </p:txBody>
      </p:sp>
      <p:sp>
        <p:nvSpPr>
          <p:cNvPr id="9" name="Title 8">
            <a:extLst>
              <a:ext uri="{FF2B5EF4-FFF2-40B4-BE49-F238E27FC236}">
                <a16:creationId xmlns:a16="http://schemas.microsoft.com/office/drawing/2014/main" id="{7BF16410-DB1B-954C-BB2B-A97F42031D46}"/>
              </a:ext>
            </a:extLst>
          </p:cNvPr>
          <p:cNvSpPr>
            <a:spLocks noGrp="1"/>
          </p:cNvSpPr>
          <p:nvPr>
            <p:ph type="title"/>
          </p:nvPr>
        </p:nvSpPr>
        <p:spPr/>
        <p:txBody>
          <a:bodyPr/>
          <a:lstStyle/>
          <a:p>
            <a:r>
              <a:rPr lang="en-US"/>
              <a:t>Click to edit Master title style</a:t>
            </a:r>
          </a:p>
        </p:txBody>
      </p:sp>
      <p:sp>
        <p:nvSpPr>
          <p:cNvPr id="11" name="Picture 5">
            <a:extLst>
              <a:ext uri="{FF2B5EF4-FFF2-40B4-BE49-F238E27FC236}">
                <a16:creationId xmlns:a16="http://schemas.microsoft.com/office/drawing/2014/main" id="{80587189-E150-C44F-8A73-1FBF52314BB0}"/>
              </a:ext>
            </a:extLst>
          </p:cNvPr>
          <p:cNvSpPr/>
          <p:nvPr/>
        </p:nvSpPr>
        <p:spPr>
          <a:xfrm>
            <a:off x="245909" y="376015"/>
            <a:ext cx="267462" cy="356616"/>
          </a:xfrm>
          <a:custGeom>
            <a:avLst/>
            <a:gdLst>
              <a:gd name="connsiteX0" fmla="*/ 227806 w 455612"/>
              <a:gd name="connsiteY0" fmla="*/ 0 h 455612"/>
              <a:gd name="connsiteX1" fmla="*/ 0 w 455612"/>
              <a:gd name="connsiteY1" fmla="*/ 227806 h 455612"/>
              <a:gd name="connsiteX2" fmla="*/ 227806 w 455612"/>
              <a:gd name="connsiteY2" fmla="*/ 455612 h 455612"/>
              <a:gd name="connsiteX3" fmla="*/ 455612 w 455612"/>
              <a:gd name="connsiteY3" fmla="*/ 227806 h 455612"/>
              <a:gd name="connsiteX4" fmla="*/ 227806 w 455612"/>
              <a:gd name="connsiteY4" fmla="*/ 0 h 455612"/>
              <a:gd name="connsiteX5" fmla="*/ 175917 w 455612"/>
              <a:gd name="connsiteY5" fmla="*/ 325256 h 455612"/>
              <a:gd name="connsiteX6" fmla="*/ 175917 w 455612"/>
              <a:gd name="connsiteY6" fmla="*/ 229072 h 455612"/>
              <a:gd name="connsiteX7" fmla="*/ 217681 w 455612"/>
              <a:gd name="connsiteY7" fmla="*/ 279695 h 455612"/>
              <a:gd name="connsiteX8" fmla="*/ 236665 w 455612"/>
              <a:gd name="connsiteY8" fmla="*/ 279695 h 455612"/>
              <a:gd name="connsiteX9" fmla="*/ 280328 w 455612"/>
              <a:gd name="connsiteY9" fmla="*/ 229072 h 455612"/>
              <a:gd name="connsiteX10" fmla="*/ 280328 w 455612"/>
              <a:gd name="connsiteY10" fmla="*/ 324624 h 455612"/>
              <a:gd name="connsiteX11" fmla="*/ 323358 w 455612"/>
              <a:gd name="connsiteY11" fmla="*/ 324624 h 455612"/>
              <a:gd name="connsiteX12" fmla="*/ 323358 w 455612"/>
              <a:gd name="connsiteY12" fmla="*/ 380309 h 455612"/>
              <a:gd name="connsiteX13" fmla="*/ 132254 w 455612"/>
              <a:gd name="connsiteY13" fmla="*/ 380309 h 455612"/>
              <a:gd name="connsiteX14" fmla="*/ 132254 w 455612"/>
              <a:gd name="connsiteY14" fmla="*/ 324624 h 455612"/>
              <a:gd name="connsiteX15" fmla="*/ 175917 w 455612"/>
              <a:gd name="connsiteY15" fmla="*/ 324624 h 455612"/>
              <a:gd name="connsiteX16" fmla="*/ 378411 w 455612"/>
              <a:gd name="connsiteY16" fmla="*/ 211353 h 455612"/>
              <a:gd name="connsiteX17" fmla="*/ 323358 w 455612"/>
              <a:gd name="connsiteY17" fmla="*/ 211353 h 455612"/>
              <a:gd name="connsiteX18" fmla="*/ 323358 w 455612"/>
              <a:gd name="connsiteY18" fmla="*/ 167691 h 455612"/>
              <a:gd name="connsiteX19" fmla="*/ 280328 w 455612"/>
              <a:gd name="connsiteY19" fmla="*/ 167691 h 455612"/>
              <a:gd name="connsiteX20" fmla="*/ 227173 w 455612"/>
              <a:gd name="connsiteY20" fmla="*/ 229704 h 455612"/>
              <a:gd name="connsiteX21" fmla="*/ 176550 w 455612"/>
              <a:gd name="connsiteY21" fmla="*/ 167691 h 455612"/>
              <a:gd name="connsiteX22" fmla="*/ 132254 w 455612"/>
              <a:gd name="connsiteY22" fmla="*/ 167691 h 455612"/>
              <a:gd name="connsiteX23" fmla="*/ 132254 w 455612"/>
              <a:gd name="connsiteY23" fmla="*/ 211353 h 455612"/>
              <a:gd name="connsiteX24" fmla="*/ 77834 w 455612"/>
              <a:gd name="connsiteY24" fmla="*/ 211353 h 455612"/>
              <a:gd name="connsiteX25" fmla="*/ 77834 w 455612"/>
              <a:gd name="connsiteY25" fmla="*/ 106309 h 455612"/>
              <a:gd name="connsiteX26" fmla="*/ 378411 w 455612"/>
              <a:gd name="connsiteY26" fmla="*/ 106309 h 455612"/>
              <a:gd name="connsiteX27" fmla="*/ 378411 w 455612"/>
              <a:gd name="connsiteY27" fmla="*/ 211353 h 455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55612" h="455612">
                <a:moveTo>
                  <a:pt x="227806" y="0"/>
                </a:moveTo>
                <a:cubicBezTo>
                  <a:pt x="101880" y="0"/>
                  <a:pt x="0" y="101880"/>
                  <a:pt x="0" y="227806"/>
                </a:cubicBezTo>
                <a:cubicBezTo>
                  <a:pt x="0" y="353732"/>
                  <a:pt x="101880" y="455612"/>
                  <a:pt x="227806" y="455612"/>
                </a:cubicBezTo>
                <a:cubicBezTo>
                  <a:pt x="353732" y="455612"/>
                  <a:pt x="455612" y="353732"/>
                  <a:pt x="455612" y="227806"/>
                </a:cubicBezTo>
                <a:cubicBezTo>
                  <a:pt x="455612" y="101880"/>
                  <a:pt x="353732" y="0"/>
                  <a:pt x="227806" y="0"/>
                </a:cubicBezTo>
                <a:close/>
                <a:moveTo>
                  <a:pt x="175917" y="325256"/>
                </a:moveTo>
                <a:lnTo>
                  <a:pt x="175917" y="229072"/>
                </a:lnTo>
                <a:lnTo>
                  <a:pt x="217681" y="279695"/>
                </a:lnTo>
                <a:lnTo>
                  <a:pt x="236665" y="279695"/>
                </a:lnTo>
                <a:lnTo>
                  <a:pt x="280328" y="229072"/>
                </a:lnTo>
                <a:lnTo>
                  <a:pt x="280328" y="324624"/>
                </a:lnTo>
                <a:lnTo>
                  <a:pt x="323358" y="324624"/>
                </a:lnTo>
                <a:lnTo>
                  <a:pt x="323358" y="380309"/>
                </a:lnTo>
                <a:lnTo>
                  <a:pt x="132254" y="380309"/>
                </a:lnTo>
                <a:lnTo>
                  <a:pt x="132254" y="324624"/>
                </a:lnTo>
                <a:lnTo>
                  <a:pt x="175917" y="324624"/>
                </a:lnTo>
                <a:close/>
                <a:moveTo>
                  <a:pt x="378411" y="211353"/>
                </a:moveTo>
                <a:lnTo>
                  <a:pt x="323358" y="211353"/>
                </a:lnTo>
                <a:lnTo>
                  <a:pt x="323358" y="167691"/>
                </a:lnTo>
                <a:lnTo>
                  <a:pt x="280328" y="167691"/>
                </a:lnTo>
                <a:lnTo>
                  <a:pt x="227173" y="229704"/>
                </a:lnTo>
                <a:lnTo>
                  <a:pt x="176550" y="167691"/>
                </a:lnTo>
                <a:lnTo>
                  <a:pt x="132254" y="167691"/>
                </a:lnTo>
                <a:lnTo>
                  <a:pt x="132254" y="211353"/>
                </a:lnTo>
                <a:lnTo>
                  <a:pt x="77834" y="211353"/>
                </a:lnTo>
                <a:lnTo>
                  <a:pt x="77834" y="106309"/>
                </a:lnTo>
                <a:lnTo>
                  <a:pt x="378411" y="106309"/>
                </a:lnTo>
                <a:lnTo>
                  <a:pt x="378411" y="211353"/>
                </a:lnTo>
                <a:close/>
              </a:path>
            </a:pathLst>
          </a:custGeom>
          <a:solidFill>
            <a:srgbClr val="FFFFFF"/>
          </a:solidFill>
          <a:ln w="6218" cap="flat">
            <a:noFill/>
            <a:prstDash val="solid"/>
            <a:miter/>
          </a:ln>
        </p:spPr>
        <p:txBody>
          <a:bodyPr rtlCol="0" anchor="ctr"/>
          <a:lstStyle/>
          <a:p>
            <a:endParaRPr lang="en-US" sz="1350"/>
          </a:p>
        </p:txBody>
      </p:sp>
    </p:spTree>
    <p:extLst>
      <p:ext uri="{BB962C8B-B14F-4D97-AF65-F5344CB8AC3E}">
        <p14:creationId xmlns:p14="http://schemas.microsoft.com/office/powerpoint/2010/main" val="27091637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Grid System instruction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BE98EB3-77D2-3B41-B565-7B872F2A4636}"/>
              </a:ext>
            </a:extLst>
          </p:cNvPr>
          <p:cNvSpPr>
            <a:spLocks noGrp="1"/>
          </p:cNvSpPr>
          <p:nvPr>
            <p:ph type="ftr" sz="quarter" idx="13"/>
          </p:nvPr>
        </p:nvSpPr>
        <p:spPr/>
        <p:txBody>
          <a:bodyPr/>
          <a:lstStyle/>
          <a:p>
            <a:endParaRPr lang="en-US"/>
          </a:p>
        </p:txBody>
      </p:sp>
      <p:sp>
        <p:nvSpPr>
          <p:cNvPr id="3" name="Slide Number Placeholder 2">
            <a:extLst>
              <a:ext uri="{FF2B5EF4-FFF2-40B4-BE49-F238E27FC236}">
                <a16:creationId xmlns:a16="http://schemas.microsoft.com/office/drawing/2014/main" id="{3B81BF45-6FDB-A441-9E89-7B0B4BBB3701}"/>
              </a:ext>
            </a:extLst>
          </p:cNvPr>
          <p:cNvSpPr>
            <a:spLocks noGrp="1"/>
          </p:cNvSpPr>
          <p:nvPr>
            <p:ph type="sldNum" sz="quarter" idx="14"/>
          </p:nvPr>
        </p:nvSpPr>
        <p:spPr/>
        <p:txBody>
          <a:bodyPr/>
          <a:lstStyle>
            <a:lvl1pPr>
              <a:defRPr sz="750"/>
            </a:lvl1pPr>
          </a:lstStyle>
          <a:p>
            <a:fld id="{C1FF6DA9-008F-8B48-92A6-B652298478BF}" type="slidenum">
              <a:rPr lang="en-US" smtClean="0"/>
              <a:t>‹#›</a:t>
            </a:fld>
            <a:endParaRPr lang="en-US"/>
          </a:p>
        </p:txBody>
      </p:sp>
      <p:sp>
        <p:nvSpPr>
          <p:cNvPr id="16" name="Content Placeholder 4">
            <a:extLst>
              <a:ext uri="{FF2B5EF4-FFF2-40B4-BE49-F238E27FC236}">
                <a16:creationId xmlns:a16="http://schemas.microsoft.com/office/drawing/2014/main" id="{76810801-5FED-844E-80A8-05F2D1137E42}"/>
              </a:ext>
            </a:extLst>
          </p:cNvPr>
          <p:cNvSpPr txBox="1">
            <a:spLocks/>
          </p:cNvSpPr>
          <p:nvPr/>
        </p:nvSpPr>
        <p:spPr>
          <a:xfrm>
            <a:off x="6353175" y="1576388"/>
            <a:ext cx="2444354" cy="4830762"/>
          </a:xfrm>
          <a:prstGeom prst="rect">
            <a:avLst/>
          </a:prstGeom>
        </p:spPr>
        <p:txBody>
          <a:bodyPr lIns="0" tIns="0" rIns="0" bIns="0"/>
          <a:lstStyle>
            <a:lvl1pPr marL="0" indent="0" algn="l" defTabSz="914400" rtl="0" eaLnBrk="1" latinLnBrk="0" hangingPunct="1">
              <a:lnSpc>
                <a:spcPct val="100000"/>
              </a:lnSpc>
              <a:spcBef>
                <a:spcPts val="0"/>
              </a:spcBef>
              <a:spcAft>
                <a:spcPts val="900"/>
              </a:spcAft>
              <a:buFont typeface="Arial" panose="020B0604020202020204" pitchFamily="34" charset="0"/>
              <a:buNone/>
              <a:defRPr sz="1600" b="0" i="0" kern="1200">
                <a:solidFill>
                  <a:schemeClr val="tx2"/>
                </a:solidFill>
                <a:latin typeface="+mn-lt"/>
                <a:ea typeface="Arial" charset="0"/>
                <a:cs typeface="Arial" charset="0"/>
              </a:defRPr>
            </a:lvl1pPr>
            <a:lvl2pPr marL="0" indent="0" algn="l" defTabSz="914400" rtl="0" eaLnBrk="1" latinLnBrk="0" hangingPunct="1">
              <a:lnSpc>
                <a:spcPct val="100000"/>
              </a:lnSpc>
              <a:spcBef>
                <a:spcPts val="0"/>
              </a:spcBef>
              <a:spcAft>
                <a:spcPts val="900"/>
              </a:spcAft>
              <a:buClr>
                <a:schemeClr val="tx2"/>
              </a:buClr>
              <a:buFontTx/>
              <a:buNone/>
              <a:tabLst>
                <a:tab pos="280988" algn="l"/>
              </a:tabLst>
              <a:defRPr sz="1800" b="1" i="0" kern="1200">
                <a:solidFill>
                  <a:schemeClr val="accent1"/>
                </a:solidFill>
                <a:latin typeface="+mn-lt"/>
                <a:ea typeface="Corbel" charset="0"/>
                <a:cs typeface="Corbel" charset="0"/>
              </a:defRPr>
            </a:lvl2pPr>
            <a:lvl3pPr marL="228600" indent="-227013" algn="l" defTabSz="292608" rtl="0" eaLnBrk="1" latinLnBrk="0" hangingPunct="1">
              <a:lnSpc>
                <a:spcPct val="100000"/>
              </a:lnSpc>
              <a:spcBef>
                <a:spcPts val="0"/>
              </a:spcBef>
              <a:spcAft>
                <a:spcPts val="900"/>
              </a:spcAft>
              <a:buClr>
                <a:schemeClr val="accent2"/>
              </a:buClr>
              <a:buFont typeface="Arial" panose="020B0604020202020204" pitchFamily="34" charset="0"/>
              <a:buChar char="•"/>
              <a:tabLst>
                <a:tab pos="276225" algn="l"/>
                <a:tab pos="584200" algn="l"/>
              </a:tabLst>
              <a:defRPr sz="1600" b="0" i="0" kern="1200">
                <a:solidFill>
                  <a:schemeClr val="tx2"/>
                </a:solidFill>
                <a:latin typeface="+mn-lt"/>
                <a:ea typeface="Corbel" charset="0"/>
                <a:cs typeface="Corbel" charset="0"/>
              </a:defRPr>
            </a:lvl3pPr>
            <a:lvl4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i="0" kern="1200">
                <a:solidFill>
                  <a:schemeClr val="tx2"/>
                </a:solidFill>
                <a:latin typeface="+mn-lt"/>
                <a:ea typeface="Corbel" charset="0"/>
                <a:cs typeface="Corbel" charset="0"/>
              </a:defRPr>
            </a:lvl4pPr>
            <a:lvl5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kern="1200">
                <a:solidFill>
                  <a:schemeClr val="tx2"/>
                </a:solidFill>
                <a:latin typeface="+mn-lt"/>
                <a:ea typeface="Corbel" charset="0"/>
                <a:cs typeface="Corbel" charset="0"/>
              </a:defRPr>
            </a:lvl5pPr>
            <a:lvl6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6pPr>
            <a:lvl7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7pPr>
            <a:lvl8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8pPr>
            <a:lvl9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9pPr>
          </a:lstStyle>
          <a:p>
            <a:r>
              <a:rPr lang="en-US" sz="900" b="1" dirty="0">
                <a:ea typeface="Corbel" charset="0"/>
                <a:cs typeface="Corbel" charset="0"/>
              </a:rPr>
              <a:t>Grid system</a:t>
            </a:r>
            <a:endParaRPr lang="en-US" sz="900" dirty="0">
              <a:ea typeface="Corbel" charset="0"/>
              <a:cs typeface="Corbel" charset="0"/>
            </a:endParaRPr>
          </a:p>
          <a:p>
            <a:r>
              <a:rPr lang="en-US" sz="900" dirty="0">
                <a:ea typeface="Corbel" charset="0"/>
                <a:cs typeface="Corbel" charset="0"/>
              </a:rPr>
              <a:t>A three column grid system is established for your use. When adding your own text boxes or imagery be sure to build to the grid and align your elements accordingly. You can view guides in a PPT document by following the steps below:</a:t>
            </a:r>
          </a:p>
          <a:p>
            <a:pPr marL="171450" indent="-171450">
              <a:buFont typeface="+mj-lt"/>
              <a:buAutoNum type="arabicPeriod"/>
            </a:pPr>
            <a:r>
              <a:rPr lang="en-US" sz="900" dirty="0">
                <a:ea typeface="Corbel" charset="0"/>
                <a:cs typeface="Corbel" charset="0"/>
              </a:rPr>
              <a:t>At the top of the screen, go to the PowerPoint “View” tab.</a:t>
            </a:r>
          </a:p>
          <a:p>
            <a:pPr marL="171450" indent="-171450">
              <a:buFont typeface="+mj-lt"/>
              <a:buAutoNum type="arabicPeriod"/>
            </a:pPr>
            <a:r>
              <a:rPr lang="en-US" sz="900" dirty="0">
                <a:ea typeface="Corbel" charset="0"/>
                <a:cs typeface="Corbel" charset="0"/>
              </a:rPr>
              <a:t>Check the box for “Guides” to turn guides on </a:t>
            </a:r>
            <a:br>
              <a:rPr lang="en-US" sz="900" dirty="0">
                <a:ea typeface="Corbel" charset="0"/>
                <a:cs typeface="Corbel" charset="0"/>
              </a:rPr>
            </a:br>
            <a:r>
              <a:rPr lang="en-US" sz="900" dirty="0">
                <a:ea typeface="Corbel" charset="0"/>
                <a:cs typeface="Corbel" charset="0"/>
              </a:rPr>
              <a:t>and off.</a:t>
            </a:r>
          </a:p>
          <a:p>
            <a:pPr marL="171450" indent="-171450">
              <a:buFont typeface="+mj-lt"/>
              <a:buAutoNum type="arabicPeriod"/>
            </a:pPr>
            <a:r>
              <a:rPr lang="en-US" sz="900" dirty="0">
                <a:ea typeface="Corbel" charset="0"/>
                <a:cs typeface="Corbel" charset="0"/>
              </a:rPr>
              <a:t>Delete this Instructions page when content </a:t>
            </a:r>
            <a:br>
              <a:rPr lang="en-US" sz="900" dirty="0">
                <a:ea typeface="Corbel" charset="0"/>
                <a:cs typeface="Corbel" charset="0"/>
              </a:rPr>
            </a:br>
            <a:r>
              <a:rPr lang="en-US" sz="900" dirty="0">
                <a:ea typeface="Corbel" charset="0"/>
                <a:cs typeface="Corbel" charset="0"/>
              </a:rPr>
              <a:t>layout is complete.</a:t>
            </a:r>
          </a:p>
          <a:p>
            <a:endParaRPr lang="en-US" sz="900" dirty="0"/>
          </a:p>
        </p:txBody>
      </p:sp>
      <p:pic>
        <p:nvPicPr>
          <p:cNvPr id="17" name="Picture 16">
            <a:extLst>
              <a:ext uri="{FF2B5EF4-FFF2-40B4-BE49-F238E27FC236}">
                <a16:creationId xmlns:a16="http://schemas.microsoft.com/office/drawing/2014/main" id="{866E0620-B7E6-8F4F-9A65-14DB3D0F9A0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121389" y="1576388"/>
            <a:ext cx="5058135" cy="3792780"/>
          </a:xfrm>
          <a:prstGeom prst="rect">
            <a:avLst/>
          </a:prstGeom>
          <a:solidFill>
            <a:schemeClr val="bg2"/>
          </a:solidFill>
          <a:ln>
            <a:solidFill>
              <a:schemeClr val="tx2"/>
            </a:solidFill>
          </a:ln>
        </p:spPr>
      </p:pic>
      <p:sp>
        <p:nvSpPr>
          <p:cNvPr id="9" name="TextBox 8">
            <a:extLst>
              <a:ext uri="{FF2B5EF4-FFF2-40B4-BE49-F238E27FC236}">
                <a16:creationId xmlns:a16="http://schemas.microsoft.com/office/drawing/2014/main" id="{162F72A6-D562-9D4A-8E61-E64C46D71596}"/>
              </a:ext>
            </a:extLst>
          </p:cNvPr>
          <p:cNvSpPr txBox="1"/>
          <p:nvPr/>
        </p:nvSpPr>
        <p:spPr>
          <a:xfrm>
            <a:off x="1119187" y="457200"/>
            <a:ext cx="5062538" cy="793751"/>
          </a:xfrm>
          <a:prstGeom prst="rect">
            <a:avLst/>
          </a:prstGeom>
          <a:noFill/>
        </p:spPr>
        <p:txBody>
          <a:bodyPr wrap="square" lIns="0" tIns="274320" rIns="0" bIns="0" rtlCol="0">
            <a:noAutofit/>
          </a:bodyPr>
          <a:lstStyle/>
          <a:p>
            <a:pPr marL="0" marR="0" indent="-2743200" algn="l" defTabSz="342900" rtl="0" eaLnBrk="1" fontAlgn="auto" latinLnBrk="0" hangingPunct="1">
              <a:lnSpc>
                <a:spcPct val="100000"/>
              </a:lnSpc>
              <a:spcBef>
                <a:spcPts val="0"/>
              </a:spcBef>
              <a:spcAft>
                <a:spcPts val="450"/>
              </a:spcAft>
              <a:buClrTx/>
              <a:buSzTx/>
              <a:buFontTx/>
              <a:buNone/>
              <a:tabLst/>
              <a:defRPr/>
            </a:pPr>
            <a:r>
              <a:rPr kumimoji="0" lang="en-US" sz="2250" b="0" i="0" u="none" strike="noStrike" kern="1200" cap="none" spc="0" normalizeH="0" baseline="0" noProof="0">
                <a:ln>
                  <a:noFill/>
                </a:ln>
                <a:solidFill>
                  <a:schemeClr val="accent1"/>
                </a:solidFill>
                <a:effectLst/>
                <a:uLnTx/>
                <a:uFillTx/>
                <a:latin typeface="Rockwell" panose="02060603020205020403" pitchFamily="18" charset="77"/>
                <a:ea typeface="Roboto Medium" panose="02000000000000000000" pitchFamily="2" charset="0"/>
                <a:cs typeface="Verdana" panose="020B0604030504040204" pitchFamily="34" charset="0"/>
              </a:rPr>
              <a:t>Instructions: Grid System</a:t>
            </a:r>
            <a:endParaRPr lang="en-US" sz="2250" b="0" i="0">
              <a:solidFill>
                <a:schemeClr val="accent1"/>
              </a:solidFill>
              <a:latin typeface="Rockwell" panose="02060603020205020403" pitchFamily="18" charset="77"/>
              <a:ea typeface="Roboto" panose="02000000000000000000" pitchFamily="2" charset="0"/>
              <a:cs typeface="Times New Roman" panose="02020603050405020304" pitchFamily="18" charset="0"/>
            </a:endParaRPr>
          </a:p>
        </p:txBody>
      </p:sp>
      <p:pic>
        <p:nvPicPr>
          <p:cNvPr id="10" name="Picture 9" descr="Logo, icon&#10;&#10;Description automatically generated">
            <a:extLst>
              <a:ext uri="{FF2B5EF4-FFF2-40B4-BE49-F238E27FC236}">
                <a16:creationId xmlns:a16="http://schemas.microsoft.com/office/drawing/2014/main" id="{B4464B05-EF37-0C43-967F-4610205C954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8161" y="372269"/>
            <a:ext cx="270272" cy="360363"/>
          </a:xfrm>
          <a:prstGeom prst="rect">
            <a:avLst/>
          </a:prstGeom>
        </p:spPr>
      </p:pic>
    </p:spTree>
    <p:extLst>
      <p:ext uri="{BB962C8B-B14F-4D97-AF65-F5344CB8AC3E}">
        <p14:creationId xmlns:p14="http://schemas.microsoft.com/office/powerpoint/2010/main" val="241145191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ontent 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1150DF49-280D-2042-9C83-36E167674CBA}"/>
              </a:ext>
            </a:extLst>
          </p:cNvPr>
          <p:cNvSpPr>
            <a:spLocks noGrp="1"/>
          </p:cNvSpPr>
          <p:nvPr>
            <p:ph type="ftr" sz="quarter" idx="11"/>
          </p:nvPr>
        </p:nvSpPr>
        <p:spPr/>
        <p:txBody>
          <a:bodyPr/>
          <a:lstStyle/>
          <a:p>
            <a:r>
              <a:rPr lang="en-US"/>
              <a:t>Presentation title lorem ipsum dolor sit amet miralet  |  © Tufts Medicine 2022  |  Private and confidential. Not for redistribution.</a:t>
            </a:r>
            <a:endParaRPr lang="en-US" dirty="0"/>
          </a:p>
        </p:txBody>
      </p:sp>
      <p:sp>
        <p:nvSpPr>
          <p:cNvPr id="5" name="Slide Number Placeholder 4">
            <a:extLst>
              <a:ext uri="{FF2B5EF4-FFF2-40B4-BE49-F238E27FC236}">
                <a16:creationId xmlns:a16="http://schemas.microsoft.com/office/drawing/2014/main" id="{8635AA6C-0792-844C-BDA4-D38426376F09}"/>
              </a:ext>
            </a:extLst>
          </p:cNvPr>
          <p:cNvSpPr>
            <a:spLocks noGrp="1"/>
          </p:cNvSpPr>
          <p:nvPr>
            <p:ph type="sldNum" sz="quarter" idx="12"/>
          </p:nvPr>
        </p:nvSpPr>
        <p:spPr/>
        <p:txBody>
          <a:bodyPr/>
          <a:lstStyle/>
          <a:p>
            <a:fld id="{63DCA5C9-2E11-4C67-86EB-AE1DE127DC64}" type="slidenum">
              <a:rPr lang="en-US" smtClean="0"/>
              <a:pPr/>
              <a:t>‹#›</a:t>
            </a:fld>
            <a:endParaRPr lang="en-US" dirty="0"/>
          </a:p>
        </p:txBody>
      </p:sp>
      <p:sp>
        <p:nvSpPr>
          <p:cNvPr id="6" name="Picture 5">
            <a:extLst>
              <a:ext uri="{FF2B5EF4-FFF2-40B4-BE49-F238E27FC236}">
                <a16:creationId xmlns:a16="http://schemas.microsoft.com/office/drawing/2014/main" id="{43F71159-3A92-D448-9FC3-D8E5D6DD70D9}"/>
              </a:ext>
            </a:extLst>
          </p:cNvPr>
          <p:cNvSpPr/>
          <p:nvPr/>
        </p:nvSpPr>
        <p:spPr>
          <a:xfrm>
            <a:off x="245909" y="376015"/>
            <a:ext cx="267462" cy="356616"/>
          </a:xfrm>
          <a:custGeom>
            <a:avLst/>
            <a:gdLst>
              <a:gd name="connsiteX0" fmla="*/ 227806 w 455612"/>
              <a:gd name="connsiteY0" fmla="*/ 0 h 455612"/>
              <a:gd name="connsiteX1" fmla="*/ 0 w 455612"/>
              <a:gd name="connsiteY1" fmla="*/ 227806 h 455612"/>
              <a:gd name="connsiteX2" fmla="*/ 227806 w 455612"/>
              <a:gd name="connsiteY2" fmla="*/ 455612 h 455612"/>
              <a:gd name="connsiteX3" fmla="*/ 455612 w 455612"/>
              <a:gd name="connsiteY3" fmla="*/ 227806 h 455612"/>
              <a:gd name="connsiteX4" fmla="*/ 227806 w 455612"/>
              <a:gd name="connsiteY4" fmla="*/ 0 h 455612"/>
              <a:gd name="connsiteX5" fmla="*/ 175917 w 455612"/>
              <a:gd name="connsiteY5" fmla="*/ 325256 h 455612"/>
              <a:gd name="connsiteX6" fmla="*/ 175917 w 455612"/>
              <a:gd name="connsiteY6" fmla="*/ 229072 h 455612"/>
              <a:gd name="connsiteX7" fmla="*/ 217681 w 455612"/>
              <a:gd name="connsiteY7" fmla="*/ 279695 h 455612"/>
              <a:gd name="connsiteX8" fmla="*/ 236665 w 455612"/>
              <a:gd name="connsiteY8" fmla="*/ 279695 h 455612"/>
              <a:gd name="connsiteX9" fmla="*/ 280328 w 455612"/>
              <a:gd name="connsiteY9" fmla="*/ 229072 h 455612"/>
              <a:gd name="connsiteX10" fmla="*/ 280328 w 455612"/>
              <a:gd name="connsiteY10" fmla="*/ 324624 h 455612"/>
              <a:gd name="connsiteX11" fmla="*/ 323358 w 455612"/>
              <a:gd name="connsiteY11" fmla="*/ 324624 h 455612"/>
              <a:gd name="connsiteX12" fmla="*/ 323358 w 455612"/>
              <a:gd name="connsiteY12" fmla="*/ 380309 h 455612"/>
              <a:gd name="connsiteX13" fmla="*/ 132254 w 455612"/>
              <a:gd name="connsiteY13" fmla="*/ 380309 h 455612"/>
              <a:gd name="connsiteX14" fmla="*/ 132254 w 455612"/>
              <a:gd name="connsiteY14" fmla="*/ 324624 h 455612"/>
              <a:gd name="connsiteX15" fmla="*/ 175917 w 455612"/>
              <a:gd name="connsiteY15" fmla="*/ 324624 h 455612"/>
              <a:gd name="connsiteX16" fmla="*/ 378411 w 455612"/>
              <a:gd name="connsiteY16" fmla="*/ 211353 h 455612"/>
              <a:gd name="connsiteX17" fmla="*/ 323358 w 455612"/>
              <a:gd name="connsiteY17" fmla="*/ 211353 h 455612"/>
              <a:gd name="connsiteX18" fmla="*/ 323358 w 455612"/>
              <a:gd name="connsiteY18" fmla="*/ 167691 h 455612"/>
              <a:gd name="connsiteX19" fmla="*/ 280328 w 455612"/>
              <a:gd name="connsiteY19" fmla="*/ 167691 h 455612"/>
              <a:gd name="connsiteX20" fmla="*/ 227173 w 455612"/>
              <a:gd name="connsiteY20" fmla="*/ 229704 h 455612"/>
              <a:gd name="connsiteX21" fmla="*/ 176550 w 455612"/>
              <a:gd name="connsiteY21" fmla="*/ 167691 h 455612"/>
              <a:gd name="connsiteX22" fmla="*/ 132254 w 455612"/>
              <a:gd name="connsiteY22" fmla="*/ 167691 h 455612"/>
              <a:gd name="connsiteX23" fmla="*/ 132254 w 455612"/>
              <a:gd name="connsiteY23" fmla="*/ 211353 h 455612"/>
              <a:gd name="connsiteX24" fmla="*/ 77834 w 455612"/>
              <a:gd name="connsiteY24" fmla="*/ 211353 h 455612"/>
              <a:gd name="connsiteX25" fmla="*/ 77834 w 455612"/>
              <a:gd name="connsiteY25" fmla="*/ 106309 h 455612"/>
              <a:gd name="connsiteX26" fmla="*/ 378411 w 455612"/>
              <a:gd name="connsiteY26" fmla="*/ 106309 h 455612"/>
              <a:gd name="connsiteX27" fmla="*/ 378411 w 455612"/>
              <a:gd name="connsiteY27" fmla="*/ 211353 h 455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55612" h="455612">
                <a:moveTo>
                  <a:pt x="227806" y="0"/>
                </a:moveTo>
                <a:cubicBezTo>
                  <a:pt x="101880" y="0"/>
                  <a:pt x="0" y="101880"/>
                  <a:pt x="0" y="227806"/>
                </a:cubicBezTo>
                <a:cubicBezTo>
                  <a:pt x="0" y="353732"/>
                  <a:pt x="101880" y="455612"/>
                  <a:pt x="227806" y="455612"/>
                </a:cubicBezTo>
                <a:cubicBezTo>
                  <a:pt x="353732" y="455612"/>
                  <a:pt x="455612" y="353732"/>
                  <a:pt x="455612" y="227806"/>
                </a:cubicBezTo>
                <a:cubicBezTo>
                  <a:pt x="455612" y="101880"/>
                  <a:pt x="353732" y="0"/>
                  <a:pt x="227806" y="0"/>
                </a:cubicBezTo>
                <a:close/>
                <a:moveTo>
                  <a:pt x="175917" y="325256"/>
                </a:moveTo>
                <a:lnTo>
                  <a:pt x="175917" y="229072"/>
                </a:lnTo>
                <a:lnTo>
                  <a:pt x="217681" y="279695"/>
                </a:lnTo>
                <a:lnTo>
                  <a:pt x="236665" y="279695"/>
                </a:lnTo>
                <a:lnTo>
                  <a:pt x="280328" y="229072"/>
                </a:lnTo>
                <a:lnTo>
                  <a:pt x="280328" y="324624"/>
                </a:lnTo>
                <a:lnTo>
                  <a:pt x="323358" y="324624"/>
                </a:lnTo>
                <a:lnTo>
                  <a:pt x="323358" y="380309"/>
                </a:lnTo>
                <a:lnTo>
                  <a:pt x="132254" y="380309"/>
                </a:lnTo>
                <a:lnTo>
                  <a:pt x="132254" y="324624"/>
                </a:lnTo>
                <a:lnTo>
                  <a:pt x="175917" y="324624"/>
                </a:lnTo>
                <a:close/>
                <a:moveTo>
                  <a:pt x="378411" y="211353"/>
                </a:moveTo>
                <a:lnTo>
                  <a:pt x="323358" y="211353"/>
                </a:lnTo>
                <a:lnTo>
                  <a:pt x="323358" y="167691"/>
                </a:lnTo>
                <a:lnTo>
                  <a:pt x="280328" y="167691"/>
                </a:lnTo>
                <a:lnTo>
                  <a:pt x="227173" y="229704"/>
                </a:lnTo>
                <a:lnTo>
                  <a:pt x="176550" y="167691"/>
                </a:lnTo>
                <a:lnTo>
                  <a:pt x="132254" y="167691"/>
                </a:lnTo>
                <a:lnTo>
                  <a:pt x="132254" y="211353"/>
                </a:lnTo>
                <a:lnTo>
                  <a:pt x="77834" y="211353"/>
                </a:lnTo>
                <a:lnTo>
                  <a:pt x="77834" y="106309"/>
                </a:lnTo>
                <a:lnTo>
                  <a:pt x="378411" y="106309"/>
                </a:lnTo>
                <a:lnTo>
                  <a:pt x="378411" y="211353"/>
                </a:lnTo>
                <a:close/>
              </a:path>
            </a:pathLst>
          </a:custGeom>
          <a:solidFill>
            <a:srgbClr val="FFFFFF"/>
          </a:solidFill>
          <a:ln w="6218" cap="flat">
            <a:noFill/>
            <a:prstDash val="solid"/>
            <a:miter/>
          </a:ln>
        </p:spPr>
        <p:txBody>
          <a:bodyPr rtlCol="0" anchor="ctr"/>
          <a:lstStyle/>
          <a:p>
            <a:endParaRPr lang="en-US" sz="1350"/>
          </a:p>
        </p:txBody>
      </p:sp>
      <p:sp>
        <p:nvSpPr>
          <p:cNvPr id="2" name="TextBox 1">
            <a:extLst>
              <a:ext uri="{FF2B5EF4-FFF2-40B4-BE49-F238E27FC236}">
                <a16:creationId xmlns:a16="http://schemas.microsoft.com/office/drawing/2014/main" id="{A9EEC6CD-FDF5-3E4E-A354-997726FD9725}"/>
              </a:ext>
            </a:extLst>
          </p:cNvPr>
          <p:cNvSpPr txBox="1"/>
          <p:nvPr/>
        </p:nvSpPr>
        <p:spPr>
          <a:xfrm>
            <a:off x="9261044" y="855878"/>
            <a:ext cx="0" cy="0"/>
          </a:xfrm>
          <a:prstGeom prst="rect">
            <a:avLst/>
          </a:prstGeom>
          <a:noFill/>
        </p:spPr>
        <p:txBody>
          <a:bodyPr wrap="none" lIns="0" tIns="0" rIns="0" bIns="0" rtlCol="0">
            <a:normAutofit fontScale="25000" lnSpcReduction="20000"/>
          </a:bodyPr>
          <a:lstStyle/>
          <a:p>
            <a:pPr marL="0" indent="-2743200" algn="l">
              <a:spcAft>
                <a:spcPts val="450"/>
              </a:spcAft>
            </a:pPr>
            <a:endParaRPr lang="en-US" sz="1350" b="0" i="0">
              <a:solidFill>
                <a:schemeClr val="tx2"/>
              </a:solidFill>
              <a:latin typeface="+mn-lt"/>
              <a:ea typeface="Roboto" panose="02000000000000000000" pitchFamily="2" charset="0"/>
              <a:cs typeface="Times New Roman" panose="02020603050405020304" pitchFamily="18" charset="0"/>
            </a:endParaRPr>
          </a:p>
        </p:txBody>
      </p:sp>
      <p:sp>
        <p:nvSpPr>
          <p:cNvPr id="3" name="TextBox 2">
            <a:extLst>
              <a:ext uri="{FF2B5EF4-FFF2-40B4-BE49-F238E27FC236}">
                <a16:creationId xmlns:a16="http://schemas.microsoft.com/office/drawing/2014/main" id="{0BF5B294-59D6-7D48-AAD7-1BE3AD3C0959}"/>
              </a:ext>
            </a:extLst>
          </p:cNvPr>
          <p:cNvSpPr txBox="1"/>
          <p:nvPr/>
        </p:nvSpPr>
        <p:spPr>
          <a:xfrm>
            <a:off x="9617660" y="1675181"/>
            <a:ext cx="0" cy="0"/>
          </a:xfrm>
          <a:prstGeom prst="rect">
            <a:avLst/>
          </a:prstGeom>
          <a:noFill/>
        </p:spPr>
        <p:txBody>
          <a:bodyPr wrap="none" lIns="0" tIns="0" rIns="0" bIns="0" rtlCol="0">
            <a:normAutofit fontScale="25000" lnSpcReduction="20000"/>
          </a:bodyPr>
          <a:lstStyle/>
          <a:p>
            <a:pPr marL="0" indent="-2743200" algn="l">
              <a:spcAft>
                <a:spcPts val="450"/>
              </a:spcAft>
            </a:pPr>
            <a:endParaRPr lang="en-US" sz="1350" b="0" i="0" dirty="0">
              <a:solidFill>
                <a:schemeClr val="tx2"/>
              </a:solidFill>
              <a:latin typeface="+mn-lt"/>
              <a:ea typeface="Roboto" panose="02000000000000000000" pitchFamily="2" charset="0"/>
              <a:cs typeface="Times New Roman" panose="02020603050405020304" pitchFamily="18" charset="0"/>
            </a:endParaRPr>
          </a:p>
        </p:txBody>
      </p:sp>
    </p:spTree>
    <p:extLst>
      <p:ext uri="{BB962C8B-B14F-4D97-AF65-F5344CB8AC3E}">
        <p14:creationId xmlns:p14="http://schemas.microsoft.com/office/powerpoint/2010/main" val="49689812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storytelling_blue_hrz">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6098D82-8542-9C4B-81C9-C7DCBC1B4F35}"/>
              </a:ext>
            </a:extLst>
          </p:cNvPr>
          <p:cNvSpPr/>
          <p:nvPr/>
        </p:nvSpPr>
        <p:spPr bwMode="auto">
          <a:xfrm>
            <a:off x="779068" y="1"/>
            <a:ext cx="8364932" cy="4359859"/>
          </a:xfrm>
          <a:prstGeom prst="rect">
            <a:avLst/>
          </a:prstGeom>
          <a:solidFill>
            <a:srgbClr val="00308C"/>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US" sz="1350" b="0" i="0">
              <a:solidFill>
                <a:schemeClr val="bg1"/>
              </a:solidFill>
              <a:latin typeface="+mn-lt"/>
              <a:ea typeface="Roboto" panose="02000000000000000000" pitchFamily="2" charset="0"/>
              <a:cs typeface="Roboto" panose="02000000000000000000" pitchFamily="2" charset="0"/>
            </a:endParaRPr>
          </a:p>
        </p:txBody>
      </p:sp>
      <p:sp>
        <p:nvSpPr>
          <p:cNvPr id="10" name="Rectangle 9">
            <a:extLst>
              <a:ext uri="{FF2B5EF4-FFF2-40B4-BE49-F238E27FC236}">
                <a16:creationId xmlns:a16="http://schemas.microsoft.com/office/drawing/2014/main" id="{3F672698-5396-6340-B8A5-7AB8D49FD392}"/>
              </a:ext>
            </a:extLst>
          </p:cNvPr>
          <p:cNvSpPr/>
          <p:nvPr/>
        </p:nvSpPr>
        <p:spPr bwMode="auto">
          <a:xfrm>
            <a:off x="0" y="3"/>
            <a:ext cx="779069" cy="6858000"/>
          </a:xfrm>
          <a:prstGeom prst="rect">
            <a:avLst/>
          </a:prstGeom>
          <a:solidFill>
            <a:srgbClr val="0047C7"/>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US" sz="1350" b="0" i="0">
              <a:solidFill>
                <a:schemeClr val="bg1"/>
              </a:solidFill>
              <a:latin typeface="+mn-lt"/>
              <a:ea typeface="Roboto" panose="02000000000000000000" pitchFamily="2" charset="0"/>
              <a:cs typeface="Roboto" panose="02000000000000000000" pitchFamily="2" charset="0"/>
            </a:endParaRPr>
          </a:p>
        </p:txBody>
      </p:sp>
      <p:grpSp>
        <p:nvGrpSpPr>
          <p:cNvPr id="12" name="Group 11">
            <a:extLst>
              <a:ext uri="{FF2B5EF4-FFF2-40B4-BE49-F238E27FC236}">
                <a16:creationId xmlns:a16="http://schemas.microsoft.com/office/drawing/2014/main" id="{10DCA646-77DE-9549-B1E7-F51B547B85DA}"/>
              </a:ext>
            </a:extLst>
          </p:cNvPr>
          <p:cNvGrpSpPr/>
          <p:nvPr/>
        </p:nvGrpSpPr>
        <p:grpSpPr>
          <a:xfrm rot="5400000">
            <a:off x="5329124" y="544985"/>
            <a:ext cx="4359859" cy="3269894"/>
            <a:chOff x="0" y="0"/>
            <a:chExt cx="4736592" cy="4736592"/>
          </a:xfrm>
        </p:grpSpPr>
        <p:sp>
          <p:nvSpPr>
            <p:cNvPr id="13" name="Freeform 12">
              <a:extLst>
                <a:ext uri="{FF2B5EF4-FFF2-40B4-BE49-F238E27FC236}">
                  <a16:creationId xmlns:a16="http://schemas.microsoft.com/office/drawing/2014/main" id="{FFFA08B0-60B5-864A-93D0-53A3E0DE8636}"/>
                </a:ext>
              </a:extLst>
            </p:cNvPr>
            <p:cNvSpPr/>
            <p:nvPr/>
          </p:nvSpPr>
          <p:spPr>
            <a:xfrm rot="5400000">
              <a:off x="0" y="0"/>
              <a:ext cx="4736592" cy="4736592"/>
            </a:xfrm>
            <a:custGeom>
              <a:avLst/>
              <a:gdLst>
                <a:gd name="connsiteX0" fmla="*/ 0 w 4736592"/>
                <a:gd name="connsiteY0" fmla="*/ 0 h 4736592"/>
                <a:gd name="connsiteX1" fmla="*/ 0 w 4736592"/>
                <a:gd name="connsiteY1" fmla="*/ 4736592 h 4736592"/>
                <a:gd name="connsiteX2" fmla="*/ 4736592 w 4736592"/>
                <a:gd name="connsiteY2" fmla="*/ 4736592 h 4736592"/>
                <a:gd name="connsiteX3" fmla="*/ 0 w 4736592"/>
                <a:gd name="connsiteY3" fmla="*/ 0 h 4736592"/>
              </a:gdLst>
              <a:ahLst/>
              <a:cxnLst>
                <a:cxn ang="0">
                  <a:pos x="connsiteX0" y="connsiteY0"/>
                </a:cxn>
                <a:cxn ang="0">
                  <a:pos x="connsiteX1" y="connsiteY1"/>
                </a:cxn>
                <a:cxn ang="0">
                  <a:pos x="connsiteX2" y="connsiteY2"/>
                </a:cxn>
                <a:cxn ang="0">
                  <a:pos x="connsiteX3" y="connsiteY3"/>
                </a:cxn>
              </a:cxnLst>
              <a:rect l="l" t="t" r="r" b="b"/>
              <a:pathLst>
                <a:path w="4736592" h="4736592">
                  <a:moveTo>
                    <a:pt x="0" y="0"/>
                  </a:moveTo>
                  <a:lnTo>
                    <a:pt x="0" y="4736592"/>
                  </a:lnTo>
                  <a:lnTo>
                    <a:pt x="4736592" y="4736592"/>
                  </a:lnTo>
                  <a:cubicBezTo>
                    <a:pt x="4736592" y="2120634"/>
                    <a:pt x="2615958" y="0"/>
                    <a:pt x="0" y="0"/>
                  </a:cubicBezTo>
                </a:path>
              </a:pathLst>
            </a:custGeom>
            <a:solidFill>
              <a:srgbClr val="0047C7"/>
            </a:solidFill>
            <a:ln w="4383" cap="flat">
              <a:noFill/>
              <a:prstDash val="solid"/>
              <a:miter/>
            </a:ln>
          </p:spPr>
          <p:txBody>
            <a:bodyPr rtlCol="0" anchor="ctr"/>
            <a:lstStyle/>
            <a:p>
              <a:endParaRPr lang="en-US" sz="1350" dirty="0"/>
            </a:p>
          </p:txBody>
        </p:sp>
        <p:sp>
          <p:nvSpPr>
            <p:cNvPr id="14" name="Freeform 13">
              <a:extLst>
                <a:ext uri="{FF2B5EF4-FFF2-40B4-BE49-F238E27FC236}">
                  <a16:creationId xmlns:a16="http://schemas.microsoft.com/office/drawing/2014/main" id="{B85B6A2D-A043-444E-A4CD-F1F88C955451}"/>
                </a:ext>
              </a:extLst>
            </p:cNvPr>
            <p:cNvSpPr/>
            <p:nvPr/>
          </p:nvSpPr>
          <p:spPr>
            <a:xfrm rot="5400000">
              <a:off x="0" y="0"/>
              <a:ext cx="3157728" cy="3157728"/>
            </a:xfrm>
            <a:custGeom>
              <a:avLst/>
              <a:gdLst>
                <a:gd name="connsiteX0" fmla="*/ 0 w 3157728"/>
                <a:gd name="connsiteY0" fmla="*/ 0 h 3157728"/>
                <a:gd name="connsiteX1" fmla="*/ 0 w 3157728"/>
                <a:gd name="connsiteY1" fmla="*/ 3157728 h 3157728"/>
                <a:gd name="connsiteX2" fmla="*/ 3157728 w 3157728"/>
                <a:gd name="connsiteY2" fmla="*/ 3157728 h 3157728"/>
                <a:gd name="connsiteX3" fmla="*/ 0 w 3157728"/>
                <a:gd name="connsiteY3" fmla="*/ 0 h 3157728"/>
              </a:gdLst>
              <a:ahLst/>
              <a:cxnLst>
                <a:cxn ang="0">
                  <a:pos x="connsiteX0" y="connsiteY0"/>
                </a:cxn>
                <a:cxn ang="0">
                  <a:pos x="connsiteX1" y="connsiteY1"/>
                </a:cxn>
                <a:cxn ang="0">
                  <a:pos x="connsiteX2" y="connsiteY2"/>
                </a:cxn>
                <a:cxn ang="0">
                  <a:pos x="connsiteX3" y="connsiteY3"/>
                </a:cxn>
              </a:cxnLst>
              <a:rect l="l" t="t" r="r" b="b"/>
              <a:pathLst>
                <a:path w="3157728" h="3157728">
                  <a:moveTo>
                    <a:pt x="0" y="0"/>
                  </a:moveTo>
                  <a:lnTo>
                    <a:pt x="0" y="3157728"/>
                  </a:lnTo>
                  <a:lnTo>
                    <a:pt x="3157728" y="3157728"/>
                  </a:lnTo>
                  <a:cubicBezTo>
                    <a:pt x="3157728" y="1413741"/>
                    <a:pt x="1743987" y="0"/>
                    <a:pt x="0" y="0"/>
                  </a:cubicBezTo>
                </a:path>
              </a:pathLst>
            </a:custGeom>
            <a:solidFill>
              <a:schemeClr val="accent1"/>
            </a:solidFill>
            <a:ln w="4383" cap="flat">
              <a:noFill/>
              <a:prstDash val="solid"/>
              <a:miter/>
            </a:ln>
          </p:spPr>
          <p:txBody>
            <a:bodyPr rtlCol="0" anchor="ctr"/>
            <a:lstStyle/>
            <a:p>
              <a:endParaRPr lang="en-US" sz="1350"/>
            </a:p>
          </p:txBody>
        </p:sp>
        <p:sp>
          <p:nvSpPr>
            <p:cNvPr id="15" name="Freeform 14">
              <a:extLst>
                <a:ext uri="{FF2B5EF4-FFF2-40B4-BE49-F238E27FC236}">
                  <a16:creationId xmlns:a16="http://schemas.microsoft.com/office/drawing/2014/main" id="{889F316D-E022-3146-BFED-548B1BD45312}"/>
                </a:ext>
              </a:extLst>
            </p:cNvPr>
            <p:cNvSpPr/>
            <p:nvPr/>
          </p:nvSpPr>
          <p:spPr>
            <a:xfrm rot="5400000">
              <a:off x="0" y="0"/>
              <a:ext cx="1578864" cy="1578864"/>
            </a:xfrm>
            <a:custGeom>
              <a:avLst/>
              <a:gdLst>
                <a:gd name="connsiteX0" fmla="*/ 0 w 1578864"/>
                <a:gd name="connsiteY0" fmla="*/ 0 h 1578864"/>
                <a:gd name="connsiteX1" fmla="*/ 0 w 1578864"/>
                <a:gd name="connsiteY1" fmla="*/ 1578864 h 1578864"/>
                <a:gd name="connsiteX2" fmla="*/ 1578864 w 1578864"/>
                <a:gd name="connsiteY2" fmla="*/ 1578864 h 1578864"/>
                <a:gd name="connsiteX3" fmla="*/ 0 w 1578864"/>
                <a:gd name="connsiteY3" fmla="*/ 0 h 1578864"/>
              </a:gdLst>
              <a:ahLst/>
              <a:cxnLst>
                <a:cxn ang="0">
                  <a:pos x="connsiteX0" y="connsiteY0"/>
                </a:cxn>
                <a:cxn ang="0">
                  <a:pos x="connsiteX1" y="connsiteY1"/>
                </a:cxn>
                <a:cxn ang="0">
                  <a:pos x="connsiteX2" y="connsiteY2"/>
                </a:cxn>
                <a:cxn ang="0">
                  <a:pos x="connsiteX3" y="connsiteY3"/>
                </a:cxn>
              </a:cxnLst>
              <a:rect l="l" t="t" r="r" b="b"/>
              <a:pathLst>
                <a:path w="1578864" h="1578864">
                  <a:moveTo>
                    <a:pt x="0" y="0"/>
                  </a:moveTo>
                  <a:lnTo>
                    <a:pt x="0" y="1578864"/>
                  </a:lnTo>
                  <a:lnTo>
                    <a:pt x="1578864" y="1578864"/>
                  </a:lnTo>
                  <a:cubicBezTo>
                    <a:pt x="1578864" y="706892"/>
                    <a:pt x="871972" y="0"/>
                    <a:pt x="0" y="0"/>
                  </a:cubicBezTo>
                </a:path>
              </a:pathLst>
            </a:custGeom>
            <a:solidFill>
              <a:srgbClr val="69B4F6"/>
            </a:solidFill>
            <a:ln w="4383" cap="flat">
              <a:noFill/>
              <a:prstDash val="solid"/>
              <a:miter/>
            </a:ln>
          </p:spPr>
          <p:txBody>
            <a:bodyPr rtlCol="0" anchor="ctr"/>
            <a:lstStyle/>
            <a:p>
              <a:endParaRPr lang="en-US" sz="1350"/>
            </a:p>
          </p:txBody>
        </p:sp>
      </p:grpSp>
      <p:sp>
        <p:nvSpPr>
          <p:cNvPr id="9" name="Title 9">
            <a:extLst>
              <a:ext uri="{FF2B5EF4-FFF2-40B4-BE49-F238E27FC236}">
                <a16:creationId xmlns:a16="http://schemas.microsoft.com/office/drawing/2014/main" id="{7D85742C-4017-1C43-82BA-249D37066144}"/>
              </a:ext>
            </a:extLst>
          </p:cNvPr>
          <p:cNvSpPr>
            <a:spLocks noGrp="1"/>
          </p:cNvSpPr>
          <p:nvPr>
            <p:ph type="title"/>
          </p:nvPr>
        </p:nvSpPr>
        <p:spPr>
          <a:xfrm>
            <a:off x="1109663" y="1581151"/>
            <a:ext cx="5070872" cy="2302081"/>
          </a:xfrm>
        </p:spPr>
        <p:txBody>
          <a:bodyPr tIns="0" rIns="0" bIns="0" anchor="b" anchorCtr="0"/>
          <a:lstStyle>
            <a:lvl1pPr>
              <a:lnSpc>
                <a:spcPct val="92000"/>
              </a:lnSpc>
              <a:defRPr sz="2250" b="0">
                <a:solidFill>
                  <a:schemeClr val="bg1"/>
                </a:solidFill>
              </a:defRPr>
            </a:lvl1pPr>
          </a:lstStyle>
          <a:p>
            <a:r>
              <a:rPr lang="en-US"/>
              <a:t>Click to edit Master title style</a:t>
            </a:r>
          </a:p>
        </p:txBody>
      </p:sp>
      <p:sp>
        <p:nvSpPr>
          <p:cNvPr id="11" name="Footer Placeholder 1">
            <a:extLst>
              <a:ext uri="{FF2B5EF4-FFF2-40B4-BE49-F238E27FC236}">
                <a16:creationId xmlns:a16="http://schemas.microsoft.com/office/drawing/2014/main" id="{A82A6104-C4A9-B44A-A362-E39E1EA52D11}"/>
              </a:ext>
            </a:extLst>
          </p:cNvPr>
          <p:cNvSpPr>
            <a:spLocks noGrp="1"/>
          </p:cNvSpPr>
          <p:nvPr>
            <p:ph type="ftr" sz="quarter" idx="24"/>
          </p:nvPr>
        </p:nvSpPr>
        <p:spPr>
          <a:xfrm>
            <a:off x="1109663" y="6556830"/>
            <a:ext cx="5070872" cy="148697"/>
          </a:xfrm>
        </p:spPr>
        <p:txBody>
          <a:bodyPr/>
          <a:lstStyle/>
          <a:p>
            <a:r>
              <a:rPr lang="en-US"/>
              <a:t>Presentation title lorem ipsum dolor sit amet miralet  |  © Tufts Medicine 2022  |  Private and confidential. Not for redistribution.</a:t>
            </a:r>
            <a:endParaRPr lang="en-US" dirty="0"/>
          </a:p>
        </p:txBody>
      </p:sp>
      <p:sp>
        <p:nvSpPr>
          <p:cNvPr id="16" name="Slide Number Placeholder 2">
            <a:extLst>
              <a:ext uri="{FF2B5EF4-FFF2-40B4-BE49-F238E27FC236}">
                <a16:creationId xmlns:a16="http://schemas.microsoft.com/office/drawing/2014/main" id="{4CCF1981-AFDF-6F40-BCF0-9BF7A05B7316}"/>
              </a:ext>
            </a:extLst>
          </p:cNvPr>
          <p:cNvSpPr>
            <a:spLocks noGrp="1"/>
          </p:cNvSpPr>
          <p:nvPr>
            <p:ph type="sldNum" sz="quarter" idx="25"/>
          </p:nvPr>
        </p:nvSpPr>
        <p:spPr>
          <a:xfrm>
            <a:off x="212272" y="6556376"/>
            <a:ext cx="334736" cy="149151"/>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sz="750">
                <a:solidFill>
                  <a:schemeClr val="bg1"/>
                </a:solidFill>
              </a:defRPr>
            </a:lvl9pPr>
          </a:lstStyle>
          <a:p>
            <a:pPr lvl="8"/>
            <a:fld id="{63DCA5C9-2E11-4C67-86EB-AE1DE127DC64}" type="slidenum">
              <a:rPr lang="en-US" smtClean="0"/>
              <a:pPr lvl="8"/>
              <a:t>‹#›</a:t>
            </a:fld>
            <a:endParaRPr lang="en-US" dirty="0"/>
          </a:p>
        </p:txBody>
      </p:sp>
      <p:sp>
        <p:nvSpPr>
          <p:cNvPr id="19" name="Text Placeholder 4">
            <a:extLst>
              <a:ext uri="{FF2B5EF4-FFF2-40B4-BE49-F238E27FC236}">
                <a16:creationId xmlns:a16="http://schemas.microsoft.com/office/drawing/2014/main" id="{599A82ED-1FB5-3243-B400-9BCACA66E35D}"/>
              </a:ext>
            </a:extLst>
          </p:cNvPr>
          <p:cNvSpPr>
            <a:spLocks noGrp="1"/>
          </p:cNvSpPr>
          <p:nvPr>
            <p:ph type="body" sz="quarter" idx="22"/>
          </p:nvPr>
        </p:nvSpPr>
        <p:spPr>
          <a:xfrm>
            <a:off x="1109662" y="4738688"/>
            <a:ext cx="7687866" cy="1657350"/>
          </a:xfrm>
        </p:spPr>
        <p:txBody>
          <a:bodyPr rIns="2286000"/>
          <a:lstStyle/>
          <a:p>
            <a:pPr lvl="0"/>
            <a:r>
              <a:rPr lang="en-US"/>
              <a:t>Click to edit Master text styles</a:t>
            </a:r>
          </a:p>
          <a:p>
            <a:pPr lvl="1"/>
            <a:r>
              <a:rPr lang="en-US"/>
              <a:t>Second level</a:t>
            </a:r>
          </a:p>
        </p:txBody>
      </p:sp>
      <p:sp>
        <p:nvSpPr>
          <p:cNvPr id="7" name="Picture 5">
            <a:extLst>
              <a:ext uri="{FF2B5EF4-FFF2-40B4-BE49-F238E27FC236}">
                <a16:creationId xmlns:a16="http://schemas.microsoft.com/office/drawing/2014/main" id="{2B4D9254-E58C-9E4E-B7F8-FA11ED4BCE7E}"/>
              </a:ext>
            </a:extLst>
          </p:cNvPr>
          <p:cNvSpPr/>
          <p:nvPr/>
        </p:nvSpPr>
        <p:spPr>
          <a:xfrm>
            <a:off x="245909" y="376015"/>
            <a:ext cx="267462" cy="356616"/>
          </a:xfrm>
          <a:custGeom>
            <a:avLst/>
            <a:gdLst>
              <a:gd name="connsiteX0" fmla="*/ 227806 w 455612"/>
              <a:gd name="connsiteY0" fmla="*/ 0 h 455612"/>
              <a:gd name="connsiteX1" fmla="*/ 0 w 455612"/>
              <a:gd name="connsiteY1" fmla="*/ 227806 h 455612"/>
              <a:gd name="connsiteX2" fmla="*/ 227806 w 455612"/>
              <a:gd name="connsiteY2" fmla="*/ 455612 h 455612"/>
              <a:gd name="connsiteX3" fmla="*/ 455612 w 455612"/>
              <a:gd name="connsiteY3" fmla="*/ 227806 h 455612"/>
              <a:gd name="connsiteX4" fmla="*/ 227806 w 455612"/>
              <a:gd name="connsiteY4" fmla="*/ 0 h 455612"/>
              <a:gd name="connsiteX5" fmla="*/ 175917 w 455612"/>
              <a:gd name="connsiteY5" fmla="*/ 325256 h 455612"/>
              <a:gd name="connsiteX6" fmla="*/ 175917 w 455612"/>
              <a:gd name="connsiteY6" fmla="*/ 229072 h 455612"/>
              <a:gd name="connsiteX7" fmla="*/ 217681 w 455612"/>
              <a:gd name="connsiteY7" fmla="*/ 279695 h 455612"/>
              <a:gd name="connsiteX8" fmla="*/ 236665 w 455612"/>
              <a:gd name="connsiteY8" fmla="*/ 279695 h 455612"/>
              <a:gd name="connsiteX9" fmla="*/ 280328 w 455612"/>
              <a:gd name="connsiteY9" fmla="*/ 229072 h 455612"/>
              <a:gd name="connsiteX10" fmla="*/ 280328 w 455612"/>
              <a:gd name="connsiteY10" fmla="*/ 324624 h 455612"/>
              <a:gd name="connsiteX11" fmla="*/ 323358 w 455612"/>
              <a:gd name="connsiteY11" fmla="*/ 324624 h 455612"/>
              <a:gd name="connsiteX12" fmla="*/ 323358 w 455612"/>
              <a:gd name="connsiteY12" fmla="*/ 380309 h 455612"/>
              <a:gd name="connsiteX13" fmla="*/ 132254 w 455612"/>
              <a:gd name="connsiteY13" fmla="*/ 380309 h 455612"/>
              <a:gd name="connsiteX14" fmla="*/ 132254 w 455612"/>
              <a:gd name="connsiteY14" fmla="*/ 324624 h 455612"/>
              <a:gd name="connsiteX15" fmla="*/ 175917 w 455612"/>
              <a:gd name="connsiteY15" fmla="*/ 324624 h 455612"/>
              <a:gd name="connsiteX16" fmla="*/ 378411 w 455612"/>
              <a:gd name="connsiteY16" fmla="*/ 211353 h 455612"/>
              <a:gd name="connsiteX17" fmla="*/ 323358 w 455612"/>
              <a:gd name="connsiteY17" fmla="*/ 211353 h 455612"/>
              <a:gd name="connsiteX18" fmla="*/ 323358 w 455612"/>
              <a:gd name="connsiteY18" fmla="*/ 167691 h 455612"/>
              <a:gd name="connsiteX19" fmla="*/ 280328 w 455612"/>
              <a:gd name="connsiteY19" fmla="*/ 167691 h 455612"/>
              <a:gd name="connsiteX20" fmla="*/ 227173 w 455612"/>
              <a:gd name="connsiteY20" fmla="*/ 229704 h 455612"/>
              <a:gd name="connsiteX21" fmla="*/ 176550 w 455612"/>
              <a:gd name="connsiteY21" fmla="*/ 167691 h 455612"/>
              <a:gd name="connsiteX22" fmla="*/ 132254 w 455612"/>
              <a:gd name="connsiteY22" fmla="*/ 167691 h 455612"/>
              <a:gd name="connsiteX23" fmla="*/ 132254 w 455612"/>
              <a:gd name="connsiteY23" fmla="*/ 211353 h 455612"/>
              <a:gd name="connsiteX24" fmla="*/ 77834 w 455612"/>
              <a:gd name="connsiteY24" fmla="*/ 211353 h 455612"/>
              <a:gd name="connsiteX25" fmla="*/ 77834 w 455612"/>
              <a:gd name="connsiteY25" fmla="*/ 106309 h 455612"/>
              <a:gd name="connsiteX26" fmla="*/ 378411 w 455612"/>
              <a:gd name="connsiteY26" fmla="*/ 106309 h 455612"/>
              <a:gd name="connsiteX27" fmla="*/ 378411 w 455612"/>
              <a:gd name="connsiteY27" fmla="*/ 211353 h 455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55612" h="455612">
                <a:moveTo>
                  <a:pt x="227806" y="0"/>
                </a:moveTo>
                <a:cubicBezTo>
                  <a:pt x="101880" y="0"/>
                  <a:pt x="0" y="101880"/>
                  <a:pt x="0" y="227806"/>
                </a:cubicBezTo>
                <a:cubicBezTo>
                  <a:pt x="0" y="353732"/>
                  <a:pt x="101880" y="455612"/>
                  <a:pt x="227806" y="455612"/>
                </a:cubicBezTo>
                <a:cubicBezTo>
                  <a:pt x="353732" y="455612"/>
                  <a:pt x="455612" y="353732"/>
                  <a:pt x="455612" y="227806"/>
                </a:cubicBezTo>
                <a:cubicBezTo>
                  <a:pt x="455612" y="101880"/>
                  <a:pt x="353732" y="0"/>
                  <a:pt x="227806" y="0"/>
                </a:cubicBezTo>
                <a:close/>
                <a:moveTo>
                  <a:pt x="175917" y="325256"/>
                </a:moveTo>
                <a:lnTo>
                  <a:pt x="175917" y="229072"/>
                </a:lnTo>
                <a:lnTo>
                  <a:pt x="217681" y="279695"/>
                </a:lnTo>
                <a:lnTo>
                  <a:pt x="236665" y="279695"/>
                </a:lnTo>
                <a:lnTo>
                  <a:pt x="280328" y="229072"/>
                </a:lnTo>
                <a:lnTo>
                  <a:pt x="280328" y="324624"/>
                </a:lnTo>
                <a:lnTo>
                  <a:pt x="323358" y="324624"/>
                </a:lnTo>
                <a:lnTo>
                  <a:pt x="323358" y="380309"/>
                </a:lnTo>
                <a:lnTo>
                  <a:pt x="132254" y="380309"/>
                </a:lnTo>
                <a:lnTo>
                  <a:pt x="132254" y="324624"/>
                </a:lnTo>
                <a:lnTo>
                  <a:pt x="175917" y="324624"/>
                </a:lnTo>
                <a:close/>
                <a:moveTo>
                  <a:pt x="378411" y="211353"/>
                </a:moveTo>
                <a:lnTo>
                  <a:pt x="323358" y="211353"/>
                </a:lnTo>
                <a:lnTo>
                  <a:pt x="323358" y="167691"/>
                </a:lnTo>
                <a:lnTo>
                  <a:pt x="280328" y="167691"/>
                </a:lnTo>
                <a:lnTo>
                  <a:pt x="227173" y="229704"/>
                </a:lnTo>
                <a:lnTo>
                  <a:pt x="176550" y="167691"/>
                </a:lnTo>
                <a:lnTo>
                  <a:pt x="132254" y="167691"/>
                </a:lnTo>
                <a:lnTo>
                  <a:pt x="132254" y="211353"/>
                </a:lnTo>
                <a:lnTo>
                  <a:pt x="77834" y="211353"/>
                </a:lnTo>
                <a:lnTo>
                  <a:pt x="77834" y="106309"/>
                </a:lnTo>
                <a:lnTo>
                  <a:pt x="378411" y="106309"/>
                </a:lnTo>
                <a:lnTo>
                  <a:pt x="378411" y="211353"/>
                </a:lnTo>
                <a:close/>
              </a:path>
            </a:pathLst>
          </a:custGeom>
          <a:solidFill>
            <a:srgbClr val="FFFFFF"/>
          </a:solidFill>
          <a:ln w="6218" cap="flat">
            <a:noFill/>
            <a:prstDash val="solid"/>
            <a:miter/>
          </a:ln>
        </p:spPr>
        <p:txBody>
          <a:bodyPr rtlCol="0" anchor="ctr"/>
          <a:lstStyle/>
          <a:p>
            <a:endParaRPr lang="en-US" sz="1350"/>
          </a:p>
        </p:txBody>
      </p:sp>
    </p:spTree>
    <p:extLst>
      <p:ext uri="{BB962C8B-B14F-4D97-AF65-F5344CB8AC3E}">
        <p14:creationId xmlns:p14="http://schemas.microsoft.com/office/powerpoint/2010/main" val="325107686"/>
      </p:ext>
    </p:extLst>
  </p:cSld>
  <p:clrMapOvr>
    <a:masterClrMapping/>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storytelling_sand_hrz">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52A60AE-F2F7-1244-BD01-BDE6B0C3F4AD}"/>
              </a:ext>
            </a:extLst>
          </p:cNvPr>
          <p:cNvSpPr/>
          <p:nvPr/>
        </p:nvSpPr>
        <p:spPr bwMode="auto">
          <a:xfrm>
            <a:off x="779068" y="-3"/>
            <a:ext cx="8364932" cy="4359859"/>
          </a:xfrm>
          <a:prstGeom prst="rect">
            <a:avLst/>
          </a:prstGeom>
          <a:solidFill>
            <a:srgbClr val="CFE3FA"/>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US" sz="1350" b="0" i="0">
              <a:solidFill>
                <a:schemeClr val="bg1"/>
              </a:solidFill>
              <a:latin typeface="+mn-lt"/>
              <a:ea typeface="Roboto" panose="02000000000000000000" pitchFamily="2" charset="0"/>
              <a:cs typeface="Roboto" panose="02000000000000000000" pitchFamily="2" charset="0"/>
            </a:endParaRPr>
          </a:p>
        </p:txBody>
      </p:sp>
      <p:sp>
        <p:nvSpPr>
          <p:cNvPr id="4" name="Rectangle 3">
            <a:extLst>
              <a:ext uri="{FF2B5EF4-FFF2-40B4-BE49-F238E27FC236}">
                <a16:creationId xmlns:a16="http://schemas.microsoft.com/office/drawing/2014/main" id="{694D60D6-C5CF-654E-8CA2-C106B8809DA8}"/>
              </a:ext>
            </a:extLst>
          </p:cNvPr>
          <p:cNvSpPr/>
          <p:nvPr/>
        </p:nvSpPr>
        <p:spPr bwMode="auto">
          <a:xfrm>
            <a:off x="0" y="0"/>
            <a:ext cx="779069" cy="6858000"/>
          </a:xfrm>
          <a:prstGeom prst="rect">
            <a:avLst/>
          </a:prstGeom>
          <a:solidFill>
            <a:srgbClr val="EDF5FC"/>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US" sz="1350" b="0" i="0">
              <a:solidFill>
                <a:schemeClr val="bg1"/>
              </a:solidFill>
              <a:latin typeface="+mn-lt"/>
              <a:ea typeface="Roboto" panose="02000000000000000000" pitchFamily="2" charset="0"/>
              <a:cs typeface="Roboto" panose="02000000000000000000" pitchFamily="2" charset="0"/>
            </a:endParaRPr>
          </a:p>
        </p:txBody>
      </p:sp>
      <p:grpSp>
        <p:nvGrpSpPr>
          <p:cNvPr id="11" name="Group 10">
            <a:extLst>
              <a:ext uri="{FF2B5EF4-FFF2-40B4-BE49-F238E27FC236}">
                <a16:creationId xmlns:a16="http://schemas.microsoft.com/office/drawing/2014/main" id="{8BED1749-C440-E245-8DD4-B2AB84B61273}"/>
              </a:ext>
            </a:extLst>
          </p:cNvPr>
          <p:cNvGrpSpPr/>
          <p:nvPr/>
        </p:nvGrpSpPr>
        <p:grpSpPr>
          <a:xfrm rot="5400000">
            <a:off x="5329124" y="544982"/>
            <a:ext cx="4359859" cy="3269894"/>
            <a:chOff x="0" y="0"/>
            <a:chExt cx="4736592" cy="4736592"/>
          </a:xfrm>
        </p:grpSpPr>
        <p:sp>
          <p:nvSpPr>
            <p:cNvPr id="12" name="Freeform 11">
              <a:extLst>
                <a:ext uri="{FF2B5EF4-FFF2-40B4-BE49-F238E27FC236}">
                  <a16:creationId xmlns:a16="http://schemas.microsoft.com/office/drawing/2014/main" id="{A31CD68F-BDD8-A24B-9658-426BF064AAE3}"/>
                </a:ext>
              </a:extLst>
            </p:cNvPr>
            <p:cNvSpPr/>
            <p:nvPr/>
          </p:nvSpPr>
          <p:spPr>
            <a:xfrm rot="5400000">
              <a:off x="0" y="0"/>
              <a:ext cx="4736592" cy="4736592"/>
            </a:xfrm>
            <a:custGeom>
              <a:avLst/>
              <a:gdLst>
                <a:gd name="connsiteX0" fmla="*/ 0 w 4736592"/>
                <a:gd name="connsiteY0" fmla="*/ 0 h 4736592"/>
                <a:gd name="connsiteX1" fmla="*/ 0 w 4736592"/>
                <a:gd name="connsiteY1" fmla="*/ 4736592 h 4736592"/>
                <a:gd name="connsiteX2" fmla="*/ 4736592 w 4736592"/>
                <a:gd name="connsiteY2" fmla="*/ 4736592 h 4736592"/>
                <a:gd name="connsiteX3" fmla="*/ 0 w 4736592"/>
                <a:gd name="connsiteY3" fmla="*/ 0 h 4736592"/>
              </a:gdLst>
              <a:ahLst/>
              <a:cxnLst>
                <a:cxn ang="0">
                  <a:pos x="connsiteX0" y="connsiteY0"/>
                </a:cxn>
                <a:cxn ang="0">
                  <a:pos x="connsiteX1" y="connsiteY1"/>
                </a:cxn>
                <a:cxn ang="0">
                  <a:pos x="connsiteX2" y="connsiteY2"/>
                </a:cxn>
                <a:cxn ang="0">
                  <a:pos x="connsiteX3" y="connsiteY3"/>
                </a:cxn>
              </a:cxnLst>
              <a:rect l="l" t="t" r="r" b="b"/>
              <a:pathLst>
                <a:path w="4736592" h="4736592">
                  <a:moveTo>
                    <a:pt x="0" y="0"/>
                  </a:moveTo>
                  <a:lnTo>
                    <a:pt x="0" y="4736592"/>
                  </a:lnTo>
                  <a:lnTo>
                    <a:pt x="4736592" y="4736592"/>
                  </a:lnTo>
                  <a:cubicBezTo>
                    <a:pt x="4736592" y="2120634"/>
                    <a:pt x="2615958" y="0"/>
                    <a:pt x="0" y="0"/>
                  </a:cubicBezTo>
                </a:path>
              </a:pathLst>
            </a:custGeom>
            <a:solidFill>
              <a:srgbClr val="D9E8FC"/>
            </a:solidFill>
            <a:ln w="4383" cap="flat">
              <a:noFill/>
              <a:prstDash val="solid"/>
              <a:miter/>
            </a:ln>
          </p:spPr>
          <p:txBody>
            <a:bodyPr rtlCol="0" anchor="ctr"/>
            <a:lstStyle/>
            <a:p>
              <a:endParaRPr lang="en-US" sz="1350"/>
            </a:p>
          </p:txBody>
        </p:sp>
        <p:sp>
          <p:nvSpPr>
            <p:cNvPr id="13" name="Freeform 12">
              <a:extLst>
                <a:ext uri="{FF2B5EF4-FFF2-40B4-BE49-F238E27FC236}">
                  <a16:creationId xmlns:a16="http://schemas.microsoft.com/office/drawing/2014/main" id="{2D6EF470-E2CA-2541-A6CF-05EEC2195CBF}"/>
                </a:ext>
              </a:extLst>
            </p:cNvPr>
            <p:cNvSpPr/>
            <p:nvPr/>
          </p:nvSpPr>
          <p:spPr>
            <a:xfrm rot="5400000">
              <a:off x="0" y="0"/>
              <a:ext cx="3157728" cy="3157728"/>
            </a:xfrm>
            <a:custGeom>
              <a:avLst/>
              <a:gdLst>
                <a:gd name="connsiteX0" fmla="*/ 0 w 3157728"/>
                <a:gd name="connsiteY0" fmla="*/ 0 h 3157728"/>
                <a:gd name="connsiteX1" fmla="*/ 0 w 3157728"/>
                <a:gd name="connsiteY1" fmla="*/ 3157728 h 3157728"/>
                <a:gd name="connsiteX2" fmla="*/ 3157728 w 3157728"/>
                <a:gd name="connsiteY2" fmla="*/ 3157728 h 3157728"/>
                <a:gd name="connsiteX3" fmla="*/ 0 w 3157728"/>
                <a:gd name="connsiteY3" fmla="*/ 0 h 3157728"/>
              </a:gdLst>
              <a:ahLst/>
              <a:cxnLst>
                <a:cxn ang="0">
                  <a:pos x="connsiteX0" y="connsiteY0"/>
                </a:cxn>
                <a:cxn ang="0">
                  <a:pos x="connsiteX1" y="connsiteY1"/>
                </a:cxn>
                <a:cxn ang="0">
                  <a:pos x="connsiteX2" y="connsiteY2"/>
                </a:cxn>
                <a:cxn ang="0">
                  <a:pos x="connsiteX3" y="connsiteY3"/>
                </a:cxn>
              </a:cxnLst>
              <a:rect l="l" t="t" r="r" b="b"/>
              <a:pathLst>
                <a:path w="3157728" h="3157728">
                  <a:moveTo>
                    <a:pt x="0" y="0"/>
                  </a:moveTo>
                  <a:lnTo>
                    <a:pt x="0" y="3157728"/>
                  </a:lnTo>
                  <a:lnTo>
                    <a:pt x="3157728" y="3157728"/>
                  </a:lnTo>
                  <a:cubicBezTo>
                    <a:pt x="3157728" y="1413741"/>
                    <a:pt x="1743987" y="0"/>
                    <a:pt x="0" y="0"/>
                  </a:cubicBezTo>
                </a:path>
              </a:pathLst>
            </a:custGeom>
            <a:solidFill>
              <a:srgbClr val="E3EDFC"/>
            </a:solidFill>
            <a:ln w="4383" cap="flat">
              <a:noFill/>
              <a:prstDash val="solid"/>
              <a:miter/>
            </a:ln>
          </p:spPr>
          <p:txBody>
            <a:bodyPr rtlCol="0" anchor="ctr"/>
            <a:lstStyle/>
            <a:p>
              <a:endParaRPr lang="en-US" sz="1350"/>
            </a:p>
          </p:txBody>
        </p:sp>
        <p:sp>
          <p:nvSpPr>
            <p:cNvPr id="14" name="Freeform 13">
              <a:extLst>
                <a:ext uri="{FF2B5EF4-FFF2-40B4-BE49-F238E27FC236}">
                  <a16:creationId xmlns:a16="http://schemas.microsoft.com/office/drawing/2014/main" id="{209AFD5D-1B84-C045-85F6-3094F8962B56}"/>
                </a:ext>
              </a:extLst>
            </p:cNvPr>
            <p:cNvSpPr/>
            <p:nvPr/>
          </p:nvSpPr>
          <p:spPr>
            <a:xfrm rot="5400000">
              <a:off x="0" y="0"/>
              <a:ext cx="1578864" cy="1578864"/>
            </a:xfrm>
            <a:custGeom>
              <a:avLst/>
              <a:gdLst>
                <a:gd name="connsiteX0" fmla="*/ 0 w 1578864"/>
                <a:gd name="connsiteY0" fmla="*/ 0 h 1578864"/>
                <a:gd name="connsiteX1" fmla="*/ 0 w 1578864"/>
                <a:gd name="connsiteY1" fmla="*/ 1578864 h 1578864"/>
                <a:gd name="connsiteX2" fmla="*/ 1578864 w 1578864"/>
                <a:gd name="connsiteY2" fmla="*/ 1578864 h 1578864"/>
                <a:gd name="connsiteX3" fmla="*/ 0 w 1578864"/>
                <a:gd name="connsiteY3" fmla="*/ 0 h 1578864"/>
              </a:gdLst>
              <a:ahLst/>
              <a:cxnLst>
                <a:cxn ang="0">
                  <a:pos x="connsiteX0" y="connsiteY0"/>
                </a:cxn>
                <a:cxn ang="0">
                  <a:pos x="connsiteX1" y="connsiteY1"/>
                </a:cxn>
                <a:cxn ang="0">
                  <a:pos x="connsiteX2" y="connsiteY2"/>
                </a:cxn>
                <a:cxn ang="0">
                  <a:pos x="connsiteX3" y="connsiteY3"/>
                </a:cxn>
              </a:cxnLst>
              <a:rect l="l" t="t" r="r" b="b"/>
              <a:pathLst>
                <a:path w="1578864" h="1578864">
                  <a:moveTo>
                    <a:pt x="0" y="0"/>
                  </a:moveTo>
                  <a:lnTo>
                    <a:pt x="0" y="1578864"/>
                  </a:lnTo>
                  <a:lnTo>
                    <a:pt x="1578864" y="1578864"/>
                  </a:lnTo>
                  <a:cubicBezTo>
                    <a:pt x="1578864" y="706892"/>
                    <a:pt x="871972" y="0"/>
                    <a:pt x="0" y="0"/>
                  </a:cubicBezTo>
                </a:path>
              </a:pathLst>
            </a:custGeom>
            <a:solidFill>
              <a:srgbClr val="EDF5FC"/>
            </a:solidFill>
            <a:ln w="4383" cap="flat">
              <a:noFill/>
              <a:prstDash val="solid"/>
              <a:miter/>
            </a:ln>
          </p:spPr>
          <p:txBody>
            <a:bodyPr rtlCol="0" anchor="ctr"/>
            <a:lstStyle/>
            <a:p>
              <a:endParaRPr lang="en-US" sz="1350"/>
            </a:p>
          </p:txBody>
        </p:sp>
      </p:grpSp>
      <p:sp>
        <p:nvSpPr>
          <p:cNvPr id="9" name="Title 9">
            <a:extLst>
              <a:ext uri="{FF2B5EF4-FFF2-40B4-BE49-F238E27FC236}">
                <a16:creationId xmlns:a16="http://schemas.microsoft.com/office/drawing/2014/main" id="{7D85742C-4017-1C43-82BA-249D37066144}"/>
              </a:ext>
            </a:extLst>
          </p:cNvPr>
          <p:cNvSpPr>
            <a:spLocks noGrp="1"/>
          </p:cNvSpPr>
          <p:nvPr>
            <p:ph type="title"/>
          </p:nvPr>
        </p:nvSpPr>
        <p:spPr>
          <a:xfrm>
            <a:off x="1109663" y="1581151"/>
            <a:ext cx="5070872" cy="2302081"/>
          </a:xfrm>
        </p:spPr>
        <p:txBody>
          <a:bodyPr tIns="0" rIns="0" bIns="0" anchor="b" anchorCtr="0"/>
          <a:lstStyle>
            <a:lvl1pPr>
              <a:lnSpc>
                <a:spcPct val="92000"/>
              </a:lnSpc>
              <a:defRPr sz="2250" b="0">
                <a:solidFill>
                  <a:srgbClr val="0047C7"/>
                </a:solidFill>
              </a:defRPr>
            </a:lvl1pPr>
          </a:lstStyle>
          <a:p>
            <a:r>
              <a:rPr lang="en-US"/>
              <a:t>Click to edit Master title style</a:t>
            </a:r>
            <a:endParaRPr lang="en-US" dirty="0"/>
          </a:p>
        </p:txBody>
      </p:sp>
      <p:sp>
        <p:nvSpPr>
          <p:cNvPr id="2" name="Footer Placeholder 1">
            <a:extLst>
              <a:ext uri="{FF2B5EF4-FFF2-40B4-BE49-F238E27FC236}">
                <a16:creationId xmlns:a16="http://schemas.microsoft.com/office/drawing/2014/main" id="{E51C870B-1F1C-E841-A6FE-D1ECD1E518BA}"/>
              </a:ext>
            </a:extLst>
          </p:cNvPr>
          <p:cNvSpPr>
            <a:spLocks noGrp="1"/>
          </p:cNvSpPr>
          <p:nvPr>
            <p:ph type="ftr" sz="quarter" idx="20"/>
          </p:nvPr>
        </p:nvSpPr>
        <p:spPr/>
        <p:txBody>
          <a:bodyPr/>
          <a:lstStyle/>
          <a:p>
            <a:r>
              <a:rPr lang="en-US"/>
              <a:t>Presentation title lorem ipsum dolor sit amet miralet  |  © Tufts Medicine 2022  |  Private and confidential. Not for redistribution.</a:t>
            </a:r>
            <a:endParaRPr lang="en-US" dirty="0"/>
          </a:p>
        </p:txBody>
      </p:sp>
      <p:sp>
        <p:nvSpPr>
          <p:cNvPr id="3" name="Slide Number Placeholder 2">
            <a:extLst>
              <a:ext uri="{FF2B5EF4-FFF2-40B4-BE49-F238E27FC236}">
                <a16:creationId xmlns:a16="http://schemas.microsoft.com/office/drawing/2014/main" id="{BDF0705E-4DB1-AD41-8B2C-895D8B067C4B}"/>
              </a:ext>
            </a:extLst>
          </p:cNvPr>
          <p:cNvSpPr>
            <a:spLocks noGrp="1"/>
          </p:cNvSpPr>
          <p:nvPr>
            <p:ph type="sldNum" sz="quarter" idx="2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sz="750">
                <a:solidFill>
                  <a:schemeClr val="tx1"/>
                </a:solidFill>
              </a:defRPr>
            </a:lvl9pPr>
          </a:lstStyle>
          <a:p>
            <a:pPr lvl="8"/>
            <a:fld id="{63DCA5C9-2E11-4C67-86EB-AE1DE127DC64}" type="slidenum">
              <a:rPr lang="en-US" smtClean="0"/>
              <a:pPr lvl="8"/>
              <a:t>‹#›</a:t>
            </a:fld>
            <a:endParaRPr lang="en-US" dirty="0"/>
          </a:p>
        </p:txBody>
      </p:sp>
      <p:sp>
        <p:nvSpPr>
          <p:cNvPr id="5" name="Text Placeholder 4">
            <a:extLst>
              <a:ext uri="{FF2B5EF4-FFF2-40B4-BE49-F238E27FC236}">
                <a16:creationId xmlns:a16="http://schemas.microsoft.com/office/drawing/2014/main" id="{CE12BB07-50A3-D042-8F1B-C0910D1BFCE7}"/>
              </a:ext>
            </a:extLst>
          </p:cNvPr>
          <p:cNvSpPr>
            <a:spLocks noGrp="1"/>
          </p:cNvSpPr>
          <p:nvPr>
            <p:ph type="body" sz="quarter" idx="22"/>
          </p:nvPr>
        </p:nvSpPr>
        <p:spPr>
          <a:xfrm>
            <a:off x="1109662" y="4738688"/>
            <a:ext cx="7687866" cy="1657350"/>
          </a:xfrm>
        </p:spPr>
        <p:txBody>
          <a:bodyPr rIns="2286000"/>
          <a:lstStyle/>
          <a:p>
            <a:pPr lvl="0"/>
            <a:r>
              <a:rPr lang="en-US"/>
              <a:t>Click to edit Master text styles</a:t>
            </a:r>
          </a:p>
          <a:p>
            <a:pPr lvl="1"/>
            <a:r>
              <a:rPr lang="en-US"/>
              <a:t>Second level</a:t>
            </a:r>
          </a:p>
        </p:txBody>
      </p:sp>
      <p:sp>
        <p:nvSpPr>
          <p:cNvPr id="7" name="Picture 4">
            <a:extLst>
              <a:ext uri="{FF2B5EF4-FFF2-40B4-BE49-F238E27FC236}">
                <a16:creationId xmlns:a16="http://schemas.microsoft.com/office/drawing/2014/main" id="{50C03A61-1BD7-BE44-9346-8991589F31B9}"/>
              </a:ext>
            </a:extLst>
          </p:cNvPr>
          <p:cNvSpPr/>
          <p:nvPr/>
        </p:nvSpPr>
        <p:spPr>
          <a:xfrm>
            <a:off x="248160" y="372269"/>
            <a:ext cx="270272" cy="360363"/>
          </a:xfrm>
          <a:custGeom>
            <a:avLst/>
            <a:gdLst>
              <a:gd name="connsiteX0" fmla="*/ 180182 w 360362"/>
              <a:gd name="connsiteY0" fmla="*/ 0 h 360363"/>
              <a:gd name="connsiteX1" fmla="*/ 0 w 360362"/>
              <a:gd name="connsiteY1" fmla="*/ 180182 h 360363"/>
              <a:gd name="connsiteX2" fmla="*/ 180182 w 360362"/>
              <a:gd name="connsiteY2" fmla="*/ 360363 h 360363"/>
              <a:gd name="connsiteX3" fmla="*/ 360363 w 360362"/>
              <a:gd name="connsiteY3" fmla="*/ 180182 h 360363"/>
              <a:gd name="connsiteX4" fmla="*/ 180182 w 360362"/>
              <a:gd name="connsiteY4" fmla="*/ 0 h 360363"/>
              <a:gd name="connsiteX5" fmla="*/ 139190 w 360362"/>
              <a:gd name="connsiteY5" fmla="*/ 257209 h 360363"/>
              <a:gd name="connsiteX6" fmla="*/ 139190 w 360362"/>
              <a:gd name="connsiteY6" fmla="*/ 181333 h 360363"/>
              <a:gd name="connsiteX7" fmla="*/ 172223 w 360362"/>
              <a:gd name="connsiteY7" fmla="*/ 221623 h 360363"/>
              <a:gd name="connsiteX8" fmla="*/ 187239 w 360362"/>
              <a:gd name="connsiteY8" fmla="*/ 221623 h 360363"/>
              <a:gd name="connsiteX9" fmla="*/ 221573 w 360362"/>
              <a:gd name="connsiteY9" fmla="*/ 181583 h 360363"/>
              <a:gd name="connsiteX10" fmla="*/ 221573 w 360362"/>
              <a:gd name="connsiteY10" fmla="*/ 257209 h 360363"/>
              <a:gd name="connsiteX11" fmla="*/ 255557 w 360362"/>
              <a:gd name="connsiteY11" fmla="*/ 257209 h 360363"/>
              <a:gd name="connsiteX12" fmla="*/ 255557 w 360362"/>
              <a:gd name="connsiteY12" fmla="*/ 301354 h 360363"/>
              <a:gd name="connsiteX13" fmla="*/ 104555 w 360362"/>
              <a:gd name="connsiteY13" fmla="*/ 301354 h 360363"/>
              <a:gd name="connsiteX14" fmla="*/ 104555 w 360362"/>
              <a:gd name="connsiteY14" fmla="*/ 257209 h 360363"/>
              <a:gd name="connsiteX15" fmla="*/ 299352 w 360362"/>
              <a:gd name="connsiteY15" fmla="*/ 167118 h 360363"/>
              <a:gd name="connsiteX16" fmla="*/ 255808 w 360362"/>
              <a:gd name="connsiteY16" fmla="*/ 167118 h 360363"/>
              <a:gd name="connsiteX17" fmla="*/ 255808 w 360362"/>
              <a:gd name="connsiteY17" fmla="*/ 132433 h 360363"/>
              <a:gd name="connsiteX18" fmla="*/ 221773 w 360362"/>
              <a:gd name="connsiteY18" fmla="*/ 132433 h 360363"/>
              <a:gd name="connsiteX19" fmla="*/ 179681 w 360362"/>
              <a:gd name="connsiteY19" fmla="*/ 181633 h 360363"/>
              <a:gd name="connsiteX20" fmla="*/ 139641 w 360362"/>
              <a:gd name="connsiteY20" fmla="*/ 132433 h 360363"/>
              <a:gd name="connsiteX21" fmla="*/ 104455 w 360362"/>
              <a:gd name="connsiteY21" fmla="*/ 132433 h 360363"/>
              <a:gd name="connsiteX22" fmla="*/ 104455 w 360362"/>
              <a:gd name="connsiteY22" fmla="*/ 167168 h 360363"/>
              <a:gd name="connsiteX23" fmla="*/ 61212 w 360362"/>
              <a:gd name="connsiteY23" fmla="*/ 167168 h 360363"/>
              <a:gd name="connsiteX24" fmla="*/ 61212 w 360362"/>
              <a:gd name="connsiteY24" fmla="*/ 83834 h 360363"/>
              <a:gd name="connsiteX25" fmla="*/ 299151 w 360362"/>
              <a:gd name="connsiteY25" fmla="*/ 83834 h 360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60362" h="360363">
                <a:moveTo>
                  <a:pt x="180182" y="0"/>
                </a:moveTo>
                <a:cubicBezTo>
                  <a:pt x="80670" y="0"/>
                  <a:pt x="0" y="80670"/>
                  <a:pt x="0" y="180182"/>
                </a:cubicBezTo>
                <a:cubicBezTo>
                  <a:pt x="0" y="279693"/>
                  <a:pt x="80670" y="360363"/>
                  <a:pt x="180182" y="360363"/>
                </a:cubicBezTo>
                <a:cubicBezTo>
                  <a:pt x="279693" y="360363"/>
                  <a:pt x="360363" y="279693"/>
                  <a:pt x="360363" y="180182"/>
                </a:cubicBezTo>
                <a:cubicBezTo>
                  <a:pt x="360363" y="80670"/>
                  <a:pt x="279693" y="0"/>
                  <a:pt x="180182" y="0"/>
                </a:cubicBezTo>
                <a:close/>
                <a:moveTo>
                  <a:pt x="139190" y="257209"/>
                </a:moveTo>
                <a:lnTo>
                  <a:pt x="139190" y="181333"/>
                </a:lnTo>
                <a:lnTo>
                  <a:pt x="172223" y="221623"/>
                </a:lnTo>
                <a:lnTo>
                  <a:pt x="187239" y="221623"/>
                </a:lnTo>
                <a:lnTo>
                  <a:pt x="221573" y="181583"/>
                </a:lnTo>
                <a:lnTo>
                  <a:pt x="221573" y="257209"/>
                </a:lnTo>
                <a:lnTo>
                  <a:pt x="255557" y="257209"/>
                </a:lnTo>
                <a:lnTo>
                  <a:pt x="255557" y="301354"/>
                </a:lnTo>
                <a:lnTo>
                  <a:pt x="104555" y="301354"/>
                </a:lnTo>
                <a:lnTo>
                  <a:pt x="104555" y="257209"/>
                </a:lnTo>
                <a:close/>
                <a:moveTo>
                  <a:pt x="299352" y="167118"/>
                </a:moveTo>
                <a:lnTo>
                  <a:pt x="255808" y="167118"/>
                </a:lnTo>
                <a:lnTo>
                  <a:pt x="255808" y="132433"/>
                </a:lnTo>
                <a:lnTo>
                  <a:pt x="221773" y="132433"/>
                </a:lnTo>
                <a:lnTo>
                  <a:pt x="179681" y="181633"/>
                </a:lnTo>
                <a:lnTo>
                  <a:pt x="139641" y="132433"/>
                </a:lnTo>
                <a:lnTo>
                  <a:pt x="104455" y="132433"/>
                </a:lnTo>
                <a:lnTo>
                  <a:pt x="104455" y="167168"/>
                </a:lnTo>
                <a:lnTo>
                  <a:pt x="61212" y="167168"/>
                </a:lnTo>
                <a:lnTo>
                  <a:pt x="61212" y="83834"/>
                </a:lnTo>
                <a:lnTo>
                  <a:pt x="299151" y="83834"/>
                </a:lnTo>
                <a:close/>
              </a:path>
            </a:pathLst>
          </a:custGeom>
          <a:solidFill>
            <a:srgbClr val="428FEC"/>
          </a:solidFill>
          <a:ln w="4895" cap="flat">
            <a:noFill/>
            <a:prstDash val="solid"/>
            <a:miter/>
          </a:ln>
        </p:spPr>
        <p:txBody>
          <a:bodyPr rtlCol="0" anchor="ctr"/>
          <a:lstStyle/>
          <a:p>
            <a:endParaRPr lang="en-US" sz="1350"/>
          </a:p>
        </p:txBody>
      </p:sp>
    </p:spTree>
    <p:extLst>
      <p:ext uri="{BB962C8B-B14F-4D97-AF65-F5344CB8AC3E}">
        <p14:creationId xmlns:p14="http://schemas.microsoft.com/office/powerpoint/2010/main" val="3838089458"/>
      </p:ext>
    </p:extLst>
  </p:cSld>
  <p:clrMapOvr>
    <a:masterClrMapping/>
  </p:clrMapOvr>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storytelling_pic_hrz">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1817C46F-3655-7A4B-A690-3F3D25D3D87B}"/>
              </a:ext>
            </a:extLst>
          </p:cNvPr>
          <p:cNvSpPr>
            <a:spLocks noGrp="1"/>
          </p:cNvSpPr>
          <p:nvPr>
            <p:ph type="pic" sz="quarter" idx="23"/>
          </p:nvPr>
        </p:nvSpPr>
        <p:spPr>
          <a:xfrm>
            <a:off x="769144" y="0"/>
            <a:ext cx="8374856" cy="4122549"/>
          </a:xfrm>
          <a:solidFill>
            <a:schemeClr val="bg1">
              <a:lumMod val="75000"/>
            </a:schemeClr>
          </a:solidFill>
        </p:spPr>
        <p:txBody>
          <a:bodyPr tIns="2286000"/>
          <a:lstStyle>
            <a:lvl1pPr algn="ctr">
              <a:defRPr/>
            </a:lvl1pPr>
          </a:lstStyle>
          <a:p>
            <a:r>
              <a:rPr lang="en-US"/>
              <a:t>Click icon to add picture</a:t>
            </a:r>
          </a:p>
        </p:txBody>
      </p:sp>
      <p:sp>
        <p:nvSpPr>
          <p:cNvPr id="8" name="Title 9">
            <a:extLst>
              <a:ext uri="{FF2B5EF4-FFF2-40B4-BE49-F238E27FC236}">
                <a16:creationId xmlns:a16="http://schemas.microsoft.com/office/drawing/2014/main" id="{260A84BF-45C6-474B-9B30-EC7858D44D4B}"/>
              </a:ext>
            </a:extLst>
          </p:cNvPr>
          <p:cNvSpPr>
            <a:spLocks noGrp="1"/>
          </p:cNvSpPr>
          <p:nvPr>
            <p:ph type="title"/>
          </p:nvPr>
        </p:nvSpPr>
        <p:spPr>
          <a:xfrm>
            <a:off x="1109662" y="4478200"/>
            <a:ext cx="7687866" cy="1204628"/>
          </a:xfrm>
        </p:spPr>
        <p:txBody>
          <a:bodyPr tIns="0" rIns="0" bIns="0" anchor="t" anchorCtr="0"/>
          <a:lstStyle>
            <a:lvl1pPr>
              <a:lnSpc>
                <a:spcPct val="92000"/>
              </a:lnSpc>
              <a:defRPr sz="2250" b="0">
                <a:solidFill>
                  <a:schemeClr val="accent1"/>
                </a:solidFill>
              </a:defRPr>
            </a:lvl1pPr>
          </a:lstStyle>
          <a:p>
            <a:r>
              <a:rPr lang="en-US"/>
              <a:t>Click to edit Master title style</a:t>
            </a:r>
          </a:p>
        </p:txBody>
      </p:sp>
      <p:sp>
        <p:nvSpPr>
          <p:cNvPr id="2" name="Footer Placeholder 1">
            <a:extLst>
              <a:ext uri="{FF2B5EF4-FFF2-40B4-BE49-F238E27FC236}">
                <a16:creationId xmlns:a16="http://schemas.microsoft.com/office/drawing/2014/main" id="{4881A712-160E-504D-B1BF-408E95ED6524}"/>
              </a:ext>
            </a:extLst>
          </p:cNvPr>
          <p:cNvSpPr>
            <a:spLocks noGrp="1"/>
          </p:cNvSpPr>
          <p:nvPr>
            <p:ph type="ftr" sz="quarter" idx="24"/>
          </p:nvPr>
        </p:nvSpPr>
        <p:spPr/>
        <p:txBody>
          <a:bodyPr/>
          <a:lstStyle/>
          <a:p>
            <a:r>
              <a:rPr lang="en-US"/>
              <a:t>Presentation title lorem ipsum dolor sit amet miralet  |  © Tufts Medicine 2022  |  Private and confidential. Not for redistribution.</a:t>
            </a:r>
            <a:endParaRPr lang="en-US" dirty="0"/>
          </a:p>
        </p:txBody>
      </p:sp>
      <p:sp>
        <p:nvSpPr>
          <p:cNvPr id="3" name="Slide Number Placeholder 2">
            <a:extLst>
              <a:ext uri="{FF2B5EF4-FFF2-40B4-BE49-F238E27FC236}">
                <a16:creationId xmlns:a16="http://schemas.microsoft.com/office/drawing/2014/main" id="{15ED3C40-5C3D-5446-8DC6-F2328452B609}"/>
              </a:ext>
            </a:extLst>
          </p:cNvPr>
          <p:cNvSpPr>
            <a:spLocks noGrp="1"/>
          </p:cNvSpPr>
          <p:nvPr>
            <p:ph type="sldNum" sz="quarter" idx="25"/>
          </p:nvPr>
        </p:nvSpPr>
        <p:spPr/>
        <p:txBody>
          <a:bodyPr/>
          <a:lstStyle/>
          <a:p>
            <a:fld id="{63DCA5C9-2E11-4C67-86EB-AE1DE127DC64}" type="slidenum">
              <a:rPr lang="en-US" smtClean="0"/>
              <a:pPr/>
              <a:t>‹#›</a:t>
            </a:fld>
            <a:endParaRPr lang="en-US" dirty="0"/>
          </a:p>
        </p:txBody>
      </p:sp>
      <p:sp>
        <p:nvSpPr>
          <p:cNvPr id="9" name="Text Placeholder 4">
            <a:extLst>
              <a:ext uri="{FF2B5EF4-FFF2-40B4-BE49-F238E27FC236}">
                <a16:creationId xmlns:a16="http://schemas.microsoft.com/office/drawing/2014/main" id="{89D10A92-A052-8747-86BE-B996D9DA1A30}"/>
              </a:ext>
            </a:extLst>
          </p:cNvPr>
          <p:cNvSpPr>
            <a:spLocks noGrp="1"/>
          </p:cNvSpPr>
          <p:nvPr>
            <p:ph type="body" sz="quarter" idx="22"/>
          </p:nvPr>
        </p:nvSpPr>
        <p:spPr>
          <a:xfrm>
            <a:off x="1109662" y="5682828"/>
            <a:ext cx="7687866" cy="713210"/>
          </a:xfrm>
        </p:spPr>
        <p:txBody>
          <a:bodyPr rIns="0"/>
          <a:lstStyle/>
          <a:p>
            <a:pPr lvl="0"/>
            <a:r>
              <a:rPr lang="en-US"/>
              <a:t>Click to edit Master text styles</a:t>
            </a:r>
          </a:p>
          <a:p>
            <a:pPr lvl="1"/>
            <a:r>
              <a:rPr lang="en-US"/>
              <a:t>Second level</a:t>
            </a:r>
          </a:p>
        </p:txBody>
      </p:sp>
      <p:sp>
        <p:nvSpPr>
          <p:cNvPr id="10" name="Picture 5">
            <a:extLst>
              <a:ext uri="{FF2B5EF4-FFF2-40B4-BE49-F238E27FC236}">
                <a16:creationId xmlns:a16="http://schemas.microsoft.com/office/drawing/2014/main" id="{42748658-205D-C444-9CB2-E3B282411BDE}"/>
              </a:ext>
            </a:extLst>
          </p:cNvPr>
          <p:cNvSpPr/>
          <p:nvPr/>
        </p:nvSpPr>
        <p:spPr>
          <a:xfrm>
            <a:off x="245909" y="376015"/>
            <a:ext cx="267462" cy="356616"/>
          </a:xfrm>
          <a:custGeom>
            <a:avLst/>
            <a:gdLst>
              <a:gd name="connsiteX0" fmla="*/ 227806 w 455612"/>
              <a:gd name="connsiteY0" fmla="*/ 0 h 455612"/>
              <a:gd name="connsiteX1" fmla="*/ 0 w 455612"/>
              <a:gd name="connsiteY1" fmla="*/ 227806 h 455612"/>
              <a:gd name="connsiteX2" fmla="*/ 227806 w 455612"/>
              <a:gd name="connsiteY2" fmla="*/ 455612 h 455612"/>
              <a:gd name="connsiteX3" fmla="*/ 455612 w 455612"/>
              <a:gd name="connsiteY3" fmla="*/ 227806 h 455612"/>
              <a:gd name="connsiteX4" fmla="*/ 227806 w 455612"/>
              <a:gd name="connsiteY4" fmla="*/ 0 h 455612"/>
              <a:gd name="connsiteX5" fmla="*/ 175917 w 455612"/>
              <a:gd name="connsiteY5" fmla="*/ 325256 h 455612"/>
              <a:gd name="connsiteX6" fmla="*/ 175917 w 455612"/>
              <a:gd name="connsiteY6" fmla="*/ 229072 h 455612"/>
              <a:gd name="connsiteX7" fmla="*/ 217681 w 455612"/>
              <a:gd name="connsiteY7" fmla="*/ 279695 h 455612"/>
              <a:gd name="connsiteX8" fmla="*/ 236665 w 455612"/>
              <a:gd name="connsiteY8" fmla="*/ 279695 h 455612"/>
              <a:gd name="connsiteX9" fmla="*/ 280328 w 455612"/>
              <a:gd name="connsiteY9" fmla="*/ 229072 h 455612"/>
              <a:gd name="connsiteX10" fmla="*/ 280328 w 455612"/>
              <a:gd name="connsiteY10" fmla="*/ 324624 h 455612"/>
              <a:gd name="connsiteX11" fmla="*/ 323358 w 455612"/>
              <a:gd name="connsiteY11" fmla="*/ 324624 h 455612"/>
              <a:gd name="connsiteX12" fmla="*/ 323358 w 455612"/>
              <a:gd name="connsiteY12" fmla="*/ 380309 h 455612"/>
              <a:gd name="connsiteX13" fmla="*/ 132254 w 455612"/>
              <a:gd name="connsiteY13" fmla="*/ 380309 h 455612"/>
              <a:gd name="connsiteX14" fmla="*/ 132254 w 455612"/>
              <a:gd name="connsiteY14" fmla="*/ 324624 h 455612"/>
              <a:gd name="connsiteX15" fmla="*/ 175917 w 455612"/>
              <a:gd name="connsiteY15" fmla="*/ 324624 h 455612"/>
              <a:gd name="connsiteX16" fmla="*/ 378411 w 455612"/>
              <a:gd name="connsiteY16" fmla="*/ 211353 h 455612"/>
              <a:gd name="connsiteX17" fmla="*/ 323358 w 455612"/>
              <a:gd name="connsiteY17" fmla="*/ 211353 h 455612"/>
              <a:gd name="connsiteX18" fmla="*/ 323358 w 455612"/>
              <a:gd name="connsiteY18" fmla="*/ 167691 h 455612"/>
              <a:gd name="connsiteX19" fmla="*/ 280328 w 455612"/>
              <a:gd name="connsiteY19" fmla="*/ 167691 h 455612"/>
              <a:gd name="connsiteX20" fmla="*/ 227173 w 455612"/>
              <a:gd name="connsiteY20" fmla="*/ 229704 h 455612"/>
              <a:gd name="connsiteX21" fmla="*/ 176550 w 455612"/>
              <a:gd name="connsiteY21" fmla="*/ 167691 h 455612"/>
              <a:gd name="connsiteX22" fmla="*/ 132254 w 455612"/>
              <a:gd name="connsiteY22" fmla="*/ 167691 h 455612"/>
              <a:gd name="connsiteX23" fmla="*/ 132254 w 455612"/>
              <a:gd name="connsiteY23" fmla="*/ 211353 h 455612"/>
              <a:gd name="connsiteX24" fmla="*/ 77834 w 455612"/>
              <a:gd name="connsiteY24" fmla="*/ 211353 h 455612"/>
              <a:gd name="connsiteX25" fmla="*/ 77834 w 455612"/>
              <a:gd name="connsiteY25" fmla="*/ 106309 h 455612"/>
              <a:gd name="connsiteX26" fmla="*/ 378411 w 455612"/>
              <a:gd name="connsiteY26" fmla="*/ 106309 h 455612"/>
              <a:gd name="connsiteX27" fmla="*/ 378411 w 455612"/>
              <a:gd name="connsiteY27" fmla="*/ 211353 h 455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55612" h="455612">
                <a:moveTo>
                  <a:pt x="227806" y="0"/>
                </a:moveTo>
                <a:cubicBezTo>
                  <a:pt x="101880" y="0"/>
                  <a:pt x="0" y="101880"/>
                  <a:pt x="0" y="227806"/>
                </a:cubicBezTo>
                <a:cubicBezTo>
                  <a:pt x="0" y="353732"/>
                  <a:pt x="101880" y="455612"/>
                  <a:pt x="227806" y="455612"/>
                </a:cubicBezTo>
                <a:cubicBezTo>
                  <a:pt x="353732" y="455612"/>
                  <a:pt x="455612" y="353732"/>
                  <a:pt x="455612" y="227806"/>
                </a:cubicBezTo>
                <a:cubicBezTo>
                  <a:pt x="455612" y="101880"/>
                  <a:pt x="353732" y="0"/>
                  <a:pt x="227806" y="0"/>
                </a:cubicBezTo>
                <a:close/>
                <a:moveTo>
                  <a:pt x="175917" y="325256"/>
                </a:moveTo>
                <a:lnTo>
                  <a:pt x="175917" y="229072"/>
                </a:lnTo>
                <a:lnTo>
                  <a:pt x="217681" y="279695"/>
                </a:lnTo>
                <a:lnTo>
                  <a:pt x="236665" y="279695"/>
                </a:lnTo>
                <a:lnTo>
                  <a:pt x="280328" y="229072"/>
                </a:lnTo>
                <a:lnTo>
                  <a:pt x="280328" y="324624"/>
                </a:lnTo>
                <a:lnTo>
                  <a:pt x="323358" y="324624"/>
                </a:lnTo>
                <a:lnTo>
                  <a:pt x="323358" y="380309"/>
                </a:lnTo>
                <a:lnTo>
                  <a:pt x="132254" y="380309"/>
                </a:lnTo>
                <a:lnTo>
                  <a:pt x="132254" y="324624"/>
                </a:lnTo>
                <a:lnTo>
                  <a:pt x="175917" y="324624"/>
                </a:lnTo>
                <a:close/>
                <a:moveTo>
                  <a:pt x="378411" y="211353"/>
                </a:moveTo>
                <a:lnTo>
                  <a:pt x="323358" y="211353"/>
                </a:lnTo>
                <a:lnTo>
                  <a:pt x="323358" y="167691"/>
                </a:lnTo>
                <a:lnTo>
                  <a:pt x="280328" y="167691"/>
                </a:lnTo>
                <a:lnTo>
                  <a:pt x="227173" y="229704"/>
                </a:lnTo>
                <a:lnTo>
                  <a:pt x="176550" y="167691"/>
                </a:lnTo>
                <a:lnTo>
                  <a:pt x="132254" y="167691"/>
                </a:lnTo>
                <a:lnTo>
                  <a:pt x="132254" y="211353"/>
                </a:lnTo>
                <a:lnTo>
                  <a:pt x="77834" y="211353"/>
                </a:lnTo>
                <a:lnTo>
                  <a:pt x="77834" y="106309"/>
                </a:lnTo>
                <a:lnTo>
                  <a:pt x="378411" y="106309"/>
                </a:lnTo>
                <a:lnTo>
                  <a:pt x="378411" y="211353"/>
                </a:lnTo>
                <a:close/>
              </a:path>
            </a:pathLst>
          </a:custGeom>
          <a:solidFill>
            <a:srgbClr val="FFFFFF"/>
          </a:solidFill>
          <a:ln w="6218" cap="flat">
            <a:noFill/>
            <a:prstDash val="solid"/>
            <a:miter/>
          </a:ln>
        </p:spPr>
        <p:txBody>
          <a:bodyPr rtlCol="0" anchor="ctr"/>
          <a:lstStyle/>
          <a:p>
            <a:endParaRPr lang="en-US" sz="1350"/>
          </a:p>
        </p:txBody>
      </p:sp>
    </p:spTree>
    <p:extLst>
      <p:ext uri="{BB962C8B-B14F-4D97-AF65-F5344CB8AC3E}">
        <p14:creationId xmlns:p14="http://schemas.microsoft.com/office/powerpoint/2010/main" val="3111297111"/>
      </p:ext>
    </p:extLst>
  </p:cSld>
  <p:clrMapOvr>
    <a:masterClrMapping/>
  </p:clrMapOvr>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storytelling_blue_vrt">
    <p:bg>
      <p:bgPr>
        <a:solidFill>
          <a:schemeClr val="bg1"/>
        </a:solidFill>
        <a:effectLst/>
      </p:bgPr>
    </p:bg>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C01487DA-F96B-F14B-8234-FEC9745ECA66}"/>
              </a:ext>
            </a:extLst>
          </p:cNvPr>
          <p:cNvGrpSpPr/>
          <p:nvPr/>
        </p:nvGrpSpPr>
        <p:grpSpPr>
          <a:xfrm>
            <a:off x="771040" y="-3"/>
            <a:ext cx="4188866" cy="6858003"/>
            <a:chOff x="1028052" y="-3"/>
            <a:chExt cx="5585155" cy="6858003"/>
          </a:xfrm>
        </p:grpSpPr>
        <p:sp>
          <p:nvSpPr>
            <p:cNvPr id="20" name="Rectangle 19">
              <a:extLst>
                <a:ext uri="{FF2B5EF4-FFF2-40B4-BE49-F238E27FC236}">
                  <a16:creationId xmlns:a16="http://schemas.microsoft.com/office/drawing/2014/main" id="{33A817D5-D907-D149-A1CC-AB51193071C2}"/>
                </a:ext>
              </a:extLst>
            </p:cNvPr>
            <p:cNvSpPr/>
            <p:nvPr/>
          </p:nvSpPr>
          <p:spPr bwMode="auto">
            <a:xfrm>
              <a:off x="1031709" y="-3"/>
              <a:ext cx="5581498" cy="6858003"/>
            </a:xfrm>
            <a:prstGeom prst="rect">
              <a:avLst/>
            </a:prstGeom>
            <a:solidFill>
              <a:srgbClr val="00308C"/>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350" b="0" i="0" dirty="0">
                <a:solidFill>
                  <a:schemeClr val="bg1"/>
                </a:solidFill>
                <a:latin typeface="+mn-lt"/>
                <a:ea typeface="Roboto" panose="02000000000000000000" pitchFamily="2" charset="0"/>
                <a:cs typeface="Roboto" panose="02000000000000000000" pitchFamily="2" charset="0"/>
              </a:endParaRPr>
            </a:p>
          </p:txBody>
        </p:sp>
        <p:grpSp>
          <p:nvGrpSpPr>
            <p:cNvPr id="21" name="Group 20">
              <a:extLst>
                <a:ext uri="{FF2B5EF4-FFF2-40B4-BE49-F238E27FC236}">
                  <a16:creationId xmlns:a16="http://schemas.microsoft.com/office/drawing/2014/main" id="{ED08D103-CB5D-6245-8058-62AEDEC0C14A}"/>
                </a:ext>
              </a:extLst>
            </p:cNvPr>
            <p:cNvGrpSpPr/>
            <p:nvPr/>
          </p:nvGrpSpPr>
          <p:grpSpPr>
            <a:xfrm rot="10800000">
              <a:off x="1028052" y="1272844"/>
              <a:ext cx="5585155" cy="5585155"/>
              <a:chOff x="0" y="0"/>
              <a:chExt cx="4736592" cy="4736592"/>
            </a:xfrm>
          </p:grpSpPr>
          <p:sp>
            <p:nvSpPr>
              <p:cNvPr id="22" name="Freeform 21">
                <a:extLst>
                  <a:ext uri="{FF2B5EF4-FFF2-40B4-BE49-F238E27FC236}">
                    <a16:creationId xmlns:a16="http://schemas.microsoft.com/office/drawing/2014/main" id="{AD19F6E2-5212-9945-B1DC-8A21E1B5BB08}"/>
                  </a:ext>
                </a:extLst>
              </p:cNvPr>
              <p:cNvSpPr/>
              <p:nvPr/>
            </p:nvSpPr>
            <p:spPr>
              <a:xfrm rot="5400000">
                <a:off x="0" y="0"/>
                <a:ext cx="4736592" cy="4736592"/>
              </a:xfrm>
              <a:custGeom>
                <a:avLst/>
                <a:gdLst>
                  <a:gd name="connsiteX0" fmla="*/ 0 w 4736592"/>
                  <a:gd name="connsiteY0" fmla="*/ 0 h 4736592"/>
                  <a:gd name="connsiteX1" fmla="*/ 0 w 4736592"/>
                  <a:gd name="connsiteY1" fmla="*/ 4736592 h 4736592"/>
                  <a:gd name="connsiteX2" fmla="*/ 4736592 w 4736592"/>
                  <a:gd name="connsiteY2" fmla="*/ 4736592 h 4736592"/>
                  <a:gd name="connsiteX3" fmla="*/ 0 w 4736592"/>
                  <a:gd name="connsiteY3" fmla="*/ 0 h 4736592"/>
                </a:gdLst>
                <a:ahLst/>
                <a:cxnLst>
                  <a:cxn ang="0">
                    <a:pos x="connsiteX0" y="connsiteY0"/>
                  </a:cxn>
                  <a:cxn ang="0">
                    <a:pos x="connsiteX1" y="connsiteY1"/>
                  </a:cxn>
                  <a:cxn ang="0">
                    <a:pos x="connsiteX2" y="connsiteY2"/>
                  </a:cxn>
                  <a:cxn ang="0">
                    <a:pos x="connsiteX3" y="connsiteY3"/>
                  </a:cxn>
                </a:cxnLst>
                <a:rect l="l" t="t" r="r" b="b"/>
                <a:pathLst>
                  <a:path w="4736592" h="4736592">
                    <a:moveTo>
                      <a:pt x="0" y="0"/>
                    </a:moveTo>
                    <a:lnTo>
                      <a:pt x="0" y="4736592"/>
                    </a:lnTo>
                    <a:lnTo>
                      <a:pt x="4736592" y="4736592"/>
                    </a:lnTo>
                    <a:cubicBezTo>
                      <a:pt x="4736592" y="2120634"/>
                      <a:pt x="2615958" y="0"/>
                      <a:pt x="0" y="0"/>
                    </a:cubicBezTo>
                  </a:path>
                </a:pathLst>
              </a:custGeom>
              <a:solidFill>
                <a:srgbClr val="0047C7"/>
              </a:solidFill>
              <a:ln w="4383" cap="flat">
                <a:noFill/>
                <a:prstDash val="solid"/>
                <a:miter/>
              </a:ln>
            </p:spPr>
            <p:txBody>
              <a:bodyPr rtlCol="0" anchor="ctr"/>
              <a:lstStyle/>
              <a:p>
                <a:endParaRPr lang="en-US" sz="1350"/>
              </a:p>
            </p:txBody>
          </p:sp>
          <p:sp>
            <p:nvSpPr>
              <p:cNvPr id="23" name="Freeform 22">
                <a:extLst>
                  <a:ext uri="{FF2B5EF4-FFF2-40B4-BE49-F238E27FC236}">
                    <a16:creationId xmlns:a16="http://schemas.microsoft.com/office/drawing/2014/main" id="{038E335C-5ADD-064E-8ED7-0084667E5BCA}"/>
                  </a:ext>
                </a:extLst>
              </p:cNvPr>
              <p:cNvSpPr/>
              <p:nvPr/>
            </p:nvSpPr>
            <p:spPr>
              <a:xfrm rot="5400000">
                <a:off x="0" y="0"/>
                <a:ext cx="3157728" cy="3157728"/>
              </a:xfrm>
              <a:custGeom>
                <a:avLst/>
                <a:gdLst>
                  <a:gd name="connsiteX0" fmla="*/ 0 w 3157728"/>
                  <a:gd name="connsiteY0" fmla="*/ 0 h 3157728"/>
                  <a:gd name="connsiteX1" fmla="*/ 0 w 3157728"/>
                  <a:gd name="connsiteY1" fmla="*/ 3157728 h 3157728"/>
                  <a:gd name="connsiteX2" fmla="*/ 3157728 w 3157728"/>
                  <a:gd name="connsiteY2" fmla="*/ 3157728 h 3157728"/>
                  <a:gd name="connsiteX3" fmla="*/ 0 w 3157728"/>
                  <a:gd name="connsiteY3" fmla="*/ 0 h 3157728"/>
                </a:gdLst>
                <a:ahLst/>
                <a:cxnLst>
                  <a:cxn ang="0">
                    <a:pos x="connsiteX0" y="connsiteY0"/>
                  </a:cxn>
                  <a:cxn ang="0">
                    <a:pos x="connsiteX1" y="connsiteY1"/>
                  </a:cxn>
                  <a:cxn ang="0">
                    <a:pos x="connsiteX2" y="connsiteY2"/>
                  </a:cxn>
                  <a:cxn ang="0">
                    <a:pos x="connsiteX3" y="connsiteY3"/>
                  </a:cxn>
                </a:cxnLst>
                <a:rect l="l" t="t" r="r" b="b"/>
                <a:pathLst>
                  <a:path w="3157728" h="3157728">
                    <a:moveTo>
                      <a:pt x="0" y="0"/>
                    </a:moveTo>
                    <a:lnTo>
                      <a:pt x="0" y="3157728"/>
                    </a:lnTo>
                    <a:lnTo>
                      <a:pt x="3157728" y="3157728"/>
                    </a:lnTo>
                    <a:cubicBezTo>
                      <a:pt x="3157728" y="1413741"/>
                      <a:pt x="1743987" y="0"/>
                      <a:pt x="0" y="0"/>
                    </a:cubicBezTo>
                  </a:path>
                </a:pathLst>
              </a:custGeom>
              <a:solidFill>
                <a:schemeClr val="accent1"/>
              </a:solidFill>
              <a:ln w="4383" cap="flat">
                <a:noFill/>
                <a:prstDash val="solid"/>
                <a:miter/>
              </a:ln>
            </p:spPr>
            <p:txBody>
              <a:bodyPr rtlCol="0" anchor="ctr"/>
              <a:lstStyle/>
              <a:p>
                <a:endParaRPr lang="en-US" sz="1350"/>
              </a:p>
            </p:txBody>
          </p:sp>
          <p:sp>
            <p:nvSpPr>
              <p:cNvPr id="24" name="Freeform 23">
                <a:extLst>
                  <a:ext uri="{FF2B5EF4-FFF2-40B4-BE49-F238E27FC236}">
                    <a16:creationId xmlns:a16="http://schemas.microsoft.com/office/drawing/2014/main" id="{E55CBD35-098F-FD41-A0B5-32F85DD5A567}"/>
                  </a:ext>
                </a:extLst>
              </p:cNvPr>
              <p:cNvSpPr/>
              <p:nvPr/>
            </p:nvSpPr>
            <p:spPr>
              <a:xfrm rot="5400000">
                <a:off x="0" y="0"/>
                <a:ext cx="1578864" cy="1578864"/>
              </a:xfrm>
              <a:custGeom>
                <a:avLst/>
                <a:gdLst>
                  <a:gd name="connsiteX0" fmla="*/ 0 w 1578864"/>
                  <a:gd name="connsiteY0" fmla="*/ 0 h 1578864"/>
                  <a:gd name="connsiteX1" fmla="*/ 0 w 1578864"/>
                  <a:gd name="connsiteY1" fmla="*/ 1578864 h 1578864"/>
                  <a:gd name="connsiteX2" fmla="*/ 1578864 w 1578864"/>
                  <a:gd name="connsiteY2" fmla="*/ 1578864 h 1578864"/>
                  <a:gd name="connsiteX3" fmla="*/ 0 w 1578864"/>
                  <a:gd name="connsiteY3" fmla="*/ 0 h 1578864"/>
                </a:gdLst>
                <a:ahLst/>
                <a:cxnLst>
                  <a:cxn ang="0">
                    <a:pos x="connsiteX0" y="connsiteY0"/>
                  </a:cxn>
                  <a:cxn ang="0">
                    <a:pos x="connsiteX1" y="connsiteY1"/>
                  </a:cxn>
                  <a:cxn ang="0">
                    <a:pos x="connsiteX2" y="connsiteY2"/>
                  </a:cxn>
                  <a:cxn ang="0">
                    <a:pos x="connsiteX3" y="connsiteY3"/>
                  </a:cxn>
                </a:cxnLst>
                <a:rect l="l" t="t" r="r" b="b"/>
                <a:pathLst>
                  <a:path w="1578864" h="1578864">
                    <a:moveTo>
                      <a:pt x="0" y="0"/>
                    </a:moveTo>
                    <a:lnTo>
                      <a:pt x="0" y="1578864"/>
                    </a:lnTo>
                    <a:lnTo>
                      <a:pt x="1578864" y="1578864"/>
                    </a:lnTo>
                    <a:cubicBezTo>
                      <a:pt x="1578864" y="706892"/>
                      <a:pt x="871972" y="0"/>
                      <a:pt x="0" y="0"/>
                    </a:cubicBezTo>
                  </a:path>
                </a:pathLst>
              </a:custGeom>
              <a:solidFill>
                <a:srgbClr val="69B4F6"/>
              </a:solidFill>
              <a:ln w="4383" cap="flat">
                <a:noFill/>
                <a:prstDash val="solid"/>
                <a:miter/>
              </a:ln>
            </p:spPr>
            <p:txBody>
              <a:bodyPr rtlCol="0" anchor="ctr"/>
              <a:lstStyle/>
              <a:p>
                <a:endParaRPr lang="en-US" sz="1350"/>
              </a:p>
            </p:txBody>
          </p:sp>
        </p:grpSp>
      </p:grpSp>
      <p:sp>
        <p:nvSpPr>
          <p:cNvPr id="25" name="Rectangle 24">
            <a:extLst>
              <a:ext uri="{FF2B5EF4-FFF2-40B4-BE49-F238E27FC236}">
                <a16:creationId xmlns:a16="http://schemas.microsoft.com/office/drawing/2014/main" id="{3CAC3EFD-32EC-4C46-A606-1EC29921B464}"/>
              </a:ext>
            </a:extLst>
          </p:cNvPr>
          <p:cNvSpPr/>
          <p:nvPr/>
        </p:nvSpPr>
        <p:spPr bwMode="auto">
          <a:xfrm>
            <a:off x="0" y="0"/>
            <a:ext cx="779069" cy="6858000"/>
          </a:xfrm>
          <a:prstGeom prst="rect">
            <a:avLst/>
          </a:prstGeom>
          <a:solidFill>
            <a:schemeClr val="accent1"/>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US" sz="1350" b="0" i="0">
              <a:solidFill>
                <a:schemeClr val="bg1"/>
              </a:solidFill>
              <a:latin typeface="+mn-lt"/>
              <a:ea typeface="Roboto" panose="02000000000000000000" pitchFamily="2" charset="0"/>
              <a:cs typeface="Roboto" panose="02000000000000000000" pitchFamily="2" charset="0"/>
            </a:endParaRPr>
          </a:p>
        </p:txBody>
      </p:sp>
      <p:sp>
        <p:nvSpPr>
          <p:cNvPr id="9" name="Title 9">
            <a:extLst>
              <a:ext uri="{FF2B5EF4-FFF2-40B4-BE49-F238E27FC236}">
                <a16:creationId xmlns:a16="http://schemas.microsoft.com/office/drawing/2014/main" id="{7D85742C-4017-1C43-82BA-249D37066144}"/>
              </a:ext>
            </a:extLst>
          </p:cNvPr>
          <p:cNvSpPr>
            <a:spLocks noGrp="1"/>
          </p:cNvSpPr>
          <p:nvPr>
            <p:ph type="title"/>
          </p:nvPr>
        </p:nvSpPr>
        <p:spPr>
          <a:xfrm>
            <a:off x="1109663" y="1581150"/>
            <a:ext cx="3758804" cy="4814888"/>
          </a:xfrm>
        </p:spPr>
        <p:txBody>
          <a:bodyPr tIns="91440" rIns="0" bIns="0" anchor="t" anchorCtr="0"/>
          <a:lstStyle>
            <a:lvl1pPr>
              <a:lnSpc>
                <a:spcPct val="92000"/>
              </a:lnSpc>
              <a:defRPr sz="2250" b="0">
                <a:solidFill>
                  <a:schemeClr val="bg1"/>
                </a:solidFill>
              </a:defRPr>
            </a:lvl1pPr>
          </a:lstStyle>
          <a:p>
            <a:r>
              <a:rPr lang="en-US"/>
              <a:t>Click to edit Master title style</a:t>
            </a:r>
          </a:p>
        </p:txBody>
      </p:sp>
      <p:sp>
        <p:nvSpPr>
          <p:cNvPr id="11" name="Footer Placeholder 1">
            <a:extLst>
              <a:ext uri="{FF2B5EF4-FFF2-40B4-BE49-F238E27FC236}">
                <a16:creationId xmlns:a16="http://schemas.microsoft.com/office/drawing/2014/main" id="{A82A6104-C4A9-B44A-A362-E39E1EA52D11}"/>
              </a:ext>
            </a:extLst>
          </p:cNvPr>
          <p:cNvSpPr>
            <a:spLocks noGrp="1"/>
          </p:cNvSpPr>
          <p:nvPr>
            <p:ph type="ftr" sz="quarter" idx="24"/>
          </p:nvPr>
        </p:nvSpPr>
        <p:spPr>
          <a:xfrm>
            <a:off x="5052299" y="6396039"/>
            <a:ext cx="3745230" cy="309488"/>
          </a:xfrm>
        </p:spPr>
        <p:txBody>
          <a:bodyPr lIns="548640"/>
          <a:lstStyle/>
          <a:p>
            <a:r>
              <a:rPr lang="en-US"/>
              <a:t>Presentation title lorem ipsum dolor sit amet miralet  |  © Tufts Medicine 2022  |  Private and confidential. Not for redistribution.</a:t>
            </a:r>
            <a:endParaRPr lang="en-US" dirty="0"/>
          </a:p>
        </p:txBody>
      </p:sp>
      <p:sp>
        <p:nvSpPr>
          <p:cNvPr id="16" name="Slide Number Placeholder 2">
            <a:extLst>
              <a:ext uri="{FF2B5EF4-FFF2-40B4-BE49-F238E27FC236}">
                <a16:creationId xmlns:a16="http://schemas.microsoft.com/office/drawing/2014/main" id="{4CCF1981-AFDF-6F40-BCF0-9BF7A05B7316}"/>
              </a:ext>
            </a:extLst>
          </p:cNvPr>
          <p:cNvSpPr>
            <a:spLocks noGrp="1"/>
          </p:cNvSpPr>
          <p:nvPr>
            <p:ph type="sldNum" sz="quarter" idx="25"/>
          </p:nvPr>
        </p:nvSpPr>
        <p:spPr>
          <a:xfrm>
            <a:off x="212272" y="6556376"/>
            <a:ext cx="334736" cy="149151"/>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sz="750">
                <a:solidFill>
                  <a:schemeClr val="bg1"/>
                </a:solidFill>
              </a:defRPr>
            </a:lvl9pPr>
          </a:lstStyle>
          <a:p>
            <a:pPr lvl="8"/>
            <a:fld id="{63DCA5C9-2E11-4C67-86EB-AE1DE127DC64}" type="slidenum">
              <a:rPr lang="en-US" smtClean="0"/>
              <a:pPr lvl="8"/>
              <a:t>‹#›</a:t>
            </a:fld>
            <a:endParaRPr lang="en-US" dirty="0"/>
          </a:p>
        </p:txBody>
      </p:sp>
      <p:sp>
        <p:nvSpPr>
          <p:cNvPr id="3" name="Text Placeholder 2">
            <a:extLst>
              <a:ext uri="{FF2B5EF4-FFF2-40B4-BE49-F238E27FC236}">
                <a16:creationId xmlns:a16="http://schemas.microsoft.com/office/drawing/2014/main" id="{877435F3-0447-B644-8F31-31B1D2FD02F7}"/>
              </a:ext>
            </a:extLst>
          </p:cNvPr>
          <p:cNvSpPr>
            <a:spLocks noGrp="1"/>
          </p:cNvSpPr>
          <p:nvPr>
            <p:ph type="body" sz="quarter" idx="26"/>
          </p:nvPr>
        </p:nvSpPr>
        <p:spPr>
          <a:xfrm>
            <a:off x="5051823" y="1581151"/>
            <a:ext cx="3758803" cy="4814887"/>
          </a:xfrm>
        </p:spPr>
        <p:txBody>
          <a:bodyPr lIns="548640" tIns="9144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Picture 5">
            <a:extLst>
              <a:ext uri="{FF2B5EF4-FFF2-40B4-BE49-F238E27FC236}">
                <a16:creationId xmlns:a16="http://schemas.microsoft.com/office/drawing/2014/main" id="{964C506A-93C2-C149-ABC8-600FA2C5E721}"/>
              </a:ext>
            </a:extLst>
          </p:cNvPr>
          <p:cNvSpPr/>
          <p:nvPr/>
        </p:nvSpPr>
        <p:spPr>
          <a:xfrm>
            <a:off x="245909" y="376015"/>
            <a:ext cx="267462" cy="356616"/>
          </a:xfrm>
          <a:custGeom>
            <a:avLst/>
            <a:gdLst>
              <a:gd name="connsiteX0" fmla="*/ 227806 w 455612"/>
              <a:gd name="connsiteY0" fmla="*/ 0 h 455612"/>
              <a:gd name="connsiteX1" fmla="*/ 0 w 455612"/>
              <a:gd name="connsiteY1" fmla="*/ 227806 h 455612"/>
              <a:gd name="connsiteX2" fmla="*/ 227806 w 455612"/>
              <a:gd name="connsiteY2" fmla="*/ 455612 h 455612"/>
              <a:gd name="connsiteX3" fmla="*/ 455612 w 455612"/>
              <a:gd name="connsiteY3" fmla="*/ 227806 h 455612"/>
              <a:gd name="connsiteX4" fmla="*/ 227806 w 455612"/>
              <a:gd name="connsiteY4" fmla="*/ 0 h 455612"/>
              <a:gd name="connsiteX5" fmla="*/ 175917 w 455612"/>
              <a:gd name="connsiteY5" fmla="*/ 325256 h 455612"/>
              <a:gd name="connsiteX6" fmla="*/ 175917 w 455612"/>
              <a:gd name="connsiteY6" fmla="*/ 229072 h 455612"/>
              <a:gd name="connsiteX7" fmla="*/ 217681 w 455612"/>
              <a:gd name="connsiteY7" fmla="*/ 279695 h 455612"/>
              <a:gd name="connsiteX8" fmla="*/ 236665 w 455612"/>
              <a:gd name="connsiteY8" fmla="*/ 279695 h 455612"/>
              <a:gd name="connsiteX9" fmla="*/ 280328 w 455612"/>
              <a:gd name="connsiteY9" fmla="*/ 229072 h 455612"/>
              <a:gd name="connsiteX10" fmla="*/ 280328 w 455612"/>
              <a:gd name="connsiteY10" fmla="*/ 324624 h 455612"/>
              <a:gd name="connsiteX11" fmla="*/ 323358 w 455612"/>
              <a:gd name="connsiteY11" fmla="*/ 324624 h 455612"/>
              <a:gd name="connsiteX12" fmla="*/ 323358 w 455612"/>
              <a:gd name="connsiteY12" fmla="*/ 380309 h 455612"/>
              <a:gd name="connsiteX13" fmla="*/ 132254 w 455612"/>
              <a:gd name="connsiteY13" fmla="*/ 380309 h 455612"/>
              <a:gd name="connsiteX14" fmla="*/ 132254 w 455612"/>
              <a:gd name="connsiteY14" fmla="*/ 324624 h 455612"/>
              <a:gd name="connsiteX15" fmla="*/ 175917 w 455612"/>
              <a:gd name="connsiteY15" fmla="*/ 324624 h 455612"/>
              <a:gd name="connsiteX16" fmla="*/ 378411 w 455612"/>
              <a:gd name="connsiteY16" fmla="*/ 211353 h 455612"/>
              <a:gd name="connsiteX17" fmla="*/ 323358 w 455612"/>
              <a:gd name="connsiteY17" fmla="*/ 211353 h 455612"/>
              <a:gd name="connsiteX18" fmla="*/ 323358 w 455612"/>
              <a:gd name="connsiteY18" fmla="*/ 167691 h 455612"/>
              <a:gd name="connsiteX19" fmla="*/ 280328 w 455612"/>
              <a:gd name="connsiteY19" fmla="*/ 167691 h 455612"/>
              <a:gd name="connsiteX20" fmla="*/ 227173 w 455612"/>
              <a:gd name="connsiteY20" fmla="*/ 229704 h 455612"/>
              <a:gd name="connsiteX21" fmla="*/ 176550 w 455612"/>
              <a:gd name="connsiteY21" fmla="*/ 167691 h 455612"/>
              <a:gd name="connsiteX22" fmla="*/ 132254 w 455612"/>
              <a:gd name="connsiteY22" fmla="*/ 167691 h 455612"/>
              <a:gd name="connsiteX23" fmla="*/ 132254 w 455612"/>
              <a:gd name="connsiteY23" fmla="*/ 211353 h 455612"/>
              <a:gd name="connsiteX24" fmla="*/ 77834 w 455612"/>
              <a:gd name="connsiteY24" fmla="*/ 211353 h 455612"/>
              <a:gd name="connsiteX25" fmla="*/ 77834 w 455612"/>
              <a:gd name="connsiteY25" fmla="*/ 106309 h 455612"/>
              <a:gd name="connsiteX26" fmla="*/ 378411 w 455612"/>
              <a:gd name="connsiteY26" fmla="*/ 106309 h 455612"/>
              <a:gd name="connsiteX27" fmla="*/ 378411 w 455612"/>
              <a:gd name="connsiteY27" fmla="*/ 211353 h 455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55612" h="455612">
                <a:moveTo>
                  <a:pt x="227806" y="0"/>
                </a:moveTo>
                <a:cubicBezTo>
                  <a:pt x="101880" y="0"/>
                  <a:pt x="0" y="101880"/>
                  <a:pt x="0" y="227806"/>
                </a:cubicBezTo>
                <a:cubicBezTo>
                  <a:pt x="0" y="353732"/>
                  <a:pt x="101880" y="455612"/>
                  <a:pt x="227806" y="455612"/>
                </a:cubicBezTo>
                <a:cubicBezTo>
                  <a:pt x="353732" y="455612"/>
                  <a:pt x="455612" y="353732"/>
                  <a:pt x="455612" y="227806"/>
                </a:cubicBezTo>
                <a:cubicBezTo>
                  <a:pt x="455612" y="101880"/>
                  <a:pt x="353732" y="0"/>
                  <a:pt x="227806" y="0"/>
                </a:cubicBezTo>
                <a:close/>
                <a:moveTo>
                  <a:pt x="175917" y="325256"/>
                </a:moveTo>
                <a:lnTo>
                  <a:pt x="175917" y="229072"/>
                </a:lnTo>
                <a:lnTo>
                  <a:pt x="217681" y="279695"/>
                </a:lnTo>
                <a:lnTo>
                  <a:pt x="236665" y="279695"/>
                </a:lnTo>
                <a:lnTo>
                  <a:pt x="280328" y="229072"/>
                </a:lnTo>
                <a:lnTo>
                  <a:pt x="280328" y="324624"/>
                </a:lnTo>
                <a:lnTo>
                  <a:pt x="323358" y="324624"/>
                </a:lnTo>
                <a:lnTo>
                  <a:pt x="323358" y="380309"/>
                </a:lnTo>
                <a:lnTo>
                  <a:pt x="132254" y="380309"/>
                </a:lnTo>
                <a:lnTo>
                  <a:pt x="132254" y="324624"/>
                </a:lnTo>
                <a:lnTo>
                  <a:pt x="175917" y="324624"/>
                </a:lnTo>
                <a:close/>
                <a:moveTo>
                  <a:pt x="378411" y="211353"/>
                </a:moveTo>
                <a:lnTo>
                  <a:pt x="323358" y="211353"/>
                </a:lnTo>
                <a:lnTo>
                  <a:pt x="323358" y="167691"/>
                </a:lnTo>
                <a:lnTo>
                  <a:pt x="280328" y="167691"/>
                </a:lnTo>
                <a:lnTo>
                  <a:pt x="227173" y="229704"/>
                </a:lnTo>
                <a:lnTo>
                  <a:pt x="176550" y="167691"/>
                </a:lnTo>
                <a:lnTo>
                  <a:pt x="132254" y="167691"/>
                </a:lnTo>
                <a:lnTo>
                  <a:pt x="132254" y="211353"/>
                </a:lnTo>
                <a:lnTo>
                  <a:pt x="77834" y="211353"/>
                </a:lnTo>
                <a:lnTo>
                  <a:pt x="77834" y="106309"/>
                </a:lnTo>
                <a:lnTo>
                  <a:pt x="378411" y="106309"/>
                </a:lnTo>
                <a:lnTo>
                  <a:pt x="378411" y="211353"/>
                </a:lnTo>
                <a:close/>
              </a:path>
            </a:pathLst>
          </a:custGeom>
          <a:solidFill>
            <a:srgbClr val="FFFFFF"/>
          </a:solidFill>
          <a:ln w="6218" cap="flat">
            <a:noFill/>
            <a:prstDash val="solid"/>
            <a:miter/>
          </a:ln>
        </p:spPr>
        <p:txBody>
          <a:bodyPr rtlCol="0" anchor="ctr"/>
          <a:lstStyle/>
          <a:p>
            <a:endParaRPr lang="en-US" sz="1350"/>
          </a:p>
        </p:txBody>
      </p:sp>
    </p:spTree>
    <p:extLst>
      <p:ext uri="{BB962C8B-B14F-4D97-AF65-F5344CB8AC3E}">
        <p14:creationId xmlns:p14="http://schemas.microsoft.com/office/powerpoint/2010/main" val="83315981"/>
      </p:ext>
    </p:extLst>
  </p:cSld>
  <p:clrMapOvr>
    <a:masterClrMapping/>
  </p:clrMapOvr>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storytelling_sand_vrt">
    <p:bg>
      <p:bgPr>
        <a:solidFill>
          <a:schemeClr val="bg1"/>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7B238975-8E64-BB44-A97A-21B083CBFBA6}"/>
              </a:ext>
            </a:extLst>
          </p:cNvPr>
          <p:cNvGrpSpPr/>
          <p:nvPr/>
        </p:nvGrpSpPr>
        <p:grpSpPr>
          <a:xfrm>
            <a:off x="771040" y="-3"/>
            <a:ext cx="4188866" cy="6858003"/>
            <a:chOff x="1028052" y="-3"/>
            <a:chExt cx="5585155" cy="6858003"/>
          </a:xfrm>
        </p:grpSpPr>
        <p:sp>
          <p:nvSpPr>
            <p:cNvPr id="12" name="Rectangle 11">
              <a:extLst>
                <a:ext uri="{FF2B5EF4-FFF2-40B4-BE49-F238E27FC236}">
                  <a16:creationId xmlns:a16="http://schemas.microsoft.com/office/drawing/2014/main" id="{3F1A48A2-E854-A744-8EB2-A3CCF6324CCA}"/>
                </a:ext>
              </a:extLst>
            </p:cNvPr>
            <p:cNvSpPr/>
            <p:nvPr/>
          </p:nvSpPr>
          <p:spPr bwMode="auto">
            <a:xfrm>
              <a:off x="1031709" y="-3"/>
              <a:ext cx="5581498" cy="6858003"/>
            </a:xfrm>
            <a:prstGeom prst="rect">
              <a:avLst/>
            </a:prstGeom>
            <a:solidFill>
              <a:srgbClr val="CFE3FA"/>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350" b="0" i="0">
                <a:solidFill>
                  <a:schemeClr val="bg1"/>
                </a:solidFill>
                <a:latin typeface="+mn-lt"/>
                <a:ea typeface="Roboto" panose="02000000000000000000" pitchFamily="2" charset="0"/>
                <a:cs typeface="Roboto" panose="02000000000000000000" pitchFamily="2" charset="0"/>
              </a:endParaRPr>
            </a:p>
          </p:txBody>
        </p:sp>
        <p:grpSp>
          <p:nvGrpSpPr>
            <p:cNvPr id="13" name="Group 12">
              <a:extLst>
                <a:ext uri="{FF2B5EF4-FFF2-40B4-BE49-F238E27FC236}">
                  <a16:creationId xmlns:a16="http://schemas.microsoft.com/office/drawing/2014/main" id="{90E51DDA-3BA2-8E47-BEAD-4E90F5168B48}"/>
                </a:ext>
              </a:extLst>
            </p:cNvPr>
            <p:cNvGrpSpPr/>
            <p:nvPr/>
          </p:nvGrpSpPr>
          <p:grpSpPr>
            <a:xfrm rot="10800000">
              <a:off x="1028052" y="1272844"/>
              <a:ext cx="5585155" cy="5585155"/>
              <a:chOff x="0" y="0"/>
              <a:chExt cx="4736592" cy="4736592"/>
            </a:xfrm>
          </p:grpSpPr>
          <p:sp>
            <p:nvSpPr>
              <p:cNvPr id="14" name="Freeform 13">
                <a:extLst>
                  <a:ext uri="{FF2B5EF4-FFF2-40B4-BE49-F238E27FC236}">
                    <a16:creationId xmlns:a16="http://schemas.microsoft.com/office/drawing/2014/main" id="{DE2D4DBD-150C-9B4E-B929-F93AFDB3C10E}"/>
                  </a:ext>
                </a:extLst>
              </p:cNvPr>
              <p:cNvSpPr/>
              <p:nvPr/>
            </p:nvSpPr>
            <p:spPr>
              <a:xfrm rot="5400000">
                <a:off x="0" y="0"/>
                <a:ext cx="4736592" cy="4736592"/>
              </a:xfrm>
              <a:custGeom>
                <a:avLst/>
                <a:gdLst>
                  <a:gd name="connsiteX0" fmla="*/ 0 w 4736592"/>
                  <a:gd name="connsiteY0" fmla="*/ 0 h 4736592"/>
                  <a:gd name="connsiteX1" fmla="*/ 0 w 4736592"/>
                  <a:gd name="connsiteY1" fmla="*/ 4736592 h 4736592"/>
                  <a:gd name="connsiteX2" fmla="*/ 4736592 w 4736592"/>
                  <a:gd name="connsiteY2" fmla="*/ 4736592 h 4736592"/>
                  <a:gd name="connsiteX3" fmla="*/ 0 w 4736592"/>
                  <a:gd name="connsiteY3" fmla="*/ 0 h 4736592"/>
                </a:gdLst>
                <a:ahLst/>
                <a:cxnLst>
                  <a:cxn ang="0">
                    <a:pos x="connsiteX0" y="connsiteY0"/>
                  </a:cxn>
                  <a:cxn ang="0">
                    <a:pos x="connsiteX1" y="connsiteY1"/>
                  </a:cxn>
                  <a:cxn ang="0">
                    <a:pos x="connsiteX2" y="connsiteY2"/>
                  </a:cxn>
                  <a:cxn ang="0">
                    <a:pos x="connsiteX3" y="connsiteY3"/>
                  </a:cxn>
                </a:cxnLst>
                <a:rect l="l" t="t" r="r" b="b"/>
                <a:pathLst>
                  <a:path w="4736592" h="4736592">
                    <a:moveTo>
                      <a:pt x="0" y="0"/>
                    </a:moveTo>
                    <a:lnTo>
                      <a:pt x="0" y="4736592"/>
                    </a:lnTo>
                    <a:lnTo>
                      <a:pt x="4736592" y="4736592"/>
                    </a:lnTo>
                    <a:cubicBezTo>
                      <a:pt x="4736592" y="2120634"/>
                      <a:pt x="2615958" y="0"/>
                      <a:pt x="0" y="0"/>
                    </a:cubicBezTo>
                  </a:path>
                </a:pathLst>
              </a:custGeom>
              <a:solidFill>
                <a:srgbClr val="D9E8FC"/>
              </a:solidFill>
              <a:ln w="4383" cap="flat">
                <a:noFill/>
                <a:prstDash val="solid"/>
                <a:miter/>
              </a:ln>
            </p:spPr>
            <p:txBody>
              <a:bodyPr rtlCol="0" anchor="ctr"/>
              <a:lstStyle/>
              <a:p>
                <a:endParaRPr lang="en-US" sz="1350"/>
              </a:p>
            </p:txBody>
          </p:sp>
          <p:sp>
            <p:nvSpPr>
              <p:cNvPr id="15" name="Freeform 14">
                <a:extLst>
                  <a:ext uri="{FF2B5EF4-FFF2-40B4-BE49-F238E27FC236}">
                    <a16:creationId xmlns:a16="http://schemas.microsoft.com/office/drawing/2014/main" id="{9C115F02-83CF-9747-A99B-0DA684B8F940}"/>
                  </a:ext>
                </a:extLst>
              </p:cNvPr>
              <p:cNvSpPr/>
              <p:nvPr/>
            </p:nvSpPr>
            <p:spPr>
              <a:xfrm rot="5400000">
                <a:off x="0" y="0"/>
                <a:ext cx="3157728" cy="3157728"/>
              </a:xfrm>
              <a:custGeom>
                <a:avLst/>
                <a:gdLst>
                  <a:gd name="connsiteX0" fmla="*/ 0 w 3157728"/>
                  <a:gd name="connsiteY0" fmla="*/ 0 h 3157728"/>
                  <a:gd name="connsiteX1" fmla="*/ 0 w 3157728"/>
                  <a:gd name="connsiteY1" fmla="*/ 3157728 h 3157728"/>
                  <a:gd name="connsiteX2" fmla="*/ 3157728 w 3157728"/>
                  <a:gd name="connsiteY2" fmla="*/ 3157728 h 3157728"/>
                  <a:gd name="connsiteX3" fmla="*/ 0 w 3157728"/>
                  <a:gd name="connsiteY3" fmla="*/ 0 h 3157728"/>
                </a:gdLst>
                <a:ahLst/>
                <a:cxnLst>
                  <a:cxn ang="0">
                    <a:pos x="connsiteX0" y="connsiteY0"/>
                  </a:cxn>
                  <a:cxn ang="0">
                    <a:pos x="connsiteX1" y="connsiteY1"/>
                  </a:cxn>
                  <a:cxn ang="0">
                    <a:pos x="connsiteX2" y="connsiteY2"/>
                  </a:cxn>
                  <a:cxn ang="0">
                    <a:pos x="connsiteX3" y="connsiteY3"/>
                  </a:cxn>
                </a:cxnLst>
                <a:rect l="l" t="t" r="r" b="b"/>
                <a:pathLst>
                  <a:path w="3157728" h="3157728">
                    <a:moveTo>
                      <a:pt x="0" y="0"/>
                    </a:moveTo>
                    <a:lnTo>
                      <a:pt x="0" y="3157728"/>
                    </a:lnTo>
                    <a:lnTo>
                      <a:pt x="3157728" y="3157728"/>
                    </a:lnTo>
                    <a:cubicBezTo>
                      <a:pt x="3157728" y="1413741"/>
                      <a:pt x="1743987" y="0"/>
                      <a:pt x="0" y="0"/>
                    </a:cubicBezTo>
                  </a:path>
                </a:pathLst>
              </a:custGeom>
              <a:solidFill>
                <a:srgbClr val="E3EDFC"/>
              </a:solidFill>
              <a:ln w="4383" cap="flat">
                <a:noFill/>
                <a:prstDash val="solid"/>
                <a:miter/>
              </a:ln>
            </p:spPr>
            <p:txBody>
              <a:bodyPr rtlCol="0" anchor="ctr"/>
              <a:lstStyle/>
              <a:p>
                <a:endParaRPr lang="en-US" sz="1350"/>
              </a:p>
            </p:txBody>
          </p:sp>
          <p:sp>
            <p:nvSpPr>
              <p:cNvPr id="16" name="Freeform 15">
                <a:extLst>
                  <a:ext uri="{FF2B5EF4-FFF2-40B4-BE49-F238E27FC236}">
                    <a16:creationId xmlns:a16="http://schemas.microsoft.com/office/drawing/2014/main" id="{E1057D23-8A41-6B47-953D-175CA56653D9}"/>
                  </a:ext>
                </a:extLst>
              </p:cNvPr>
              <p:cNvSpPr/>
              <p:nvPr/>
            </p:nvSpPr>
            <p:spPr>
              <a:xfrm rot="5400000">
                <a:off x="0" y="0"/>
                <a:ext cx="1578864" cy="1578864"/>
              </a:xfrm>
              <a:custGeom>
                <a:avLst/>
                <a:gdLst>
                  <a:gd name="connsiteX0" fmla="*/ 0 w 1578864"/>
                  <a:gd name="connsiteY0" fmla="*/ 0 h 1578864"/>
                  <a:gd name="connsiteX1" fmla="*/ 0 w 1578864"/>
                  <a:gd name="connsiteY1" fmla="*/ 1578864 h 1578864"/>
                  <a:gd name="connsiteX2" fmla="*/ 1578864 w 1578864"/>
                  <a:gd name="connsiteY2" fmla="*/ 1578864 h 1578864"/>
                  <a:gd name="connsiteX3" fmla="*/ 0 w 1578864"/>
                  <a:gd name="connsiteY3" fmla="*/ 0 h 1578864"/>
                </a:gdLst>
                <a:ahLst/>
                <a:cxnLst>
                  <a:cxn ang="0">
                    <a:pos x="connsiteX0" y="connsiteY0"/>
                  </a:cxn>
                  <a:cxn ang="0">
                    <a:pos x="connsiteX1" y="connsiteY1"/>
                  </a:cxn>
                  <a:cxn ang="0">
                    <a:pos x="connsiteX2" y="connsiteY2"/>
                  </a:cxn>
                  <a:cxn ang="0">
                    <a:pos x="connsiteX3" y="connsiteY3"/>
                  </a:cxn>
                </a:cxnLst>
                <a:rect l="l" t="t" r="r" b="b"/>
                <a:pathLst>
                  <a:path w="1578864" h="1578864">
                    <a:moveTo>
                      <a:pt x="0" y="0"/>
                    </a:moveTo>
                    <a:lnTo>
                      <a:pt x="0" y="1578864"/>
                    </a:lnTo>
                    <a:lnTo>
                      <a:pt x="1578864" y="1578864"/>
                    </a:lnTo>
                    <a:cubicBezTo>
                      <a:pt x="1578864" y="706892"/>
                      <a:pt x="871972" y="0"/>
                      <a:pt x="0" y="0"/>
                    </a:cubicBezTo>
                  </a:path>
                </a:pathLst>
              </a:custGeom>
              <a:solidFill>
                <a:srgbClr val="EDF5FC"/>
              </a:solidFill>
              <a:ln w="4383" cap="flat">
                <a:noFill/>
                <a:prstDash val="solid"/>
                <a:miter/>
              </a:ln>
            </p:spPr>
            <p:txBody>
              <a:bodyPr rtlCol="0" anchor="ctr"/>
              <a:lstStyle/>
              <a:p>
                <a:endParaRPr lang="en-US" sz="1350"/>
              </a:p>
            </p:txBody>
          </p:sp>
        </p:grpSp>
      </p:grpSp>
      <p:sp>
        <p:nvSpPr>
          <p:cNvPr id="10" name="Rectangle 9">
            <a:extLst>
              <a:ext uri="{FF2B5EF4-FFF2-40B4-BE49-F238E27FC236}">
                <a16:creationId xmlns:a16="http://schemas.microsoft.com/office/drawing/2014/main" id="{3B559D56-2C28-D04F-BFE7-1FC761E2CD72}"/>
              </a:ext>
            </a:extLst>
          </p:cNvPr>
          <p:cNvSpPr/>
          <p:nvPr/>
        </p:nvSpPr>
        <p:spPr bwMode="auto">
          <a:xfrm>
            <a:off x="0" y="0"/>
            <a:ext cx="779069" cy="6858000"/>
          </a:xfrm>
          <a:prstGeom prst="rect">
            <a:avLst/>
          </a:prstGeom>
          <a:solidFill>
            <a:srgbClr val="EDF5FC"/>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US" sz="1350" b="0" i="0">
              <a:solidFill>
                <a:schemeClr val="bg1"/>
              </a:solidFill>
              <a:latin typeface="+mn-lt"/>
              <a:ea typeface="Roboto" panose="02000000000000000000" pitchFamily="2" charset="0"/>
              <a:cs typeface="Roboto" panose="02000000000000000000" pitchFamily="2" charset="0"/>
            </a:endParaRPr>
          </a:p>
        </p:txBody>
      </p:sp>
      <p:sp>
        <p:nvSpPr>
          <p:cNvPr id="9" name="Title 9">
            <a:extLst>
              <a:ext uri="{FF2B5EF4-FFF2-40B4-BE49-F238E27FC236}">
                <a16:creationId xmlns:a16="http://schemas.microsoft.com/office/drawing/2014/main" id="{7D85742C-4017-1C43-82BA-249D37066144}"/>
              </a:ext>
            </a:extLst>
          </p:cNvPr>
          <p:cNvSpPr>
            <a:spLocks noGrp="1"/>
          </p:cNvSpPr>
          <p:nvPr>
            <p:ph type="title"/>
          </p:nvPr>
        </p:nvSpPr>
        <p:spPr>
          <a:xfrm>
            <a:off x="1109663" y="1581150"/>
            <a:ext cx="3758804" cy="4814888"/>
          </a:xfrm>
        </p:spPr>
        <p:txBody>
          <a:bodyPr tIns="91440" rIns="0" bIns="0" anchor="t" anchorCtr="0"/>
          <a:lstStyle>
            <a:lvl1pPr>
              <a:lnSpc>
                <a:spcPct val="92000"/>
              </a:lnSpc>
              <a:defRPr sz="2250" b="0">
                <a:solidFill>
                  <a:srgbClr val="0047C7"/>
                </a:solidFill>
              </a:defRPr>
            </a:lvl1pPr>
          </a:lstStyle>
          <a:p>
            <a:r>
              <a:rPr lang="en-US"/>
              <a:t>Click to edit Master title style</a:t>
            </a:r>
          </a:p>
        </p:txBody>
      </p:sp>
      <p:sp>
        <p:nvSpPr>
          <p:cNvPr id="11" name="Footer Placeholder 1">
            <a:extLst>
              <a:ext uri="{FF2B5EF4-FFF2-40B4-BE49-F238E27FC236}">
                <a16:creationId xmlns:a16="http://schemas.microsoft.com/office/drawing/2014/main" id="{A82A6104-C4A9-B44A-A362-E39E1EA52D11}"/>
              </a:ext>
            </a:extLst>
          </p:cNvPr>
          <p:cNvSpPr>
            <a:spLocks noGrp="1"/>
          </p:cNvSpPr>
          <p:nvPr>
            <p:ph type="ftr" sz="quarter" idx="24"/>
          </p:nvPr>
        </p:nvSpPr>
        <p:spPr>
          <a:xfrm>
            <a:off x="5052299" y="6396039"/>
            <a:ext cx="3745230" cy="309488"/>
          </a:xfrm>
        </p:spPr>
        <p:txBody>
          <a:bodyPr lIns="548640"/>
          <a:lstStyle/>
          <a:p>
            <a:r>
              <a:rPr lang="en-US"/>
              <a:t>Presentation title lorem ipsum dolor sit amet miralet  |  © Tufts Medicine 2022  |  Private and confidential. Not for redistribution.</a:t>
            </a:r>
            <a:endParaRPr lang="en-US" dirty="0"/>
          </a:p>
        </p:txBody>
      </p:sp>
      <p:sp>
        <p:nvSpPr>
          <p:cNvPr id="3" name="Text Placeholder 2">
            <a:extLst>
              <a:ext uri="{FF2B5EF4-FFF2-40B4-BE49-F238E27FC236}">
                <a16:creationId xmlns:a16="http://schemas.microsoft.com/office/drawing/2014/main" id="{877435F3-0447-B644-8F31-31B1D2FD02F7}"/>
              </a:ext>
            </a:extLst>
          </p:cNvPr>
          <p:cNvSpPr>
            <a:spLocks noGrp="1"/>
          </p:cNvSpPr>
          <p:nvPr>
            <p:ph type="body" sz="quarter" idx="26"/>
          </p:nvPr>
        </p:nvSpPr>
        <p:spPr>
          <a:xfrm>
            <a:off x="5051823" y="1581151"/>
            <a:ext cx="3758803" cy="4814887"/>
          </a:xfrm>
        </p:spPr>
        <p:txBody>
          <a:bodyPr lIns="548640" tIns="9144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Slide Number Placeholder 1">
            <a:extLst>
              <a:ext uri="{FF2B5EF4-FFF2-40B4-BE49-F238E27FC236}">
                <a16:creationId xmlns:a16="http://schemas.microsoft.com/office/drawing/2014/main" id="{94D946B8-1B28-B845-8CE5-0699B359B36F}"/>
              </a:ext>
            </a:extLst>
          </p:cNvPr>
          <p:cNvSpPr>
            <a:spLocks noGrp="1"/>
          </p:cNvSpPr>
          <p:nvPr>
            <p:ph type="sldNum" sz="quarter" idx="27"/>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sz="750">
                <a:solidFill>
                  <a:schemeClr val="tx1"/>
                </a:solidFill>
              </a:defRPr>
            </a:lvl9pPr>
          </a:lstStyle>
          <a:p>
            <a:pPr lvl="8"/>
            <a:fld id="{63DCA5C9-2E11-4C67-86EB-AE1DE127DC64}" type="slidenum">
              <a:rPr lang="en-US" smtClean="0"/>
              <a:pPr lvl="8"/>
              <a:t>‹#›</a:t>
            </a:fld>
            <a:endParaRPr lang="en-US" dirty="0"/>
          </a:p>
        </p:txBody>
      </p:sp>
      <p:sp>
        <p:nvSpPr>
          <p:cNvPr id="8" name="Picture 4">
            <a:extLst>
              <a:ext uri="{FF2B5EF4-FFF2-40B4-BE49-F238E27FC236}">
                <a16:creationId xmlns:a16="http://schemas.microsoft.com/office/drawing/2014/main" id="{BEBA8198-E4E6-6A42-9CB4-FE7F31E81B89}"/>
              </a:ext>
            </a:extLst>
          </p:cNvPr>
          <p:cNvSpPr/>
          <p:nvPr/>
        </p:nvSpPr>
        <p:spPr>
          <a:xfrm>
            <a:off x="248160" y="372269"/>
            <a:ext cx="270272" cy="360363"/>
          </a:xfrm>
          <a:custGeom>
            <a:avLst/>
            <a:gdLst>
              <a:gd name="connsiteX0" fmla="*/ 180182 w 360362"/>
              <a:gd name="connsiteY0" fmla="*/ 0 h 360363"/>
              <a:gd name="connsiteX1" fmla="*/ 0 w 360362"/>
              <a:gd name="connsiteY1" fmla="*/ 180182 h 360363"/>
              <a:gd name="connsiteX2" fmla="*/ 180182 w 360362"/>
              <a:gd name="connsiteY2" fmla="*/ 360363 h 360363"/>
              <a:gd name="connsiteX3" fmla="*/ 360363 w 360362"/>
              <a:gd name="connsiteY3" fmla="*/ 180182 h 360363"/>
              <a:gd name="connsiteX4" fmla="*/ 180182 w 360362"/>
              <a:gd name="connsiteY4" fmla="*/ 0 h 360363"/>
              <a:gd name="connsiteX5" fmla="*/ 139190 w 360362"/>
              <a:gd name="connsiteY5" fmla="*/ 257209 h 360363"/>
              <a:gd name="connsiteX6" fmla="*/ 139190 w 360362"/>
              <a:gd name="connsiteY6" fmla="*/ 181333 h 360363"/>
              <a:gd name="connsiteX7" fmla="*/ 172223 w 360362"/>
              <a:gd name="connsiteY7" fmla="*/ 221623 h 360363"/>
              <a:gd name="connsiteX8" fmla="*/ 187239 w 360362"/>
              <a:gd name="connsiteY8" fmla="*/ 221623 h 360363"/>
              <a:gd name="connsiteX9" fmla="*/ 221573 w 360362"/>
              <a:gd name="connsiteY9" fmla="*/ 181583 h 360363"/>
              <a:gd name="connsiteX10" fmla="*/ 221573 w 360362"/>
              <a:gd name="connsiteY10" fmla="*/ 257209 h 360363"/>
              <a:gd name="connsiteX11" fmla="*/ 255557 w 360362"/>
              <a:gd name="connsiteY11" fmla="*/ 257209 h 360363"/>
              <a:gd name="connsiteX12" fmla="*/ 255557 w 360362"/>
              <a:gd name="connsiteY12" fmla="*/ 301354 h 360363"/>
              <a:gd name="connsiteX13" fmla="*/ 104555 w 360362"/>
              <a:gd name="connsiteY13" fmla="*/ 301354 h 360363"/>
              <a:gd name="connsiteX14" fmla="*/ 104555 w 360362"/>
              <a:gd name="connsiteY14" fmla="*/ 257209 h 360363"/>
              <a:gd name="connsiteX15" fmla="*/ 299352 w 360362"/>
              <a:gd name="connsiteY15" fmla="*/ 167118 h 360363"/>
              <a:gd name="connsiteX16" fmla="*/ 255808 w 360362"/>
              <a:gd name="connsiteY16" fmla="*/ 167118 h 360363"/>
              <a:gd name="connsiteX17" fmla="*/ 255808 w 360362"/>
              <a:gd name="connsiteY17" fmla="*/ 132433 h 360363"/>
              <a:gd name="connsiteX18" fmla="*/ 221773 w 360362"/>
              <a:gd name="connsiteY18" fmla="*/ 132433 h 360363"/>
              <a:gd name="connsiteX19" fmla="*/ 179681 w 360362"/>
              <a:gd name="connsiteY19" fmla="*/ 181633 h 360363"/>
              <a:gd name="connsiteX20" fmla="*/ 139641 w 360362"/>
              <a:gd name="connsiteY20" fmla="*/ 132433 h 360363"/>
              <a:gd name="connsiteX21" fmla="*/ 104455 w 360362"/>
              <a:gd name="connsiteY21" fmla="*/ 132433 h 360363"/>
              <a:gd name="connsiteX22" fmla="*/ 104455 w 360362"/>
              <a:gd name="connsiteY22" fmla="*/ 167168 h 360363"/>
              <a:gd name="connsiteX23" fmla="*/ 61212 w 360362"/>
              <a:gd name="connsiteY23" fmla="*/ 167168 h 360363"/>
              <a:gd name="connsiteX24" fmla="*/ 61212 w 360362"/>
              <a:gd name="connsiteY24" fmla="*/ 83834 h 360363"/>
              <a:gd name="connsiteX25" fmla="*/ 299151 w 360362"/>
              <a:gd name="connsiteY25" fmla="*/ 83834 h 360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60362" h="360363">
                <a:moveTo>
                  <a:pt x="180182" y="0"/>
                </a:moveTo>
                <a:cubicBezTo>
                  <a:pt x="80670" y="0"/>
                  <a:pt x="0" y="80670"/>
                  <a:pt x="0" y="180182"/>
                </a:cubicBezTo>
                <a:cubicBezTo>
                  <a:pt x="0" y="279693"/>
                  <a:pt x="80670" y="360363"/>
                  <a:pt x="180182" y="360363"/>
                </a:cubicBezTo>
                <a:cubicBezTo>
                  <a:pt x="279693" y="360363"/>
                  <a:pt x="360363" y="279693"/>
                  <a:pt x="360363" y="180182"/>
                </a:cubicBezTo>
                <a:cubicBezTo>
                  <a:pt x="360363" y="80670"/>
                  <a:pt x="279693" y="0"/>
                  <a:pt x="180182" y="0"/>
                </a:cubicBezTo>
                <a:close/>
                <a:moveTo>
                  <a:pt x="139190" y="257209"/>
                </a:moveTo>
                <a:lnTo>
                  <a:pt x="139190" y="181333"/>
                </a:lnTo>
                <a:lnTo>
                  <a:pt x="172223" y="221623"/>
                </a:lnTo>
                <a:lnTo>
                  <a:pt x="187239" y="221623"/>
                </a:lnTo>
                <a:lnTo>
                  <a:pt x="221573" y="181583"/>
                </a:lnTo>
                <a:lnTo>
                  <a:pt x="221573" y="257209"/>
                </a:lnTo>
                <a:lnTo>
                  <a:pt x="255557" y="257209"/>
                </a:lnTo>
                <a:lnTo>
                  <a:pt x="255557" y="301354"/>
                </a:lnTo>
                <a:lnTo>
                  <a:pt x="104555" y="301354"/>
                </a:lnTo>
                <a:lnTo>
                  <a:pt x="104555" y="257209"/>
                </a:lnTo>
                <a:close/>
                <a:moveTo>
                  <a:pt x="299352" y="167118"/>
                </a:moveTo>
                <a:lnTo>
                  <a:pt x="255808" y="167118"/>
                </a:lnTo>
                <a:lnTo>
                  <a:pt x="255808" y="132433"/>
                </a:lnTo>
                <a:lnTo>
                  <a:pt x="221773" y="132433"/>
                </a:lnTo>
                <a:lnTo>
                  <a:pt x="179681" y="181633"/>
                </a:lnTo>
                <a:lnTo>
                  <a:pt x="139641" y="132433"/>
                </a:lnTo>
                <a:lnTo>
                  <a:pt x="104455" y="132433"/>
                </a:lnTo>
                <a:lnTo>
                  <a:pt x="104455" y="167168"/>
                </a:lnTo>
                <a:lnTo>
                  <a:pt x="61212" y="167168"/>
                </a:lnTo>
                <a:lnTo>
                  <a:pt x="61212" y="83834"/>
                </a:lnTo>
                <a:lnTo>
                  <a:pt x="299151" y="83834"/>
                </a:lnTo>
                <a:close/>
              </a:path>
            </a:pathLst>
          </a:custGeom>
          <a:solidFill>
            <a:srgbClr val="428FEC"/>
          </a:solidFill>
          <a:ln w="4895" cap="flat">
            <a:noFill/>
            <a:prstDash val="solid"/>
            <a:miter/>
          </a:ln>
        </p:spPr>
        <p:txBody>
          <a:bodyPr rtlCol="0" anchor="ctr"/>
          <a:lstStyle/>
          <a:p>
            <a:endParaRPr lang="en-US" sz="1350"/>
          </a:p>
        </p:txBody>
      </p:sp>
    </p:spTree>
    <p:extLst>
      <p:ext uri="{BB962C8B-B14F-4D97-AF65-F5344CB8AC3E}">
        <p14:creationId xmlns:p14="http://schemas.microsoft.com/office/powerpoint/2010/main" val="3801094702"/>
      </p:ext>
    </p:extLst>
  </p:cSld>
  <p:clrMapOvr>
    <a:masterClrMapping/>
  </p:clrMapOvr>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storytelling_pic_v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ooter Placeholder 1">
            <a:extLst>
              <a:ext uri="{FF2B5EF4-FFF2-40B4-BE49-F238E27FC236}">
                <a16:creationId xmlns:a16="http://schemas.microsoft.com/office/drawing/2014/main" id="{A82A6104-C4A9-B44A-A362-E39E1EA52D11}"/>
              </a:ext>
            </a:extLst>
          </p:cNvPr>
          <p:cNvSpPr>
            <a:spLocks noGrp="1"/>
          </p:cNvSpPr>
          <p:nvPr>
            <p:ph type="ftr" sz="quarter" idx="24"/>
          </p:nvPr>
        </p:nvSpPr>
        <p:spPr>
          <a:xfrm>
            <a:off x="5052299" y="6396039"/>
            <a:ext cx="3745230" cy="309488"/>
          </a:xfrm>
        </p:spPr>
        <p:txBody>
          <a:bodyPr lIns="548640"/>
          <a:lstStyle/>
          <a:p>
            <a:r>
              <a:rPr lang="en-US"/>
              <a:t>Presentation title lorem ipsum dolor sit amet miralet  |  © Tufts Medicine 2022  |  Private and confidential. Not for redistribution.</a:t>
            </a:r>
            <a:endParaRPr lang="en-US" dirty="0"/>
          </a:p>
        </p:txBody>
      </p:sp>
      <p:sp>
        <p:nvSpPr>
          <p:cNvPr id="3" name="Text Placeholder 2">
            <a:extLst>
              <a:ext uri="{FF2B5EF4-FFF2-40B4-BE49-F238E27FC236}">
                <a16:creationId xmlns:a16="http://schemas.microsoft.com/office/drawing/2014/main" id="{877435F3-0447-B644-8F31-31B1D2FD02F7}"/>
              </a:ext>
            </a:extLst>
          </p:cNvPr>
          <p:cNvSpPr>
            <a:spLocks noGrp="1"/>
          </p:cNvSpPr>
          <p:nvPr>
            <p:ph type="body" sz="quarter" idx="26"/>
          </p:nvPr>
        </p:nvSpPr>
        <p:spPr>
          <a:xfrm>
            <a:off x="5051823" y="1842869"/>
            <a:ext cx="3758803" cy="4553169"/>
          </a:xfrm>
        </p:spPr>
        <p:txBody>
          <a:bodyPr lIns="548640" tIns="36576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a:extLst>
              <a:ext uri="{FF2B5EF4-FFF2-40B4-BE49-F238E27FC236}">
                <a16:creationId xmlns:a16="http://schemas.microsoft.com/office/drawing/2014/main" id="{394787A4-6679-5F49-93C1-CEBDAFA248A1}"/>
              </a:ext>
            </a:extLst>
          </p:cNvPr>
          <p:cNvSpPr>
            <a:spLocks noGrp="1"/>
          </p:cNvSpPr>
          <p:nvPr>
            <p:ph type="title"/>
          </p:nvPr>
        </p:nvSpPr>
        <p:spPr>
          <a:xfrm>
            <a:off x="5049915" y="454026"/>
            <a:ext cx="3745231" cy="1388843"/>
          </a:xfrm>
        </p:spPr>
        <p:txBody>
          <a:bodyPr lIns="548640" rIns="0" bIns="36576"/>
          <a:lstStyle>
            <a:lvl1pPr>
              <a:defRPr sz="2250"/>
            </a:lvl1pPr>
          </a:lstStyle>
          <a:p>
            <a:r>
              <a:rPr lang="en-US"/>
              <a:t>Click to edit Master title style</a:t>
            </a:r>
          </a:p>
        </p:txBody>
      </p:sp>
      <p:sp>
        <p:nvSpPr>
          <p:cNvPr id="8" name="Picture Placeholder 4">
            <a:extLst>
              <a:ext uri="{FF2B5EF4-FFF2-40B4-BE49-F238E27FC236}">
                <a16:creationId xmlns:a16="http://schemas.microsoft.com/office/drawing/2014/main" id="{48F04211-04F3-7649-8DD8-4F330DFE82DA}"/>
              </a:ext>
            </a:extLst>
          </p:cNvPr>
          <p:cNvSpPr>
            <a:spLocks noGrp="1"/>
          </p:cNvSpPr>
          <p:nvPr>
            <p:ph type="pic" sz="quarter" idx="23"/>
          </p:nvPr>
        </p:nvSpPr>
        <p:spPr>
          <a:xfrm>
            <a:off x="769144" y="-1"/>
            <a:ext cx="4185047" cy="6858001"/>
          </a:xfrm>
          <a:solidFill>
            <a:schemeClr val="bg1">
              <a:lumMod val="75000"/>
            </a:schemeClr>
          </a:solidFill>
        </p:spPr>
        <p:txBody>
          <a:bodyPr tIns="2743200"/>
          <a:lstStyle>
            <a:lvl1pPr algn="ctr">
              <a:defRPr/>
            </a:lvl1pPr>
          </a:lstStyle>
          <a:p>
            <a:r>
              <a:rPr lang="en-US"/>
              <a:t>Click icon to add picture</a:t>
            </a:r>
          </a:p>
        </p:txBody>
      </p:sp>
      <p:sp>
        <p:nvSpPr>
          <p:cNvPr id="4" name="Slide Number Placeholder 3">
            <a:extLst>
              <a:ext uri="{FF2B5EF4-FFF2-40B4-BE49-F238E27FC236}">
                <a16:creationId xmlns:a16="http://schemas.microsoft.com/office/drawing/2014/main" id="{71021AAD-AE8F-144C-8D98-E2A42C9CC32D}"/>
              </a:ext>
            </a:extLst>
          </p:cNvPr>
          <p:cNvSpPr>
            <a:spLocks noGrp="1"/>
          </p:cNvSpPr>
          <p:nvPr>
            <p:ph type="sldNum" sz="quarter" idx="27"/>
          </p:nvPr>
        </p:nvSpPr>
        <p:spPr/>
        <p:txBody>
          <a:bodyPr/>
          <a:lstStyle/>
          <a:p>
            <a:fld id="{63DCA5C9-2E11-4C67-86EB-AE1DE127DC64}" type="slidenum">
              <a:rPr lang="en-US" smtClean="0"/>
              <a:pPr/>
              <a:t>‹#›</a:t>
            </a:fld>
            <a:endParaRPr lang="en-US" dirty="0"/>
          </a:p>
        </p:txBody>
      </p:sp>
      <p:sp>
        <p:nvSpPr>
          <p:cNvPr id="9" name="Picture 5">
            <a:extLst>
              <a:ext uri="{FF2B5EF4-FFF2-40B4-BE49-F238E27FC236}">
                <a16:creationId xmlns:a16="http://schemas.microsoft.com/office/drawing/2014/main" id="{435CCC5B-A71F-D94E-A981-6143A0C9CB8C}"/>
              </a:ext>
            </a:extLst>
          </p:cNvPr>
          <p:cNvSpPr/>
          <p:nvPr/>
        </p:nvSpPr>
        <p:spPr>
          <a:xfrm>
            <a:off x="245909" y="376015"/>
            <a:ext cx="267462" cy="356616"/>
          </a:xfrm>
          <a:custGeom>
            <a:avLst/>
            <a:gdLst>
              <a:gd name="connsiteX0" fmla="*/ 227806 w 455612"/>
              <a:gd name="connsiteY0" fmla="*/ 0 h 455612"/>
              <a:gd name="connsiteX1" fmla="*/ 0 w 455612"/>
              <a:gd name="connsiteY1" fmla="*/ 227806 h 455612"/>
              <a:gd name="connsiteX2" fmla="*/ 227806 w 455612"/>
              <a:gd name="connsiteY2" fmla="*/ 455612 h 455612"/>
              <a:gd name="connsiteX3" fmla="*/ 455612 w 455612"/>
              <a:gd name="connsiteY3" fmla="*/ 227806 h 455612"/>
              <a:gd name="connsiteX4" fmla="*/ 227806 w 455612"/>
              <a:gd name="connsiteY4" fmla="*/ 0 h 455612"/>
              <a:gd name="connsiteX5" fmla="*/ 175917 w 455612"/>
              <a:gd name="connsiteY5" fmla="*/ 325256 h 455612"/>
              <a:gd name="connsiteX6" fmla="*/ 175917 w 455612"/>
              <a:gd name="connsiteY6" fmla="*/ 229072 h 455612"/>
              <a:gd name="connsiteX7" fmla="*/ 217681 w 455612"/>
              <a:gd name="connsiteY7" fmla="*/ 279695 h 455612"/>
              <a:gd name="connsiteX8" fmla="*/ 236665 w 455612"/>
              <a:gd name="connsiteY8" fmla="*/ 279695 h 455612"/>
              <a:gd name="connsiteX9" fmla="*/ 280328 w 455612"/>
              <a:gd name="connsiteY9" fmla="*/ 229072 h 455612"/>
              <a:gd name="connsiteX10" fmla="*/ 280328 w 455612"/>
              <a:gd name="connsiteY10" fmla="*/ 324624 h 455612"/>
              <a:gd name="connsiteX11" fmla="*/ 323358 w 455612"/>
              <a:gd name="connsiteY11" fmla="*/ 324624 h 455612"/>
              <a:gd name="connsiteX12" fmla="*/ 323358 w 455612"/>
              <a:gd name="connsiteY12" fmla="*/ 380309 h 455612"/>
              <a:gd name="connsiteX13" fmla="*/ 132254 w 455612"/>
              <a:gd name="connsiteY13" fmla="*/ 380309 h 455612"/>
              <a:gd name="connsiteX14" fmla="*/ 132254 w 455612"/>
              <a:gd name="connsiteY14" fmla="*/ 324624 h 455612"/>
              <a:gd name="connsiteX15" fmla="*/ 175917 w 455612"/>
              <a:gd name="connsiteY15" fmla="*/ 324624 h 455612"/>
              <a:gd name="connsiteX16" fmla="*/ 378411 w 455612"/>
              <a:gd name="connsiteY16" fmla="*/ 211353 h 455612"/>
              <a:gd name="connsiteX17" fmla="*/ 323358 w 455612"/>
              <a:gd name="connsiteY17" fmla="*/ 211353 h 455612"/>
              <a:gd name="connsiteX18" fmla="*/ 323358 w 455612"/>
              <a:gd name="connsiteY18" fmla="*/ 167691 h 455612"/>
              <a:gd name="connsiteX19" fmla="*/ 280328 w 455612"/>
              <a:gd name="connsiteY19" fmla="*/ 167691 h 455612"/>
              <a:gd name="connsiteX20" fmla="*/ 227173 w 455612"/>
              <a:gd name="connsiteY20" fmla="*/ 229704 h 455612"/>
              <a:gd name="connsiteX21" fmla="*/ 176550 w 455612"/>
              <a:gd name="connsiteY21" fmla="*/ 167691 h 455612"/>
              <a:gd name="connsiteX22" fmla="*/ 132254 w 455612"/>
              <a:gd name="connsiteY22" fmla="*/ 167691 h 455612"/>
              <a:gd name="connsiteX23" fmla="*/ 132254 w 455612"/>
              <a:gd name="connsiteY23" fmla="*/ 211353 h 455612"/>
              <a:gd name="connsiteX24" fmla="*/ 77834 w 455612"/>
              <a:gd name="connsiteY24" fmla="*/ 211353 h 455612"/>
              <a:gd name="connsiteX25" fmla="*/ 77834 w 455612"/>
              <a:gd name="connsiteY25" fmla="*/ 106309 h 455612"/>
              <a:gd name="connsiteX26" fmla="*/ 378411 w 455612"/>
              <a:gd name="connsiteY26" fmla="*/ 106309 h 455612"/>
              <a:gd name="connsiteX27" fmla="*/ 378411 w 455612"/>
              <a:gd name="connsiteY27" fmla="*/ 211353 h 455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55612" h="455612">
                <a:moveTo>
                  <a:pt x="227806" y="0"/>
                </a:moveTo>
                <a:cubicBezTo>
                  <a:pt x="101880" y="0"/>
                  <a:pt x="0" y="101880"/>
                  <a:pt x="0" y="227806"/>
                </a:cubicBezTo>
                <a:cubicBezTo>
                  <a:pt x="0" y="353732"/>
                  <a:pt x="101880" y="455612"/>
                  <a:pt x="227806" y="455612"/>
                </a:cubicBezTo>
                <a:cubicBezTo>
                  <a:pt x="353732" y="455612"/>
                  <a:pt x="455612" y="353732"/>
                  <a:pt x="455612" y="227806"/>
                </a:cubicBezTo>
                <a:cubicBezTo>
                  <a:pt x="455612" y="101880"/>
                  <a:pt x="353732" y="0"/>
                  <a:pt x="227806" y="0"/>
                </a:cubicBezTo>
                <a:close/>
                <a:moveTo>
                  <a:pt x="175917" y="325256"/>
                </a:moveTo>
                <a:lnTo>
                  <a:pt x="175917" y="229072"/>
                </a:lnTo>
                <a:lnTo>
                  <a:pt x="217681" y="279695"/>
                </a:lnTo>
                <a:lnTo>
                  <a:pt x="236665" y="279695"/>
                </a:lnTo>
                <a:lnTo>
                  <a:pt x="280328" y="229072"/>
                </a:lnTo>
                <a:lnTo>
                  <a:pt x="280328" y="324624"/>
                </a:lnTo>
                <a:lnTo>
                  <a:pt x="323358" y="324624"/>
                </a:lnTo>
                <a:lnTo>
                  <a:pt x="323358" y="380309"/>
                </a:lnTo>
                <a:lnTo>
                  <a:pt x="132254" y="380309"/>
                </a:lnTo>
                <a:lnTo>
                  <a:pt x="132254" y="324624"/>
                </a:lnTo>
                <a:lnTo>
                  <a:pt x="175917" y="324624"/>
                </a:lnTo>
                <a:close/>
                <a:moveTo>
                  <a:pt x="378411" y="211353"/>
                </a:moveTo>
                <a:lnTo>
                  <a:pt x="323358" y="211353"/>
                </a:lnTo>
                <a:lnTo>
                  <a:pt x="323358" y="167691"/>
                </a:lnTo>
                <a:lnTo>
                  <a:pt x="280328" y="167691"/>
                </a:lnTo>
                <a:lnTo>
                  <a:pt x="227173" y="229704"/>
                </a:lnTo>
                <a:lnTo>
                  <a:pt x="176550" y="167691"/>
                </a:lnTo>
                <a:lnTo>
                  <a:pt x="132254" y="167691"/>
                </a:lnTo>
                <a:lnTo>
                  <a:pt x="132254" y="211353"/>
                </a:lnTo>
                <a:lnTo>
                  <a:pt x="77834" y="211353"/>
                </a:lnTo>
                <a:lnTo>
                  <a:pt x="77834" y="106309"/>
                </a:lnTo>
                <a:lnTo>
                  <a:pt x="378411" y="106309"/>
                </a:lnTo>
                <a:lnTo>
                  <a:pt x="378411" y="211353"/>
                </a:lnTo>
                <a:close/>
              </a:path>
            </a:pathLst>
          </a:custGeom>
          <a:solidFill>
            <a:srgbClr val="FFFFFF"/>
          </a:solidFill>
          <a:ln w="6218" cap="flat">
            <a:noFill/>
            <a:prstDash val="solid"/>
            <a:miter/>
          </a:ln>
        </p:spPr>
        <p:txBody>
          <a:bodyPr rtlCol="0" anchor="ctr"/>
          <a:lstStyle/>
          <a:p>
            <a:endParaRPr lang="en-US" sz="1350"/>
          </a:p>
        </p:txBody>
      </p:sp>
    </p:spTree>
    <p:extLst>
      <p:ext uri="{BB962C8B-B14F-4D97-AF65-F5344CB8AC3E}">
        <p14:creationId xmlns:p14="http://schemas.microsoft.com/office/powerpoint/2010/main" val="1662348435"/>
      </p:ext>
    </p:extLst>
  </p:cSld>
  <p:clrMapOvr>
    <a:masterClrMapping/>
  </p:clrMapOvr>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Quote_Callout_blue">
    <p:bg>
      <p:bgPr>
        <a:solidFill>
          <a:srgbClr val="00308C"/>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E287B18-9B4E-214A-A1E3-5E0104CC02B7}"/>
              </a:ext>
            </a:extLst>
          </p:cNvPr>
          <p:cNvSpPr/>
          <p:nvPr/>
        </p:nvSpPr>
        <p:spPr bwMode="auto">
          <a:xfrm>
            <a:off x="0" y="3"/>
            <a:ext cx="779069" cy="6858000"/>
          </a:xfrm>
          <a:prstGeom prst="rect">
            <a:avLst/>
          </a:prstGeom>
          <a:solidFill>
            <a:srgbClr val="0047C7"/>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US" sz="1350" b="0" i="0">
              <a:solidFill>
                <a:schemeClr val="bg1"/>
              </a:solidFill>
              <a:latin typeface="+mn-lt"/>
              <a:ea typeface="Roboto" panose="02000000000000000000" pitchFamily="2" charset="0"/>
              <a:cs typeface="Roboto" panose="02000000000000000000" pitchFamily="2" charset="0"/>
            </a:endParaRPr>
          </a:p>
        </p:txBody>
      </p:sp>
      <p:grpSp>
        <p:nvGrpSpPr>
          <p:cNvPr id="10" name="Group 9">
            <a:extLst>
              <a:ext uri="{FF2B5EF4-FFF2-40B4-BE49-F238E27FC236}">
                <a16:creationId xmlns:a16="http://schemas.microsoft.com/office/drawing/2014/main" id="{344B64CF-5CB6-1044-9F0F-EC3639F49047}"/>
              </a:ext>
            </a:extLst>
          </p:cNvPr>
          <p:cNvGrpSpPr/>
          <p:nvPr/>
        </p:nvGrpSpPr>
        <p:grpSpPr>
          <a:xfrm rot="5400000">
            <a:off x="4543959" y="657151"/>
            <a:ext cx="5257190" cy="3942893"/>
            <a:chOff x="0" y="0"/>
            <a:chExt cx="4736592" cy="4736592"/>
          </a:xfrm>
        </p:grpSpPr>
        <p:sp>
          <p:nvSpPr>
            <p:cNvPr id="11" name="Freeform 10">
              <a:extLst>
                <a:ext uri="{FF2B5EF4-FFF2-40B4-BE49-F238E27FC236}">
                  <a16:creationId xmlns:a16="http://schemas.microsoft.com/office/drawing/2014/main" id="{C9AA7BA7-FE3C-BE43-8752-DBC92E9369DA}"/>
                </a:ext>
              </a:extLst>
            </p:cNvPr>
            <p:cNvSpPr/>
            <p:nvPr/>
          </p:nvSpPr>
          <p:spPr>
            <a:xfrm rot="5400000">
              <a:off x="0" y="0"/>
              <a:ext cx="4736592" cy="4736592"/>
            </a:xfrm>
            <a:custGeom>
              <a:avLst/>
              <a:gdLst>
                <a:gd name="connsiteX0" fmla="*/ 0 w 4736592"/>
                <a:gd name="connsiteY0" fmla="*/ 0 h 4736592"/>
                <a:gd name="connsiteX1" fmla="*/ 0 w 4736592"/>
                <a:gd name="connsiteY1" fmla="*/ 4736592 h 4736592"/>
                <a:gd name="connsiteX2" fmla="*/ 4736592 w 4736592"/>
                <a:gd name="connsiteY2" fmla="*/ 4736592 h 4736592"/>
                <a:gd name="connsiteX3" fmla="*/ 0 w 4736592"/>
                <a:gd name="connsiteY3" fmla="*/ 0 h 4736592"/>
              </a:gdLst>
              <a:ahLst/>
              <a:cxnLst>
                <a:cxn ang="0">
                  <a:pos x="connsiteX0" y="connsiteY0"/>
                </a:cxn>
                <a:cxn ang="0">
                  <a:pos x="connsiteX1" y="connsiteY1"/>
                </a:cxn>
                <a:cxn ang="0">
                  <a:pos x="connsiteX2" y="connsiteY2"/>
                </a:cxn>
                <a:cxn ang="0">
                  <a:pos x="connsiteX3" y="connsiteY3"/>
                </a:cxn>
              </a:cxnLst>
              <a:rect l="l" t="t" r="r" b="b"/>
              <a:pathLst>
                <a:path w="4736592" h="4736592">
                  <a:moveTo>
                    <a:pt x="0" y="0"/>
                  </a:moveTo>
                  <a:lnTo>
                    <a:pt x="0" y="4736592"/>
                  </a:lnTo>
                  <a:lnTo>
                    <a:pt x="4736592" y="4736592"/>
                  </a:lnTo>
                  <a:cubicBezTo>
                    <a:pt x="4736592" y="2120634"/>
                    <a:pt x="2615958" y="0"/>
                    <a:pt x="0" y="0"/>
                  </a:cubicBezTo>
                </a:path>
              </a:pathLst>
            </a:custGeom>
            <a:solidFill>
              <a:srgbClr val="0047C7"/>
            </a:solidFill>
            <a:ln w="4383" cap="flat">
              <a:noFill/>
              <a:prstDash val="solid"/>
              <a:miter/>
            </a:ln>
          </p:spPr>
          <p:txBody>
            <a:bodyPr rtlCol="0" anchor="ctr"/>
            <a:lstStyle/>
            <a:p>
              <a:endParaRPr lang="en-US" sz="1350" dirty="0"/>
            </a:p>
          </p:txBody>
        </p:sp>
        <p:sp>
          <p:nvSpPr>
            <p:cNvPr id="12" name="Freeform 11">
              <a:extLst>
                <a:ext uri="{FF2B5EF4-FFF2-40B4-BE49-F238E27FC236}">
                  <a16:creationId xmlns:a16="http://schemas.microsoft.com/office/drawing/2014/main" id="{AF8D3C44-F537-3B4A-80B9-88705F2682F6}"/>
                </a:ext>
              </a:extLst>
            </p:cNvPr>
            <p:cNvSpPr/>
            <p:nvPr/>
          </p:nvSpPr>
          <p:spPr>
            <a:xfrm rot="5400000">
              <a:off x="0" y="0"/>
              <a:ext cx="3157728" cy="3157728"/>
            </a:xfrm>
            <a:custGeom>
              <a:avLst/>
              <a:gdLst>
                <a:gd name="connsiteX0" fmla="*/ 0 w 3157728"/>
                <a:gd name="connsiteY0" fmla="*/ 0 h 3157728"/>
                <a:gd name="connsiteX1" fmla="*/ 0 w 3157728"/>
                <a:gd name="connsiteY1" fmla="*/ 3157728 h 3157728"/>
                <a:gd name="connsiteX2" fmla="*/ 3157728 w 3157728"/>
                <a:gd name="connsiteY2" fmla="*/ 3157728 h 3157728"/>
                <a:gd name="connsiteX3" fmla="*/ 0 w 3157728"/>
                <a:gd name="connsiteY3" fmla="*/ 0 h 3157728"/>
              </a:gdLst>
              <a:ahLst/>
              <a:cxnLst>
                <a:cxn ang="0">
                  <a:pos x="connsiteX0" y="connsiteY0"/>
                </a:cxn>
                <a:cxn ang="0">
                  <a:pos x="connsiteX1" y="connsiteY1"/>
                </a:cxn>
                <a:cxn ang="0">
                  <a:pos x="connsiteX2" y="connsiteY2"/>
                </a:cxn>
                <a:cxn ang="0">
                  <a:pos x="connsiteX3" y="connsiteY3"/>
                </a:cxn>
              </a:cxnLst>
              <a:rect l="l" t="t" r="r" b="b"/>
              <a:pathLst>
                <a:path w="3157728" h="3157728">
                  <a:moveTo>
                    <a:pt x="0" y="0"/>
                  </a:moveTo>
                  <a:lnTo>
                    <a:pt x="0" y="3157728"/>
                  </a:lnTo>
                  <a:lnTo>
                    <a:pt x="3157728" y="3157728"/>
                  </a:lnTo>
                  <a:cubicBezTo>
                    <a:pt x="3157728" y="1413741"/>
                    <a:pt x="1743987" y="0"/>
                    <a:pt x="0" y="0"/>
                  </a:cubicBezTo>
                </a:path>
              </a:pathLst>
            </a:custGeom>
            <a:solidFill>
              <a:schemeClr val="accent1"/>
            </a:solidFill>
            <a:ln w="4383" cap="flat">
              <a:noFill/>
              <a:prstDash val="solid"/>
              <a:miter/>
            </a:ln>
          </p:spPr>
          <p:txBody>
            <a:bodyPr rtlCol="0" anchor="ctr"/>
            <a:lstStyle/>
            <a:p>
              <a:endParaRPr lang="en-US" sz="1350"/>
            </a:p>
          </p:txBody>
        </p:sp>
        <p:sp>
          <p:nvSpPr>
            <p:cNvPr id="13" name="Freeform 12">
              <a:extLst>
                <a:ext uri="{FF2B5EF4-FFF2-40B4-BE49-F238E27FC236}">
                  <a16:creationId xmlns:a16="http://schemas.microsoft.com/office/drawing/2014/main" id="{2950916A-63F8-3D4F-B373-6B4D09341533}"/>
                </a:ext>
              </a:extLst>
            </p:cNvPr>
            <p:cNvSpPr/>
            <p:nvPr/>
          </p:nvSpPr>
          <p:spPr>
            <a:xfrm rot="5400000">
              <a:off x="0" y="0"/>
              <a:ext cx="1578864" cy="1578864"/>
            </a:xfrm>
            <a:custGeom>
              <a:avLst/>
              <a:gdLst>
                <a:gd name="connsiteX0" fmla="*/ 0 w 1578864"/>
                <a:gd name="connsiteY0" fmla="*/ 0 h 1578864"/>
                <a:gd name="connsiteX1" fmla="*/ 0 w 1578864"/>
                <a:gd name="connsiteY1" fmla="*/ 1578864 h 1578864"/>
                <a:gd name="connsiteX2" fmla="*/ 1578864 w 1578864"/>
                <a:gd name="connsiteY2" fmla="*/ 1578864 h 1578864"/>
                <a:gd name="connsiteX3" fmla="*/ 0 w 1578864"/>
                <a:gd name="connsiteY3" fmla="*/ 0 h 1578864"/>
              </a:gdLst>
              <a:ahLst/>
              <a:cxnLst>
                <a:cxn ang="0">
                  <a:pos x="connsiteX0" y="connsiteY0"/>
                </a:cxn>
                <a:cxn ang="0">
                  <a:pos x="connsiteX1" y="connsiteY1"/>
                </a:cxn>
                <a:cxn ang="0">
                  <a:pos x="connsiteX2" y="connsiteY2"/>
                </a:cxn>
                <a:cxn ang="0">
                  <a:pos x="connsiteX3" y="connsiteY3"/>
                </a:cxn>
              </a:cxnLst>
              <a:rect l="l" t="t" r="r" b="b"/>
              <a:pathLst>
                <a:path w="1578864" h="1578864">
                  <a:moveTo>
                    <a:pt x="0" y="0"/>
                  </a:moveTo>
                  <a:lnTo>
                    <a:pt x="0" y="1578864"/>
                  </a:lnTo>
                  <a:lnTo>
                    <a:pt x="1578864" y="1578864"/>
                  </a:lnTo>
                  <a:cubicBezTo>
                    <a:pt x="1578864" y="706892"/>
                    <a:pt x="871972" y="0"/>
                    <a:pt x="0" y="0"/>
                  </a:cubicBezTo>
                </a:path>
              </a:pathLst>
            </a:custGeom>
            <a:solidFill>
              <a:srgbClr val="69B4F6"/>
            </a:solidFill>
            <a:ln w="4383" cap="flat">
              <a:noFill/>
              <a:prstDash val="solid"/>
              <a:miter/>
            </a:ln>
          </p:spPr>
          <p:txBody>
            <a:bodyPr rtlCol="0" anchor="ctr"/>
            <a:lstStyle/>
            <a:p>
              <a:endParaRPr lang="en-US" sz="1350"/>
            </a:p>
          </p:txBody>
        </p:sp>
      </p:grpSp>
      <p:sp>
        <p:nvSpPr>
          <p:cNvPr id="4" name="Footer Placeholder 3">
            <a:extLst>
              <a:ext uri="{FF2B5EF4-FFF2-40B4-BE49-F238E27FC236}">
                <a16:creationId xmlns:a16="http://schemas.microsoft.com/office/drawing/2014/main" id="{0FFB67F0-0847-1848-930D-EA4EFB3E2860}"/>
              </a:ext>
            </a:extLst>
          </p:cNvPr>
          <p:cNvSpPr>
            <a:spLocks noGrp="1"/>
          </p:cNvSpPr>
          <p:nvPr>
            <p:ph type="ftr" sz="quarter" idx="10"/>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8"/>
            <a:r>
              <a:rPr lang="en-US"/>
              <a:t>Presentation title lorem ipsum dolor sit amet miralet  |  © Tufts Medicine 2022  |  Private and confidential. Not for redistribution.</a:t>
            </a:r>
            <a:endParaRPr lang="en-US" dirty="0"/>
          </a:p>
        </p:txBody>
      </p:sp>
      <p:sp>
        <p:nvSpPr>
          <p:cNvPr id="2" name="Slide Number Placeholder 1">
            <a:extLst>
              <a:ext uri="{FF2B5EF4-FFF2-40B4-BE49-F238E27FC236}">
                <a16:creationId xmlns:a16="http://schemas.microsoft.com/office/drawing/2014/main" id="{816CF6DD-223E-6C48-9AA1-2B63EE7E97D3}"/>
              </a:ext>
            </a:extLst>
          </p:cNvPr>
          <p:cNvSpPr>
            <a:spLocks noGrp="1"/>
          </p:cNvSpPr>
          <p:nvPr>
            <p:ph type="sldNum" sz="quarter" idx="1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sz="750">
                <a:solidFill>
                  <a:schemeClr val="bg1"/>
                </a:solidFill>
              </a:defRPr>
            </a:lvl9pPr>
          </a:lstStyle>
          <a:p>
            <a:pPr lvl="8"/>
            <a:fld id="{63DCA5C9-2E11-4C67-86EB-AE1DE127DC64}" type="slidenum">
              <a:rPr lang="en-US" smtClean="0"/>
              <a:pPr lvl="8"/>
              <a:t>‹#›</a:t>
            </a:fld>
            <a:endParaRPr lang="en-US" dirty="0"/>
          </a:p>
        </p:txBody>
      </p:sp>
      <p:sp>
        <p:nvSpPr>
          <p:cNvPr id="6" name="Text Placeholder 15">
            <a:extLst>
              <a:ext uri="{FF2B5EF4-FFF2-40B4-BE49-F238E27FC236}">
                <a16:creationId xmlns:a16="http://schemas.microsoft.com/office/drawing/2014/main" id="{9F0A0F69-A84E-D84F-AF60-417A2CFB335B}"/>
              </a:ext>
            </a:extLst>
          </p:cNvPr>
          <p:cNvSpPr>
            <a:spLocks noGrp="1"/>
          </p:cNvSpPr>
          <p:nvPr>
            <p:ph type="body" sz="quarter" idx="19" hasCustomPrompt="1"/>
          </p:nvPr>
        </p:nvSpPr>
        <p:spPr>
          <a:xfrm>
            <a:off x="1109663" y="1254125"/>
            <a:ext cx="5242322" cy="5088774"/>
          </a:xfrm>
        </p:spPr>
        <p:txBody>
          <a:bodyPr tIns="0" bIns="1280160" anchor="ctr" anchorCtr="0"/>
          <a:lstStyle>
            <a:lvl1pPr>
              <a:spcAft>
                <a:spcPts val="900"/>
              </a:spcAft>
              <a:buFontTx/>
              <a:buNone/>
              <a:defRPr sz="2550" b="0" i="0" cap="none" baseline="0">
                <a:solidFill>
                  <a:schemeClr val="bg1"/>
                </a:solidFill>
                <a:latin typeface="+mn-lt"/>
                <a:ea typeface="Roboto" panose="02000000000000000000" pitchFamily="2" charset="0"/>
                <a:cs typeface="Verdana" panose="020B0604030504040204" pitchFamily="34" charset="0"/>
              </a:defRPr>
            </a:lvl1pPr>
            <a:lvl2pPr marL="0" indent="0">
              <a:spcAft>
                <a:spcPts val="900"/>
              </a:spcAft>
              <a:buClr>
                <a:schemeClr val="bg2"/>
              </a:buClr>
              <a:buFontTx/>
              <a:buNone/>
              <a:defRPr sz="2550" b="0" i="1" cap="none" baseline="0">
                <a:solidFill>
                  <a:schemeClr val="bg1"/>
                </a:solidFill>
                <a:latin typeface="+mn-lt"/>
                <a:ea typeface="Roboto" panose="02000000000000000000" pitchFamily="2" charset="0"/>
                <a:cs typeface="Verdana" panose="020B0604030504040204" pitchFamily="34" charset="0"/>
              </a:defRPr>
            </a:lvl2pPr>
            <a:lvl3pPr marL="214313" indent="-214313">
              <a:spcAft>
                <a:spcPts val="0"/>
              </a:spcAft>
              <a:buClr>
                <a:schemeClr val="bg1"/>
              </a:buClr>
              <a:buFont typeface="System Font Regular"/>
              <a:buChar char="–"/>
              <a:defRPr sz="1350" b="0" i="0" cap="none" baseline="0">
                <a:solidFill>
                  <a:schemeClr val="bg1"/>
                </a:solidFill>
                <a:latin typeface="+mn-lt"/>
                <a:ea typeface="Roboto" panose="02000000000000000000" pitchFamily="2" charset="0"/>
                <a:cs typeface="Verdana" panose="020B0604030504040204" pitchFamily="34" charset="0"/>
              </a:defRPr>
            </a:lvl3pPr>
            <a:lvl4pPr marL="0" indent="0">
              <a:spcAft>
                <a:spcPts val="0"/>
              </a:spcAft>
              <a:buFontTx/>
              <a:buNone/>
              <a:defRPr sz="1350" b="0" i="0" cap="none" baseline="0">
                <a:solidFill>
                  <a:schemeClr val="bg1"/>
                </a:solidFill>
                <a:latin typeface="+mn-lt"/>
                <a:ea typeface="Roboto" panose="02000000000000000000" pitchFamily="2" charset="0"/>
                <a:cs typeface="Verdana" panose="020B0604030504040204" pitchFamily="34" charset="0"/>
              </a:defRPr>
            </a:lvl4pPr>
            <a:lvl5pPr marL="0" indent="0">
              <a:spcAft>
                <a:spcPts val="0"/>
              </a:spcAft>
              <a:buFontTx/>
              <a:buNone/>
              <a:defRPr sz="1350" b="0" i="0" cap="none" baseline="0">
                <a:solidFill>
                  <a:schemeClr val="bg1"/>
                </a:solidFill>
                <a:latin typeface="+mn-lt"/>
                <a:ea typeface="Roboto" panose="02000000000000000000" pitchFamily="2" charset="0"/>
                <a:cs typeface="Verdana" panose="020B0604030504040204" pitchFamily="34" charset="0"/>
              </a:defRPr>
            </a:lvl5pPr>
            <a:lvl6pPr marL="0" indent="0">
              <a:spcAft>
                <a:spcPts val="0"/>
              </a:spcAft>
              <a:buFontTx/>
              <a:buNone/>
              <a:defRPr sz="1350" b="0" i="0" cap="none" baseline="0">
                <a:solidFill>
                  <a:schemeClr val="bg1"/>
                </a:solidFill>
                <a:latin typeface="+mn-lt"/>
                <a:ea typeface="Roboto" panose="02000000000000000000" pitchFamily="2" charset="0"/>
                <a:cs typeface="Verdana" panose="020B0604030504040204" pitchFamily="34" charset="0"/>
              </a:defRPr>
            </a:lvl6pPr>
            <a:lvl7pPr marL="0" indent="0">
              <a:spcAft>
                <a:spcPts val="0"/>
              </a:spcAft>
              <a:buFontTx/>
              <a:buNone/>
              <a:defRPr sz="1350" b="0" i="0" cap="none" baseline="0">
                <a:solidFill>
                  <a:schemeClr val="bg1"/>
                </a:solidFill>
                <a:latin typeface="+mn-lt"/>
                <a:ea typeface="Roboto" panose="02000000000000000000" pitchFamily="2" charset="0"/>
                <a:cs typeface="Verdana" panose="020B0604030504040204" pitchFamily="34" charset="0"/>
              </a:defRPr>
            </a:lvl7pPr>
            <a:lvl8pPr marL="0" indent="0">
              <a:spcAft>
                <a:spcPts val="0"/>
              </a:spcAft>
              <a:buFontTx/>
              <a:buNone/>
              <a:defRPr sz="1350" b="0" i="0" cap="none" baseline="0">
                <a:solidFill>
                  <a:schemeClr val="bg1"/>
                </a:solidFill>
                <a:latin typeface="+mn-lt"/>
                <a:ea typeface="Roboto" panose="02000000000000000000" pitchFamily="2" charset="0"/>
                <a:cs typeface="Verdana" panose="020B0604030504040204" pitchFamily="34" charset="0"/>
              </a:defRPr>
            </a:lvl8pPr>
            <a:lvl9pPr marL="0" indent="0">
              <a:spcAft>
                <a:spcPts val="0"/>
              </a:spcAft>
              <a:buFontTx/>
              <a:buNone/>
              <a:defRPr sz="1350" b="0" i="0" cap="none" baseline="0">
                <a:solidFill>
                  <a:schemeClr val="bg1"/>
                </a:solidFill>
                <a:latin typeface="+mn-lt"/>
                <a:ea typeface="Roboto" panose="02000000000000000000" pitchFamily="2" charset="0"/>
                <a:cs typeface="Verdana" panose="020B0604030504040204" pitchFamily="34" charset="0"/>
              </a:defRPr>
            </a:lvl9pPr>
          </a:lstStyle>
          <a:p>
            <a:pPr lvl="0"/>
            <a:r>
              <a:rPr lang="en-US" dirty="0"/>
              <a:t>Quote or Callout</a:t>
            </a:r>
          </a:p>
        </p:txBody>
      </p:sp>
      <p:sp>
        <p:nvSpPr>
          <p:cNvPr id="7" name="Picture 5">
            <a:extLst>
              <a:ext uri="{FF2B5EF4-FFF2-40B4-BE49-F238E27FC236}">
                <a16:creationId xmlns:a16="http://schemas.microsoft.com/office/drawing/2014/main" id="{0D821204-7E41-C340-BE7D-8D2F3C8FB608}"/>
              </a:ext>
            </a:extLst>
          </p:cNvPr>
          <p:cNvSpPr/>
          <p:nvPr/>
        </p:nvSpPr>
        <p:spPr>
          <a:xfrm>
            <a:off x="245909" y="376015"/>
            <a:ext cx="267462" cy="356616"/>
          </a:xfrm>
          <a:custGeom>
            <a:avLst/>
            <a:gdLst>
              <a:gd name="connsiteX0" fmla="*/ 227806 w 455612"/>
              <a:gd name="connsiteY0" fmla="*/ 0 h 455612"/>
              <a:gd name="connsiteX1" fmla="*/ 0 w 455612"/>
              <a:gd name="connsiteY1" fmla="*/ 227806 h 455612"/>
              <a:gd name="connsiteX2" fmla="*/ 227806 w 455612"/>
              <a:gd name="connsiteY2" fmla="*/ 455612 h 455612"/>
              <a:gd name="connsiteX3" fmla="*/ 455612 w 455612"/>
              <a:gd name="connsiteY3" fmla="*/ 227806 h 455612"/>
              <a:gd name="connsiteX4" fmla="*/ 227806 w 455612"/>
              <a:gd name="connsiteY4" fmla="*/ 0 h 455612"/>
              <a:gd name="connsiteX5" fmla="*/ 175917 w 455612"/>
              <a:gd name="connsiteY5" fmla="*/ 325256 h 455612"/>
              <a:gd name="connsiteX6" fmla="*/ 175917 w 455612"/>
              <a:gd name="connsiteY6" fmla="*/ 229072 h 455612"/>
              <a:gd name="connsiteX7" fmla="*/ 217681 w 455612"/>
              <a:gd name="connsiteY7" fmla="*/ 279695 h 455612"/>
              <a:gd name="connsiteX8" fmla="*/ 236665 w 455612"/>
              <a:gd name="connsiteY8" fmla="*/ 279695 h 455612"/>
              <a:gd name="connsiteX9" fmla="*/ 280328 w 455612"/>
              <a:gd name="connsiteY9" fmla="*/ 229072 h 455612"/>
              <a:gd name="connsiteX10" fmla="*/ 280328 w 455612"/>
              <a:gd name="connsiteY10" fmla="*/ 324624 h 455612"/>
              <a:gd name="connsiteX11" fmla="*/ 323358 w 455612"/>
              <a:gd name="connsiteY11" fmla="*/ 324624 h 455612"/>
              <a:gd name="connsiteX12" fmla="*/ 323358 w 455612"/>
              <a:gd name="connsiteY12" fmla="*/ 380309 h 455612"/>
              <a:gd name="connsiteX13" fmla="*/ 132254 w 455612"/>
              <a:gd name="connsiteY13" fmla="*/ 380309 h 455612"/>
              <a:gd name="connsiteX14" fmla="*/ 132254 w 455612"/>
              <a:gd name="connsiteY14" fmla="*/ 324624 h 455612"/>
              <a:gd name="connsiteX15" fmla="*/ 175917 w 455612"/>
              <a:gd name="connsiteY15" fmla="*/ 324624 h 455612"/>
              <a:gd name="connsiteX16" fmla="*/ 378411 w 455612"/>
              <a:gd name="connsiteY16" fmla="*/ 211353 h 455612"/>
              <a:gd name="connsiteX17" fmla="*/ 323358 w 455612"/>
              <a:gd name="connsiteY17" fmla="*/ 211353 h 455612"/>
              <a:gd name="connsiteX18" fmla="*/ 323358 w 455612"/>
              <a:gd name="connsiteY18" fmla="*/ 167691 h 455612"/>
              <a:gd name="connsiteX19" fmla="*/ 280328 w 455612"/>
              <a:gd name="connsiteY19" fmla="*/ 167691 h 455612"/>
              <a:gd name="connsiteX20" fmla="*/ 227173 w 455612"/>
              <a:gd name="connsiteY20" fmla="*/ 229704 h 455612"/>
              <a:gd name="connsiteX21" fmla="*/ 176550 w 455612"/>
              <a:gd name="connsiteY21" fmla="*/ 167691 h 455612"/>
              <a:gd name="connsiteX22" fmla="*/ 132254 w 455612"/>
              <a:gd name="connsiteY22" fmla="*/ 167691 h 455612"/>
              <a:gd name="connsiteX23" fmla="*/ 132254 w 455612"/>
              <a:gd name="connsiteY23" fmla="*/ 211353 h 455612"/>
              <a:gd name="connsiteX24" fmla="*/ 77834 w 455612"/>
              <a:gd name="connsiteY24" fmla="*/ 211353 h 455612"/>
              <a:gd name="connsiteX25" fmla="*/ 77834 w 455612"/>
              <a:gd name="connsiteY25" fmla="*/ 106309 h 455612"/>
              <a:gd name="connsiteX26" fmla="*/ 378411 w 455612"/>
              <a:gd name="connsiteY26" fmla="*/ 106309 h 455612"/>
              <a:gd name="connsiteX27" fmla="*/ 378411 w 455612"/>
              <a:gd name="connsiteY27" fmla="*/ 211353 h 455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55612" h="455612">
                <a:moveTo>
                  <a:pt x="227806" y="0"/>
                </a:moveTo>
                <a:cubicBezTo>
                  <a:pt x="101880" y="0"/>
                  <a:pt x="0" y="101880"/>
                  <a:pt x="0" y="227806"/>
                </a:cubicBezTo>
                <a:cubicBezTo>
                  <a:pt x="0" y="353732"/>
                  <a:pt x="101880" y="455612"/>
                  <a:pt x="227806" y="455612"/>
                </a:cubicBezTo>
                <a:cubicBezTo>
                  <a:pt x="353732" y="455612"/>
                  <a:pt x="455612" y="353732"/>
                  <a:pt x="455612" y="227806"/>
                </a:cubicBezTo>
                <a:cubicBezTo>
                  <a:pt x="455612" y="101880"/>
                  <a:pt x="353732" y="0"/>
                  <a:pt x="227806" y="0"/>
                </a:cubicBezTo>
                <a:close/>
                <a:moveTo>
                  <a:pt x="175917" y="325256"/>
                </a:moveTo>
                <a:lnTo>
                  <a:pt x="175917" y="229072"/>
                </a:lnTo>
                <a:lnTo>
                  <a:pt x="217681" y="279695"/>
                </a:lnTo>
                <a:lnTo>
                  <a:pt x="236665" y="279695"/>
                </a:lnTo>
                <a:lnTo>
                  <a:pt x="280328" y="229072"/>
                </a:lnTo>
                <a:lnTo>
                  <a:pt x="280328" y="324624"/>
                </a:lnTo>
                <a:lnTo>
                  <a:pt x="323358" y="324624"/>
                </a:lnTo>
                <a:lnTo>
                  <a:pt x="323358" y="380309"/>
                </a:lnTo>
                <a:lnTo>
                  <a:pt x="132254" y="380309"/>
                </a:lnTo>
                <a:lnTo>
                  <a:pt x="132254" y="324624"/>
                </a:lnTo>
                <a:lnTo>
                  <a:pt x="175917" y="324624"/>
                </a:lnTo>
                <a:close/>
                <a:moveTo>
                  <a:pt x="378411" y="211353"/>
                </a:moveTo>
                <a:lnTo>
                  <a:pt x="323358" y="211353"/>
                </a:lnTo>
                <a:lnTo>
                  <a:pt x="323358" y="167691"/>
                </a:lnTo>
                <a:lnTo>
                  <a:pt x="280328" y="167691"/>
                </a:lnTo>
                <a:lnTo>
                  <a:pt x="227173" y="229704"/>
                </a:lnTo>
                <a:lnTo>
                  <a:pt x="176550" y="167691"/>
                </a:lnTo>
                <a:lnTo>
                  <a:pt x="132254" y="167691"/>
                </a:lnTo>
                <a:lnTo>
                  <a:pt x="132254" y="211353"/>
                </a:lnTo>
                <a:lnTo>
                  <a:pt x="77834" y="211353"/>
                </a:lnTo>
                <a:lnTo>
                  <a:pt x="77834" y="106309"/>
                </a:lnTo>
                <a:lnTo>
                  <a:pt x="378411" y="106309"/>
                </a:lnTo>
                <a:lnTo>
                  <a:pt x="378411" y="211353"/>
                </a:lnTo>
                <a:close/>
              </a:path>
            </a:pathLst>
          </a:custGeom>
          <a:solidFill>
            <a:srgbClr val="FFFFFF"/>
          </a:solidFill>
          <a:ln w="6218" cap="flat">
            <a:noFill/>
            <a:prstDash val="solid"/>
            <a:miter/>
          </a:ln>
        </p:spPr>
        <p:txBody>
          <a:bodyPr rtlCol="0" anchor="ctr"/>
          <a:lstStyle/>
          <a:p>
            <a:endParaRPr lang="en-US" sz="1350"/>
          </a:p>
        </p:txBody>
      </p:sp>
    </p:spTree>
    <p:extLst>
      <p:ext uri="{BB962C8B-B14F-4D97-AF65-F5344CB8AC3E}">
        <p14:creationId xmlns:p14="http://schemas.microsoft.com/office/powerpoint/2010/main" val="96996661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Quote_Callout_sand">
    <p:bg>
      <p:bgPr>
        <a:solidFill>
          <a:srgbClr val="CFE3FA"/>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273799A-7C3E-D144-AE42-229EDDCBCDF6}"/>
              </a:ext>
            </a:extLst>
          </p:cNvPr>
          <p:cNvSpPr/>
          <p:nvPr/>
        </p:nvSpPr>
        <p:spPr bwMode="auto">
          <a:xfrm>
            <a:off x="0" y="0"/>
            <a:ext cx="779069" cy="6858000"/>
          </a:xfrm>
          <a:prstGeom prst="rect">
            <a:avLst/>
          </a:prstGeom>
          <a:solidFill>
            <a:srgbClr val="EDF5FC"/>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US" sz="1350" b="0" i="0">
              <a:solidFill>
                <a:schemeClr val="bg1"/>
              </a:solidFill>
              <a:latin typeface="+mn-lt"/>
              <a:ea typeface="Roboto" panose="02000000000000000000" pitchFamily="2" charset="0"/>
              <a:cs typeface="Roboto" panose="02000000000000000000" pitchFamily="2" charset="0"/>
            </a:endParaRPr>
          </a:p>
        </p:txBody>
      </p:sp>
      <p:sp>
        <p:nvSpPr>
          <p:cNvPr id="3" name="Footer Placeholder 2">
            <a:extLst>
              <a:ext uri="{FF2B5EF4-FFF2-40B4-BE49-F238E27FC236}">
                <a16:creationId xmlns:a16="http://schemas.microsoft.com/office/drawing/2014/main" id="{39220C80-81B8-1C4C-894D-09B6F05EB5BB}"/>
              </a:ext>
            </a:extLst>
          </p:cNvPr>
          <p:cNvSpPr>
            <a:spLocks noGrp="1"/>
          </p:cNvSpPr>
          <p:nvPr>
            <p:ph type="ftr" sz="quarter" idx="20"/>
          </p:nvPr>
        </p:nvSpPr>
        <p:spPr/>
        <p:txBody>
          <a:bodyPr/>
          <a:lstStyle/>
          <a:p>
            <a:r>
              <a:rPr lang="en-US"/>
              <a:t>Presentation title lorem ipsum dolor sit amet miralet  |  © Tufts Medicine 2022  |  Private and confidential. Not for redistribution.</a:t>
            </a:r>
            <a:endParaRPr lang="en-US" dirty="0"/>
          </a:p>
        </p:txBody>
      </p:sp>
      <p:sp>
        <p:nvSpPr>
          <p:cNvPr id="8" name="Slide Number Placeholder 7">
            <a:extLst>
              <a:ext uri="{FF2B5EF4-FFF2-40B4-BE49-F238E27FC236}">
                <a16:creationId xmlns:a16="http://schemas.microsoft.com/office/drawing/2014/main" id="{957515D7-E02E-6D45-85B7-CCFC3C2A2782}"/>
              </a:ext>
            </a:extLst>
          </p:cNvPr>
          <p:cNvSpPr>
            <a:spLocks noGrp="1"/>
          </p:cNvSpPr>
          <p:nvPr>
            <p:ph type="sldNum" sz="quarter" idx="2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fld id="{63DCA5C9-2E11-4C67-86EB-AE1DE127DC64}" type="slidenum">
              <a:rPr lang="en-US" smtClean="0"/>
              <a:pPr/>
              <a:t>‹#›</a:t>
            </a:fld>
            <a:endParaRPr lang="en-US" dirty="0"/>
          </a:p>
        </p:txBody>
      </p:sp>
      <p:sp>
        <p:nvSpPr>
          <p:cNvPr id="9" name="Picture 4">
            <a:extLst>
              <a:ext uri="{FF2B5EF4-FFF2-40B4-BE49-F238E27FC236}">
                <a16:creationId xmlns:a16="http://schemas.microsoft.com/office/drawing/2014/main" id="{948EE8C6-2C8F-834A-BA2C-68A8DBC67FE3}"/>
              </a:ext>
            </a:extLst>
          </p:cNvPr>
          <p:cNvSpPr/>
          <p:nvPr/>
        </p:nvSpPr>
        <p:spPr>
          <a:xfrm>
            <a:off x="248160" y="372269"/>
            <a:ext cx="270272" cy="360363"/>
          </a:xfrm>
          <a:custGeom>
            <a:avLst/>
            <a:gdLst>
              <a:gd name="connsiteX0" fmla="*/ 180182 w 360362"/>
              <a:gd name="connsiteY0" fmla="*/ 0 h 360363"/>
              <a:gd name="connsiteX1" fmla="*/ 0 w 360362"/>
              <a:gd name="connsiteY1" fmla="*/ 180182 h 360363"/>
              <a:gd name="connsiteX2" fmla="*/ 180182 w 360362"/>
              <a:gd name="connsiteY2" fmla="*/ 360363 h 360363"/>
              <a:gd name="connsiteX3" fmla="*/ 360363 w 360362"/>
              <a:gd name="connsiteY3" fmla="*/ 180182 h 360363"/>
              <a:gd name="connsiteX4" fmla="*/ 180182 w 360362"/>
              <a:gd name="connsiteY4" fmla="*/ 0 h 360363"/>
              <a:gd name="connsiteX5" fmla="*/ 139190 w 360362"/>
              <a:gd name="connsiteY5" fmla="*/ 257209 h 360363"/>
              <a:gd name="connsiteX6" fmla="*/ 139190 w 360362"/>
              <a:gd name="connsiteY6" fmla="*/ 181333 h 360363"/>
              <a:gd name="connsiteX7" fmla="*/ 172223 w 360362"/>
              <a:gd name="connsiteY7" fmla="*/ 221623 h 360363"/>
              <a:gd name="connsiteX8" fmla="*/ 187239 w 360362"/>
              <a:gd name="connsiteY8" fmla="*/ 221623 h 360363"/>
              <a:gd name="connsiteX9" fmla="*/ 221573 w 360362"/>
              <a:gd name="connsiteY9" fmla="*/ 181583 h 360363"/>
              <a:gd name="connsiteX10" fmla="*/ 221573 w 360362"/>
              <a:gd name="connsiteY10" fmla="*/ 257209 h 360363"/>
              <a:gd name="connsiteX11" fmla="*/ 255557 w 360362"/>
              <a:gd name="connsiteY11" fmla="*/ 257209 h 360363"/>
              <a:gd name="connsiteX12" fmla="*/ 255557 w 360362"/>
              <a:gd name="connsiteY12" fmla="*/ 301354 h 360363"/>
              <a:gd name="connsiteX13" fmla="*/ 104555 w 360362"/>
              <a:gd name="connsiteY13" fmla="*/ 301354 h 360363"/>
              <a:gd name="connsiteX14" fmla="*/ 104555 w 360362"/>
              <a:gd name="connsiteY14" fmla="*/ 257209 h 360363"/>
              <a:gd name="connsiteX15" fmla="*/ 299352 w 360362"/>
              <a:gd name="connsiteY15" fmla="*/ 167118 h 360363"/>
              <a:gd name="connsiteX16" fmla="*/ 255808 w 360362"/>
              <a:gd name="connsiteY16" fmla="*/ 167118 h 360363"/>
              <a:gd name="connsiteX17" fmla="*/ 255808 w 360362"/>
              <a:gd name="connsiteY17" fmla="*/ 132433 h 360363"/>
              <a:gd name="connsiteX18" fmla="*/ 221773 w 360362"/>
              <a:gd name="connsiteY18" fmla="*/ 132433 h 360363"/>
              <a:gd name="connsiteX19" fmla="*/ 179681 w 360362"/>
              <a:gd name="connsiteY19" fmla="*/ 181633 h 360363"/>
              <a:gd name="connsiteX20" fmla="*/ 139641 w 360362"/>
              <a:gd name="connsiteY20" fmla="*/ 132433 h 360363"/>
              <a:gd name="connsiteX21" fmla="*/ 104455 w 360362"/>
              <a:gd name="connsiteY21" fmla="*/ 132433 h 360363"/>
              <a:gd name="connsiteX22" fmla="*/ 104455 w 360362"/>
              <a:gd name="connsiteY22" fmla="*/ 167168 h 360363"/>
              <a:gd name="connsiteX23" fmla="*/ 61212 w 360362"/>
              <a:gd name="connsiteY23" fmla="*/ 167168 h 360363"/>
              <a:gd name="connsiteX24" fmla="*/ 61212 w 360362"/>
              <a:gd name="connsiteY24" fmla="*/ 83834 h 360363"/>
              <a:gd name="connsiteX25" fmla="*/ 299151 w 360362"/>
              <a:gd name="connsiteY25" fmla="*/ 83834 h 360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60362" h="360363">
                <a:moveTo>
                  <a:pt x="180182" y="0"/>
                </a:moveTo>
                <a:cubicBezTo>
                  <a:pt x="80670" y="0"/>
                  <a:pt x="0" y="80670"/>
                  <a:pt x="0" y="180182"/>
                </a:cubicBezTo>
                <a:cubicBezTo>
                  <a:pt x="0" y="279693"/>
                  <a:pt x="80670" y="360363"/>
                  <a:pt x="180182" y="360363"/>
                </a:cubicBezTo>
                <a:cubicBezTo>
                  <a:pt x="279693" y="360363"/>
                  <a:pt x="360363" y="279693"/>
                  <a:pt x="360363" y="180182"/>
                </a:cubicBezTo>
                <a:cubicBezTo>
                  <a:pt x="360363" y="80670"/>
                  <a:pt x="279693" y="0"/>
                  <a:pt x="180182" y="0"/>
                </a:cubicBezTo>
                <a:close/>
                <a:moveTo>
                  <a:pt x="139190" y="257209"/>
                </a:moveTo>
                <a:lnTo>
                  <a:pt x="139190" y="181333"/>
                </a:lnTo>
                <a:lnTo>
                  <a:pt x="172223" y="221623"/>
                </a:lnTo>
                <a:lnTo>
                  <a:pt x="187239" y="221623"/>
                </a:lnTo>
                <a:lnTo>
                  <a:pt x="221573" y="181583"/>
                </a:lnTo>
                <a:lnTo>
                  <a:pt x="221573" y="257209"/>
                </a:lnTo>
                <a:lnTo>
                  <a:pt x="255557" y="257209"/>
                </a:lnTo>
                <a:lnTo>
                  <a:pt x="255557" y="301354"/>
                </a:lnTo>
                <a:lnTo>
                  <a:pt x="104555" y="301354"/>
                </a:lnTo>
                <a:lnTo>
                  <a:pt x="104555" y="257209"/>
                </a:lnTo>
                <a:close/>
                <a:moveTo>
                  <a:pt x="299352" y="167118"/>
                </a:moveTo>
                <a:lnTo>
                  <a:pt x="255808" y="167118"/>
                </a:lnTo>
                <a:lnTo>
                  <a:pt x="255808" y="132433"/>
                </a:lnTo>
                <a:lnTo>
                  <a:pt x="221773" y="132433"/>
                </a:lnTo>
                <a:lnTo>
                  <a:pt x="179681" y="181633"/>
                </a:lnTo>
                <a:lnTo>
                  <a:pt x="139641" y="132433"/>
                </a:lnTo>
                <a:lnTo>
                  <a:pt x="104455" y="132433"/>
                </a:lnTo>
                <a:lnTo>
                  <a:pt x="104455" y="167168"/>
                </a:lnTo>
                <a:lnTo>
                  <a:pt x="61212" y="167168"/>
                </a:lnTo>
                <a:lnTo>
                  <a:pt x="61212" y="83834"/>
                </a:lnTo>
                <a:lnTo>
                  <a:pt x="299151" y="83834"/>
                </a:lnTo>
                <a:close/>
              </a:path>
            </a:pathLst>
          </a:custGeom>
          <a:solidFill>
            <a:srgbClr val="428FEC"/>
          </a:solidFill>
          <a:ln w="4895" cap="flat">
            <a:noFill/>
            <a:prstDash val="solid"/>
            <a:miter/>
          </a:ln>
        </p:spPr>
        <p:txBody>
          <a:bodyPr rtlCol="0" anchor="ctr"/>
          <a:lstStyle/>
          <a:p>
            <a:endParaRPr lang="en-US" sz="1350"/>
          </a:p>
        </p:txBody>
      </p:sp>
      <p:grpSp>
        <p:nvGrpSpPr>
          <p:cNvPr id="11" name="Group 10">
            <a:extLst>
              <a:ext uri="{FF2B5EF4-FFF2-40B4-BE49-F238E27FC236}">
                <a16:creationId xmlns:a16="http://schemas.microsoft.com/office/drawing/2014/main" id="{EC171F58-552B-FC43-A9C5-050C00292208}"/>
              </a:ext>
            </a:extLst>
          </p:cNvPr>
          <p:cNvGrpSpPr/>
          <p:nvPr/>
        </p:nvGrpSpPr>
        <p:grpSpPr>
          <a:xfrm rot="5400000">
            <a:off x="5329124" y="544982"/>
            <a:ext cx="4359859" cy="3269894"/>
            <a:chOff x="0" y="0"/>
            <a:chExt cx="4736592" cy="4736592"/>
          </a:xfrm>
        </p:grpSpPr>
        <p:sp>
          <p:nvSpPr>
            <p:cNvPr id="12" name="Freeform 11">
              <a:extLst>
                <a:ext uri="{FF2B5EF4-FFF2-40B4-BE49-F238E27FC236}">
                  <a16:creationId xmlns:a16="http://schemas.microsoft.com/office/drawing/2014/main" id="{85B9C005-655A-1744-87A2-D53648EDC66F}"/>
                </a:ext>
              </a:extLst>
            </p:cNvPr>
            <p:cNvSpPr/>
            <p:nvPr/>
          </p:nvSpPr>
          <p:spPr>
            <a:xfrm rot="5400000">
              <a:off x="0" y="0"/>
              <a:ext cx="4736592" cy="4736592"/>
            </a:xfrm>
            <a:custGeom>
              <a:avLst/>
              <a:gdLst>
                <a:gd name="connsiteX0" fmla="*/ 0 w 4736592"/>
                <a:gd name="connsiteY0" fmla="*/ 0 h 4736592"/>
                <a:gd name="connsiteX1" fmla="*/ 0 w 4736592"/>
                <a:gd name="connsiteY1" fmla="*/ 4736592 h 4736592"/>
                <a:gd name="connsiteX2" fmla="*/ 4736592 w 4736592"/>
                <a:gd name="connsiteY2" fmla="*/ 4736592 h 4736592"/>
                <a:gd name="connsiteX3" fmla="*/ 0 w 4736592"/>
                <a:gd name="connsiteY3" fmla="*/ 0 h 4736592"/>
              </a:gdLst>
              <a:ahLst/>
              <a:cxnLst>
                <a:cxn ang="0">
                  <a:pos x="connsiteX0" y="connsiteY0"/>
                </a:cxn>
                <a:cxn ang="0">
                  <a:pos x="connsiteX1" y="connsiteY1"/>
                </a:cxn>
                <a:cxn ang="0">
                  <a:pos x="connsiteX2" y="connsiteY2"/>
                </a:cxn>
                <a:cxn ang="0">
                  <a:pos x="connsiteX3" y="connsiteY3"/>
                </a:cxn>
              </a:cxnLst>
              <a:rect l="l" t="t" r="r" b="b"/>
              <a:pathLst>
                <a:path w="4736592" h="4736592">
                  <a:moveTo>
                    <a:pt x="0" y="0"/>
                  </a:moveTo>
                  <a:lnTo>
                    <a:pt x="0" y="4736592"/>
                  </a:lnTo>
                  <a:lnTo>
                    <a:pt x="4736592" y="4736592"/>
                  </a:lnTo>
                  <a:cubicBezTo>
                    <a:pt x="4736592" y="2120634"/>
                    <a:pt x="2615958" y="0"/>
                    <a:pt x="0" y="0"/>
                  </a:cubicBezTo>
                </a:path>
              </a:pathLst>
            </a:custGeom>
            <a:solidFill>
              <a:srgbClr val="D9E8FC"/>
            </a:solidFill>
            <a:ln w="4383" cap="flat">
              <a:noFill/>
              <a:prstDash val="solid"/>
              <a:miter/>
            </a:ln>
          </p:spPr>
          <p:txBody>
            <a:bodyPr rtlCol="0" anchor="ctr"/>
            <a:lstStyle/>
            <a:p>
              <a:endParaRPr lang="en-US" sz="1350"/>
            </a:p>
          </p:txBody>
        </p:sp>
        <p:sp>
          <p:nvSpPr>
            <p:cNvPr id="13" name="Freeform 12">
              <a:extLst>
                <a:ext uri="{FF2B5EF4-FFF2-40B4-BE49-F238E27FC236}">
                  <a16:creationId xmlns:a16="http://schemas.microsoft.com/office/drawing/2014/main" id="{ADE4E2B3-6D8E-7E4E-B430-1777A4B0730E}"/>
                </a:ext>
              </a:extLst>
            </p:cNvPr>
            <p:cNvSpPr/>
            <p:nvPr/>
          </p:nvSpPr>
          <p:spPr>
            <a:xfrm rot="5400000">
              <a:off x="0" y="0"/>
              <a:ext cx="3157728" cy="3157728"/>
            </a:xfrm>
            <a:custGeom>
              <a:avLst/>
              <a:gdLst>
                <a:gd name="connsiteX0" fmla="*/ 0 w 3157728"/>
                <a:gd name="connsiteY0" fmla="*/ 0 h 3157728"/>
                <a:gd name="connsiteX1" fmla="*/ 0 w 3157728"/>
                <a:gd name="connsiteY1" fmla="*/ 3157728 h 3157728"/>
                <a:gd name="connsiteX2" fmla="*/ 3157728 w 3157728"/>
                <a:gd name="connsiteY2" fmla="*/ 3157728 h 3157728"/>
                <a:gd name="connsiteX3" fmla="*/ 0 w 3157728"/>
                <a:gd name="connsiteY3" fmla="*/ 0 h 3157728"/>
              </a:gdLst>
              <a:ahLst/>
              <a:cxnLst>
                <a:cxn ang="0">
                  <a:pos x="connsiteX0" y="connsiteY0"/>
                </a:cxn>
                <a:cxn ang="0">
                  <a:pos x="connsiteX1" y="connsiteY1"/>
                </a:cxn>
                <a:cxn ang="0">
                  <a:pos x="connsiteX2" y="connsiteY2"/>
                </a:cxn>
                <a:cxn ang="0">
                  <a:pos x="connsiteX3" y="connsiteY3"/>
                </a:cxn>
              </a:cxnLst>
              <a:rect l="l" t="t" r="r" b="b"/>
              <a:pathLst>
                <a:path w="3157728" h="3157728">
                  <a:moveTo>
                    <a:pt x="0" y="0"/>
                  </a:moveTo>
                  <a:lnTo>
                    <a:pt x="0" y="3157728"/>
                  </a:lnTo>
                  <a:lnTo>
                    <a:pt x="3157728" y="3157728"/>
                  </a:lnTo>
                  <a:cubicBezTo>
                    <a:pt x="3157728" y="1413741"/>
                    <a:pt x="1743987" y="0"/>
                    <a:pt x="0" y="0"/>
                  </a:cubicBezTo>
                </a:path>
              </a:pathLst>
            </a:custGeom>
            <a:solidFill>
              <a:srgbClr val="E3EDFC"/>
            </a:solidFill>
            <a:ln w="4383" cap="flat">
              <a:noFill/>
              <a:prstDash val="solid"/>
              <a:miter/>
            </a:ln>
          </p:spPr>
          <p:txBody>
            <a:bodyPr rtlCol="0" anchor="ctr"/>
            <a:lstStyle/>
            <a:p>
              <a:endParaRPr lang="en-US" sz="1350"/>
            </a:p>
          </p:txBody>
        </p:sp>
        <p:sp>
          <p:nvSpPr>
            <p:cNvPr id="14" name="Freeform 13">
              <a:extLst>
                <a:ext uri="{FF2B5EF4-FFF2-40B4-BE49-F238E27FC236}">
                  <a16:creationId xmlns:a16="http://schemas.microsoft.com/office/drawing/2014/main" id="{8CFFBDD0-BCEF-6C42-8DE2-61706C2D0211}"/>
                </a:ext>
              </a:extLst>
            </p:cNvPr>
            <p:cNvSpPr/>
            <p:nvPr/>
          </p:nvSpPr>
          <p:spPr>
            <a:xfrm rot="5400000">
              <a:off x="0" y="0"/>
              <a:ext cx="1578864" cy="1578864"/>
            </a:xfrm>
            <a:custGeom>
              <a:avLst/>
              <a:gdLst>
                <a:gd name="connsiteX0" fmla="*/ 0 w 1578864"/>
                <a:gd name="connsiteY0" fmla="*/ 0 h 1578864"/>
                <a:gd name="connsiteX1" fmla="*/ 0 w 1578864"/>
                <a:gd name="connsiteY1" fmla="*/ 1578864 h 1578864"/>
                <a:gd name="connsiteX2" fmla="*/ 1578864 w 1578864"/>
                <a:gd name="connsiteY2" fmla="*/ 1578864 h 1578864"/>
                <a:gd name="connsiteX3" fmla="*/ 0 w 1578864"/>
                <a:gd name="connsiteY3" fmla="*/ 0 h 1578864"/>
              </a:gdLst>
              <a:ahLst/>
              <a:cxnLst>
                <a:cxn ang="0">
                  <a:pos x="connsiteX0" y="connsiteY0"/>
                </a:cxn>
                <a:cxn ang="0">
                  <a:pos x="connsiteX1" y="connsiteY1"/>
                </a:cxn>
                <a:cxn ang="0">
                  <a:pos x="connsiteX2" y="connsiteY2"/>
                </a:cxn>
                <a:cxn ang="0">
                  <a:pos x="connsiteX3" y="connsiteY3"/>
                </a:cxn>
              </a:cxnLst>
              <a:rect l="l" t="t" r="r" b="b"/>
              <a:pathLst>
                <a:path w="1578864" h="1578864">
                  <a:moveTo>
                    <a:pt x="0" y="0"/>
                  </a:moveTo>
                  <a:lnTo>
                    <a:pt x="0" y="1578864"/>
                  </a:lnTo>
                  <a:lnTo>
                    <a:pt x="1578864" y="1578864"/>
                  </a:lnTo>
                  <a:cubicBezTo>
                    <a:pt x="1578864" y="706892"/>
                    <a:pt x="871972" y="0"/>
                    <a:pt x="0" y="0"/>
                  </a:cubicBezTo>
                </a:path>
              </a:pathLst>
            </a:custGeom>
            <a:solidFill>
              <a:srgbClr val="EDF5FC"/>
            </a:solidFill>
            <a:ln w="4383" cap="flat">
              <a:noFill/>
              <a:prstDash val="solid"/>
              <a:miter/>
            </a:ln>
          </p:spPr>
          <p:txBody>
            <a:bodyPr rtlCol="0" anchor="ctr"/>
            <a:lstStyle/>
            <a:p>
              <a:endParaRPr lang="en-US" sz="1350"/>
            </a:p>
          </p:txBody>
        </p:sp>
      </p:grpSp>
      <p:sp>
        <p:nvSpPr>
          <p:cNvPr id="6" name="Text Placeholder 15">
            <a:extLst>
              <a:ext uri="{FF2B5EF4-FFF2-40B4-BE49-F238E27FC236}">
                <a16:creationId xmlns:a16="http://schemas.microsoft.com/office/drawing/2014/main" id="{9F0A0F69-A84E-D84F-AF60-417A2CFB335B}"/>
              </a:ext>
            </a:extLst>
          </p:cNvPr>
          <p:cNvSpPr>
            <a:spLocks noGrp="1"/>
          </p:cNvSpPr>
          <p:nvPr>
            <p:ph type="body" sz="quarter" idx="19" hasCustomPrompt="1"/>
          </p:nvPr>
        </p:nvSpPr>
        <p:spPr>
          <a:xfrm>
            <a:off x="1109663" y="1254125"/>
            <a:ext cx="5242322" cy="5088774"/>
          </a:xfrm>
        </p:spPr>
        <p:txBody>
          <a:bodyPr tIns="0" bIns="1280160" anchor="ctr" anchorCtr="0"/>
          <a:lstStyle>
            <a:lvl1pPr>
              <a:spcAft>
                <a:spcPts val="900"/>
              </a:spcAft>
              <a:buFontTx/>
              <a:buNone/>
              <a:defRPr sz="2550" b="0" i="0" cap="none" baseline="0">
                <a:solidFill>
                  <a:srgbClr val="0047C7"/>
                </a:solidFill>
                <a:latin typeface="+mn-lt"/>
                <a:ea typeface="Roboto" panose="02000000000000000000" pitchFamily="2" charset="0"/>
                <a:cs typeface="Verdana" panose="020B0604030504040204" pitchFamily="34" charset="0"/>
              </a:defRPr>
            </a:lvl1pPr>
            <a:lvl2pPr marL="0" indent="0">
              <a:spcAft>
                <a:spcPts val="900"/>
              </a:spcAft>
              <a:buClr>
                <a:srgbClr val="0047C7"/>
              </a:buClr>
              <a:buFontTx/>
              <a:buNone/>
              <a:defRPr sz="2550" b="0" i="1" cap="none" baseline="0">
                <a:solidFill>
                  <a:srgbClr val="0047C7"/>
                </a:solidFill>
                <a:latin typeface="+mn-lt"/>
                <a:ea typeface="Roboto" panose="02000000000000000000" pitchFamily="2" charset="0"/>
                <a:cs typeface="Verdana" panose="020B0604030504040204" pitchFamily="34" charset="0"/>
              </a:defRPr>
            </a:lvl2pPr>
            <a:lvl3pPr marL="214313" indent="-214313">
              <a:spcAft>
                <a:spcPts val="0"/>
              </a:spcAft>
              <a:buClr>
                <a:srgbClr val="0047C7"/>
              </a:buClr>
              <a:buFont typeface="System Font Regular"/>
              <a:buChar char="–"/>
              <a:defRPr sz="1350" b="0" i="0" cap="none" baseline="0">
                <a:solidFill>
                  <a:srgbClr val="0047C7"/>
                </a:solidFill>
                <a:latin typeface="+mn-lt"/>
                <a:ea typeface="Roboto" panose="02000000000000000000" pitchFamily="2" charset="0"/>
                <a:cs typeface="Verdana" panose="020B0604030504040204" pitchFamily="34" charset="0"/>
              </a:defRPr>
            </a:lvl3pPr>
            <a:lvl4pPr marL="0" indent="0">
              <a:spcAft>
                <a:spcPts val="0"/>
              </a:spcAft>
              <a:buFontTx/>
              <a:buNone/>
              <a:defRPr sz="1350" b="0" i="0" cap="none" baseline="0">
                <a:solidFill>
                  <a:srgbClr val="0047C7"/>
                </a:solidFill>
                <a:latin typeface="+mn-lt"/>
                <a:ea typeface="Roboto" panose="02000000000000000000" pitchFamily="2" charset="0"/>
                <a:cs typeface="Verdana" panose="020B0604030504040204" pitchFamily="34" charset="0"/>
              </a:defRPr>
            </a:lvl4pPr>
            <a:lvl5pPr marL="0" indent="0">
              <a:spcAft>
                <a:spcPts val="0"/>
              </a:spcAft>
              <a:buFontTx/>
              <a:buNone/>
              <a:defRPr sz="1350" b="0" i="0" cap="none" baseline="0">
                <a:solidFill>
                  <a:srgbClr val="0047C7"/>
                </a:solidFill>
                <a:latin typeface="+mn-lt"/>
                <a:ea typeface="Roboto" panose="02000000000000000000" pitchFamily="2" charset="0"/>
                <a:cs typeface="Verdana" panose="020B0604030504040204" pitchFamily="34" charset="0"/>
              </a:defRPr>
            </a:lvl5pPr>
            <a:lvl6pPr marL="0" indent="0">
              <a:spcAft>
                <a:spcPts val="0"/>
              </a:spcAft>
              <a:buFontTx/>
              <a:buNone/>
              <a:defRPr sz="1350" b="0" i="0" cap="none" baseline="0">
                <a:solidFill>
                  <a:srgbClr val="0047C7"/>
                </a:solidFill>
                <a:latin typeface="+mn-lt"/>
                <a:ea typeface="Roboto" panose="02000000000000000000" pitchFamily="2" charset="0"/>
                <a:cs typeface="Verdana" panose="020B0604030504040204" pitchFamily="34" charset="0"/>
              </a:defRPr>
            </a:lvl6pPr>
            <a:lvl7pPr marL="0" indent="0">
              <a:spcAft>
                <a:spcPts val="0"/>
              </a:spcAft>
              <a:buFontTx/>
              <a:buNone/>
              <a:defRPr sz="1350" b="0" i="0" cap="none" baseline="0">
                <a:solidFill>
                  <a:srgbClr val="0047C7"/>
                </a:solidFill>
                <a:latin typeface="+mn-lt"/>
                <a:ea typeface="Roboto" panose="02000000000000000000" pitchFamily="2" charset="0"/>
                <a:cs typeface="Verdana" panose="020B0604030504040204" pitchFamily="34" charset="0"/>
              </a:defRPr>
            </a:lvl7pPr>
            <a:lvl8pPr marL="0" indent="0">
              <a:spcAft>
                <a:spcPts val="0"/>
              </a:spcAft>
              <a:buFontTx/>
              <a:buNone/>
              <a:defRPr sz="1350" b="0" i="0" cap="none" baseline="0">
                <a:solidFill>
                  <a:srgbClr val="0047C7"/>
                </a:solidFill>
                <a:latin typeface="+mn-lt"/>
                <a:ea typeface="Roboto" panose="02000000000000000000" pitchFamily="2" charset="0"/>
                <a:cs typeface="Verdana" panose="020B0604030504040204" pitchFamily="34" charset="0"/>
              </a:defRPr>
            </a:lvl8pPr>
            <a:lvl9pPr marL="0" indent="0">
              <a:spcAft>
                <a:spcPts val="0"/>
              </a:spcAft>
              <a:buFontTx/>
              <a:buNone/>
              <a:defRPr sz="1350" b="0" i="0" cap="none" baseline="0">
                <a:solidFill>
                  <a:srgbClr val="0047C7"/>
                </a:solidFill>
                <a:latin typeface="+mn-lt"/>
                <a:ea typeface="Roboto" panose="02000000000000000000" pitchFamily="2" charset="0"/>
                <a:cs typeface="Verdana" panose="020B0604030504040204" pitchFamily="34" charset="0"/>
              </a:defRPr>
            </a:lvl9pPr>
          </a:lstStyle>
          <a:p>
            <a:pPr lvl="0"/>
            <a:r>
              <a:rPr lang="en-US"/>
              <a:t>Quote or Callout</a:t>
            </a:r>
          </a:p>
        </p:txBody>
      </p:sp>
    </p:spTree>
    <p:extLst>
      <p:ext uri="{BB962C8B-B14F-4D97-AF65-F5344CB8AC3E}">
        <p14:creationId xmlns:p14="http://schemas.microsoft.com/office/powerpoint/2010/main" val="118802755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content video">
    <p:bg>
      <p:bgPr>
        <a:solidFill>
          <a:schemeClr val="tx1"/>
        </a:solidFill>
        <a:effectLst/>
      </p:bgPr>
    </p:bg>
    <p:spTree>
      <p:nvGrpSpPr>
        <p:cNvPr id="1" name=""/>
        <p:cNvGrpSpPr/>
        <p:nvPr/>
      </p:nvGrpSpPr>
      <p:grpSpPr>
        <a:xfrm>
          <a:off x="0" y="0"/>
          <a:ext cx="0" cy="0"/>
          <a:chOff x="0" y="0"/>
          <a:chExt cx="0" cy="0"/>
        </a:xfrm>
      </p:grpSpPr>
      <p:sp>
        <p:nvSpPr>
          <p:cNvPr id="3" name="Media Placeholder 2"/>
          <p:cNvSpPr>
            <a:spLocks noGrp="1"/>
          </p:cNvSpPr>
          <p:nvPr>
            <p:ph type="media" sz="quarter" idx="10"/>
          </p:nvPr>
        </p:nvSpPr>
        <p:spPr>
          <a:xfrm>
            <a:off x="0" y="0"/>
            <a:ext cx="9144000" cy="6858000"/>
          </a:xfrm>
          <a:solidFill>
            <a:schemeClr val="tx1"/>
          </a:solidFill>
        </p:spPr>
        <p:txBody>
          <a:bodyPr tIns="731520" anchor="ctr" anchorCtr="0"/>
          <a:lstStyle>
            <a:lvl1pPr algn="ctr">
              <a:defRPr sz="1500" b="0">
                <a:solidFill>
                  <a:schemeClr val="bg2"/>
                </a:solidFill>
              </a:defRPr>
            </a:lvl1pPr>
          </a:lstStyle>
          <a:p>
            <a:r>
              <a:rPr lang="en-US"/>
              <a:t>Click icon to add media</a:t>
            </a:r>
            <a:endParaRPr lang="en-US" dirty="0"/>
          </a:p>
        </p:txBody>
      </p:sp>
    </p:spTree>
    <p:extLst>
      <p:ext uri="{BB962C8B-B14F-4D97-AF65-F5344CB8AC3E}">
        <p14:creationId xmlns:p14="http://schemas.microsoft.com/office/powerpoint/2010/main" val="4126315054"/>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Picture insertion instruction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BE98EB3-77D2-3B41-B565-7B872F2A4636}"/>
              </a:ext>
            </a:extLst>
          </p:cNvPr>
          <p:cNvSpPr>
            <a:spLocks noGrp="1"/>
          </p:cNvSpPr>
          <p:nvPr>
            <p:ph type="ftr" sz="quarter" idx="13"/>
          </p:nvPr>
        </p:nvSpPr>
        <p:spPr/>
        <p:txBody>
          <a:bodyPr/>
          <a:lstStyle/>
          <a:p>
            <a:endParaRPr lang="en-US"/>
          </a:p>
        </p:txBody>
      </p:sp>
      <p:sp>
        <p:nvSpPr>
          <p:cNvPr id="3" name="Slide Number Placeholder 2">
            <a:extLst>
              <a:ext uri="{FF2B5EF4-FFF2-40B4-BE49-F238E27FC236}">
                <a16:creationId xmlns:a16="http://schemas.microsoft.com/office/drawing/2014/main" id="{3B81BF45-6FDB-A441-9E89-7B0B4BBB3701}"/>
              </a:ext>
            </a:extLst>
          </p:cNvPr>
          <p:cNvSpPr>
            <a:spLocks noGrp="1"/>
          </p:cNvSpPr>
          <p:nvPr>
            <p:ph type="sldNum" sz="quarter" idx="14"/>
          </p:nvPr>
        </p:nvSpPr>
        <p:spPr/>
        <p:txBody>
          <a:bodyPr/>
          <a:lstStyle>
            <a:lvl1pPr>
              <a:defRPr sz="750"/>
            </a:lvl1pPr>
          </a:lstStyle>
          <a:p>
            <a:fld id="{C1FF6DA9-008F-8B48-92A6-B652298478BF}" type="slidenum">
              <a:rPr lang="en-US" smtClean="0"/>
              <a:t>‹#›</a:t>
            </a:fld>
            <a:endParaRPr lang="en-US"/>
          </a:p>
        </p:txBody>
      </p:sp>
      <p:sp>
        <p:nvSpPr>
          <p:cNvPr id="16" name="Content Placeholder 4">
            <a:extLst>
              <a:ext uri="{FF2B5EF4-FFF2-40B4-BE49-F238E27FC236}">
                <a16:creationId xmlns:a16="http://schemas.microsoft.com/office/drawing/2014/main" id="{76810801-5FED-844E-80A8-05F2D1137E42}"/>
              </a:ext>
            </a:extLst>
          </p:cNvPr>
          <p:cNvSpPr txBox="1">
            <a:spLocks/>
          </p:cNvSpPr>
          <p:nvPr/>
        </p:nvSpPr>
        <p:spPr>
          <a:xfrm>
            <a:off x="4845472" y="4555958"/>
            <a:ext cx="3179344" cy="2003592"/>
          </a:xfrm>
          <a:prstGeom prst="rect">
            <a:avLst/>
          </a:prstGeom>
        </p:spPr>
        <p:txBody>
          <a:bodyPr lIns="0" tIns="0" rIns="0" bIns="0"/>
          <a:lstStyle>
            <a:lvl1pPr marL="0" indent="0" algn="l" defTabSz="914400" rtl="0" eaLnBrk="1" latinLnBrk="0" hangingPunct="1">
              <a:lnSpc>
                <a:spcPct val="100000"/>
              </a:lnSpc>
              <a:spcBef>
                <a:spcPts val="0"/>
              </a:spcBef>
              <a:spcAft>
                <a:spcPts val="900"/>
              </a:spcAft>
              <a:buFont typeface="Arial" panose="020B0604020202020204" pitchFamily="34" charset="0"/>
              <a:buNone/>
              <a:defRPr sz="1600" b="0" i="0" kern="1200">
                <a:solidFill>
                  <a:schemeClr val="tx2"/>
                </a:solidFill>
                <a:latin typeface="+mn-lt"/>
                <a:ea typeface="Arial" charset="0"/>
                <a:cs typeface="Arial" charset="0"/>
              </a:defRPr>
            </a:lvl1pPr>
            <a:lvl2pPr marL="0" indent="0" algn="l" defTabSz="914400" rtl="0" eaLnBrk="1" latinLnBrk="0" hangingPunct="1">
              <a:lnSpc>
                <a:spcPct val="100000"/>
              </a:lnSpc>
              <a:spcBef>
                <a:spcPts val="0"/>
              </a:spcBef>
              <a:spcAft>
                <a:spcPts val="900"/>
              </a:spcAft>
              <a:buClr>
                <a:schemeClr val="tx2"/>
              </a:buClr>
              <a:buFontTx/>
              <a:buNone/>
              <a:tabLst>
                <a:tab pos="280988" algn="l"/>
              </a:tabLst>
              <a:defRPr sz="1800" b="1" i="0" kern="1200">
                <a:solidFill>
                  <a:schemeClr val="accent1"/>
                </a:solidFill>
                <a:latin typeface="+mn-lt"/>
                <a:ea typeface="Corbel" charset="0"/>
                <a:cs typeface="Corbel" charset="0"/>
              </a:defRPr>
            </a:lvl2pPr>
            <a:lvl3pPr marL="228600" indent="-227013" algn="l" defTabSz="292608" rtl="0" eaLnBrk="1" latinLnBrk="0" hangingPunct="1">
              <a:lnSpc>
                <a:spcPct val="100000"/>
              </a:lnSpc>
              <a:spcBef>
                <a:spcPts val="0"/>
              </a:spcBef>
              <a:spcAft>
                <a:spcPts val="900"/>
              </a:spcAft>
              <a:buClr>
                <a:schemeClr val="accent2"/>
              </a:buClr>
              <a:buFont typeface="Arial" panose="020B0604020202020204" pitchFamily="34" charset="0"/>
              <a:buChar char="•"/>
              <a:tabLst>
                <a:tab pos="276225" algn="l"/>
                <a:tab pos="584200" algn="l"/>
              </a:tabLst>
              <a:defRPr sz="1600" b="0" i="0" kern="1200">
                <a:solidFill>
                  <a:schemeClr val="tx2"/>
                </a:solidFill>
                <a:latin typeface="+mn-lt"/>
                <a:ea typeface="Corbel" charset="0"/>
                <a:cs typeface="Corbel" charset="0"/>
              </a:defRPr>
            </a:lvl3pPr>
            <a:lvl4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i="0" kern="1200">
                <a:solidFill>
                  <a:schemeClr val="tx2"/>
                </a:solidFill>
                <a:latin typeface="+mn-lt"/>
                <a:ea typeface="Corbel" charset="0"/>
                <a:cs typeface="Corbel" charset="0"/>
              </a:defRPr>
            </a:lvl4pPr>
            <a:lvl5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kern="1200">
                <a:solidFill>
                  <a:schemeClr val="tx2"/>
                </a:solidFill>
                <a:latin typeface="+mn-lt"/>
                <a:ea typeface="Corbel" charset="0"/>
                <a:cs typeface="Corbel" charset="0"/>
              </a:defRPr>
            </a:lvl5pPr>
            <a:lvl6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6pPr>
            <a:lvl7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7pPr>
            <a:lvl8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8pPr>
            <a:lvl9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9pPr>
          </a:lstStyle>
          <a:p>
            <a:pPr marL="0" indent="0">
              <a:spcBef>
                <a:spcPts val="675"/>
              </a:spcBef>
              <a:buFont typeface="+mj-lt"/>
              <a:buNone/>
            </a:pPr>
            <a:r>
              <a:rPr lang="en-US" sz="900" b="1" dirty="0">
                <a:ea typeface="Corbel" charset="0"/>
                <a:cs typeface="Corbel" charset="0"/>
              </a:rPr>
              <a:t>How to use the Crop Tool</a:t>
            </a:r>
          </a:p>
          <a:p>
            <a:pPr marL="0" indent="0">
              <a:buFont typeface="+mj-lt"/>
              <a:buNone/>
            </a:pPr>
            <a:r>
              <a:rPr lang="en-US" sz="900" dirty="0">
                <a:ea typeface="Corbel" charset="0"/>
                <a:cs typeface="Corbel" charset="0"/>
              </a:rPr>
              <a:t>After inserting the image, use the crop tool to fit the image to the allowed image area if default placement needs adjustment. </a:t>
            </a:r>
          </a:p>
          <a:p>
            <a:pPr marL="171450" indent="-171450">
              <a:buFont typeface="+mj-lt"/>
              <a:buAutoNum type="arabicPeriod"/>
            </a:pPr>
            <a:r>
              <a:rPr lang="en-US" sz="900" dirty="0">
                <a:ea typeface="Corbel" charset="0"/>
                <a:cs typeface="Corbel" charset="0"/>
              </a:rPr>
              <a:t>In the “Picture Format” tab at the top, select the crop tool.</a:t>
            </a:r>
          </a:p>
          <a:p>
            <a:pPr marL="171450" indent="-171450">
              <a:buFont typeface="+mj-lt"/>
              <a:buAutoNum type="arabicPeriod"/>
            </a:pPr>
            <a:r>
              <a:rPr lang="en-US" sz="900" dirty="0">
                <a:ea typeface="Corbel" charset="0"/>
                <a:cs typeface="Corbel" charset="0"/>
              </a:rPr>
              <a:t>If necessary, zoom out to see the edges of your photo. Hold “shift” and drag the corner of your image to desired fit.</a:t>
            </a:r>
          </a:p>
          <a:p>
            <a:pPr marL="171450" indent="-171450">
              <a:buFont typeface="+mj-lt"/>
              <a:buAutoNum type="arabicPeriod"/>
            </a:pPr>
            <a:r>
              <a:rPr lang="en-US" sz="900" dirty="0">
                <a:ea typeface="Corbel" charset="0"/>
                <a:cs typeface="Corbel" charset="0"/>
              </a:rPr>
              <a:t>Image position can be adjusted by selecting the visible portion of the image and moving left or right.</a:t>
            </a:r>
          </a:p>
          <a:p>
            <a:pPr marL="0" indent="0">
              <a:buFont typeface="+mj-lt"/>
              <a:buNone/>
            </a:pPr>
            <a:endParaRPr lang="en-US" sz="900" dirty="0">
              <a:ea typeface="Corbel" charset="0"/>
              <a:cs typeface="Corbel" charset="0"/>
            </a:endParaRPr>
          </a:p>
          <a:p>
            <a:endParaRPr lang="en-US" sz="900" dirty="0">
              <a:ea typeface="Corbel" charset="0"/>
              <a:cs typeface="Corbel" charset="0"/>
            </a:endParaRPr>
          </a:p>
          <a:p>
            <a:endParaRPr lang="en-US" sz="900" dirty="0"/>
          </a:p>
        </p:txBody>
      </p:sp>
      <p:sp>
        <p:nvSpPr>
          <p:cNvPr id="9" name="TextBox 8">
            <a:extLst>
              <a:ext uri="{FF2B5EF4-FFF2-40B4-BE49-F238E27FC236}">
                <a16:creationId xmlns:a16="http://schemas.microsoft.com/office/drawing/2014/main" id="{162F72A6-D562-9D4A-8E61-E64C46D71596}"/>
              </a:ext>
            </a:extLst>
          </p:cNvPr>
          <p:cNvSpPr txBox="1"/>
          <p:nvPr/>
        </p:nvSpPr>
        <p:spPr>
          <a:xfrm>
            <a:off x="1119187" y="457200"/>
            <a:ext cx="5062538" cy="793751"/>
          </a:xfrm>
          <a:prstGeom prst="rect">
            <a:avLst/>
          </a:prstGeom>
          <a:noFill/>
        </p:spPr>
        <p:txBody>
          <a:bodyPr wrap="square" lIns="0" tIns="274320" rIns="0" bIns="0" rtlCol="0">
            <a:noAutofit/>
          </a:bodyPr>
          <a:lstStyle/>
          <a:p>
            <a:pPr marL="0" marR="0" indent="-2743200" algn="l" defTabSz="342900" rtl="0" eaLnBrk="1" fontAlgn="auto" latinLnBrk="0" hangingPunct="1">
              <a:lnSpc>
                <a:spcPct val="100000"/>
              </a:lnSpc>
              <a:spcBef>
                <a:spcPts val="0"/>
              </a:spcBef>
              <a:spcAft>
                <a:spcPts val="450"/>
              </a:spcAft>
              <a:buClrTx/>
              <a:buSzTx/>
              <a:buFontTx/>
              <a:buNone/>
              <a:tabLst/>
              <a:defRPr/>
            </a:pPr>
            <a:r>
              <a:rPr kumimoji="0" lang="en-US" sz="2250" b="0" i="0" u="none" strike="noStrike" kern="1200" cap="none" spc="0" normalizeH="0" baseline="0" noProof="0" dirty="0">
                <a:ln>
                  <a:noFill/>
                </a:ln>
                <a:solidFill>
                  <a:schemeClr val="accent1"/>
                </a:solidFill>
                <a:effectLst/>
                <a:uLnTx/>
                <a:uFillTx/>
                <a:latin typeface="Rockwell" panose="02060603020205020403" pitchFamily="18" charset="77"/>
                <a:ea typeface="Roboto Medium" panose="02000000000000000000" pitchFamily="2" charset="0"/>
                <a:cs typeface="Verdana" panose="020B0604030504040204" pitchFamily="34" charset="0"/>
              </a:rPr>
              <a:t>Instructions: Insert a picture</a:t>
            </a:r>
            <a:endParaRPr lang="en-US" sz="2250" b="0" i="0" dirty="0">
              <a:solidFill>
                <a:schemeClr val="accent1"/>
              </a:solidFill>
              <a:latin typeface="Rockwell" panose="02060603020205020403" pitchFamily="18" charset="77"/>
              <a:ea typeface="Roboto" panose="02000000000000000000" pitchFamily="2" charset="0"/>
              <a:cs typeface="Times New Roman" panose="02020603050405020304" pitchFamily="18" charset="0"/>
            </a:endParaRPr>
          </a:p>
        </p:txBody>
      </p:sp>
      <p:pic>
        <p:nvPicPr>
          <p:cNvPr id="10" name="Picture 9" descr="Logo, icon&#10;&#10;Description automatically generated">
            <a:extLst>
              <a:ext uri="{FF2B5EF4-FFF2-40B4-BE49-F238E27FC236}">
                <a16:creationId xmlns:a16="http://schemas.microsoft.com/office/drawing/2014/main" id="{B4464B05-EF37-0C43-967F-4610205C95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161" y="372269"/>
            <a:ext cx="270272" cy="360363"/>
          </a:xfrm>
          <a:prstGeom prst="rect">
            <a:avLst/>
          </a:prstGeom>
        </p:spPr>
      </p:pic>
      <p:sp>
        <p:nvSpPr>
          <p:cNvPr id="11" name="Content Placeholder 4">
            <a:extLst>
              <a:ext uri="{FF2B5EF4-FFF2-40B4-BE49-F238E27FC236}">
                <a16:creationId xmlns:a16="http://schemas.microsoft.com/office/drawing/2014/main" id="{BCB0CC9D-D527-A64D-8CA1-6F33ED78A3FE}"/>
              </a:ext>
            </a:extLst>
          </p:cNvPr>
          <p:cNvSpPr txBox="1">
            <a:spLocks/>
          </p:cNvSpPr>
          <p:nvPr/>
        </p:nvSpPr>
        <p:spPr>
          <a:xfrm>
            <a:off x="1119187" y="4555958"/>
            <a:ext cx="3045244" cy="2003592"/>
          </a:xfrm>
          <a:prstGeom prst="rect">
            <a:avLst/>
          </a:prstGeom>
        </p:spPr>
        <p:txBody>
          <a:bodyPr lIns="0" tIns="0" rIns="0" bIns="0"/>
          <a:lstStyle>
            <a:lvl1pPr marL="0" indent="0" algn="l" defTabSz="914400" rtl="0" eaLnBrk="1" latinLnBrk="0" hangingPunct="1">
              <a:lnSpc>
                <a:spcPct val="100000"/>
              </a:lnSpc>
              <a:spcBef>
                <a:spcPts val="0"/>
              </a:spcBef>
              <a:spcAft>
                <a:spcPts val="900"/>
              </a:spcAft>
              <a:buFont typeface="Arial" panose="020B0604020202020204" pitchFamily="34" charset="0"/>
              <a:buNone/>
              <a:defRPr sz="1600" b="0" i="0" kern="1200">
                <a:solidFill>
                  <a:schemeClr val="tx2"/>
                </a:solidFill>
                <a:latin typeface="+mn-lt"/>
                <a:ea typeface="Arial" charset="0"/>
                <a:cs typeface="Arial" charset="0"/>
              </a:defRPr>
            </a:lvl1pPr>
            <a:lvl2pPr marL="0" indent="0" algn="l" defTabSz="914400" rtl="0" eaLnBrk="1" latinLnBrk="0" hangingPunct="1">
              <a:lnSpc>
                <a:spcPct val="100000"/>
              </a:lnSpc>
              <a:spcBef>
                <a:spcPts val="0"/>
              </a:spcBef>
              <a:spcAft>
                <a:spcPts val="900"/>
              </a:spcAft>
              <a:buClr>
                <a:schemeClr val="tx2"/>
              </a:buClr>
              <a:buFontTx/>
              <a:buNone/>
              <a:tabLst>
                <a:tab pos="280988" algn="l"/>
              </a:tabLst>
              <a:defRPr sz="1800" b="1" i="0" kern="1200">
                <a:solidFill>
                  <a:schemeClr val="accent1"/>
                </a:solidFill>
                <a:latin typeface="+mn-lt"/>
                <a:ea typeface="Corbel" charset="0"/>
                <a:cs typeface="Corbel" charset="0"/>
              </a:defRPr>
            </a:lvl2pPr>
            <a:lvl3pPr marL="228600" indent="-227013" algn="l" defTabSz="292608" rtl="0" eaLnBrk="1" latinLnBrk="0" hangingPunct="1">
              <a:lnSpc>
                <a:spcPct val="100000"/>
              </a:lnSpc>
              <a:spcBef>
                <a:spcPts val="0"/>
              </a:spcBef>
              <a:spcAft>
                <a:spcPts val="900"/>
              </a:spcAft>
              <a:buClr>
                <a:schemeClr val="accent2"/>
              </a:buClr>
              <a:buFont typeface="Arial" panose="020B0604020202020204" pitchFamily="34" charset="0"/>
              <a:buChar char="•"/>
              <a:tabLst>
                <a:tab pos="276225" algn="l"/>
                <a:tab pos="584200" algn="l"/>
              </a:tabLst>
              <a:defRPr sz="1600" b="0" i="0" kern="1200">
                <a:solidFill>
                  <a:schemeClr val="tx2"/>
                </a:solidFill>
                <a:latin typeface="+mn-lt"/>
                <a:ea typeface="Corbel" charset="0"/>
                <a:cs typeface="Corbel" charset="0"/>
              </a:defRPr>
            </a:lvl3pPr>
            <a:lvl4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i="0" kern="1200">
                <a:solidFill>
                  <a:schemeClr val="tx2"/>
                </a:solidFill>
                <a:latin typeface="+mn-lt"/>
                <a:ea typeface="Corbel" charset="0"/>
                <a:cs typeface="Corbel" charset="0"/>
              </a:defRPr>
            </a:lvl4pPr>
            <a:lvl5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kern="1200">
                <a:solidFill>
                  <a:schemeClr val="tx2"/>
                </a:solidFill>
                <a:latin typeface="+mn-lt"/>
                <a:ea typeface="Corbel" charset="0"/>
                <a:cs typeface="Corbel" charset="0"/>
              </a:defRPr>
            </a:lvl5pPr>
            <a:lvl6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6pPr>
            <a:lvl7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7pPr>
            <a:lvl8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8pPr>
            <a:lvl9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9pPr>
          </a:lstStyle>
          <a:p>
            <a:pPr lvl="0"/>
            <a:r>
              <a:rPr lang="en-US" sz="900" b="1" dirty="0">
                <a:ea typeface="Corbel" charset="0"/>
                <a:cs typeface="Corbel" charset="0"/>
              </a:rPr>
              <a:t>Inserting a picture</a:t>
            </a:r>
            <a:endParaRPr lang="en-US" sz="900" dirty="0">
              <a:ea typeface="Corbel" charset="0"/>
              <a:cs typeface="Corbel" charset="0"/>
            </a:endParaRPr>
          </a:p>
          <a:p>
            <a:r>
              <a:rPr lang="en-US" sz="900" dirty="0">
                <a:ea typeface="Corbel" charset="0"/>
                <a:cs typeface="Corbel" charset="0"/>
              </a:rPr>
              <a:t>The gray box is an image placeholder that provides context as to where an imported image will be in relation to other objects on the slide. </a:t>
            </a:r>
          </a:p>
          <a:p>
            <a:pPr marL="171450" lvl="0" indent="-171450">
              <a:buFont typeface="+mj-lt"/>
              <a:buAutoNum type="arabicPeriod"/>
            </a:pPr>
            <a:r>
              <a:rPr lang="en-US" sz="900" dirty="0">
                <a:ea typeface="Corbel" charset="0"/>
                <a:cs typeface="Corbel" charset="0"/>
              </a:rPr>
              <a:t>Click on the image icon of the content box to insert </a:t>
            </a:r>
            <a:br>
              <a:rPr lang="en-US" sz="900" dirty="0">
                <a:ea typeface="Corbel" charset="0"/>
                <a:cs typeface="Corbel" charset="0"/>
              </a:rPr>
            </a:br>
            <a:r>
              <a:rPr lang="en-US" sz="900" dirty="0">
                <a:ea typeface="Corbel" charset="0"/>
                <a:cs typeface="Corbel" charset="0"/>
              </a:rPr>
              <a:t>an image.</a:t>
            </a:r>
          </a:p>
          <a:p>
            <a:pPr marL="171450" indent="-171450">
              <a:buFont typeface="+mj-lt"/>
              <a:buAutoNum type="arabicPeriod"/>
            </a:pPr>
            <a:r>
              <a:rPr lang="en-US" sz="900" dirty="0">
                <a:ea typeface="Corbel" charset="0"/>
                <a:cs typeface="Corbel" charset="0"/>
              </a:rPr>
              <a:t>Navigate to and select the picture you want to place.</a:t>
            </a:r>
          </a:p>
          <a:p>
            <a:pPr marL="0" indent="0">
              <a:buFont typeface="+mj-lt"/>
              <a:buNone/>
            </a:pPr>
            <a:endParaRPr lang="en-US" sz="900" dirty="0">
              <a:ea typeface="Corbel" charset="0"/>
              <a:cs typeface="Corbel" charset="0"/>
            </a:endParaRPr>
          </a:p>
          <a:p>
            <a:endParaRPr lang="en-US" sz="900" dirty="0">
              <a:ea typeface="Corbel" charset="0"/>
              <a:cs typeface="Corbel" charset="0"/>
            </a:endParaRPr>
          </a:p>
          <a:p>
            <a:endParaRPr lang="en-US" sz="900" dirty="0"/>
          </a:p>
        </p:txBody>
      </p:sp>
      <p:pic>
        <p:nvPicPr>
          <p:cNvPr id="13" name="Picture 12">
            <a:extLst>
              <a:ext uri="{FF2B5EF4-FFF2-40B4-BE49-F238E27FC236}">
                <a16:creationId xmlns:a16="http://schemas.microsoft.com/office/drawing/2014/main" id="{7CEB8A69-88E3-4C48-B9A3-77A76C0F411D}"/>
              </a:ext>
            </a:extLst>
          </p:cNvPr>
          <p:cNvPicPr>
            <a:picLocks noChangeAspect="1"/>
          </p:cNvPicPr>
          <p:nvPr/>
        </p:nvPicPr>
        <p:blipFill rotWithShape="1">
          <a:blip r:embed="rId4">
            <a:extLst>
              <a:ext uri="{28A0092B-C50C-407E-A947-70E740481C1C}">
                <a14:useLocalDpi xmlns:a14="http://schemas.microsoft.com/office/drawing/2010/main" val="0"/>
              </a:ext>
            </a:extLst>
          </a:blip>
          <a:srcRect b="26425"/>
          <a:stretch/>
        </p:blipFill>
        <p:spPr>
          <a:xfrm>
            <a:off x="1119185" y="1576389"/>
            <a:ext cx="3253494" cy="2790515"/>
          </a:xfrm>
          <a:prstGeom prst="rect">
            <a:avLst/>
          </a:prstGeom>
          <a:solidFill>
            <a:schemeClr val="bg2"/>
          </a:solidFill>
          <a:ln>
            <a:solidFill>
              <a:schemeClr val="tx2"/>
            </a:solidFill>
          </a:ln>
        </p:spPr>
      </p:pic>
      <p:pic>
        <p:nvPicPr>
          <p:cNvPr id="12" name="Picture 11">
            <a:extLst>
              <a:ext uri="{FF2B5EF4-FFF2-40B4-BE49-F238E27FC236}">
                <a16:creationId xmlns:a16="http://schemas.microsoft.com/office/drawing/2014/main" id="{20184767-226B-2E43-B6CF-3700A643865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312417" y="3668396"/>
            <a:ext cx="396518" cy="528690"/>
          </a:xfrm>
          <a:prstGeom prst="rect">
            <a:avLst/>
          </a:prstGeom>
        </p:spPr>
      </p:pic>
      <p:pic>
        <p:nvPicPr>
          <p:cNvPr id="14" name="Picture 13">
            <a:extLst>
              <a:ext uri="{FF2B5EF4-FFF2-40B4-BE49-F238E27FC236}">
                <a16:creationId xmlns:a16="http://schemas.microsoft.com/office/drawing/2014/main" id="{D598944C-EBDE-2440-8195-233922659D5C}"/>
              </a:ext>
            </a:extLst>
          </p:cNvPr>
          <p:cNvPicPr>
            <a:picLocks noChangeAspect="1"/>
          </p:cNvPicPr>
          <p:nvPr/>
        </p:nvPicPr>
        <p:blipFill>
          <a:blip r:embed="rId6">
            <a:extLst>
              <a:ext uri="{28A0092B-C50C-407E-A947-70E740481C1C}">
                <a14:useLocalDpi xmlns:a14="http://schemas.microsoft.com/office/drawing/2010/main" val="0"/>
              </a:ext>
            </a:extLst>
          </a:blip>
          <a:srcRect l="4269" r="4269"/>
          <a:stretch/>
        </p:blipFill>
        <p:spPr>
          <a:xfrm>
            <a:off x="4845472" y="1576389"/>
            <a:ext cx="3253494" cy="2790515"/>
          </a:xfrm>
          <a:prstGeom prst="rect">
            <a:avLst/>
          </a:prstGeom>
          <a:solidFill>
            <a:schemeClr val="bg2"/>
          </a:solidFill>
          <a:ln>
            <a:solidFill>
              <a:schemeClr val="tx2"/>
            </a:solidFill>
          </a:ln>
        </p:spPr>
      </p:pic>
      <p:sp>
        <p:nvSpPr>
          <p:cNvPr id="15" name="Oval 14">
            <a:extLst>
              <a:ext uri="{FF2B5EF4-FFF2-40B4-BE49-F238E27FC236}">
                <a16:creationId xmlns:a16="http://schemas.microsoft.com/office/drawing/2014/main" id="{75038391-20E1-D64D-8E66-F5469BDE1AAC}"/>
              </a:ext>
            </a:extLst>
          </p:cNvPr>
          <p:cNvSpPr/>
          <p:nvPr/>
        </p:nvSpPr>
        <p:spPr bwMode="auto">
          <a:xfrm>
            <a:off x="4883371" y="1453947"/>
            <a:ext cx="510191" cy="386671"/>
          </a:xfrm>
          <a:prstGeom prst="ellipse">
            <a:avLst/>
          </a:prstGeom>
          <a:noFill/>
          <a:ln w="38100" cap="flat">
            <a:solidFill>
              <a:srgbClr val="C00000"/>
            </a:solidFill>
            <a:bevel/>
            <a:headEnd/>
            <a:tailEnd/>
          </a:ln>
          <a:effectLst/>
        </p:spPr>
        <p:txBody>
          <a:bodyPr wrap="none" rtlCol="0" anchor="ctr"/>
          <a:lstStyle/>
          <a:p>
            <a:pPr algn="ctr"/>
            <a:endParaRPr lang="en-US" sz="1350" dirty="0"/>
          </a:p>
        </p:txBody>
      </p:sp>
      <p:sp>
        <p:nvSpPr>
          <p:cNvPr id="18" name="Oval 17">
            <a:extLst>
              <a:ext uri="{FF2B5EF4-FFF2-40B4-BE49-F238E27FC236}">
                <a16:creationId xmlns:a16="http://schemas.microsoft.com/office/drawing/2014/main" id="{A2E5D61F-FD3A-D54C-9FEA-9F2B6CA5AA63}"/>
              </a:ext>
            </a:extLst>
          </p:cNvPr>
          <p:cNvSpPr/>
          <p:nvPr/>
        </p:nvSpPr>
        <p:spPr bwMode="auto">
          <a:xfrm>
            <a:off x="7475675" y="1453947"/>
            <a:ext cx="293207" cy="386671"/>
          </a:xfrm>
          <a:prstGeom prst="ellipse">
            <a:avLst/>
          </a:prstGeom>
          <a:noFill/>
          <a:ln w="38100" cap="flat">
            <a:solidFill>
              <a:srgbClr val="C00000"/>
            </a:solidFill>
            <a:bevel/>
            <a:headEnd/>
            <a:tailEnd/>
          </a:ln>
          <a:effectLst/>
        </p:spPr>
        <p:txBody>
          <a:bodyPr wrap="none" rtlCol="0" anchor="ctr"/>
          <a:lstStyle/>
          <a:p>
            <a:pPr algn="ctr"/>
            <a:endParaRPr lang="en-US" sz="1350" dirty="0"/>
          </a:p>
        </p:txBody>
      </p:sp>
      <p:cxnSp>
        <p:nvCxnSpPr>
          <p:cNvPr id="5" name="Straight Arrow Connector 4">
            <a:extLst>
              <a:ext uri="{FF2B5EF4-FFF2-40B4-BE49-F238E27FC236}">
                <a16:creationId xmlns:a16="http://schemas.microsoft.com/office/drawing/2014/main" id="{E14F4599-02F0-FF4F-956B-6F9940302735}"/>
              </a:ext>
            </a:extLst>
          </p:cNvPr>
          <p:cNvCxnSpPr>
            <a:cxnSpLocks/>
          </p:cNvCxnSpPr>
          <p:nvPr/>
        </p:nvCxnSpPr>
        <p:spPr>
          <a:xfrm>
            <a:off x="5777679" y="1865154"/>
            <a:ext cx="316415" cy="431800"/>
          </a:xfrm>
          <a:prstGeom prst="straightConnector1">
            <a:avLst/>
          </a:prstGeom>
          <a:ln w="19050">
            <a:solidFill>
              <a:srgbClr val="C00000"/>
            </a:solidFill>
            <a:prstDash val="dash"/>
            <a:headEnd type="triangle"/>
            <a:tailEnd type="triangle"/>
          </a:ln>
        </p:spPr>
        <p:style>
          <a:lnRef idx="2">
            <a:schemeClr val="accent4"/>
          </a:lnRef>
          <a:fillRef idx="0">
            <a:schemeClr val="accent4"/>
          </a:fillRef>
          <a:effectRef idx="1">
            <a:schemeClr val="accent4"/>
          </a:effectRef>
          <a:fontRef idx="minor">
            <a:schemeClr val="tx1"/>
          </a:fontRef>
        </p:style>
      </p:cxnSp>
      <p:sp>
        <p:nvSpPr>
          <p:cNvPr id="21" name="Oval 20">
            <a:extLst>
              <a:ext uri="{FF2B5EF4-FFF2-40B4-BE49-F238E27FC236}">
                <a16:creationId xmlns:a16="http://schemas.microsoft.com/office/drawing/2014/main" id="{375DA477-FBF2-A243-8B18-8834285C324F}"/>
              </a:ext>
            </a:extLst>
          </p:cNvPr>
          <p:cNvSpPr/>
          <p:nvPr/>
        </p:nvSpPr>
        <p:spPr bwMode="auto">
          <a:xfrm>
            <a:off x="5880707" y="2013312"/>
            <a:ext cx="102737" cy="135485"/>
          </a:xfrm>
          <a:prstGeom prst="ellipse">
            <a:avLst/>
          </a:prstGeom>
          <a:solidFill>
            <a:srgbClr val="C00000"/>
          </a:solidFill>
          <a:ln w="38100" cap="flat">
            <a:noFill/>
            <a:bevel/>
            <a:headEnd/>
            <a:tailEnd/>
          </a:ln>
          <a:effectLst/>
        </p:spPr>
        <p:txBody>
          <a:bodyPr wrap="none" rtlCol="0" anchor="ctr"/>
          <a:lstStyle/>
          <a:p>
            <a:pPr algn="ctr"/>
            <a:endParaRPr lang="en-US" sz="1350" dirty="0"/>
          </a:p>
        </p:txBody>
      </p:sp>
      <p:grpSp>
        <p:nvGrpSpPr>
          <p:cNvPr id="24" name="Group 23">
            <a:extLst>
              <a:ext uri="{FF2B5EF4-FFF2-40B4-BE49-F238E27FC236}">
                <a16:creationId xmlns:a16="http://schemas.microsoft.com/office/drawing/2014/main" id="{619F73BB-970E-2845-9777-A80F5C505E39}"/>
              </a:ext>
            </a:extLst>
          </p:cNvPr>
          <p:cNvGrpSpPr/>
          <p:nvPr/>
        </p:nvGrpSpPr>
        <p:grpSpPr>
          <a:xfrm>
            <a:off x="6835140" y="3638912"/>
            <a:ext cx="499110" cy="135485"/>
            <a:chOff x="9113520" y="3638911"/>
            <a:chExt cx="665480" cy="135485"/>
          </a:xfrm>
        </p:grpSpPr>
        <p:cxnSp>
          <p:nvCxnSpPr>
            <p:cNvPr id="19" name="Straight Arrow Connector 18">
              <a:extLst>
                <a:ext uri="{FF2B5EF4-FFF2-40B4-BE49-F238E27FC236}">
                  <a16:creationId xmlns:a16="http://schemas.microsoft.com/office/drawing/2014/main" id="{9A9F4BDE-95F7-0444-9149-02D27D84C0F9}"/>
                </a:ext>
              </a:extLst>
            </p:cNvPr>
            <p:cNvCxnSpPr>
              <a:cxnSpLocks/>
            </p:cNvCxnSpPr>
            <p:nvPr/>
          </p:nvCxnSpPr>
          <p:spPr>
            <a:xfrm>
              <a:off x="9113520" y="3706653"/>
              <a:ext cx="665480" cy="0"/>
            </a:xfrm>
            <a:prstGeom prst="straightConnector1">
              <a:avLst/>
            </a:prstGeom>
            <a:ln w="22225">
              <a:solidFill>
                <a:srgbClr val="C00000"/>
              </a:solidFill>
              <a:prstDash val="dash"/>
              <a:headEnd type="triangle"/>
              <a:tailEnd type="triangle"/>
            </a:ln>
          </p:spPr>
          <p:style>
            <a:lnRef idx="2">
              <a:schemeClr val="accent4"/>
            </a:lnRef>
            <a:fillRef idx="0">
              <a:schemeClr val="accent4"/>
            </a:fillRef>
            <a:effectRef idx="1">
              <a:schemeClr val="accent4"/>
            </a:effectRef>
            <a:fontRef idx="minor">
              <a:schemeClr val="tx1"/>
            </a:fontRef>
          </p:style>
        </p:cxnSp>
        <p:sp>
          <p:nvSpPr>
            <p:cNvPr id="23" name="Oval 22">
              <a:extLst>
                <a:ext uri="{FF2B5EF4-FFF2-40B4-BE49-F238E27FC236}">
                  <a16:creationId xmlns:a16="http://schemas.microsoft.com/office/drawing/2014/main" id="{46A1F561-DC36-8F4B-8675-D4063C0CFF04}"/>
                </a:ext>
              </a:extLst>
            </p:cNvPr>
            <p:cNvSpPr/>
            <p:nvPr/>
          </p:nvSpPr>
          <p:spPr bwMode="auto">
            <a:xfrm>
              <a:off x="9377769" y="3638911"/>
              <a:ext cx="136982" cy="135485"/>
            </a:xfrm>
            <a:prstGeom prst="ellipse">
              <a:avLst/>
            </a:prstGeom>
            <a:solidFill>
              <a:srgbClr val="C00000"/>
            </a:solidFill>
            <a:ln w="38100" cap="flat">
              <a:noFill/>
              <a:bevel/>
              <a:headEnd/>
              <a:tailEnd/>
            </a:ln>
            <a:effectLst/>
          </p:spPr>
          <p:txBody>
            <a:bodyPr wrap="none" rtlCol="0" anchor="ctr"/>
            <a:lstStyle/>
            <a:p>
              <a:pPr algn="ctr"/>
              <a:endParaRPr lang="en-US" sz="1350" dirty="0"/>
            </a:p>
          </p:txBody>
        </p:sp>
      </p:grpSp>
    </p:spTree>
    <p:extLst>
      <p:ext uri="{BB962C8B-B14F-4D97-AF65-F5344CB8AC3E}">
        <p14:creationId xmlns:p14="http://schemas.microsoft.com/office/powerpoint/2010/main" val="30054340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closing slide">
    <p:bg>
      <p:bgPr>
        <a:solidFill>
          <a:srgbClr val="00308C"/>
        </a:solidFill>
        <a:effectLst/>
      </p:bgPr>
    </p:bg>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782C0473-A33B-8443-AAAF-C0D273FA0577}"/>
              </a:ext>
            </a:extLst>
          </p:cNvPr>
          <p:cNvGrpSpPr/>
          <p:nvPr/>
        </p:nvGrpSpPr>
        <p:grpSpPr>
          <a:xfrm rot="16200000">
            <a:off x="-857250" y="857250"/>
            <a:ext cx="6858000" cy="5143500"/>
            <a:chOff x="0" y="0"/>
            <a:chExt cx="4736592" cy="4736592"/>
          </a:xfrm>
        </p:grpSpPr>
        <p:sp>
          <p:nvSpPr>
            <p:cNvPr id="15" name="Freeform 14">
              <a:extLst>
                <a:ext uri="{FF2B5EF4-FFF2-40B4-BE49-F238E27FC236}">
                  <a16:creationId xmlns:a16="http://schemas.microsoft.com/office/drawing/2014/main" id="{8B19B7C6-F90C-E44B-A8D9-09BF9E65502B}"/>
                </a:ext>
              </a:extLst>
            </p:cNvPr>
            <p:cNvSpPr/>
            <p:nvPr/>
          </p:nvSpPr>
          <p:spPr>
            <a:xfrm rot="5400000">
              <a:off x="0" y="0"/>
              <a:ext cx="4736592" cy="4736592"/>
            </a:xfrm>
            <a:custGeom>
              <a:avLst/>
              <a:gdLst>
                <a:gd name="connsiteX0" fmla="*/ 0 w 4736592"/>
                <a:gd name="connsiteY0" fmla="*/ 0 h 4736592"/>
                <a:gd name="connsiteX1" fmla="*/ 0 w 4736592"/>
                <a:gd name="connsiteY1" fmla="*/ 4736592 h 4736592"/>
                <a:gd name="connsiteX2" fmla="*/ 4736592 w 4736592"/>
                <a:gd name="connsiteY2" fmla="*/ 4736592 h 4736592"/>
                <a:gd name="connsiteX3" fmla="*/ 0 w 4736592"/>
                <a:gd name="connsiteY3" fmla="*/ 0 h 4736592"/>
              </a:gdLst>
              <a:ahLst/>
              <a:cxnLst>
                <a:cxn ang="0">
                  <a:pos x="connsiteX0" y="connsiteY0"/>
                </a:cxn>
                <a:cxn ang="0">
                  <a:pos x="connsiteX1" y="connsiteY1"/>
                </a:cxn>
                <a:cxn ang="0">
                  <a:pos x="connsiteX2" y="connsiteY2"/>
                </a:cxn>
                <a:cxn ang="0">
                  <a:pos x="connsiteX3" y="connsiteY3"/>
                </a:cxn>
              </a:cxnLst>
              <a:rect l="l" t="t" r="r" b="b"/>
              <a:pathLst>
                <a:path w="4736592" h="4736592">
                  <a:moveTo>
                    <a:pt x="0" y="0"/>
                  </a:moveTo>
                  <a:lnTo>
                    <a:pt x="0" y="4736592"/>
                  </a:lnTo>
                  <a:lnTo>
                    <a:pt x="4736592" y="4736592"/>
                  </a:lnTo>
                  <a:cubicBezTo>
                    <a:pt x="4736592" y="2120634"/>
                    <a:pt x="2615958" y="0"/>
                    <a:pt x="0" y="0"/>
                  </a:cubicBezTo>
                </a:path>
              </a:pathLst>
            </a:custGeom>
            <a:solidFill>
              <a:srgbClr val="0047C7"/>
            </a:solidFill>
            <a:ln w="4383" cap="flat">
              <a:noFill/>
              <a:prstDash val="solid"/>
              <a:miter/>
            </a:ln>
          </p:spPr>
          <p:txBody>
            <a:bodyPr rtlCol="0" anchor="ctr"/>
            <a:lstStyle/>
            <a:p>
              <a:endParaRPr lang="en-US" sz="1350" dirty="0"/>
            </a:p>
          </p:txBody>
        </p:sp>
        <p:sp>
          <p:nvSpPr>
            <p:cNvPr id="16" name="Freeform 15">
              <a:extLst>
                <a:ext uri="{FF2B5EF4-FFF2-40B4-BE49-F238E27FC236}">
                  <a16:creationId xmlns:a16="http://schemas.microsoft.com/office/drawing/2014/main" id="{C0122796-1459-F149-A7D7-488A351C001F}"/>
                </a:ext>
              </a:extLst>
            </p:cNvPr>
            <p:cNvSpPr/>
            <p:nvPr/>
          </p:nvSpPr>
          <p:spPr>
            <a:xfrm rot="5400000">
              <a:off x="0" y="0"/>
              <a:ext cx="3157728" cy="3157728"/>
            </a:xfrm>
            <a:custGeom>
              <a:avLst/>
              <a:gdLst>
                <a:gd name="connsiteX0" fmla="*/ 0 w 3157728"/>
                <a:gd name="connsiteY0" fmla="*/ 0 h 3157728"/>
                <a:gd name="connsiteX1" fmla="*/ 0 w 3157728"/>
                <a:gd name="connsiteY1" fmla="*/ 3157728 h 3157728"/>
                <a:gd name="connsiteX2" fmla="*/ 3157728 w 3157728"/>
                <a:gd name="connsiteY2" fmla="*/ 3157728 h 3157728"/>
                <a:gd name="connsiteX3" fmla="*/ 0 w 3157728"/>
                <a:gd name="connsiteY3" fmla="*/ 0 h 3157728"/>
              </a:gdLst>
              <a:ahLst/>
              <a:cxnLst>
                <a:cxn ang="0">
                  <a:pos x="connsiteX0" y="connsiteY0"/>
                </a:cxn>
                <a:cxn ang="0">
                  <a:pos x="connsiteX1" y="connsiteY1"/>
                </a:cxn>
                <a:cxn ang="0">
                  <a:pos x="connsiteX2" y="connsiteY2"/>
                </a:cxn>
                <a:cxn ang="0">
                  <a:pos x="connsiteX3" y="connsiteY3"/>
                </a:cxn>
              </a:cxnLst>
              <a:rect l="l" t="t" r="r" b="b"/>
              <a:pathLst>
                <a:path w="3157728" h="3157728">
                  <a:moveTo>
                    <a:pt x="0" y="0"/>
                  </a:moveTo>
                  <a:lnTo>
                    <a:pt x="0" y="3157728"/>
                  </a:lnTo>
                  <a:lnTo>
                    <a:pt x="3157728" y="3157728"/>
                  </a:lnTo>
                  <a:cubicBezTo>
                    <a:pt x="3157728" y="1413741"/>
                    <a:pt x="1743987" y="0"/>
                    <a:pt x="0" y="0"/>
                  </a:cubicBezTo>
                </a:path>
              </a:pathLst>
            </a:custGeom>
            <a:solidFill>
              <a:schemeClr val="accent1"/>
            </a:solidFill>
            <a:ln w="4383" cap="flat">
              <a:noFill/>
              <a:prstDash val="solid"/>
              <a:miter/>
            </a:ln>
          </p:spPr>
          <p:txBody>
            <a:bodyPr rtlCol="0" anchor="ctr"/>
            <a:lstStyle/>
            <a:p>
              <a:endParaRPr lang="en-US" sz="1350"/>
            </a:p>
          </p:txBody>
        </p:sp>
        <p:sp>
          <p:nvSpPr>
            <p:cNvPr id="17" name="Freeform 16">
              <a:extLst>
                <a:ext uri="{FF2B5EF4-FFF2-40B4-BE49-F238E27FC236}">
                  <a16:creationId xmlns:a16="http://schemas.microsoft.com/office/drawing/2014/main" id="{ADFB715B-AE14-0142-B8CD-39F991F9622E}"/>
                </a:ext>
              </a:extLst>
            </p:cNvPr>
            <p:cNvSpPr/>
            <p:nvPr/>
          </p:nvSpPr>
          <p:spPr>
            <a:xfrm rot="5400000">
              <a:off x="0" y="0"/>
              <a:ext cx="1578864" cy="1578864"/>
            </a:xfrm>
            <a:custGeom>
              <a:avLst/>
              <a:gdLst>
                <a:gd name="connsiteX0" fmla="*/ 0 w 1578864"/>
                <a:gd name="connsiteY0" fmla="*/ 0 h 1578864"/>
                <a:gd name="connsiteX1" fmla="*/ 0 w 1578864"/>
                <a:gd name="connsiteY1" fmla="*/ 1578864 h 1578864"/>
                <a:gd name="connsiteX2" fmla="*/ 1578864 w 1578864"/>
                <a:gd name="connsiteY2" fmla="*/ 1578864 h 1578864"/>
                <a:gd name="connsiteX3" fmla="*/ 0 w 1578864"/>
                <a:gd name="connsiteY3" fmla="*/ 0 h 1578864"/>
              </a:gdLst>
              <a:ahLst/>
              <a:cxnLst>
                <a:cxn ang="0">
                  <a:pos x="connsiteX0" y="connsiteY0"/>
                </a:cxn>
                <a:cxn ang="0">
                  <a:pos x="connsiteX1" y="connsiteY1"/>
                </a:cxn>
                <a:cxn ang="0">
                  <a:pos x="connsiteX2" y="connsiteY2"/>
                </a:cxn>
                <a:cxn ang="0">
                  <a:pos x="connsiteX3" y="connsiteY3"/>
                </a:cxn>
              </a:cxnLst>
              <a:rect l="l" t="t" r="r" b="b"/>
              <a:pathLst>
                <a:path w="1578864" h="1578864">
                  <a:moveTo>
                    <a:pt x="0" y="0"/>
                  </a:moveTo>
                  <a:lnTo>
                    <a:pt x="0" y="1578864"/>
                  </a:lnTo>
                  <a:lnTo>
                    <a:pt x="1578864" y="1578864"/>
                  </a:lnTo>
                  <a:cubicBezTo>
                    <a:pt x="1578864" y="706892"/>
                    <a:pt x="871972" y="0"/>
                    <a:pt x="0" y="0"/>
                  </a:cubicBezTo>
                </a:path>
              </a:pathLst>
            </a:custGeom>
            <a:solidFill>
              <a:srgbClr val="69B4F6"/>
            </a:solidFill>
            <a:ln w="4383" cap="flat">
              <a:noFill/>
              <a:prstDash val="solid"/>
              <a:miter/>
            </a:ln>
          </p:spPr>
          <p:txBody>
            <a:bodyPr rtlCol="0" anchor="ctr"/>
            <a:lstStyle/>
            <a:p>
              <a:endParaRPr lang="en-US" sz="1350"/>
            </a:p>
          </p:txBody>
        </p:sp>
      </p:grpSp>
      <p:sp>
        <p:nvSpPr>
          <p:cNvPr id="18" name="Picture 5">
            <a:extLst>
              <a:ext uri="{FF2B5EF4-FFF2-40B4-BE49-F238E27FC236}">
                <a16:creationId xmlns:a16="http://schemas.microsoft.com/office/drawing/2014/main" id="{95076584-F237-5743-A5C4-537CA347A0C1}"/>
              </a:ext>
            </a:extLst>
          </p:cNvPr>
          <p:cNvSpPr/>
          <p:nvPr/>
        </p:nvSpPr>
        <p:spPr>
          <a:xfrm>
            <a:off x="342900" y="5940425"/>
            <a:ext cx="341709" cy="455612"/>
          </a:xfrm>
          <a:custGeom>
            <a:avLst/>
            <a:gdLst>
              <a:gd name="connsiteX0" fmla="*/ 227806 w 455612"/>
              <a:gd name="connsiteY0" fmla="*/ 0 h 455612"/>
              <a:gd name="connsiteX1" fmla="*/ 0 w 455612"/>
              <a:gd name="connsiteY1" fmla="*/ 227806 h 455612"/>
              <a:gd name="connsiteX2" fmla="*/ 227806 w 455612"/>
              <a:gd name="connsiteY2" fmla="*/ 455612 h 455612"/>
              <a:gd name="connsiteX3" fmla="*/ 455612 w 455612"/>
              <a:gd name="connsiteY3" fmla="*/ 227806 h 455612"/>
              <a:gd name="connsiteX4" fmla="*/ 227806 w 455612"/>
              <a:gd name="connsiteY4" fmla="*/ 0 h 455612"/>
              <a:gd name="connsiteX5" fmla="*/ 175917 w 455612"/>
              <a:gd name="connsiteY5" fmla="*/ 325256 h 455612"/>
              <a:gd name="connsiteX6" fmla="*/ 175917 w 455612"/>
              <a:gd name="connsiteY6" fmla="*/ 229072 h 455612"/>
              <a:gd name="connsiteX7" fmla="*/ 217681 w 455612"/>
              <a:gd name="connsiteY7" fmla="*/ 279695 h 455612"/>
              <a:gd name="connsiteX8" fmla="*/ 236665 w 455612"/>
              <a:gd name="connsiteY8" fmla="*/ 279695 h 455612"/>
              <a:gd name="connsiteX9" fmla="*/ 280328 w 455612"/>
              <a:gd name="connsiteY9" fmla="*/ 229072 h 455612"/>
              <a:gd name="connsiteX10" fmla="*/ 280328 w 455612"/>
              <a:gd name="connsiteY10" fmla="*/ 324624 h 455612"/>
              <a:gd name="connsiteX11" fmla="*/ 323358 w 455612"/>
              <a:gd name="connsiteY11" fmla="*/ 324624 h 455612"/>
              <a:gd name="connsiteX12" fmla="*/ 323358 w 455612"/>
              <a:gd name="connsiteY12" fmla="*/ 380309 h 455612"/>
              <a:gd name="connsiteX13" fmla="*/ 132254 w 455612"/>
              <a:gd name="connsiteY13" fmla="*/ 380309 h 455612"/>
              <a:gd name="connsiteX14" fmla="*/ 132254 w 455612"/>
              <a:gd name="connsiteY14" fmla="*/ 324624 h 455612"/>
              <a:gd name="connsiteX15" fmla="*/ 175917 w 455612"/>
              <a:gd name="connsiteY15" fmla="*/ 324624 h 455612"/>
              <a:gd name="connsiteX16" fmla="*/ 378411 w 455612"/>
              <a:gd name="connsiteY16" fmla="*/ 211353 h 455612"/>
              <a:gd name="connsiteX17" fmla="*/ 323358 w 455612"/>
              <a:gd name="connsiteY17" fmla="*/ 211353 h 455612"/>
              <a:gd name="connsiteX18" fmla="*/ 323358 w 455612"/>
              <a:gd name="connsiteY18" fmla="*/ 167691 h 455612"/>
              <a:gd name="connsiteX19" fmla="*/ 280328 w 455612"/>
              <a:gd name="connsiteY19" fmla="*/ 167691 h 455612"/>
              <a:gd name="connsiteX20" fmla="*/ 227173 w 455612"/>
              <a:gd name="connsiteY20" fmla="*/ 229704 h 455612"/>
              <a:gd name="connsiteX21" fmla="*/ 176550 w 455612"/>
              <a:gd name="connsiteY21" fmla="*/ 167691 h 455612"/>
              <a:gd name="connsiteX22" fmla="*/ 132254 w 455612"/>
              <a:gd name="connsiteY22" fmla="*/ 167691 h 455612"/>
              <a:gd name="connsiteX23" fmla="*/ 132254 w 455612"/>
              <a:gd name="connsiteY23" fmla="*/ 211353 h 455612"/>
              <a:gd name="connsiteX24" fmla="*/ 77834 w 455612"/>
              <a:gd name="connsiteY24" fmla="*/ 211353 h 455612"/>
              <a:gd name="connsiteX25" fmla="*/ 77834 w 455612"/>
              <a:gd name="connsiteY25" fmla="*/ 106309 h 455612"/>
              <a:gd name="connsiteX26" fmla="*/ 378411 w 455612"/>
              <a:gd name="connsiteY26" fmla="*/ 106309 h 455612"/>
              <a:gd name="connsiteX27" fmla="*/ 378411 w 455612"/>
              <a:gd name="connsiteY27" fmla="*/ 211353 h 455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55612" h="455612">
                <a:moveTo>
                  <a:pt x="227806" y="0"/>
                </a:moveTo>
                <a:cubicBezTo>
                  <a:pt x="101880" y="0"/>
                  <a:pt x="0" y="101880"/>
                  <a:pt x="0" y="227806"/>
                </a:cubicBezTo>
                <a:cubicBezTo>
                  <a:pt x="0" y="353732"/>
                  <a:pt x="101880" y="455612"/>
                  <a:pt x="227806" y="455612"/>
                </a:cubicBezTo>
                <a:cubicBezTo>
                  <a:pt x="353732" y="455612"/>
                  <a:pt x="455612" y="353732"/>
                  <a:pt x="455612" y="227806"/>
                </a:cubicBezTo>
                <a:cubicBezTo>
                  <a:pt x="455612" y="101880"/>
                  <a:pt x="353732" y="0"/>
                  <a:pt x="227806" y="0"/>
                </a:cubicBezTo>
                <a:close/>
                <a:moveTo>
                  <a:pt x="175917" y="325256"/>
                </a:moveTo>
                <a:lnTo>
                  <a:pt x="175917" y="229072"/>
                </a:lnTo>
                <a:lnTo>
                  <a:pt x="217681" y="279695"/>
                </a:lnTo>
                <a:lnTo>
                  <a:pt x="236665" y="279695"/>
                </a:lnTo>
                <a:lnTo>
                  <a:pt x="280328" y="229072"/>
                </a:lnTo>
                <a:lnTo>
                  <a:pt x="280328" y="324624"/>
                </a:lnTo>
                <a:lnTo>
                  <a:pt x="323358" y="324624"/>
                </a:lnTo>
                <a:lnTo>
                  <a:pt x="323358" y="380309"/>
                </a:lnTo>
                <a:lnTo>
                  <a:pt x="132254" y="380309"/>
                </a:lnTo>
                <a:lnTo>
                  <a:pt x="132254" y="324624"/>
                </a:lnTo>
                <a:lnTo>
                  <a:pt x="175917" y="324624"/>
                </a:lnTo>
                <a:close/>
                <a:moveTo>
                  <a:pt x="378411" y="211353"/>
                </a:moveTo>
                <a:lnTo>
                  <a:pt x="323358" y="211353"/>
                </a:lnTo>
                <a:lnTo>
                  <a:pt x="323358" y="167691"/>
                </a:lnTo>
                <a:lnTo>
                  <a:pt x="280328" y="167691"/>
                </a:lnTo>
                <a:lnTo>
                  <a:pt x="227173" y="229704"/>
                </a:lnTo>
                <a:lnTo>
                  <a:pt x="176550" y="167691"/>
                </a:lnTo>
                <a:lnTo>
                  <a:pt x="132254" y="167691"/>
                </a:lnTo>
                <a:lnTo>
                  <a:pt x="132254" y="211353"/>
                </a:lnTo>
                <a:lnTo>
                  <a:pt x="77834" y="211353"/>
                </a:lnTo>
                <a:lnTo>
                  <a:pt x="77834" y="106309"/>
                </a:lnTo>
                <a:lnTo>
                  <a:pt x="378411" y="106309"/>
                </a:lnTo>
                <a:lnTo>
                  <a:pt x="378411" y="211353"/>
                </a:lnTo>
                <a:close/>
              </a:path>
            </a:pathLst>
          </a:custGeom>
          <a:solidFill>
            <a:srgbClr val="FFFFFF"/>
          </a:solidFill>
          <a:ln w="6218" cap="flat">
            <a:noFill/>
            <a:prstDash val="solid"/>
            <a:miter/>
          </a:ln>
        </p:spPr>
        <p:txBody>
          <a:bodyPr rtlCol="0" anchor="ctr"/>
          <a:lstStyle/>
          <a:p>
            <a:endParaRPr lang="en-US" sz="1350"/>
          </a:p>
        </p:txBody>
      </p:sp>
      <p:sp>
        <p:nvSpPr>
          <p:cNvPr id="7" name="Title 9">
            <a:extLst>
              <a:ext uri="{FF2B5EF4-FFF2-40B4-BE49-F238E27FC236}">
                <a16:creationId xmlns:a16="http://schemas.microsoft.com/office/drawing/2014/main" id="{CB8B2CBF-33A5-2045-8850-DC1256F5B835}"/>
              </a:ext>
            </a:extLst>
          </p:cNvPr>
          <p:cNvSpPr>
            <a:spLocks noGrp="1"/>
          </p:cNvSpPr>
          <p:nvPr>
            <p:ph type="title"/>
          </p:nvPr>
        </p:nvSpPr>
        <p:spPr>
          <a:xfrm>
            <a:off x="6180534" y="2579483"/>
            <a:ext cx="2614612" cy="1693464"/>
          </a:xfrm>
        </p:spPr>
        <p:txBody>
          <a:bodyPr tIns="0" rIns="0" bIns="0" anchor="ctr" anchorCtr="0"/>
          <a:lstStyle>
            <a:lvl1pPr>
              <a:lnSpc>
                <a:spcPct val="92000"/>
              </a:lnSpc>
              <a:defRPr sz="3300" b="0">
                <a:solidFill>
                  <a:schemeClr val="bg1"/>
                </a:solidFill>
              </a:defRPr>
            </a:lvl1pPr>
          </a:lstStyle>
          <a:p>
            <a:r>
              <a:rPr lang="en-US"/>
              <a:t>Click to edit Master title style</a:t>
            </a:r>
          </a:p>
        </p:txBody>
      </p:sp>
      <p:sp>
        <p:nvSpPr>
          <p:cNvPr id="8" name="Text Placeholder 15">
            <a:extLst>
              <a:ext uri="{FF2B5EF4-FFF2-40B4-BE49-F238E27FC236}">
                <a16:creationId xmlns:a16="http://schemas.microsoft.com/office/drawing/2014/main" id="{CCA19DE8-1AFB-114F-AF92-C355DCABAC50}"/>
              </a:ext>
            </a:extLst>
          </p:cNvPr>
          <p:cNvSpPr>
            <a:spLocks noGrp="1"/>
          </p:cNvSpPr>
          <p:nvPr>
            <p:ph type="body" sz="quarter" idx="19"/>
          </p:nvPr>
        </p:nvSpPr>
        <p:spPr>
          <a:xfrm>
            <a:off x="6178150" y="4272948"/>
            <a:ext cx="2616995" cy="1873853"/>
          </a:xfrm>
        </p:spPr>
        <p:txBody>
          <a:bodyPr tIns="0" bIns="91440" anchor="b" anchorCtr="0"/>
          <a:lstStyle>
            <a:lvl1pPr>
              <a:spcAft>
                <a:spcPts val="0"/>
              </a:spcAft>
              <a:buFontTx/>
              <a:buNone/>
              <a:defRPr sz="900" b="0" i="0" cap="none" baseline="0">
                <a:solidFill>
                  <a:schemeClr val="bg1"/>
                </a:solidFill>
                <a:latin typeface="+mn-lt"/>
                <a:ea typeface="Roboto" panose="02000000000000000000" pitchFamily="2" charset="0"/>
                <a:cs typeface="Verdana" panose="020B0604030504040204" pitchFamily="34" charset="0"/>
              </a:defRPr>
            </a:lvl1pPr>
            <a:lvl2pPr>
              <a:spcAft>
                <a:spcPts val="0"/>
              </a:spcAft>
              <a:buFontTx/>
              <a:buNone/>
              <a:defRPr sz="900" b="1" i="0" cap="none" baseline="0">
                <a:solidFill>
                  <a:schemeClr val="bg1"/>
                </a:solidFill>
                <a:latin typeface="+mn-lt"/>
                <a:ea typeface="Roboto" panose="02000000000000000000" pitchFamily="2" charset="0"/>
                <a:cs typeface="Verdana" panose="020B0604030504040204" pitchFamily="34" charset="0"/>
              </a:defRPr>
            </a:lvl2pPr>
            <a:lvl3pPr marL="0" indent="0">
              <a:spcAft>
                <a:spcPts val="0"/>
              </a:spcAft>
              <a:buFontTx/>
              <a:buNone/>
              <a:defRPr sz="900" b="0" i="0" cap="none" baseline="0">
                <a:solidFill>
                  <a:schemeClr val="bg1"/>
                </a:solidFill>
                <a:latin typeface="+mn-lt"/>
                <a:ea typeface="Roboto" panose="02000000000000000000" pitchFamily="2" charset="0"/>
                <a:cs typeface="Verdana" panose="020B0604030504040204" pitchFamily="34" charset="0"/>
              </a:defRPr>
            </a:lvl3pPr>
            <a:lvl4pPr marL="0" indent="0">
              <a:spcAft>
                <a:spcPts val="0"/>
              </a:spcAft>
              <a:buFontTx/>
              <a:buNone/>
              <a:defRPr sz="900" b="0" i="0" cap="none" baseline="0">
                <a:solidFill>
                  <a:schemeClr val="bg1"/>
                </a:solidFill>
                <a:latin typeface="+mn-lt"/>
                <a:ea typeface="Roboto" panose="02000000000000000000" pitchFamily="2" charset="0"/>
                <a:cs typeface="Verdana" panose="020B0604030504040204" pitchFamily="34" charset="0"/>
              </a:defRPr>
            </a:lvl4pPr>
            <a:lvl5pPr marL="0" indent="0">
              <a:spcAft>
                <a:spcPts val="0"/>
              </a:spcAft>
              <a:buFontTx/>
              <a:buNone/>
              <a:defRPr sz="900" b="0" i="0" cap="none" baseline="0">
                <a:solidFill>
                  <a:schemeClr val="bg1"/>
                </a:solidFill>
                <a:latin typeface="+mn-lt"/>
                <a:ea typeface="Roboto" panose="02000000000000000000" pitchFamily="2" charset="0"/>
                <a:cs typeface="Verdana" panose="020B0604030504040204" pitchFamily="34" charset="0"/>
              </a:defRPr>
            </a:lvl5pPr>
            <a:lvl6pPr marL="0" indent="0">
              <a:spcAft>
                <a:spcPts val="0"/>
              </a:spcAft>
              <a:buFontTx/>
              <a:buNone/>
              <a:defRPr sz="900" b="0" i="0" cap="none" baseline="0">
                <a:solidFill>
                  <a:schemeClr val="bg1"/>
                </a:solidFill>
                <a:latin typeface="+mn-lt"/>
                <a:ea typeface="Roboto" panose="02000000000000000000" pitchFamily="2" charset="0"/>
                <a:cs typeface="Verdana" panose="020B0604030504040204" pitchFamily="34" charset="0"/>
              </a:defRPr>
            </a:lvl6pPr>
            <a:lvl7pPr marL="0" indent="0">
              <a:spcAft>
                <a:spcPts val="0"/>
              </a:spcAft>
              <a:buFontTx/>
              <a:buNone/>
              <a:defRPr sz="900" b="0" i="0" cap="none" baseline="0">
                <a:solidFill>
                  <a:schemeClr val="bg1"/>
                </a:solidFill>
                <a:latin typeface="+mn-lt"/>
                <a:ea typeface="Roboto" panose="02000000000000000000" pitchFamily="2" charset="0"/>
                <a:cs typeface="Verdana" panose="020B0604030504040204" pitchFamily="34" charset="0"/>
              </a:defRPr>
            </a:lvl7pPr>
            <a:lvl8pPr marL="0" indent="0">
              <a:spcAft>
                <a:spcPts val="0"/>
              </a:spcAft>
              <a:buFontTx/>
              <a:buNone/>
              <a:defRPr sz="900" b="0" i="0" cap="none" baseline="0">
                <a:solidFill>
                  <a:schemeClr val="bg1"/>
                </a:solidFill>
                <a:latin typeface="+mn-lt"/>
                <a:ea typeface="Roboto" panose="02000000000000000000" pitchFamily="2" charset="0"/>
                <a:cs typeface="Verdana" panose="020B0604030504040204" pitchFamily="34" charset="0"/>
              </a:defRPr>
            </a:lvl8pPr>
            <a:lvl9pPr marL="0" indent="0">
              <a:spcAft>
                <a:spcPts val="0"/>
              </a:spcAft>
              <a:buFontTx/>
              <a:buNone/>
              <a:defRPr sz="900" b="0" i="0" cap="none" baseline="0">
                <a:solidFill>
                  <a:schemeClr val="bg1"/>
                </a:solidFill>
                <a:latin typeface="+mn-lt"/>
                <a:ea typeface="Roboto" panose="02000000000000000000" pitchFamily="2" charset="0"/>
                <a:cs typeface="Verdana" panose="020B0604030504040204" pitchFamily="34" charset="0"/>
              </a:defRPr>
            </a:lvl9pPr>
          </a:lstStyle>
          <a:p>
            <a:pPr lvl="0"/>
            <a:r>
              <a:rPr lang="en-US"/>
              <a:t>Click to edit Master text styles</a:t>
            </a:r>
          </a:p>
        </p:txBody>
      </p:sp>
      <p:sp>
        <p:nvSpPr>
          <p:cNvPr id="2" name="TextBox 1">
            <a:extLst>
              <a:ext uri="{FF2B5EF4-FFF2-40B4-BE49-F238E27FC236}">
                <a16:creationId xmlns:a16="http://schemas.microsoft.com/office/drawing/2014/main" id="{EFA81589-6DD6-614A-8FDE-B20F17C2DF5C}"/>
              </a:ext>
            </a:extLst>
          </p:cNvPr>
          <p:cNvSpPr txBox="1"/>
          <p:nvPr/>
        </p:nvSpPr>
        <p:spPr>
          <a:xfrm>
            <a:off x="6180534" y="6146800"/>
            <a:ext cx="2616995" cy="249238"/>
          </a:xfrm>
          <a:prstGeom prst="rect">
            <a:avLst/>
          </a:prstGeom>
          <a:noFill/>
        </p:spPr>
        <p:txBody>
          <a:bodyPr wrap="square" lIns="0" tIns="0" rIns="0" bIns="0" rtlCol="0" anchor="b" anchorCtr="0">
            <a:normAutofit/>
          </a:bodyPr>
          <a:lstStyle/>
          <a:p>
            <a:pPr marL="0" indent="-2743200" algn="l">
              <a:spcAft>
                <a:spcPts val="450"/>
              </a:spcAft>
            </a:pPr>
            <a:r>
              <a:rPr lang="en-US" sz="900" b="0" i="0">
                <a:solidFill>
                  <a:schemeClr val="bg1"/>
                </a:solidFill>
                <a:latin typeface="+mn-lt"/>
                <a:ea typeface="Roboto" panose="02000000000000000000" pitchFamily="2" charset="0"/>
                <a:cs typeface="Times New Roman" panose="02020603050405020304" pitchFamily="18" charset="0"/>
              </a:rPr>
              <a:t>tuftsmedicine.org</a:t>
            </a:r>
          </a:p>
        </p:txBody>
      </p:sp>
      <p:pic>
        <p:nvPicPr>
          <p:cNvPr id="34" name="Graphic 33">
            <a:extLst>
              <a:ext uri="{FF2B5EF4-FFF2-40B4-BE49-F238E27FC236}">
                <a16:creationId xmlns:a16="http://schemas.microsoft.com/office/drawing/2014/main" id="{736D22EC-29D3-A747-8687-A2D5F963524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42900" y="685801"/>
            <a:ext cx="1907953" cy="532257"/>
          </a:xfrm>
          <a:prstGeom prst="rect">
            <a:avLst/>
          </a:prstGeom>
        </p:spPr>
      </p:pic>
    </p:spTree>
    <p:extLst>
      <p:ext uri="{BB962C8B-B14F-4D97-AF65-F5344CB8AC3E}">
        <p14:creationId xmlns:p14="http://schemas.microsoft.com/office/powerpoint/2010/main" val="347474660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Layouts instruction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371B76C-0D0F-414F-8D72-65F7BF34134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D830462-9B5C-594B-BFB6-416B852F1C5A}"/>
              </a:ext>
            </a:extLst>
          </p:cNvPr>
          <p:cNvSpPr>
            <a:spLocks noGrp="1"/>
          </p:cNvSpPr>
          <p:nvPr>
            <p:ph type="sldNum" sz="quarter" idx="12"/>
          </p:nvPr>
        </p:nvSpPr>
        <p:spPr/>
        <p:txBody>
          <a:bodyPr/>
          <a:lstStyle>
            <a:lvl1pPr>
              <a:defRPr sz="750"/>
            </a:lvl1pPr>
          </a:lstStyle>
          <a:p>
            <a:fld id="{C1FF6DA9-008F-8B48-92A6-B652298478BF}" type="slidenum">
              <a:rPr lang="en-US" smtClean="0"/>
              <a:t>‹#›</a:t>
            </a:fld>
            <a:endParaRPr lang="en-US"/>
          </a:p>
        </p:txBody>
      </p:sp>
      <p:sp>
        <p:nvSpPr>
          <p:cNvPr id="8" name="Content Placeholder 4">
            <a:extLst>
              <a:ext uri="{FF2B5EF4-FFF2-40B4-BE49-F238E27FC236}">
                <a16:creationId xmlns:a16="http://schemas.microsoft.com/office/drawing/2014/main" id="{90F80118-2B21-BE44-A100-0777F4265343}"/>
              </a:ext>
            </a:extLst>
          </p:cNvPr>
          <p:cNvSpPr txBox="1">
            <a:spLocks/>
          </p:cNvSpPr>
          <p:nvPr/>
        </p:nvSpPr>
        <p:spPr>
          <a:xfrm>
            <a:off x="6353175" y="1576388"/>
            <a:ext cx="2444354" cy="4830762"/>
          </a:xfrm>
          <a:prstGeom prst="rect">
            <a:avLst/>
          </a:prstGeom>
        </p:spPr>
        <p:txBody>
          <a:bodyPr lIns="0" tIns="0" rIns="0" bIns="0"/>
          <a:lstStyle>
            <a:lvl1pPr marL="0" indent="0" algn="l" defTabSz="914400" rtl="0" eaLnBrk="1" latinLnBrk="0" hangingPunct="1">
              <a:lnSpc>
                <a:spcPct val="100000"/>
              </a:lnSpc>
              <a:spcBef>
                <a:spcPts val="0"/>
              </a:spcBef>
              <a:spcAft>
                <a:spcPts val="900"/>
              </a:spcAft>
              <a:buFont typeface="Arial" panose="020B0604020202020204" pitchFamily="34" charset="0"/>
              <a:buNone/>
              <a:defRPr sz="1600" b="0" i="0" kern="1200">
                <a:solidFill>
                  <a:schemeClr val="tx2"/>
                </a:solidFill>
                <a:latin typeface="+mn-lt"/>
                <a:ea typeface="Arial" charset="0"/>
                <a:cs typeface="Arial" charset="0"/>
              </a:defRPr>
            </a:lvl1pPr>
            <a:lvl2pPr marL="0" indent="0" algn="l" defTabSz="914400" rtl="0" eaLnBrk="1" latinLnBrk="0" hangingPunct="1">
              <a:lnSpc>
                <a:spcPct val="100000"/>
              </a:lnSpc>
              <a:spcBef>
                <a:spcPts val="0"/>
              </a:spcBef>
              <a:spcAft>
                <a:spcPts val="900"/>
              </a:spcAft>
              <a:buClr>
                <a:schemeClr val="tx2"/>
              </a:buClr>
              <a:buFontTx/>
              <a:buNone/>
              <a:tabLst>
                <a:tab pos="280988" algn="l"/>
              </a:tabLst>
              <a:defRPr sz="1800" b="1" i="0" kern="1200">
                <a:solidFill>
                  <a:schemeClr val="accent1"/>
                </a:solidFill>
                <a:latin typeface="+mn-lt"/>
                <a:ea typeface="Corbel" charset="0"/>
                <a:cs typeface="Corbel" charset="0"/>
              </a:defRPr>
            </a:lvl2pPr>
            <a:lvl3pPr marL="228600" indent="-227013" algn="l" defTabSz="292608" rtl="0" eaLnBrk="1" latinLnBrk="0" hangingPunct="1">
              <a:lnSpc>
                <a:spcPct val="100000"/>
              </a:lnSpc>
              <a:spcBef>
                <a:spcPts val="0"/>
              </a:spcBef>
              <a:spcAft>
                <a:spcPts val="900"/>
              </a:spcAft>
              <a:buClr>
                <a:schemeClr val="accent2"/>
              </a:buClr>
              <a:buFont typeface="Arial" panose="020B0604020202020204" pitchFamily="34" charset="0"/>
              <a:buChar char="•"/>
              <a:tabLst>
                <a:tab pos="276225" algn="l"/>
                <a:tab pos="584200" algn="l"/>
              </a:tabLst>
              <a:defRPr sz="1600" b="0" i="0" kern="1200">
                <a:solidFill>
                  <a:schemeClr val="tx2"/>
                </a:solidFill>
                <a:latin typeface="+mn-lt"/>
                <a:ea typeface="Corbel" charset="0"/>
                <a:cs typeface="Corbel" charset="0"/>
              </a:defRPr>
            </a:lvl3pPr>
            <a:lvl4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i="0" kern="1200">
                <a:solidFill>
                  <a:schemeClr val="tx2"/>
                </a:solidFill>
                <a:latin typeface="+mn-lt"/>
                <a:ea typeface="Corbel" charset="0"/>
                <a:cs typeface="Corbel" charset="0"/>
              </a:defRPr>
            </a:lvl4pPr>
            <a:lvl5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kern="1200">
                <a:solidFill>
                  <a:schemeClr val="tx2"/>
                </a:solidFill>
                <a:latin typeface="+mn-lt"/>
                <a:ea typeface="Corbel" charset="0"/>
                <a:cs typeface="Corbel" charset="0"/>
              </a:defRPr>
            </a:lvl5pPr>
            <a:lvl6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6pPr>
            <a:lvl7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7pPr>
            <a:lvl8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8pPr>
            <a:lvl9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9pPr>
          </a:lstStyle>
          <a:p>
            <a:r>
              <a:rPr lang="en-US" sz="900" b="1" dirty="0">
                <a:ea typeface="Corbel" charset="0"/>
                <a:cs typeface="Corbel" charset="0"/>
              </a:rPr>
              <a:t>Slide layouts</a:t>
            </a:r>
            <a:endParaRPr lang="en-US" sz="900" dirty="0">
              <a:ea typeface="Corbel" charset="0"/>
              <a:cs typeface="Corbel" charset="0"/>
            </a:endParaRPr>
          </a:p>
          <a:p>
            <a:r>
              <a:rPr lang="en-US" sz="900" dirty="0">
                <a:ea typeface="Corbel" charset="0"/>
                <a:cs typeface="Corbel" charset="0"/>
              </a:rPr>
              <a:t>A variety of slides are available for you to choose from when building a PPT presentation. The layouts are presented on the following slides. As you build slides you can choose which layout best fits your content. </a:t>
            </a:r>
          </a:p>
          <a:p>
            <a:pPr marL="171450" indent="-171450">
              <a:buFont typeface="+mj-lt"/>
              <a:buAutoNum type="arabicPeriod"/>
            </a:pPr>
            <a:r>
              <a:rPr lang="en-US" sz="900" dirty="0">
                <a:ea typeface="Corbel" charset="0"/>
                <a:cs typeface="Corbel" charset="0"/>
              </a:rPr>
              <a:t>Under the Home tab, click the “Layout” button to open the options.</a:t>
            </a:r>
          </a:p>
          <a:p>
            <a:pPr marL="171450" indent="-171450">
              <a:buFont typeface="+mj-lt"/>
              <a:buAutoNum type="arabicPeriod"/>
            </a:pPr>
            <a:r>
              <a:rPr lang="en-US" sz="900" dirty="0">
                <a:ea typeface="Corbel" charset="0"/>
                <a:cs typeface="Corbel" charset="0"/>
              </a:rPr>
              <a:t>Clicking your choice will bring up the </a:t>
            </a:r>
            <a:br>
              <a:rPr lang="en-US" sz="900" dirty="0">
                <a:ea typeface="Corbel" charset="0"/>
                <a:cs typeface="Corbel" charset="0"/>
              </a:rPr>
            </a:br>
            <a:r>
              <a:rPr lang="en-US" sz="900" dirty="0">
                <a:ea typeface="Corbel" charset="0"/>
                <a:cs typeface="Corbel" charset="0"/>
              </a:rPr>
              <a:t>page layout. </a:t>
            </a:r>
          </a:p>
          <a:p>
            <a:pPr marL="171450" indent="-171450">
              <a:buFont typeface="+mj-lt"/>
              <a:buAutoNum type="arabicPeriod"/>
            </a:pPr>
            <a:r>
              <a:rPr lang="en-US" sz="900" dirty="0">
                <a:ea typeface="Corbel" charset="0"/>
                <a:cs typeface="Corbel" charset="0"/>
              </a:rPr>
              <a:t>A variety of covers, dividers, and content slides are available to build your presentation, with variations of each.</a:t>
            </a:r>
          </a:p>
          <a:p>
            <a:pPr marL="171450" indent="-171450">
              <a:buFont typeface="+mj-lt"/>
              <a:buAutoNum type="arabicPeriod"/>
            </a:pPr>
            <a:r>
              <a:rPr lang="en-US" sz="900" dirty="0">
                <a:ea typeface="Corbel" charset="0"/>
                <a:cs typeface="Corbel" charset="0"/>
              </a:rPr>
              <a:t>Delete any slides in the following examples</a:t>
            </a:r>
            <a:br>
              <a:rPr lang="en-US" sz="900" dirty="0">
                <a:ea typeface="Corbel" charset="0"/>
                <a:cs typeface="Corbel" charset="0"/>
              </a:rPr>
            </a:br>
            <a:r>
              <a:rPr lang="en-US" sz="900" dirty="0">
                <a:ea typeface="Corbel" charset="0"/>
                <a:cs typeface="Corbel" charset="0"/>
              </a:rPr>
              <a:t> that you do not need to use. They are only presented so you can see all of the </a:t>
            </a:r>
            <a:br>
              <a:rPr lang="en-US" sz="900" dirty="0">
                <a:ea typeface="Corbel" charset="0"/>
                <a:cs typeface="Corbel" charset="0"/>
              </a:rPr>
            </a:br>
            <a:r>
              <a:rPr lang="en-US" sz="900" dirty="0">
                <a:ea typeface="Corbel" charset="0"/>
                <a:cs typeface="Corbel" charset="0"/>
              </a:rPr>
              <a:t>available layouts.</a:t>
            </a:r>
          </a:p>
        </p:txBody>
      </p:sp>
      <p:pic>
        <p:nvPicPr>
          <p:cNvPr id="10" name="Picture 9">
            <a:extLst>
              <a:ext uri="{FF2B5EF4-FFF2-40B4-BE49-F238E27FC236}">
                <a16:creationId xmlns:a16="http://schemas.microsoft.com/office/drawing/2014/main" id="{5F5C606E-7600-1D40-9617-DE92CC3256B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 t="-4" r="-23167" b="-332073"/>
          <a:stretch/>
        </p:blipFill>
        <p:spPr>
          <a:xfrm>
            <a:off x="1119188" y="1576388"/>
            <a:ext cx="5062537" cy="3929062"/>
          </a:xfrm>
          <a:prstGeom prst="rect">
            <a:avLst/>
          </a:prstGeom>
          <a:solidFill>
            <a:schemeClr val="tx2">
              <a:lumMod val="20000"/>
              <a:lumOff val="80000"/>
            </a:schemeClr>
          </a:solidFill>
          <a:ln>
            <a:solidFill>
              <a:schemeClr val="tx2"/>
            </a:solidFill>
          </a:ln>
        </p:spPr>
      </p:pic>
      <p:pic>
        <p:nvPicPr>
          <p:cNvPr id="11" name="Picture 10">
            <a:extLst>
              <a:ext uri="{FF2B5EF4-FFF2-40B4-BE49-F238E27FC236}">
                <a16:creationId xmlns:a16="http://schemas.microsoft.com/office/drawing/2014/main" id="{65CC8236-0AC6-F743-9874-50669FA51B52}"/>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559697" y="2446317"/>
            <a:ext cx="2422610" cy="3052160"/>
          </a:xfrm>
          <a:prstGeom prst="rect">
            <a:avLst/>
          </a:prstGeom>
          <a:ln>
            <a:noFill/>
          </a:ln>
        </p:spPr>
      </p:pic>
      <p:pic>
        <p:nvPicPr>
          <p:cNvPr id="12" name="Picture 11">
            <a:extLst>
              <a:ext uri="{FF2B5EF4-FFF2-40B4-BE49-F238E27FC236}">
                <a16:creationId xmlns:a16="http://schemas.microsoft.com/office/drawing/2014/main" id="{1988B8C0-5077-B641-9925-EDFB9A4B6B1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163179" y="2031525"/>
            <a:ext cx="396518" cy="528690"/>
          </a:xfrm>
          <a:prstGeom prst="rect">
            <a:avLst/>
          </a:prstGeom>
        </p:spPr>
      </p:pic>
      <p:sp>
        <p:nvSpPr>
          <p:cNvPr id="13" name="TextBox 12">
            <a:extLst>
              <a:ext uri="{FF2B5EF4-FFF2-40B4-BE49-F238E27FC236}">
                <a16:creationId xmlns:a16="http://schemas.microsoft.com/office/drawing/2014/main" id="{E6DD46E5-62AA-9E40-A927-775456789545}"/>
              </a:ext>
            </a:extLst>
          </p:cNvPr>
          <p:cNvSpPr txBox="1"/>
          <p:nvPr/>
        </p:nvSpPr>
        <p:spPr>
          <a:xfrm>
            <a:off x="1119187" y="457200"/>
            <a:ext cx="5062538" cy="793751"/>
          </a:xfrm>
          <a:prstGeom prst="rect">
            <a:avLst/>
          </a:prstGeom>
          <a:noFill/>
        </p:spPr>
        <p:txBody>
          <a:bodyPr wrap="square" lIns="0" tIns="274320" rIns="0" bIns="0" rtlCol="0">
            <a:noAutofit/>
          </a:bodyPr>
          <a:lstStyle/>
          <a:p>
            <a:pPr marL="0" indent="-2743200" algn="l">
              <a:spcAft>
                <a:spcPts val="450"/>
              </a:spcAft>
            </a:pPr>
            <a:r>
              <a:rPr kumimoji="0" lang="en-US" sz="2250" b="0" i="0" u="none" strike="noStrike" kern="1200" cap="none" spc="0" normalizeH="0" baseline="0" noProof="0">
                <a:ln>
                  <a:noFill/>
                </a:ln>
                <a:solidFill>
                  <a:schemeClr val="accent1"/>
                </a:solidFill>
                <a:effectLst/>
                <a:uLnTx/>
                <a:uFillTx/>
                <a:latin typeface="Rockwell" panose="02060603020205020403" pitchFamily="18" charset="77"/>
                <a:ea typeface="Roboto Medium" panose="02000000000000000000" pitchFamily="2" charset="0"/>
                <a:cs typeface="Verdana" panose="020B0604030504040204" pitchFamily="34" charset="0"/>
              </a:rPr>
              <a:t>Instructions: Layouts</a:t>
            </a:r>
            <a:endParaRPr lang="en-US" sz="2250" b="0" i="0">
              <a:solidFill>
                <a:schemeClr val="accent1"/>
              </a:solidFill>
              <a:latin typeface="Rockwell" panose="02060603020205020403" pitchFamily="18" charset="77"/>
              <a:ea typeface="Roboto" panose="02000000000000000000" pitchFamily="2" charset="0"/>
              <a:cs typeface="Times New Roman" panose="02020603050405020304" pitchFamily="18" charset="0"/>
            </a:endParaRPr>
          </a:p>
        </p:txBody>
      </p:sp>
      <p:pic>
        <p:nvPicPr>
          <p:cNvPr id="14" name="Picture 13" descr="Logo, icon&#10;&#10;Description automatically generated">
            <a:extLst>
              <a:ext uri="{FF2B5EF4-FFF2-40B4-BE49-F238E27FC236}">
                <a16:creationId xmlns:a16="http://schemas.microsoft.com/office/drawing/2014/main" id="{E862F39D-5291-DC4F-BBFB-93CF60AA2FF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8161" y="372269"/>
            <a:ext cx="270272" cy="360363"/>
          </a:xfrm>
          <a:prstGeom prst="rect">
            <a:avLst/>
          </a:prstGeom>
        </p:spPr>
      </p:pic>
    </p:spTree>
    <p:extLst>
      <p:ext uri="{BB962C8B-B14F-4D97-AF65-F5344CB8AC3E}">
        <p14:creationId xmlns:p14="http://schemas.microsoft.com/office/powerpoint/2010/main" val="307192143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ext Styles instruction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BE98EB3-77D2-3B41-B565-7B872F2A4636}"/>
              </a:ext>
            </a:extLst>
          </p:cNvPr>
          <p:cNvSpPr>
            <a:spLocks noGrp="1"/>
          </p:cNvSpPr>
          <p:nvPr>
            <p:ph type="ftr" sz="quarter" idx="13"/>
          </p:nvPr>
        </p:nvSpPr>
        <p:spPr/>
        <p:txBody>
          <a:bodyPr/>
          <a:lstStyle/>
          <a:p>
            <a:endParaRPr lang="en-US"/>
          </a:p>
        </p:txBody>
      </p:sp>
      <p:sp>
        <p:nvSpPr>
          <p:cNvPr id="3" name="Slide Number Placeholder 2">
            <a:extLst>
              <a:ext uri="{FF2B5EF4-FFF2-40B4-BE49-F238E27FC236}">
                <a16:creationId xmlns:a16="http://schemas.microsoft.com/office/drawing/2014/main" id="{3B81BF45-6FDB-A441-9E89-7B0B4BBB3701}"/>
              </a:ext>
            </a:extLst>
          </p:cNvPr>
          <p:cNvSpPr>
            <a:spLocks noGrp="1"/>
          </p:cNvSpPr>
          <p:nvPr>
            <p:ph type="sldNum" sz="quarter" idx="14"/>
          </p:nvPr>
        </p:nvSpPr>
        <p:spPr/>
        <p:txBody>
          <a:bodyPr/>
          <a:lstStyle>
            <a:lvl1pPr>
              <a:defRPr sz="750"/>
            </a:lvl1pPr>
          </a:lstStyle>
          <a:p>
            <a:fld id="{C1FF6DA9-008F-8B48-92A6-B652298478BF}" type="slidenum">
              <a:rPr lang="en-US" smtClean="0"/>
              <a:t>‹#›</a:t>
            </a:fld>
            <a:endParaRPr lang="en-US"/>
          </a:p>
        </p:txBody>
      </p:sp>
      <p:sp>
        <p:nvSpPr>
          <p:cNvPr id="8" name="Content Placeholder 4">
            <a:extLst>
              <a:ext uri="{FF2B5EF4-FFF2-40B4-BE49-F238E27FC236}">
                <a16:creationId xmlns:a16="http://schemas.microsoft.com/office/drawing/2014/main" id="{6185740E-6E5D-8945-8423-BA8DD954ADC2}"/>
              </a:ext>
            </a:extLst>
          </p:cNvPr>
          <p:cNvSpPr txBox="1">
            <a:spLocks/>
          </p:cNvSpPr>
          <p:nvPr/>
        </p:nvSpPr>
        <p:spPr>
          <a:xfrm>
            <a:off x="6353175" y="1576388"/>
            <a:ext cx="2444354" cy="4830762"/>
          </a:xfrm>
          <a:prstGeom prst="rect">
            <a:avLst/>
          </a:prstGeom>
        </p:spPr>
        <p:txBody>
          <a:bodyPr lIns="0" tIns="0" rIns="0" bIns="0"/>
          <a:lstStyle>
            <a:lvl1pPr marL="0" indent="0" algn="l" defTabSz="914400" rtl="0" eaLnBrk="1" latinLnBrk="0" hangingPunct="1">
              <a:lnSpc>
                <a:spcPct val="100000"/>
              </a:lnSpc>
              <a:spcBef>
                <a:spcPts val="0"/>
              </a:spcBef>
              <a:spcAft>
                <a:spcPts val="900"/>
              </a:spcAft>
              <a:buFont typeface="Arial" panose="020B0604020202020204" pitchFamily="34" charset="0"/>
              <a:buNone/>
              <a:defRPr sz="1600" b="0" i="0" kern="1200">
                <a:solidFill>
                  <a:schemeClr val="tx2"/>
                </a:solidFill>
                <a:latin typeface="+mn-lt"/>
                <a:ea typeface="Arial" charset="0"/>
                <a:cs typeface="Arial" charset="0"/>
              </a:defRPr>
            </a:lvl1pPr>
            <a:lvl2pPr marL="0" indent="0" algn="l" defTabSz="914400" rtl="0" eaLnBrk="1" latinLnBrk="0" hangingPunct="1">
              <a:lnSpc>
                <a:spcPct val="100000"/>
              </a:lnSpc>
              <a:spcBef>
                <a:spcPts val="0"/>
              </a:spcBef>
              <a:spcAft>
                <a:spcPts val="900"/>
              </a:spcAft>
              <a:buClr>
                <a:schemeClr val="tx2"/>
              </a:buClr>
              <a:buFontTx/>
              <a:buNone/>
              <a:tabLst>
                <a:tab pos="280988" algn="l"/>
              </a:tabLst>
              <a:defRPr sz="1800" b="1" i="0" kern="1200">
                <a:solidFill>
                  <a:schemeClr val="accent1"/>
                </a:solidFill>
                <a:latin typeface="+mn-lt"/>
                <a:ea typeface="Corbel" charset="0"/>
                <a:cs typeface="Corbel" charset="0"/>
              </a:defRPr>
            </a:lvl2pPr>
            <a:lvl3pPr marL="228600" indent="-227013" algn="l" defTabSz="292608" rtl="0" eaLnBrk="1" latinLnBrk="0" hangingPunct="1">
              <a:lnSpc>
                <a:spcPct val="100000"/>
              </a:lnSpc>
              <a:spcBef>
                <a:spcPts val="0"/>
              </a:spcBef>
              <a:spcAft>
                <a:spcPts val="900"/>
              </a:spcAft>
              <a:buClr>
                <a:schemeClr val="accent2"/>
              </a:buClr>
              <a:buFont typeface="Arial" panose="020B0604020202020204" pitchFamily="34" charset="0"/>
              <a:buChar char="•"/>
              <a:tabLst>
                <a:tab pos="276225" algn="l"/>
                <a:tab pos="584200" algn="l"/>
              </a:tabLst>
              <a:defRPr sz="1600" b="0" i="0" kern="1200">
                <a:solidFill>
                  <a:schemeClr val="tx2"/>
                </a:solidFill>
                <a:latin typeface="+mn-lt"/>
                <a:ea typeface="Corbel" charset="0"/>
                <a:cs typeface="Corbel" charset="0"/>
              </a:defRPr>
            </a:lvl3pPr>
            <a:lvl4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i="0" kern="1200">
                <a:solidFill>
                  <a:schemeClr val="tx2"/>
                </a:solidFill>
                <a:latin typeface="+mn-lt"/>
                <a:ea typeface="Corbel" charset="0"/>
                <a:cs typeface="Corbel" charset="0"/>
              </a:defRPr>
            </a:lvl4pPr>
            <a:lvl5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kern="1200">
                <a:solidFill>
                  <a:schemeClr val="tx2"/>
                </a:solidFill>
                <a:latin typeface="+mn-lt"/>
                <a:ea typeface="Corbel" charset="0"/>
                <a:cs typeface="Corbel" charset="0"/>
              </a:defRPr>
            </a:lvl5pPr>
            <a:lvl6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6pPr>
            <a:lvl7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7pPr>
            <a:lvl8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8pPr>
            <a:lvl9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9pPr>
          </a:lstStyle>
          <a:p>
            <a:r>
              <a:rPr lang="en-US" sz="900" b="1" dirty="0">
                <a:ea typeface="Corbel" charset="0"/>
                <a:cs typeface="Corbel" charset="0"/>
              </a:rPr>
              <a:t>Preloaded text styles</a:t>
            </a:r>
            <a:endParaRPr lang="en-US" sz="900" dirty="0">
              <a:ea typeface="Corbel" charset="0"/>
              <a:cs typeface="Corbel" charset="0"/>
            </a:endParaRPr>
          </a:p>
          <a:p>
            <a:r>
              <a:rPr lang="en-US" sz="900" dirty="0">
                <a:ea typeface="Corbel" charset="0"/>
                <a:cs typeface="Corbel" charset="0"/>
              </a:rPr>
              <a:t>All approved fonts, sizes, text colors and bullets are preloaded into the ”list level” arrows. Standard body copy is the default “first level”, and you can switch to other pre-approved styles by clicking through the arrows. </a:t>
            </a:r>
            <a:br>
              <a:rPr lang="en-US" sz="900" dirty="0">
                <a:ea typeface="Corbel" charset="0"/>
                <a:cs typeface="Corbel" charset="0"/>
              </a:rPr>
            </a:br>
            <a:br>
              <a:rPr lang="en-US" sz="900" dirty="0">
                <a:ea typeface="Corbel" charset="0"/>
                <a:cs typeface="Corbel" charset="0"/>
              </a:rPr>
            </a:br>
            <a:r>
              <a:rPr lang="en-US" sz="900" dirty="0">
                <a:ea typeface="Corbel" charset="0"/>
                <a:cs typeface="Corbel" charset="0"/>
              </a:rPr>
              <a:t>Using the “Bullet” icon is discouraged, as it will default to the built-in PowerPoint indent/bullet </a:t>
            </a:r>
            <a:br>
              <a:rPr lang="en-US" sz="900" dirty="0">
                <a:ea typeface="Corbel" charset="0"/>
                <a:cs typeface="Corbel" charset="0"/>
              </a:rPr>
            </a:br>
            <a:r>
              <a:rPr lang="en-US" sz="900" dirty="0">
                <a:ea typeface="Corbel" charset="0"/>
                <a:cs typeface="Corbel" charset="0"/>
              </a:rPr>
              <a:t>styles and will not make use of the custom indent/bullet styles. </a:t>
            </a:r>
            <a:br>
              <a:rPr lang="en-US" sz="900" dirty="0">
                <a:ea typeface="Corbel" charset="0"/>
                <a:cs typeface="Corbel" charset="0"/>
              </a:rPr>
            </a:br>
            <a:br>
              <a:rPr lang="en-US" sz="900" dirty="0">
                <a:ea typeface="Corbel" charset="0"/>
                <a:cs typeface="Corbel" charset="0"/>
              </a:rPr>
            </a:br>
            <a:r>
              <a:rPr lang="en-US" sz="900" dirty="0">
                <a:ea typeface="Corbel" charset="0"/>
                <a:cs typeface="Corbel" charset="0"/>
              </a:rPr>
              <a:t>Instead, use the “Decrease/Increase List Level” buttons in the Home tab for all text adjustments to ensure all fonts, colors, sizes remain </a:t>
            </a:r>
            <a:br>
              <a:rPr lang="en-US" sz="900" dirty="0">
                <a:ea typeface="Corbel" charset="0"/>
                <a:cs typeface="Corbel" charset="0"/>
              </a:rPr>
            </a:br>
            <a:r>
              <a:rPr lang="en-US" sz="900" dirty="0">
                <a:ea typeface="Corbel" charset="0"/>
                <a:cs typeface="Corbel" charset="0"/>
              </a:rPr>
              <a:t>on brand. </a:t>
            </a:r>
            <a:br>
              <a:rPr lang="en-US" sz="900" dirty="0">
                <a:ea typeface="Corbel" charset="0"/>
                <a:cs typeface="Corbel" charset="0"/>
              </a:rPr>
            </a:br>
            <a:br>
              <a:rPr lang="en-US" sz="900" dirty="0">
                <a:ea typeface="Corbel" charset="0"/>
                <a:cs typeface="Corbel" charset="0"/>
              </a:rPr>
            </a:br>
            <a:r>
              <a:rPr lang="en-US" sz="900" dirty="0">
                <a:ea typeface="Corbel" charset="0"/>
                <a:cs typeface="Corbel" charset="0"/>
              </a:rPr>
              <a:t>The standard text options are shown to the left, but different text boxes have different preloaded options depending on the specific layout.</a:t>
            </a:r>
          </a:p>
          <a:p>
            <a:endParaRPr lang="en-US" sz="900"/>
          </a:p>
        </p:txBody>
      </p:sp>
      <p:grpSp>
        <p:nvGrpSpPr>
          <p:cNvPr id="10" name="Group 9">
            <a:extLst>
              <a:ext uri="{FF2B5EF4-FFF2-40B4-BE49-F238E27FC236}">
                <a16:creationId xmlns:a16="http://schemas.microsoft.com/office/drawing/2014/main" id="{31B66E29-DC4F-404A-A4F2-8860E6327AEB}"/>
              </a:ext>
            </a:extLst>
          </p:cNvPr>
          <p:cNvGrpSpPr/>
          <p:nvPr/>
        </p:nvGrpSpPr>
        <p:grpSpPr>
          <a:xfrm>
            <a:off x="1119187" y="1576389"/>
            <a:ext cx="5062537" cy="1080037"/>
            <a:chOff x="1149330" y="1584325"/>
            <a:chExt cx="6734194" cy="1077501"/>
          </a:xfrm>
        </p:grpSpPr>
        <p:pic>
          <p:nvPicPr>
            <p:cNvPr id="11" name="Picture 10">
              <a:extLst>
                <a:ext uri="{FF2B5EF4-FFF2-40B4-BE49-F238E27FC236}">
                  <a16:creationId xmlns:a16="http://schemas.microsoft.com/office/drawing/2014/main" id="{5B97637F-F1E7-A649-88D5-8B461606432E}"/>
                </a:ext>
              </a:extLst>
            </p:cNvPr>
            <p:cNvPicPr>
              <a:picLocks noChangeAspect="1"/>
            </p:cNvPicPr>
            <p:nvPr/>
          </p:nvPicPr>
          <p:blipFill rotWithShape="1">
            <a:blip r:embed="rId3">
              <a:extLst>
                <a:ext uri="{28A0092B-C50C-407E-A947-70E740481C1C}">
                  <a14:useLocalDpi xmlns:a14="http://schemas.microsoft.com/office/drawing/2010/main"/>
                </a:ext>
              </a:extLst>
            </a:blip>
            <a:srcRect l="9203"/>
            <a:stretch/>
          </p:blipFill>
          <p:spPr>
            <a:xfrm>
              <a:off x="1149330" y="1584325"/>
              <a:ext cx="6734194" cy="1077501"/>
            </a:xfrm>
            <a:prstGeom prst="rect">
              <a:avLst/>
            </a:prstGeom>
            <a:ln>
              <a:noFill/>
            </a:ln>
          </p:spPr>
        </p:pic>
        <p:sp>
          <p:nvSpPr>
            <p:cNvPr id="12" name="TextBox 11">
              <a:extLst>
                <a:ext uri="{FF2B5EF4-FFF2-40B4-BE49-F238E27FC236}">
                  <a16:creationId xmlns:a16="http://schemas.microsoft.com/office/drawing/2014/main" id="{E4F6AFDA-68CC-C14D-BF0B-BBE6390E033D}"/>
                </a:ext>
              </a:extLst>
            </p:cNvPr>
            <p:cNvSpPr txBox="1"/>
            <p:nvPr/>
          </p:nvSpPr>
          <p:spPr>
            <a:xfrm>
              <a:off x="5786518" y="1855811"/>
              <a:ext cx="557460" cy="552697"/>
            </a:xfrm>
            <a:prstGeom prst="rect">
              <a:avLst/>
            </a:prstGeom>
            <a:noFill/>
          </p:spPr>
          <p:txBody>
            <a:bodyPr wrap="square" rtlCol="0">
              <a:spAutoFit/>
            </a:bodyPr>
            <a:lstStyle/>
            <a:p>
              <a:r>
                <a:rPr lang="en-US" sz="3000" dirty="0">
                  <a:solidFill>
                    <a:srgbClr val="C00000"/>
                  </a:solidFill>
                </a:rPr>
                <a:t>X</a:t>
              </a:r>
            </a:p>
          </p:txBody>
        </p:sp>
        <p:sp>
          <p:nvSpPr>
            <p:cNvPr id="14" name="Oval 13">
              <a:extLst>
                <a:ext uri="{FF2B5EF4-FFF2-40B4-BE49-F238E27FC236}">
                  <a16:creationId xmlns:a16="http://schemas.microsoft.com/office/drawing/2014/main" id="{B8E7A103-7DC5-EC4B-9415-1EB8C6EFBCDE}"/>
                </a:ext>
              </a:extLst>
            </p:cNvPr>
            <p:cNvSpPr/>
            <p:nvPr/>
          </p:nvSpPr>
          <p:spPr bwMode="auto">
            <a:xfrm>
              <a:off x="6500812" y="2021681"/>
              <a:ext cx="678657" cy="385763"/>
            </a:xfrm>
            <a:prstGeom prst="ellipse">
              <a:avLst/>
            </a:prstGeom>
            <a:noFill/>
            <a:ln w="38100" cap="flat">
              <a:solidFill>
                <a:srgbClr val="C00000"/>
              </a:solidFill>
              <a:bevel/>
              <a:headEnd/>
              <a:tailEnd/>
            </a:ln>
            <a:effectLst/>
          </p:spPr>
          <p:txBody>
            <a:bodyPr wrap="none" rtlCol="0" anchor="ctr"/>
            <a:lstStyle/>
            <a:p>
              <a:pPr algn="ctr"/>
              <a:endParaRPr lang="en-US" sz="1350" dirty="0"/>
            </a:p>
          </p:txBody>
        </p:sp>
      </p:grpSp>
      <p:sp>
        <p:nvSpPr>
          <p:cNvPr id="15" name="TextBox 14">
            <a:extLst>
              <a:ext uri="{FF2B5EF4-FFF2-40B4-BE49-F238E27FC236}">
                <a16:creationId xmlns:a16="http://schemas.microsoft.com/office/drawing/2014/main" id="{07B2E404-454A-F44E-A26A-77501CC24913}"/>
              </a:ext>
            </a:extLst>
          </p:cNvPr>
          <p:cNvSpPr txBox="1"/>
          <p:nvPr/>
        </p:nvSpPr>
        <p:spPr>
          <a:xfrm>
            <a:off x="1119187" y="2968627"/>
            <a:ext cx="5060155" cy="2795023"/>
          </a:xfrm>
          <a:prstGeom prst="rect">
            <a:avLst/>
          </a:prstGeom>
          <a:noFill/>
        </p:spPr>
        <p:txBody>
          <a:bodyPr wrap="square" lIns="0" tIns="68580" rIns="0" bIns="0" rtlCol="0">
            <a:normAutofit/>
          </a:bodyPr>
          <a:lstStyle/>
          <a:p>
            <a:pPr marL="0" marR="0" lvl="0" indent="0" algn="l" defTabSz="685800" rtl="0" eaLnBrk="1" fontAlgn="auto" latinLnBrk="0" hangingPunct="1">
              <a:lnSpc>
                <a:spcPct val="100000"/>
              </a:lnSpc>
              <a:spcBef>
                <a:spcPts val="0"/>
              </a:spcBef>
              <a:spcAft>
                <a:spcPts val="450"/>
              </a:spcAft>
              <a:buClrTx/>
              <a:buSzTx/>
              <a:buFont typeface="Arial" panose="020B0604020202020204" pitchFamily="34" charset="0"/>
              <a:buNone/>
              <a:tabLst/>
              <a:defRPr/>
            </a:pPr>
            <a:r>
              <a:rPr kumimoji="0" lang="en-US" sz="1350" b="0" i="0" u="none" strike="noStrike" kern="1200" cap="none" spc="0" normalizeH="0" baseline="0" noProof="0">
                <a:ln>
                  <a:noFill/>
                </a:ln>
                <a:solidFill>
                  <a:srgbClr val="000000"/>
                </a:solidFill>
                <a:effectLst/>
                <a:uLnTx/>
                <a:uFillTx/>
                <a:latin typeface="+mn-lt"/>
                <a:ea typeface="Roboto" panose="02000000000000000000" pitchFamily="2" charset="0"/>
                <a:cs typeface="Times New Roman" panose="02020603050405020304" pitchFamily="18" charset="0"/>
              </a:rPr>
              <a:t>Text level 1 – 18pt Arial (body copy)</a:t>
            </a:r>
          </a:p>
          <a:p>
            <a:pPr marL="0" marR="0" lvl="1" indent="0" algn="l" defTabSz="685800" rtl="0" eaLnBrk="1" fontAlgn="auto" latinLnBrk="0" hangingPunct="1">
              <a:lnSpc>
                <a:spcPct val="100000"/>
              </a:lnSpc>
              <a:spcBef>
                <a:spcPts val="0"/>
              </a:spcBef>
              <a:spcAft>
                <a:spcPts val="450"/>
              </a:spcAft>
              <a:buClr>
                <a:srgbClr val="00348E"/>
              </a:buClr>
              <a:buSzTx/>
              <a:buFontTx/>
              <a:buNone/>
              <a:tabLst>
                <a:tab pos="210741" algn="l"/>
              </a:tabLst>
              <a:defRPr/>
            </a:pPr>
            <a:r>
              <a:rPr kumimoji="0" lang="en-US" sz="1350" b="1" i="0" u="none" strike="noStrike" kern="1200" cap="none" spc="0" normalizeH="0" baseline="0" noProof="0">
                <a:ln>
                  <a:noFill/>
                </a:ln>
                <a:solidFill>
                  <a:schemeClr val="tx2"/>
                </a:solidFill>
                <a:effectLst/>
                <a:uLnTx/>
                <a:uFillTx/>
                <a:latin typeface="+mn-lt"/>
                <a:ea typeface="Roboto" panose="02000000000000000000" pitchFamily="2" charset="0"/>
                <a:cs typeface="Times New Roman" panose="02020603050405020304" pitchFamily="18" charset="0"/>
              </a:rPr>
              <a:t>Text level 2 – 18pt Arial Bold (Subhead)</a:t>
            </a:r>
          </a:p>
          <a:p>
            <a:pPr marL="212598" marR="0" lvl="2" indent="-212598" algn="l" defTabSz="219456" rtl="0" eaLnBrk="1" fontAlgn="auto" latinLnBrk="0" hangingPunct="1">
              <a:lnSpc>
                <a:spcPct val="100000"/>
              </a:lnSpc>
              <a:spcBef>
                <a:spcPts val="0"/>
              </a:spcBef>
              <a:spcAft>
                <a:spcPts val="450"/>
              </a:spcAft>
              <a:buClr>
                <a:srgbClr val="000000"/>
              </a:buClr>
              <a:buSzTx/>
              <a:buFont typeface="Arial" panose="020B0604020202020204" pitchFamily="34" charset="0"/>
              <a:buChar char="•"/>
              <a:tabLst>
                <a:tab pos="207169" algn="l"/>
                <a:tab pos="438150" algn="l"/>
              </a:tabLst>
              <a:defRPr/>
            </a:pPr>
            <a:r>
              <a:rPr kumimoji="0" lang="en-US" sz="1350" b="0" i="0" u="none" strike="noStrike" kern="1200" cap="none" spc="0" normalizeH="0" baseline="0" noProof="0">
                <a:ln>
                  <a:noFill/>
                </a:ln>
                <a:solidFill>
                  <a:srgbClr val="000000"/>
                </a:solidFill>
                <a:effectLst/>
                <a:uLnTx/>
                <a:uFillTx/>
                <a:latin typeface="+mn-lt"/>
                <a:ea typeface="Roboto" panose="02000000000000000000" pitchFamily="2" charset="0"/>
                <a:cs typeface="Times New Roman" panose="02020603050405020304" pitchFamily="18" charset="0"/>
              </a:rPr>
              <a:t>Text level 3 – 18pt Arial Bullet 1)</a:t>
            </a:r>
          </a:p>
          <a:p>
            <a:pPr marL="426244" marR="0" lvl="3" indent="-214313" algn="l" defTabSz="219456" rtl="0" eaLnBrk="1" fontAlgn="auto" latinLnBrk="0" hangingPunct="1">
              <a:lnSpc>
                <a:spcPct val="100000"/>
              </a:lnSpc>
              <a:spcBef>
                <a:spcPts val="0"/>
              </a:spcBef>
              <a:spcAft>
                <a:spcPts val="450"/>
              </a:spcAft>
              <a:buClr>
                <a:srgbClr val="000000"/>
              </a:buClr>
              <a:buSzPct val="100000"/>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mn-lt"/>
                <a:ea typeface="Roboto" panose="02000000000000000000" pitchFamily="2" charset="0"/>
                <a:cs typeface="Times New Roman" panose="02020603050405020304" pitchFamily="18" charset="0"/>
              </a:rPr>
              <a:t>Text level 4 – 16pt Arial (Bullet 2)</a:t>
            </a:r>
          </a:p>
          <a:p>
            <a:pPr marL="637794" marR="0" lvl="4" indent="-212598" algn="l" defTabSz="219456" rtl="0" eaLnBrk="1" fontAlgn="auto" latinLnBrk="0" hangingPunct="1">
              <a:lnSpc>
                <a:spcPct val="100000"/>
              </a:lnSpc>
              <a:spcBef>
                <a:spcPts val="0"/>
              </a:spcBef>
              <a:spcAft>
                <a:spcPts val="450"/>
              </a:spcAft>
              <a:buClr>
                <a:srgbClr val="000000"/>
              </a:buClr>
              <a:buSzPct val="100000"/>
              <a:buFont typeface="Arial" panose="020B0604020202020204" pitchFamily="34" charset="0"/>
              <a:buChar char="•"/>
              <a:tabLst>
                <a:tab pos="219456" algn="l"/>
                <a:tab pos="438912" algn="l"/>
              </a:tabLst>
              <a:defRPr/>
            </a:pPr>
            <a:r>
              <a:rPr kumimoji="0" lang="en-US" sz="1200" b="0" i="0" u="none" strike="noStrike" kern="1200" cap="none" spc="0" normalizeH="0" baseline="0" noProof="0">
                <a:ln>
                  <a:noFill/>
                </a:ln>
                <a:solidFill>
                  <a:srgbClr val="000000"/>
                </a:solidFill>
                <a:effectLst/>
                <a:uLnTx/>
                <a:uFillTx/>
                <a:latin typeface="+mn-lt"/>
                <a:ea typeface="Roboto" panose="02000000000000000000" pitchFamily="2" charset="0"/>
                <a:cs typeface="Times New Roman" panose="02020603050405020304" pitchFamily="18" charset="0"/>
              </a:rPr>
              <a:t>Text level 5 – 16pt Arial (Bullet 3)</a:t>
            </a:r>
          </a:p>
          <a:p>
            <a:pPr marL="212598" marR="0" lvl="5" indent="-212598" algn="l" defTabSz="685800" rtl="0" eaLnBrk="1" fontAlgn="auto" latinLnBrk="0" hangingPunct="1">
              <a:lnSpc>
                <a:spcPct val="100000"/>
              </a:lnSpc>
              <a:spcBef>
                <a:spcPts val="0"/>
              </a:spcBef>
              <a:spcAft>
                <a:spcPts val="450"/>
              </a:spcAft>
              <a:buClr>
                <a:srgbClr val="000000"/>
              </a:buClr>
              <a:buSzPct val="100000"/>
              <a:buFont typeface="+mj-lt"/>
              <a:buAutoNum type="arabicPeriod"/>
              <a:tabLst/>
              <a:defRPr/>
            </a:pPr>
            <a:r>
              <a:rPr kumimoji="0" lang="en-US" sz="1350" b="0" i="0" u="none" strike="noStrike" kern="1200" cap="none" spc="0" normalizeH="0" baseline="0" noProof="0">
                <a:ln>
                  <a:noFill/>
                </a:ln>
                <a:solidFill>
                  <a:srgbClr val="000000"/>
                </a:solidFill>
                <a:effectLst/>
                <a:uLnTx/>
                <a:uFillTx/>
                <a:latin typeface="+mn-lt"/>
                <a:ea typeface="Roboto" panose="02000000000000000000" pitchFamily="2" charset="0"/>
                <a:cs typeface="Times New Roman" panose="02020603050405020304" pitchFamily="18" charset="0"/>
              </a:rPr>
              <a:t>Text level 6 – 18pt Arial (Number 1)</a:t>
            </a:r>
          </a:p>
          <a:p>
            <a:pPr marL="425196" marR="0" lvl="6" indent="-212598" algn="l" defTabSz="685800" rtl="0" eaLnBrk="1" fontAlgn="auto" latinLnBrk="0" hangingPunct="1">
              <a:lnSpc>
                <a:spcPct val="100000"/>
              </a:lnSpc>
              <a:spcBef>
                <a:spcPts val="0"/>
              </a:spcBef>
              <a:spcAft>
                <a:spcPts val="450"/>
              </a:spcAft>
              <a:buClr>
                <a:srgbClr val="000000"/>
              </a:buClr>
              <a:buSzPct val="100000"/>
              <a:buFont typeface="+mj-lt"/>
              <a:buAutoNum type="arabicPeriod"/>
              <a:tabLst/>
              <a:defRPr/>
            </a:pPr>
            <a:r>
              <a:rPr kumimoji="0" lang="en-US" sz="1200" b="0" i="0" u="none" strike="noStrike" kern="1200" cap="none" spc="0" normalizeH="0" baseline="0" noProof="0">
                <a:ln>
                  <a:noFill/>
                </a:ln>
                <a:solidFill>
                  <a:srgbClr val="000000"/>
                </a:solidFill>
                <a:effectLst/>
                <a:uLnTx/>
                <a:uFillTx/>
                <a:latin typeface="+mn-lt"/>
                <a:ea typeface="Roboto" panose="02000000000000000000" pitchFamily="2" charset="0"/>
                <a:cs typeface="Times New Roman" panose="02020603050405020304" pitchFamily="18" charset="0"/>
              </a:rPr>
              <a:t>Text level 7 – 16pt Arial (Number 2)</a:t>
            </a:r>
          </a:p>
          <a:p>
            <a:pPr marL="212598" marR="0" lvl="2" indent="-212598" algn="l" defTabSz="219456" rtl="0" eaLnBrk="1" fontAlgn="auto" latinLnBrk="0" hangingPunct="1">
              <a:lnSpc>
                <a:spcPct val="100000"/>
              </a:lnSpc>
              <a:spcBef>
                <a:spcPts val="0"/>
              </a:spcBef>
              <a:spcAft>
                <a:spcPts val="450"/>
              </a:spcAft>
              <a:buClr>
                <a:srgbClr val="000000"/>
              </a:buClr>
              <a:buSzTx/>
              <a:buFont typeface="Arial" panose="020B0604020202020204" pitchFamily="34" charset="0"/>
              <a:buChar char="•"/>
              <a:tabLst>
                <a:tab pos="207169" algn="l"/>
                <a:tab pos="438150" algn="l"/>
              </a:tabLst>
              <a:defRPr/>
            </a:pPr>
            <a:endParaRPr kumimoji="0" lang="en-US" sz="1350" b="0" i="0" u="none" strike="noStrike" kern="1200" cap="none" spc="0" normalizeH="0" baseline="0" noProof="0">
              <a:ln>
                <a:noFill/>
              </a:ln>
              <a:solidFill>
                <a:srgbClr val="000000"/>
              </a:solidFill>
              <a:effectLst/>
              <a:uLnTx/>
              <a:uFillTx/>
              <a:latin typeface="+mn-lt"/>
              <a:ea typeface="Roboto" panose="02000000000000000000" pitchFamily="2" charset="0"/>
              <a:cs typeface="Times New Roman" panose="02020603050405020304" pitchFamily="18" charset="0"/>
            </a:endParaRPr>
          </a:p>
          <a:p>
            <a:pPr marL="0" indent="-2743200" algn="l">
              <a:spcAft>
                <a:spcPts val="450"/>
              </a:spcAft>
            </a:pPr>
            <a:endParaRPr lang="en-US" sz="1350" b="0" i="0">
              <a:solidFill>
                <a:schemeClr val="tx1"/>
              </a:solidFill>
              <a:latin typeface="+mn-lt"/>
              <a:ea typeface="Roboto" panose="02000000000000000000" pitchFamily="2" charset="0"/>
              <a:cs typeface="Times New Roman" panose="02020603050405020304" pitchFamily="18" charset="0"/>
            </a:endParaRPr>
          </a:p>
        </p:txBody>
      </p:sp>
      <p:sp>
        <p:nvSpPr>
          <p:cNvPr id="17" name="TextBox 16">
            <a:extLst>
              <a:ext uri="{FF2B5EF4-FFF2-40B4-BE49-F238E27FC236}">
                <a16:creationId xmlns:a16="http://schemas.microsoft.com/office/drawing/2014/main" id="{4843289F-F8DD-BF49-BBFA-52C039B26631}"/>
              </a:ext>
            </a:extLst>
          </p:cNvPr>
          <p:cNvSpPr txBox="1"/>
          <p:nvPr/>
        </p:nvSpPr>
        <p:spPr>
          <a:xfrm>
            <a:off x="1119187" y="457200"/>
            <a:ext cx="5062538" cy="793751"/>
          </a:xfrm>
          <a:prstGeom prst="rect">
            <a:avLst/>
          </a:prstGeom>
          <a:noFill/>
        </p:spPr>
        <p:txBody>
          <a:bodyPr wrap="square" lIns="0" tIns="274320" rIns="0" bIns="0" rtlCol="0">
            <a:noAutofit/>
          </a:bodyPr>
          <a:lstStyle/>
          <a:p>
            <a:pPr marL="0" marR="0" indent="-2743200" algn="l" defTabSz="342900" rtl="0" eaLnBrk="1" fontAlgn="auto" latinLnBrk="0" hangingPunct="1">
              <a:lnSpc>
                <a:spcPct val="100000"/>
              </a:lnSpc>
              <a:spcBef>
                <a:spcPts val="0"/>
              </a:spcBef>
              <a:spcAft>
                <a:spcPts val="450"/>
              </a:spcAft>
              <a:buClrTx/>
              <a:buSzTx/>
              <a:buFontTx/>
              <a:buNone/>
              <a:tabLst/>
              <a:defRPr/>
            </a:pPr>
            <a:r>
              <a:rPr kumimoji="0" lang="en-US" sz="2250" b="0" i="0" u="none" strike="noStrike" kern="1200" cap="none" spc="0" normalizeH="0" baseline="0" noProof="0">
                <a:ln>
                  <a:noFill/>
                </a:ln>
                <a:solidFill>
                  <a:schemeClr val="accent1"/>
                </a:solidFill>
                <a:effectLst/>
                <a:uLnTx/>
                <a:uFillTx/>
                <a:latin typeface="Rockwell" panose="02060603020205020403" pitchFamily="18" charset="77"/>
                <a:ea typeface="Roboto Medium" panose="02000000000000000000" pitchFamily="2" charset="0"/>
                <a:cs typeface="Verdana" panose="020B0604030504040204" pitchFamily="34" charset="0"/>
              </a:rPr>
              <a:t>Instructions: Preloaded text styles</a:t>
            </a:r>
            <a:endParaRPr lang="en-US" sz="2250" b="0" i="0">
              <a:solidFill>
                <a:schemeClr val="accent1"/>
              </a:solidFill>
              <a:latin typeface="Rockwell" panose="02060603020205020403" pitchFamily="18" charset="77"/>
              <a:ea typeface="Roboto" panose="02000000000000000000" pitchFamily="2" charset="0"/>
              <a:cs typeface="Times New Roman" panose="02020603050405020304" pitchFamily="18" charset="0"/>
            </a:endParaRPr>
          </a:p>
        </p:txBody>
      </p:sp>
      <p:pic>
        <p:nvPicPr>
          <p:cNvPr id="18" name="Picture 17" descr="Logo, icon&#10;&#10;Description automatically generated">
            <a:extLst>
              <a:ext uri="{FF2B5EF4-FFF2-40B4-BE49-F238E27FC236}">
                <a16:creationId xmlns:a16="http://schemas.microsoft.com/office/drawing/2014/main" id="{0AFD6DBF-4CF5-9C40-B976-FB88B63B9F1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8161" y="372269"/>
            <a:ext cx="270272" cy="360363"/>
          </a:xfrm>
          <a:prstGeom prst="rect">
            <a:avLst/>
          </a:prstGeom>
        </p:spPr>
      </p:pic>
    </p:spTree>
    <p:extLst>
      <p:ext uri="{BB962C8B-B14F-4D97-AF65-F5344CB8AC3E}">
        <p14:creationId xmlns:p14="http://schemas.microsoft.com/office/powerpoint/2010/main" val="407978050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Grid System instruction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BE98EB3-77D2-3B41-B565-7B872F2A4636}"/>
              </a:ext>
            </a:extLst>
          </p:cNvPr>
          <p:cNvSpPr>
            <a:spLocks noGrp="1"/>
          </p:cNvSpPr>
          <p:nvPr>
            <p:ph type="ftr" sz="quarter" idx="13"/>
          </p:nvPr>
        </p:nvSpPr>
        <p:spPr/>
        <p:txBody>
          <a:bodyPr/>
          <a:lstStyle/>
          <a:p>
            <a:endParaRPr lang="en-US"/>
          </a:p>
        </p:txBody>
      </p:sp>
      <p:sp>
        <p:nvSpPr>
          <p:cNvPr id="3" name="Slide Number Placeholder 2">
            <a:extLst>
              <a:ext uri="{FF2B5EF4-FFF2-40B4-BE49-F238E27FC236}">
                <a16:creationId xmlns:a16="http://schemas.microsoft.com/office/drawing/2014/main" id="{3B81BF45-6FDB-A441-9E89-7B0B4BBB3701}"/>
              </a:ext>
            </a:extLst>
          </p:cNvPr>
          <p:cNvSpPr>
            <a:spLocks noGrp="1"/>
          </p:cNvSpPr>
          <p:nvPr>
            <p:ph type="sldNum" sz="quarter" idx="14"/>
          </p:nvPr>
        </p:nvSpPr>
        <p:spPr/>
        <p:txBody>
          <a:bodyPr/>
          <a:lstStyle>
            <a:lvl1pPr>
              <a:defRPr sz="750"/>
            </a:lvl1pPr>
          </a:lstStyle>
          <a:p>
            <a:fld id="{C1FF6DA9-008F-8B48-92A6-B652298478BF}" type="slidenum">
              <a:rPr lang="en-US" smtClean="0"/>
              <a:t>‹#›</a:t>
            </a:fld>
            <a:endParaRPr lang="en-US"/>
          </a:p>
        </p:txBody>
      </p:sp>
      <p:sp>
        <p:nvSpPr>
          <p:cNvPr id="16" name="Content Placeholder 4">
            <a:extLst>
              <a:ext uri="{FF2B5EF4-FFF2-40B4-BE49-F238E27FC236}">
                <a16:creationId xmlns:a16="http://schemas.microsoft.com/office/drawing/2014/main" id="{76810801-5FED-844E-80A8-05F2D1137E42}"/>
              </a:ext>
            </a:extLst>
          </p:cNvPr>
          <p:cNvSpPr txBox="1">
            <a:spLocks/>
          </p:cNvSpPr>
          <p:nvPr/>
        </p:nvSpPr>
        <p:spPr>
          <a:xfrm>
            <a:off x="6353175" y="1576388"/>
            <a:ext cx="2444354" cy="4830762"/>
          </a:xfrm>
          <a:prstGeom prst="rect">
            <a:avLst/>
          </a:prstGeom>
        </p:spPr>
        <p:txBody>
          <a:bodyPr lIns="0" tIns="0" rIns="0" bIns="0"/>
          <a:lstStyle>
            <a:lvl1pPr marL="0" indent="0" algn="l" defTabSz="914400" rtl="0" eaLnBrk="1" latinLnBrk="0" hangingPunct="1">
              <a:lnSpc>
                <a:spcPct val="100000"/>
              </a:lnSpc>
              <a:spcBef>
                <a:spcPts val="0"/>
              </a:spcBef>
              <a:spcAft>
                <a:spcPts val="900"/>
              </a:spcAft>
              <a:buFont typeface="Arial" panose="020B0604020202020204" pitchFamily="34" charset="0"/>
              <a:buNone/>
              <a:defRPr sz="1600" b="0" i="0" kern="1200">
                <a:solidFill>
                  <a:schemeClr val="tx2"/>
                </a:solidFill>
                <a:latin typeface="+mn-lt"/>
                <a:ea typeface="Arial" charset="0"/>
                <a:cs typeface="Arial" charset="0"/>
              </a:defRPr>
            </a:lvl1pPr>
            <a:lvl2pPr marL="0" indent="0" algn="l" defTabSz="914400" rtl="0" eaLnBrk="1" latinLnBrk="0" hangingPunct="1">
              <a:lnSpc>
                <a:spcPct val="100000"/>
              </a:lnSpc>
              <a:spcBef>
                <a:spcPts val="0"/>
              </a:spcBef>
              <a:spcAft>
                <a:spcPts val="900"/>
              </a:spcAft>
              <a:buClr>
                <a:schemeClr val="tx2"/>
              </a:buClr>
              <a:buFontTx/>
              <a:buNone/>
              <a:tabLst>
                <a:tab pos="280988" algn="l"/>
              </a:tabLst>
              <a:defRPr sz="1800" b="1" i="0" kern="1200">
                <a:solidFill>
                  <a:schemeClr val="accent1"/>
                </a:solidFill>
                <a:latin typeface="+mn-lt"/>
                <a:ea typeface="Corbel" charset="0"/>
                <a:cs typeface="Corbel" charset="0"/>
              </a:defRPr>
            </a:lvl2pPr>
            <a:lvl3pPr marL="228600" indent="-227013" algn="l" defTabSz="292608" rtl="0" eaLnBrk="1" latinLnBrk="0" hangingPunct="1">
              <a:lnSpc>
                <a:spcPct val="100000"/>
              </a:lnSpc>
              <a:spcBef>
                <a:spcPts val="0"/>
              </a:spcBef>
              <a:spcAft>
                <a:spcPts val="900"/>
              </a:spcAft>
              <a:buClr>
                <a:schemeClr val="accent2"/>
              </a:buClr>
              <a:buFont typeface="Arial" panose="020B0604020202020204" pitchFamily="34" charset="0"/>
              <a:buChar char="•"/>
              <a:tabLst>
                <a:tab pos="276225" algn="l"/>
                <a:tab pos="584200" algn="l"/>
              </a:tabLst>
              <a:defRPr sz="1600" b="0" i="0" kern="1200">
                <a:solidFill>
                  <a:schemeClr val="tx2"/>
                </a:solidFill>
                <a:latin typeface="+mn-lt"/>
                <a:ea typeface="Corbel" charset="0"/>
                <a:cs typeface="Corbel" charset="0"/>
              </a:defRPr>
            </a:lvl3pPr>
            <a:lvl4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i="0" kern="1200">
                <a:solidFill>
                  <a:schemeClr val="tx2"/>
                </a:solidFill>
                <a:latin typeface="+mn-lt"/>
                <a:ea typeface="Corbel" charset="0"/>
                <a:cs typeface="Corbel" charset="0"/>
              </a:defRPr>
            </a:lvl4pPr>
            <a:lvl5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kern="1200">
                <a:solidFill>
                  <a:schemeClr val="tx2"/>
                </a:solidFill>
                <a:latin typeface="+mn-lt"/>
                <a:ea typeface="Corbel" charset="0"/>
                <a:cs typeface="Corbel" charset="0"/>
              </a:defRPr>
            </a:lvl5pPr>
            <a:lvl6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6pPr>
            <a:lvl7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7pPr>
            <a:lvl8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8pPr>
            <a:lvl9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9pPr>
          </a:lstStyle>
          <a:p>
            <a:r>
              <a:rPr lang="en-US" sz="900" b="1" dirty="0">
                <a:ea typeface="Corbel" charset="0"/>
                <a:cs typeface="Corbel" charset="0"/>
              </a:rPr>
              <a:t>Grid system</a:t>
            </a:r>
            <a:endParaRPr lang="en-US" sz="900" dirty="0">
              <a:ea typeface="Corbel" charset="0"/>
              <a:cs typeface="Corbel" charset="0"/>
            </a:endParaRPr>
          </a:p>
          <a:p>
            <a:r>
              <a:rPr lang="en-US" sz="900" dirty="0">
                <a:ea typeface="Corbel" charset="0"/>
                <a:cs typeface="Corbel" charset="0"/>
              </a:rPr>
              <a:t>A three column grid system is established for your use. When adding your own text boxes or imagery be sure to build to the grid and align your elements accordingly. You can view guides in a PPT document by following the steps below:</a:t>
            </a:r>
          </a:p>
          <a:p>
            <a:pPr marL="171450" indent="-171450">
              <a:buFont typeface="+mj-lt"/>
              <a:buAutoNum type="arabicPeriod"/>
            </a:pPr>
            <a:r>
              <a:rPr lang="en-US" sz="900" dirty="0">
                <a:ea typeface="Corbel" charset="0"/>
                <a:cs typeface="Corbel" charset="0"/>
              </a:rPr>
              <a:t>At the top of the screen, go to the PowerPoint “View” tab.</a:t>
            </a:r>
          </a:p>
          <a:p>
            <a:pPr marL="171450" indent="-171450">
              <a:buFont typeface="+mj-lt"/>
              <a:buAutoNum type="arabicPeriod"/>
            </a:pPr>
            <a:r>
              <a:rPr lang="en-US" sz="900" dirty="0">
                <a:ea typeface="Corbel" charset="0"/>
                <a:cs typeface="Corbel" charset="0"/>
              </a:rPr>
              <a:t>Check the box for “Guides” to turn guides on </a:t>
            </a:r>
            <a:br>
              <a:rPr lang="en-US" sz="900" dirty="0">
                <a:ea typeface="Corbel" charset="0"/>
                <a:cs typeface="Corbel" charset="0"/>
              </a:rPr>
            </a:br>
            <a:r>
              <a:rPr lang="en-US" sz="900" dirty="0">
                <a:ea typeface="Corbel" charset="0"/>
                <a:cs typeface="Corbel" charset="0"/>
              </a:rPr>
              <a:t>and off.</a:t>
            </a:r>
          </a:p>
          <a:p>
            <a:pPr marL="171450" indent="-171450">
              <a:buFont typeface="+mj-lt"/>
              <a:buAutoNum type="arabicPeriod"/>
            </a:pPr>
            <a:r>
              <a:rPr lang="en-US" sz="900" dirty="0">
                <a:ea typeface="Corbel" charset="0"/>
                <a:cs typeface="Corbel" charset="0"/>
              </a:rPr>
              <a:t>Delete this Instructions page when content </a:t>
            </a:r>
            <a:br>
              <a:rPr lang="en-US" sz="900" dirty="0">
                <a:ea typeface="Corbel" charset="0"/>
                <a:cs typeface="Corbel" charset="0"/>
              </a:rPr>
            </a:br>
            <a:r>
              <a:rPr lang="en-US" sz="900" dirty="0">
                <a:ea typeface="Corbel" charset="0"/>
                <a:cs typeface="Corbel" charset="0"/>
              </a:rPr>
              <a:t>layout is complete.</a:t>
            </a:r>
          </a:p>
          <a:p>
            <a:endParaRPr lang="en-US" sz="900" dirty="0"/>
          </a:p>
        </p:txBody>
      </p:sp>
      <p:pic>
        <p:nvPicPr>
          <p:cNvPr id="17" name="Picture 16">
            <a:extLst>
              <a:ext uri="{FF2B5EF4-FFF2-40B4-BE49-F238E27FC236}">
                <a16:creationId xmlns:a16="http://schemas.microsoft.com/office/drawing/2014/main" id="{866E0620-B7E6-8F4F-9A65-14DB3D0F9A0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121389" y="1576388"/>
            <a:ext cx="5058135" cy="3792780"/>
          </a:xfrm>
          <a:prstGeom prst="rect">
            <a:avLst/>
          </a:prstGeom>
          <a:solidFill>
            <a:schemeClr val="bg2"/>
          </a:solidFill>
          <a:ln>
            <a:solidFill>
              <a:schemeClr val="tx2"/>
            </a:solidFill>
          </a:ln>
        </p:spPr>
      </p:pic>
      <p:sp>
        <p:nvSpPr>
          <p:cNvPr id="9" name="TextBox 8">
            <a:extLst>
              <a:ext uri="{FF2B5EF4-FFF2-40B4-BE49-F238E27FC236}">
                <a16:creationId xmlns:a16="http://schemas.microsoft.com/office/drawing/2014/main" id="{162F72A6-D562-9D4A-8E61-E64C46D71596}"/>
              </a:ext>
            </a:extLst>
          </p:cNvPr>
          <p:cNvSpPr txBox="1"/>
          <p:nvPr/>
        </p:nvSpPr>
        <p:spPr>
          <a:xfrm>
            <a:off x="1119187" y="457200"/>
            <a:ext cx="5062538" cy="793751"/>
          </a:xfrm>
          <a:prstGeom prst="rect">
            <a:avLst/>
          </a:prstGeom>
          <a:noFill/>
        </p:spPr>
        <p:txBody>
          <a:bodyPr wrap="square" lIns="0" tIns="274320" rIns="0" bIns="0" rtlCol="0">
            <a:noAutofit/>
          </a:bodyPr>
          <a:lstStyle/>
          <a:p>
            <a:pPr marL="0" marR="0" indent="-2743200" algn="l" defTabSz="342900" rtl="0" eaLnBrk="1" fontAlgn="auto" latinLnBrk="0" hangingPunct="1">
              <a:lnSpc>
                <a:spcPct val="100000"/>
              </a:lnSpc>
              <a:spcBef>
                <a:spcPts val="0"/>
              </a:spcBef>
              <a:spcAft>
                <a:spcPts val="450"/>
              </a:spcAft>
              <a:buClrTx/>
              <a:buSzTx/>
              <a:buFontTx/>
              <a:buNone/>
              <a:tabLst/>
              <a:defRPr/>
            </a:pPr>
            <a:r>
              <a:rPr kumimoji="0" lang="en-US" sz="2250" b="0" i="0" u="none" strike="noStrike" kern="1200" cap="none" spc="0" normalizeH="0" baseline="0" noProof="0">
                <a:ln>
                  <a:noFill/>
                </a:ln>
                <a:solidFill>
                  <a:schemeClr val="accent1"/>
                </a:solidFill>
                <a:effectLst/>
                <a:uLnTx/>
                <a:uFillTx/>
                <a:latin typeface="Rockwell" panose="02060603020205020403" pitchFamily="18" charset="77"/>
                <a:ea typeface="Roboto Medium" panose="02000000000000000000" pitchFamily="2" charset="0"/>
                <a:cs typeface="Verdana" panose="020B0604030504040204" pitchFamily="34" charset="0"/>
              </a:rPr>
              <a:t>Instructions: Grid System</a:t>
            </a:r>
            <a:endParaRPr lang="en-US" sz="2250" b="0" i="0">
              <a:solidFill>
                <a:schemeClr val="accent1"/>
              </a:solidFill>
              <a:latin typeface="Rockwell" panose="02060603020205020403" pitchFamily="18" charset="77"/>
              <a:ea typeface="Roboto" panose="02000000000000000000" pitchFamily="2" charset="0"/>
              <a:cs typeface="Times New Roman" panose="02020603050405020304" pitchFamily="18" charset="0"/>
            </a:endParaRPr>
          </a:p>
        </p:txBody>
      </p:sp>
      <p:pic>
        <p:nvPicPr>
          <p:cNvPr id="10" name="Picture 9" descr="Logo, icon&#10;&#10;Description automatically generated">
            <a:extLst>
              <a:ext uri="{FF2B5EF4-FFF2-40B4-BE49-F238E27FC236}">
                <a16:creationId xmlns:a16="http://schemas.microsoft.com/office/drawing/2014/main" id="{B4464B05-EF37-0C43-967F-4610205C954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8161" y="372269"/>
            <a:ext cx="270272" cy="360363"/>
          </a:xfrm>
          <a:prstGeom prst="rect">
            <a:avLst/>
          </a:prstGeom>
        </p:spPr>
      </p:pic>
    </p:spTree>
    <p:extLst>
      <p:ext uri="{BB962C8B-B14F-4D97-AF65-F5344CB8AC3E}">
        <p14:creationId xmlns:p14="http://schemas.microsoft.com/office/powerpoint/2010/main" val="270854433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Picture insertion instruction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BE98EB3-77D2-3B41-B565-7B872F2A4636}"/>
              </a:ext>
            </a:extLst>
          </p:cNvPr>
          <p:cNvSpPr>
            <a:spLocks noGrp="1"/>
          </p:cNvSpPr>
          <p:nvPr>
            <p:ph type="ftr" sz="quarter" idx="13"/>
          </p:nvPr>
        </p:nvSpPr>
        <p:spPr/>
        <p:txBody>
          <a:bodyPr/>
          <a:lstStyle/>
          <a:p>
            <a:endParaRPr lang="en-US"/>
          </a:p>
        </p:txBody>
      </p:sp>
      <p:sp>
        <p:nvSpPr>
          <p:cNvPr id="3" name="Slide Number Placeholder 2">
            <a:extLst>
              <a:ext uri="{FF2B5EF4-FFF2-40B4-BE49-F238E27FC236}">
                <a16:creationId xmlns:a16="http://schemas.microsoft.com/office/drawing/2014/main" id="{3B81BF45-6FDB-A441-9E89-7B0B4BBB3701}"/>
              </a:ext>
            </a:extLst>
          </p:cNvPr>
          <p:cNvSpPr>
            <a:spLocks noGrp="1"/>
          </p:cNvSpPr>
          <p:nvPr>
            <p:ph type="sldNum" sz="quarter" idx="14"/>
          </p:nvPr>
        </p:nvSpPr>
        <p:spPr/>
        <p:txBody>
          <a:bodyPr/>
          <a:lstStyle>
            <a:lvl1pPr>
              <a:defRPr sz="750"/>
            </a:lvl1pPr>
          </a:lstStyle>
          <a:p>
            <a:fld id="{C1FF6DA9-008F-8B48-92A6-B652298478BF}" type="slidenum">
              <a:rPr lang="en-US" smtClean="0"/>
              <a:t>‹#›</a:t>
            </a:fld>
            <a:endParaRPr lang="en-US"/>
          </a:p>
        </p:txBody>
      </p:sp>
      <p:sp>
        <p:nvSpPr>
          <p:cNvPr id="16" name="Content Placeholder 4">
            <a:extLst>
              <a:ext uri="{FF2B5EF4-FFF2-40B4-BE49-F238E27FC236}">
                <a16:creationId xmlns:a16="http://schemas.microsoft.com/office/drawing/2014/main" id="{76810801-5FED-844E-80A8-05F2D1137E42}"/>
              </a:ext>
            </a:extLst>
          </p:cNvPr>
          <p:cNvSpPr txBox="1">
            <a:spLocks/>
          </p:cNvSpPr>
          <p:nvPr/>
        </p:nvSpPr>
        <p:spPr>
          <a:xfrm>
            <a:off x="4845472" y="4555958"/>
            <a:ext cx="3179344" cy="2003592"/>
          </a:xfrm>
          <a:prstGeom prst="rect">
            <a:avLst/>
          </a:prstGeom>
        </p:spPr>
        <p:txBody>
          <a:bodyPr lIns="0" tIns="0" rIns="0" bIns="0"/>
          <a:lstStyle>
            <a:lvl1pPr marL="0" indent="0" algn="l" defTabSz="914400" rtl="0" eaLnBrk="1" latinLnBrk="0" hangingPunct="1">
              <a:lnSpc>
                <a:spcPct val="100000"/>
              </a:lnSpc>
              <a:spcBef>
                <a:spcPts val="0"/>
              </a:spcBef>
              <a:spcAft>
                <a:spcPts val="900"/>
              </a:spcAft>
              <a:buFont typeface="Arial" panose="020B0604020202020204" pitchFamily="34" charset="0"/>
              <a:buNone/>
              <a:defRPr sz="1600" b="0" i="0" kern="1200">
                <a:solidFill>
                  <a:schemeClr val="tx2"/>
                </a:solidFill>
                <a:latin typeface="+mn-lt"/>
                <a:ea typeface="Arial" charset="0"/>
                <a:cs typeface="Arial" charset="0"/>
              </a:defRPr>
            </a:lvl1pPr>
            <a:lvl2pPr marL="0" indent="0" algn="l" defTabSz="914400" rtl="0" eaLnBrk="1" latinLnBrk="0" hangingPunct="1">
              <a:lnSpc>
                <a:spcPct val="100000"/>
              </a:lnSpc>
              <a:spcBef>
                <a:spcPts val="0"/>
              </a:spcBef>
              <a:spcAft>
                <a:spcPts val="900"/>
              </a:spcAft>
              <a:buClr>
                <a:schemeClr val="tx2"/>
              </a:buClr>
              <a:buFontTx/>
              <a:buNone/>
              <a:tabLst>
                <a:tab pos="280988" algn="l"/>
              </a:tabLst>
              <a:defRPr sz="1800" b="1" i="0" kern="1200">
                <a:solidFill>
                  <a:schemeClr val="accent1"/>
                </a:solidFill>
                <a:latin typeface="+mn-lt"/>
                <a:ea typeface="Corbel" charset="0"/>
                <a:cs typeface="Corbel" charset="0"/>
              </a:defRPr>
            </a:lvl2pPr>
            <a:lvl3pPr marL="228600" indent="-227013" algn="l" defTabSz="292608" rtl="0" eaLnBrk="1" latinLnBrk="0" hangingPunct="1">
              <a:lnSpc>
                <a:spcPct val="100000"/>
              </a:lnSpc>
              <a:spcBef>
                <a:spcPts val="0"/>
              </a:spcBef>
              <a:spcAft>
                <a:spcPts val="900"/>
              </a:spcAft>
              <a:buClr>
                <a:schemeClr val="accent2"/>
              </a:buClr>
              <a:buFont typeface="Arial" panose="020B0604020202020204" pitchFamily="34" charset="0"/>
              <a:buChar char="•"/>
              <a:tabLst>
                <a:tab pos="276225" algn="l"/>
                <a:tab pos="584200" algn="l"/>
              </a:tabLst>
              <a:defRPr sz="1600" b="0" i="0" kern="1200">
                <a:solidFill>
                  <a:schemeClr val="tx2"/>
                </a:solidFill>
                <a:latin typeface="+mn-lt"/>
                <a:ea typeface="Corbel" charset="0"/>
                <a:cs typeface="Corbel" charset="0"/>
              </a:defRPr>
            </a:lvl3pPr>
            <a:lvl4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i="0" kern="1200">
                <a:solidFill>
                  <a:schemeClr val="tx2"/>
                </a:solidFill>
                <a:latin typeface="+mn-lt"/>
                <a:ea typeface="Corbel" charset="0"/>
                <a:cs typeface="Corbel" charset="0"/>
              </a:defRPr>
            </a:lvl4pPr>
            <a:lvl5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kern="1200">
                <a:solidFill>
                  <a:schemeClr val="tx2"/>
                </a:solidFill>
                <a:latin typeface="+mn-lt"/>
                <a:ea typeface="Corbel" charset="0"/>
                <a:cs typeface="Corbel" charset="0"/>
              </a:defRPr>
            </a:lvl5pPr>
            <a:lvl6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6pPr>
            <a:lvl7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7pPr>
            <a:lvl8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8pPr>
            <a:lvl9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9pPr>
          </a:lstStyle>
          <a:p>
            <a:pPr marL="0" indent="0">
              <a:spcBef>
                <a:spcPts val="675"/>
              </a:spcBef>
              <a:buFont typeface="+mj-lt"/>
              <a:buNone/>
            </a:pPr>
            <a:r>
              <a:rPr lang="en-US" sz="900" b="1" dirty="0">
                <a:ea typeface="Corbel" charset="0"/>
                <a:cs typeface="Corbel" charset="0"/>
              </a:rPr>
              <a:t>How to use the Crop Tool</a:t>
            </a:r>
          </a:p>
          <a:p>
            <a:pPr marL="0" indent="0">
              <a:buFont typeface="+mj-lt"/>
              <a:buNone/>
            </a:pPr>
            <a:r>
              <a:rPr lang="en-US" sz="900" dirty="0">
                <a:ea typeface="Corbel" charset="0"/>
                <a:cs typeface="Corbel" charset="0"/>
              </a:rPr>
              <a:t>After inserting the image, use the crop tool to fit the image to the allowed image area if default placement needs adjustment. </a:t>
            </a:r>
          </a:p>
          <a:p>
            <a:pPr marL="171450" indent="-171450">
              <a:buFont typeface="+mj-lt"/>
              <a:buAutoNum type="arabicPeriod"/>
            </a:pPr>
            <a:r>
              <a:rPr lang="en-US" sz="900" dirty="0">
                <a:ea typeface="Corbel" charset="0"/>
                <a:cs typeface="Corbel" charset="0"/>
              </a:rPr>
              <a:t>In the “Picture Format” tab at the top, select the crop tool.</a:t>
            </a:r>
          </a:p>
          <a:p>
            <a:pPr marL="171450" indent="-171450">
              <a:buFont typeface="+mj-lt"/>
              <a:buAutoNum type="arabicPeriod"/>
            </a:pPr>
            <a:r>
              <a:rPr lang="en-US" sz="900" dirty="0">
                <a:ea typeface="Corbel" charset="0"/>
                <a:cs typeface="Corbel" charset="0"/>
              </a:rPr>
              <a:t>If necessary, zoom out to see the edges of your photo. Hold “shift” and drag the corner of your image to desired fit.</a:t>
            </a:r>
          </a:p>
          <a:p>
            <a:pPr marL="171450" indent="-171450">
              <a:buFont typeface="+mj-lt"/>
              <a:buAutoNum type="arabicPeriod"/>
            </a:pPr>
            <a:r>
              <a:rPr lang="en-US" sz="900" dirty="0">
                <a:ea typeface="Corbel" charset="0"/>
                <a:cs typeface="Corbel" charset="0"/>
              </a:rPr>
              <a:t>Image position can be adjusted by selecting the visible portion of the image and moving left or right.</a:t>
            </a:r>
          </a:p>
          <a:p>
            <a:pPr marL="0" indent="0">
              <a:buFont typeface="+mj-lt"/>
              <a:buNone/>
            </a:pPr>
            <a:endParaRPr lang="en-US" sz="900" dirty="0">
              <a:ea typeface="Corbel" charset="0"/>
              <a:cs typeface="Corbel" charset="0"/>
            </a:endParaRPr>
          </a:p>
          <a:p>
            <a:endParaRPr lang="en-US" sz="900" dirty="0">
              <a:ea typeface="Corbel" charset="0"/>
              <a:cs typeface="Corbel" charset="0"/>
            </a:endParaRPr>
          </a:p>
          <a:p>
            <a:endParaRPr lang="en-US" sz="900" dirty="0"/>
          </a:p>
        </p:txBody>
      </p:sp>
      <p:sp>
        <p:nvSpPr>
          <p:cNvPr id="9" name="TextBox 8">
            <a:extLst>
              <a:ext uri="{FF2B5EF4-FFF2-40B4-BE49-F238E27FC236}">
                <a16:creationId xmlns:a16="http://schemas.microsoft.com/office/drawing/2014/main" id="{162F72A6-D562-9D4A-8E61-E64C46D71596}"/>
              </a:ext>
            </a:extLst>
          </p:cNvPr>
          <p:cNvSpPr txBox="1"/>
          <p:nvPr/>
        </p:nvSpPr>
        <p:spPr>
          <a:xfrm>
            <a:off x="1119187" y="457200"/>
            <a:ext cx="5062538" cy="793751"/>
          </a:xfrm>
          <a:prstGeom prst="rect">
            <a:avLst/>
          </a:prstGeom>
          <a:noFill/>
        </p:spPr>
        <p:txBody>
          <a:bodyPr wrap="square" lIns="0" tIns="274320" rIns="0" bIns="0" rtlCol="0">
            <a:noAutofit/>
          </a:bodyPr>
          <a:lstStyle/>
          <a:p>
            <a:pPr marL="0" marR="0" indent="-2743200" algn="l" defTabSz="342900" rtl="0" eaLnBrk="1" fontAlgn="auto" latinLnBrk="0" hangingPunct="1">
              <a:lnSpc>
                <a:spcPct val="100000"/>
              </a:lnSpc>
              <a:spcBef>
                <a:spcPts val="0"/>
              </a:spcBef>
              <a:spcAft>
                <a:spcPts val="450"/>
              </a:spcAft>
              <a:buClrTx/>
              <a:buSzTx/>
              <a:buFontTx/>
              <a:buNone/>
              <a:tabLst/>
              <a:defRPr/>
            </a:pPr>
            <a:r>
              <a:rPr kumimoji="0" lang="en-US" sz="2250" b="0" i="0" u="none" strike="noStrike" kern="1200" cap="none" spc="0" normalizeH="0" baseline="0" noProof="0" dirty="0">
                <a:ln>
                  <a:noFill/>
                </a:ln>
                <a:solidFill>
                  <a:schemeClr val="accent1"/>
                </a:solidFill>
                <a:effectLst/>
                <a:uLnTx/>
                <a:uFillTx/>
                <a:latin typeface="Rockwell" panose="02060603020205020403" pitchFamily="18" charset="77"/>
                <a:ea typeface="Roboto Medium" panose="02000000000000000000" pitchFamily="2" charset="0"/>
                <a:cs typeface="Verdana" panose="020B0604030504040204" pitchFamily="34" charset="0"/>
              </a:rPr>
              <a:t>Instructions: Insert a picture</a:t>
            </a:r>
            <a:endParaRPr lang="en-US" sz="2250" b="0" i="0" dirty="0">
              <a:solidFill>
                <a:schemeClr val="accent1"/>
              </a:solidFill>
              <a:latin typeface="Rockwell" panose="02060603020205020403" pitchFamily="18" charset="77"/>
              <a:ea typeface="Roboto" panose="02000000000000000000" pitchFamily="2" charset="0"/>
              <a:cs typeface="Times New Roman" panose="02020603050405020304" pitchFamily="18" charset="0"/>
            </a:endParaRPr>
          </a:p>
        </p:txBody>
      </p:sp>
      <p:pic>
        <p:nvPicPr>
          <p:cNvPr id="10" name="Picture 9" descr="Logo, icon&#10;&#10;Description automatically generated">
            <a:extLst>
              <a:ext uri="{FF2B5EF4-FFF2-40B4-BE49-F238E27FC236}">
                <a16:creationId xmlns:a16="http://schemas.microsoft.com/office/drawing/2014/main" id="{B4464B05-EF37-0C43-967F-4610205C95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161" y="372269"/>
            <a:ext cx="270272" cy="360363"/>
          </a:xfrm>
          <a:prstGeom prst="rect">
            <a:avLst/>
          </a:prstGeom>
        </p:spPr>
      </p:pic>
      <p:sp>
        <p:nvSpPr>
          <p:cNvPr id="11" name="Content Placeholder 4">
            <a:extLst>
              <a:ext uri="{FF2B5EF4-FFF2-40B4-BE49-F238E27FC236}">
                <a16:creationId xmlns:a16="http://schemas.microsoft.com/office/drawing/2014/main" id="{BCB0CC9D-D527-A64D-8CA1-6F33ED78A3FE}"/>
              </a:ext>
            </a:extLst>
          </p:cNvPr>
          <p:cNvSpPr txBox="1">
            <a:spLocks/>
          </p:cNvSpPr>
          <p:nvPr/>
        </p:nvSpPr>
        <p:spPr>
          <a:xfrm>
            <a:off x="1119187" y="4555958"/>
            <a:ext cx="3045244" cy="2003592"/>
          </a:xfrm>
          <a:prstGeom prst="rect">
            <a:avLst/>
          </a:prstGeom>
        </p:spPr>
        <p:txBody>
          <a:bodyPr lIns="0" tIns="0" rIns="0" bIns="0"/>
          <a:lstStyle>
            <a:lvl1pPr marL="0" indent="0" algn="l" defTabSz="914400" rtl="0" eaLnBrk="1" latinLnBrk="0" hangingPunct="1">
              <a:lnSpc>
                <a:spcPct val="100000"/>
              </a:lnSpc>
              <a:spcBef>
                <a:spcPts val="0"/>
              </a:spcBef>
              <a:spcAft>
                <a:spcPts val="900"/>
              </a:spcAft>
              <a:buFont typeface="Arial" panose="020B0604020202020204" pitchFamily="34" charset="0"/>
              <a:buNone/>
              <a:defRPr sz="1600" b="0" i="0" kern="1200">
                <a:solidFill>
                  <a:schemeClr val="tx2"/>
                </a:solidFill>
                <a:latin typeface="+mn-lt"/>
                <a:ea typeface="Arial" charset="0"/>
                <a:cs typeface="Arial" charset="0"/>
              </a:defRPr>
            </a:lvl1pPr>
            <a:lvl2pPr marL="0" indent="0" algn="l" defTabSz="914400" rtl="0" eaLnBrk="1" latinLnBrk="0" hangingPunct="1">
              <a:lnSpc>
                <a:spcPct val="100000"/>
              </a:lnSpc>
              <a:spcBef>
                <a:spcPts val="0"/>
              </a:spcBef>
              <a:spcAft>
                <a:spcPts val="900"/>
              </a:spcAft>
              <a:buClr>
                <a:schemeClr val="tx2"/>
              </a:buClr>
              <a:buFontTx/>
              <a:buNone/>
              <a:tabLst>
                <a:tab pos="280988" algn="l"/>
              </a:tabLst>
              <a:defRPr sz="1800" b="1" i="0" kern="1200">
                <a:solidFill>
                  <a:schemeClr val="accent1"/>
                </a:solidFill>
                <a:latin typeface="+mn-lt"/>
                <a:ea typeface="Corbel" charset="0"/>
                <a:cs typeface="Corbel" charset="0"/>
              </a:defRPr>
            </a:lvl2pPr>
            <a:lvl3pPr marL="228600" indent="-227013" algn="l" defTabSz="292608" rtl="0" eaLnBrk="1" latinLnBrk="0" hangingPunct="1">
              <a:lnSpc>
                <a:spcPct val="100000"/>
              </a:lnSpc>
              <a:spcBef>
                <a:spcPts val="0"/>
              </a:spcBef>
              <a:spcAft>
                <a:spcPts val="900"/>
              </a:spcAft>
              <a:buClr>
                <a:schemeClr val="accent2"/>
              </a:buClr>
              <a:buFont typeface="Arial" panose="020B0604020202020204" pitchFamily="34" charset="0"/>
              <a:buChar char="•"/>
              <a:tabLst>
                <a:tab pos="276225" algn="l"/>
                <a:tab pos="584200" algn="l"/>
              </a:tabLst>
              <a:defRPr sz="1600" b="0" i="0" kern="1200">
                <a:solidFill>
                  <a:schemeClr val="tx2"/>
                </a:solidFill>
                <a:latin typeface="+mn-lt"/>
                <a:ea typeface="Corbel" charset="0"/>
                <a:cs typeface="Corbel" charset="0"/>
              </a:defRPr>
            </a:lvl3pPr>
            <a:lvl4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i="0" kern="1200">
                <a:solidFill>
                  <a:schemeClr val="tx2"/>
                </a:solidFill>
                <a:latin typeface="+mn-lt"/>
                <a:ea typeface="Corbel" charset="0"/>
                <a:cs typeface="Corbel" charset="0"/>
              </a:defRPr>
            </a:lvl4pPr>
            <a:lvl5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kern="1200">
                <a:solidFill>
                  <a:schemeClr val="tx2"/>
                </a:solidFill>
                <a:latin typeface="+mn-lt"/>
                <a:ea typeface="Corbel" charset="0"/>
                <a:cs typeface="Corbel" charset="0"/>
              </a:defRPr>
            </a:lvl5pPr>
            <a:lvl6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6pPr>
            <a:lvl7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7pPr>
            <a:lvl8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8pPr>
            <a:lvl9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9pPr>
          </a:lstStyle>
          <a:p>
            <a:pPr lvl="0"/>
            <a:r>
              <a:rPr lang="en-US" sz="900" b="1" dirty="0">
                <a:ea typeface="Corbel" charset="0"/>
                <a:cs typeface="Corbel" charset="0"/>
              </a:rPr>
              <a:t>Inserting a picture</a:t>
            </a:r>
            <a:endParaRPr lang="en-US" sz="900" dirty="0">
              <a:ea typeface="Corbel" charset="0"/>
              <a:cs typeface="Corbel" charset="0"/>
            </a:endParaRPr>
          </a:p>
          <a:p>
            <a:r>
              <a:rPr lang="en-US" sz="900" dirty="0">
                <a:ea typeface="Corbel" charset="0"/>
                <a:cs typeface="Corbel" charset="0"/>
              </a:rPr>
              <a:t>The gray box is an image placeholder that provides context as to where an imported image will be in relation to other objects on the slide. </a:t>
            </a:r>
          </a:p>
          <a:p>
            <a:pPr marL="171450" lvl="0" indent="-171450">
              <a:buFont typeface="+mj-lt"/>
              <a:buAutoNum type="arabicPeriod"/>
            </a:pPr>
            <a:r>
              <a:rPr lang="en-US" sz="900" dirty="0">
                <a:ea typeface="Corbel" charset="0"/>
                <a:cs typeface="Corbel" charset="0"/>
              </a:rPr>
              <a:t>Click on the image icon of the content box to insert </a:t>
            </a:r>
            <a:br>
              <a:rPr lang="en-US" sz="900" dirty="0">
                <a:ea typeface="Corbel" charset="0"/>
                <a:cs typeface="Corbel" charset="0"/>
              </a:rPr>
            </a:br>
            <a:r>
              <a:rPr lang="en-US" sz="900" dirty="0">
                <a:ea typeface="Corbel" charset="0"/>
                <a:cs typeface="Corbel" charset="0"/>
              </a:rPr>
              <a:t>an image.</a:t>
            </a:r>
          </a:p>
          <a:p>
            <a:pPr marL="171450" indent="-171450">
              <a:buFont typeface="+mj-lt"/>
              <a:buAutoNum type="arabicPeriod"/>
            </a:pPr>
            <a:r>
              <a:rPr lang="en-US" sz="900" dirty="0">
                <a:ea typeface="Corbel" charset="0"/>
                <a:cs typeface="Corbel" charset="0"/>
              </a:rPr>
              <a:t>Navigate to and select the picture you want to place.</a:t>
            </a:r>
          </a:p>
          <a:p>
            <a:pPr marL="0" indent="0">
              <a:buFont typeface="+mj-lt"/>
              <a:buNone/>
            </a:pPr>
            <a:endParaRPr lang="en-US" sz="900" dirty="0">
              <a:ea typeface="Corbel" charset="0"/>
              <a:cs typeface="Corbel" charset="0"/>
            </a:endParaRPr>
          </a:p>
          <a:p>
            <a:endParaRPr lang="en-US" sz="900" dirty="0">
              <a:ea typeface="Corbel" charset="0"/>
              <a:cs typeface="Corbel" charset="0"/>
            </a:endParaRPr>
          </a:p>
          <a:p>
            <a:endParaRPr lang="en-US" sz="900" dirty="0"/>
          </a:p>
        </p:txBody>
      </p:sp>
      <p:pic>
        <p:nvPicPr>
          <p:cNvPr id="13" name="Picture 12">
            <a:extLst>
              <a:ext uri="{FF2B5EF4-FFF2-40B4-BE49-F238E27FC236}">
                <a16:creationId xmlns:a16="http://schemas.microsoft.com/office/drawing/2014/main" id="{7CEB8A69-88E3-4C48-B9A3-77A76C0F411D}"/>
              </a:ext>
            </a:extLst>
          </p:cNvPr>
          <p:cNvPicPr>
            <a:picLocks noChangeAspect="1"/>
          </p:cNvPicPr>
          <p:nvPr/>
        </p:nvPicPr>
        <p:blipFill rotWithShape="1">
          <a:blip r:embed="rId4">
            <a:extLst>
              <a:ext uri="{28A0092B-C50C-407E-A947-70E740481C1C}">
                <a14:useLocalDpi xmlns:a14="http://schemas.microsoft.com/office/drawing/2010/main" val="0"/>
              </a:ext>
            </a:extLst>
          </a:blip>
          <a:srcRect b="26425"/>
          <a:stretch/>
        </p:blipFill>
        <p:spPr>
          <a:xfrm>
            <a:off x="1119185" y="1576389"/>
            <a:ext cx="3253494" cy="2790515"/>
          </a:xfrm>
          <a:prstGeom prst="rect">
            <a:avLst/>
          </a:prstGeom>
          <a:solidFill>
            <a:schemeClr val="bg2"/>
          </a:solidFill>
          <a:ln>
            <a:solidFill>
              <a:schemeClr val="tx2"/>
            </a:solidFill>
          </a:ln>
        </p:spPr>
      </p:pic>
      <p:pic>
        <p:nvPicPr>
          <p:cNvPr id="12" name="Picture 11">
            <a:extLst>
              <a:ext uri="{FF2B5EF4-FFF2-40B4-BE49-F238E27FC236}">
                <a16:creationId xmlns:a16="http://schemas.microsoft.com/office/drawing/2014/main" id="{20184767-226B-2E43-B6CF-3700A643865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312417" y="3668396"/>
            <a:ext cx="396518" cy="528690"/>
          </a:xfrm>
          <a:prstGeom prst="rect">
            <a:avLst/>
          </a:prstGeom>
        </p:spPr>
      </p:pic>
      <p:pic>
        <p:nvPicPr>
          <p:cNvPr id="14" name="Picture 13">
            <a:extLst>
              <a:ext uri="{FF2B5EF4-FFF2-40B4-BE49-F238E27FC236}">
                <a16:creationId xmlns:a16="http://schemas.microsoft.com/office/drawing/2014/main" id="{D598944C-EBDE-2440-8195-233922659D5C}"/>
              </a:ext>
            </a:extLst>
          </p:cNvPr>
          <p:cNvPicPr>
            <a:picLocks noChangeAspect="1"/>
          </p:cNvPicPr>
          <p:nvPr/>
        </p:nvPicPr>
        <p:blipFill>
          <a:blip r:embed="rId6">
            <a:extLst>
              <a:ext uri="{28A0092B-C50C-407E-A947-70E740481C1C}">
                <a14:useLocalDpi xmlns:a14="http://schemas.microsoft.com/office/drawing/2010/main" val="0"/>
              </a:ext>
            </a:extLst>
          </a:blip>
          <a:srcRect l="4269" r="4269"/>
          <a:stretch/>
        </p:blipFill>
        <p:spPr>
          <a:xfrm>
            <a:off x="4845472" y="1576389"/>
            <a:ext cx="3253494" cy="2790515"/>
          </a:xfrm>
          <a:prstGeom prst="rect">
            <a:avLst/>
          </a:prstGeom>
          <a:solidFill>
            <a:schemeClr val="bg2"/>
          </a:solidFill>
          <a:ln>
            <a:solidFill>
              <a:schemeClr val="tx2"/>
            </a:solidFill>
          </a:ln>
        </p:spPr>
      </p:pic>
      <p:sp>
        <p:nvSpPr>
          <p:cNvPr id="15" name="Oval 14">
            <a:extLst>
              <a:ext uri="{FF2B5EF4-FFF2-40B4-BE49-F238E27FC236}">
                <a16:creationId xmlns:a16="http://schemas.microsoft.com/office/drawing/2014/main" id="{75038391-20E1-D64D-8E66-F5469BDE1AAC}"/>
              </a:ext>
            </a:extLst>
          </p:cNvPr>
          <p:cNvSpPr/>
          <p:nvPr/>
        </p:nvSpPr>
        <p:spPr bwMode="auto">
          <a:xfrm>
            <a:off x="4883371" y="1453947"/>
            <a:ext cx="510191" cy="386671"/>
          </a:xfrm>
          <a:prstGeom prst="ellipse">
            <a:avLst/>
          </a:prstGeom>
          <a:noFill/>
          <a:ln w="38100" cap="flat">
            <a:solidFill>
              <a:srgbClr val="C00000"/>
            </a:solidFill>
            <a:bevel/>
            <a:headEnd/>
            <a:tailEnd/>
          </a:ln>
          <a:effectLst/>
        </p:spPr>
        <p:txBody>
          <a:bodyPr wrap="none" rtlCol="0" anchor="ctr"/>
          <a:lstStyle/>
          <a:p>
            <a:pPr algn="ctr"/>
            <a:endParaRPr lang="en-US" sz="1350" dirty="0"/>
          </a:p>
        </p:txBody>
      </p:sp>
      <p:sp>
        <p:nvSpPr>
          <p:cNvPr id="18" name="Oval 17">
            <a:extLst>
              <a:ext uri="{FF2B5EF4-FFF2-40B4-BE49-F238E27FC236}">
                <a16:creationId xmlns:a16="http://schemas.microsoft.com/office/drawing/2014/main" id="{A2E5D61F-FD3A-D54C-9FEA-9F2B6CA5AA63}"/>
              </a:ext>
            </a:extLst>
          </p:cNvPr>
          <p:cNvSpPr/>
          <p:nvPr/>
        </p:nvSpPr>
        <p:spPr bwMode="auto">
          <a:xfrm>
            <a:off x="7475675" y="1453947"/>
            <a:ext cx="293207" cy="386671"/>
          </a:xfrm>
          <a:prstGeom prst="ellipse">
            <a:avLst/>
          </a:prstGeom>
          <a:noFill/>
          <a:ln w="38100" cap="flat">
            <a:solidFill>
              <a:srgbClr val="C00000"/>
            </a:solidFill>
            <a:bevel/>
            <a:headEnd/>
            <a:tailEnd/>
          </a:ln>
          <a:effectLst/>
        </p:spPr>
        <p:txBody>
          <a:bodyPr wrap="none" rtlCol="0" anchor="ctr"/>
          <a:lstStyle/>
          <a:p>
            <a:pPr algn="ctr"/>
            <a:endParaRPr lang="en-US" sz="1350" dirty="0"/>
          </a:p>
        </p:txBody>
      </p:sp>
      <p:cxnSp>
        <p:nvCxnSpPr>
          <p:cNvPr id="5" name="Straight Arrow Connector 4">
            <a:extLst>
              <a:ext uri="{FF2B5EF4-FFF2-40B4-BE49-F238E27FC236}">
                <a16:creationId xmlns:a16="http://schemas.microsoft.com/office/drawing/2014/main" id="{E14F4599-02F0-FF4F-956B-6F9940302735}"/>
              </a:ext>
            </a:extLst>
          </p:cNvPr>
          <p:cNvCxnSpPr>
            <a:cxnSpLocks/>
          </p:cNvCxnSpPr>
          <p:nvPr/>
        </p:nvCxnSpPr>
        <p:spPr>
          <a:xfrm>
            <a:off x="5777679" y="1865154"/>
            <a:ext cx="316415" cy="431800"/>
          </a:xfrm>
          <a:prstGeom prst="straightConnector1">
            <a:avLst/>
          </a:prstGeom>
          <a:ln w="19050">
            <a:solidFill>
              <a:srgbClr val="C00000"/>
            </a:solidFill>
            <a:prstDash val="dash"/>
            <a:headEnd type="triangle"/>
            <a:tailEnd type="triangle"/>
          </a:ln>
        </p:spPr>
        <p:style>
          <a:lnRef idx="2">
            <a:schemeClr val="accent4"/>
          </a:lnRef>
          <a:fillRef idx="0">
            <a:schemeClr val="accent4"/>
          </a:fillRef>
          <a:effectRef idx="1">
            <a:schemeClr val="accent4"/>
          </a:effectRef>
          <a:fontRef idx="minor">
            <a:schemeClr val="tx1"/>
          </a:fontRef>
        </p:style>
      </p:cxnSp>
      <p:sp>
        <p:nvSpPr>
          <p:cNvPr id="21" name="Oval 20">
            <a:extLst>
              <a:ext uri="{FF2B5EF4-FFF2-40B4-BE49-F238E27FC236}">
                <a16:creationId xmlns:a16="http://schemas.microsoft.com/office/drawing/2014/main" id="{375DA477-FBF2-A243-8B18-8834285C324F}"/>
              </a:ext>
            </a:extLst>
          </p:cNvPr>
          <p:cNvSpPr/>
          <p:nvPr/>
        </p:nvSpPr>
        <p:spPr bwMode="auto">
          <a:xfrm>
            <a:off x="5880707" y="2013312"/>
            <a:ext cx="102737" cy="135485"/>
          </a:xfrm>
          <a:prstGeom prst="ellipse">
            <a:avLst/>
          </a:prstGeom>
          <a:solidFill>
            <a:srgbClr val="C00000"/>
          </a:solidFill>
          <a:ln w="38100" cap="flat">
            <a:noFill/>
            <a:bevel/>
            <a:headEnd/>
            <a:tailEnd/>
          </a:ln>
          <a:effectLst/>
        </p:spPr>
        <p:txBody>
          <a:bodyPr wrap="none" rtlCol="0" anchor="ctr"/>
          <a:lstStyle/>
          <a:p>
            <a:pPr algn="ctr"/>
            <a:endParaRPr lang="en-US" sz="1350" dirty="0"/>
          </a:p>
        </p:txBody>
      </p:sp>
      <p:grpSp>
        <p:nvGrpSpPr>
          <p:cNvPr id="24" name="Group 23">
            <a:extLst>
              <a:ext uri="{FF2B5EF4-FFF2-40B4-BE49-F238E27FC236}">
                <a16:creationId xmlns:a16="http://schemas.microsoft.com/office/drawing/2014/main" id="{619F73BB-970E-2845-9777-A80F5C505E39}"/>
              </a:ext>
            </a:extLst>
          </p:cNvPr>
          <p:cNvGrpSpPr/>
          <p:nvPr/>
        </p:nvGrpSpPr>
        <p:grpSpPr>
          <a:xfrm>
            <a:off x="6835140" y="3638912"/>
            <a:ext cx="499110" cy="135485"/>
            <a:chOff x="9113520" y="3638911"/>
            <a:chExt cx="665480" cy="135485"/>
          </a:xfrm>
        </p:grpSpPr>
        <p:cxnSp>
          <p:nvCxnSpPr>
            <p:cNvPr id="19" name="Straight Arrow Connector 18">
              <a:extLst>
                <a:ext uri="{FF2B5EF4-FFF2-40B4-BE49-F238E27FC236}">
                  <a16:creationId xmlns:a16="http://schemas.microsoft.com/office/drawing/2014/main" id="{9A9F4BDE-95F7-0444-9149-02D27D84C0F9}"/>
                </a:ext>
              </a:extLst>
            </p:cNvPr>
            <p:cNvCxnSpPr>
              <a:cxnSpLocks/>
            </p:cNvCxnSpPr>
            <p:nvPr/>
          </p:nvCxnSpPr>
          <p:spPr>
            <a:xfrm>
              <a:off x="9113520" y="3706653"/>
              <a:ext cx="665480" cy="0"/>
            </a:xfrm>
            <a:prstGeom prst="straightConnector1">
              <a:avLst/>
            </a:prstGeom>
            <a:ln w="22225">
              <a:solidFill>
                <a:srgbClr val="C00000"/>
              </a:solidFill>
              <a:prstDash val="dash"/>
              <a:headEnd type="triangle"/>
              <a:tailEnd type="triangle"/>
            </a:ln>
          </p:spPr>
          <p:style>
            <a:lnRef idx="2">
              <a:schemeClr val="accent4"/>
            </a:lnRef>
            <a:fillRef idx="0">
              <a:schemeClr val="accent4"/>
            </a:fillRef>
            <a:effectRef idx="1">
              <a:schemeClr val="accent4"/>
            </a:effectRef>
            <a:fontRef idx="minor">
              <a:schemeClr val="tx1"/>
            </a:fontRef>
          </p:style>
        </p:cxnSp>
        <p:sp>
          <p:nvSpPr>
            <p:cNvPr id="23" name="Oval 22">
              <a:extLst>
                <a:ext uri="{FF2B5EF4-FFF2-40B4-BE49-F238E27FC236}">
                  <a16:creationId xmlns:a16="http://schemas.microsoft.com/office/drawing/2014/main" id="{46A1F561-DC36-8F4B-8675-D4063C0CFF04}"/>
                </a:ext>
              </a:extLst>
            </p:cNvPr>
            <p:cNvSpPr/>
            <p:nvPr/>
          </p:nvSpPr>
          <p:spPr bwMode="auto">
            <a:xfrm>
              <a:off x="9377769" y="3638911"/>
              <a:ext cx="136982" cy="135485"/>
            </a:xfrm>
            <a:prstGeom prst="ellipse">
              <a:avLst/>
            </a:prstGeom>
            <a:solidFill>
              <a:srgbClr val="C00000"/>
            </a:solidFill>
            <a:ln w="38100" cap="flat">
              <a:noFill/>
              <a:bevel/>
              <a:headEnd/>
              <a:tailEnd/>
            </a:ln>
            <a:effectLst/>
          </p:spPr>
          <p:txBody>
            <a:bodyPr wrap="none" rtlCol="0" anchor="ctr"/>
            <a:lstStyle/>
            <a:p>
              <a:pPr algn="ctr"/>
              <a:endParaRPr lang="en-US" sz="1350" dirty="0"/>
            </a:p>
          </p:txBody>
        </p:sp>
      </p:grpSp>
    </p:spTree>
    <p:extLst>
      <p:ext uri="{BB962C8B-B14F-4D97-AF65-F5344CB8AC3E}">
        <p14:creationId xmlns:p14="http://schemas.microsoft.com/office/powerpoint/2010/main" val="221378852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Conversions step1 ">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BE98EB3-77D2-3B41-B565-7B872F2A4636}"/>
              </a:ext>
            </a:extLst>
          </p:cNvPr>
          <p:cNvSpPr>
            <a:spLocks noGrp="1"/>
          </p:cNvSpPr>
          <p:nvPr>
            <p:ph type="ftr" sz="quarter" idx="13"/>
          </p:nvPr>
        </p:nvSpPr>
        <p:spPr/>
        <p:txBody>
          <a:bodyPr/>
          <a:lstStyle/>
          <a:p>
            <a:endParaRPr lang="en-US"/>
          </a:p>
        </p:txBody>
      </p:sp>
      <p:sp>
        <p:nvSpPr>
          <p:cNvPr id="3" name="Slide Number Placeholder 2">
            <a:extLst>
              <a:ext uri="{FF2B5EF4-FFF2-40B4-BE49-F238E27FC236}">
                <a16:creationId xmlns:a16="http://schemas.microsoft.com/office/drawing/2014/main" id="{3B81BF45-6FDB-A441-9E89-7B0B4BBB3701}"/>
              </a:ext>
            </a:extLst>
          </p:cNvPr>
          <p:cNvSpPr>
            <a:spLocks noGrp="1"/>
          </p:cNvSpPr>
          <p:nvPr>
            <p:ph type="sldNum" sz="quarter" idx="14"/>
          </p:nvPr>
        </p:nvSpPr>
        <p:spPr/>
        <p:txBody>
          <a:bodyPr/>
          <a:lstStyle>
            <a:lvl1pPr>
              <a:defRPr sz="750"/>
            </a:lvl1pPr>
          </a:lstStyle>
          <a:p>
            <a:fld id="{C1FF6DA9-008F-8B48-92A6-B652298478BF}" type="slidenum">
              <a:rPr lang="en-US" smtClean="0"/>
              <a:t>‹#›</a:t>
            </a:fld>
            <a:endParaRPr lang="en-US"/>
          </a:p>
        </p:txBody>
      </p:sp>
      <p:sp>
        <p:nvSpPr>
          <p:cNvPr id="8" name="Content Placeholder 4">
            <a:extLst>
              <a:ext uri="{FF2B5EF4-FFF2-40B4-BE49-F238E27FC236}">
                <a16:creationId xmlns:a16="http://schemas.microsoft.com/office/drawing/2014/main" id="{C2946FE3-8119-6C4A-B4C5-E2A24AC5E2AC}"/>
              </a:ext>
            </a:extLst>
          </p:cNvPr>
          <p:cNvSpPr txBox="1">
            <a:spLocks/>
          </p:cNvSpPr>
          <p:nvPr/>
        </p:nvSpPr>
        <p:spPr>
          <a:xfrm>
            <a:off x="1119188" y="4827739"/>
            <a:ext cx="3125280" cy="724484"/>
          </a:xfrm>
          <a:prstGeom prst="rect">
            <a:avLst/>
          </a:prstGeom>
        </p:spPr>
        <p:txBody>
          <a:bodyPr lIns="0" tIns="0" rIns="0" bIns="0"/>
          <a:lstStyle>
            <a:lvl1pPr marL="0" indent="0" algn="l" defTabSz="914400" rtl="0" eaLnBrk="1" latinLnBrk="0" hangingPunct="1">
              <a:lnSpc>
                <a:spcPct val="100000"/>
              </a:lnSpc>
              <a:spcBef>
                <a:spcPts val="0"/>
              </a:spcBef>
              <a:spcAft>
                <a:spcPts val="900"/>
              </a:spcAft>
              <a:buFont typeface="Arial" panose="020B0604020202020204" pitchFamily="34" charset="0"/>
              <a:buNone/>
              <a:defRPr sz="1600" b="0" i="0" kern="1200">
                <a:solidFill>
                  <a:schemeClr val="tx2"/>
                </a:solidFill>
                <a:latin typeface="+mn-lt"/>
                <a:ea typeface="Arial" charset="0"/>
                <a:cs typeface="Arial" charset="0"/>
              </a:defRPr>
            </a:lvl1pPr>
            <a:lvl2pPr marL="0" indent="0" algn="l" defTabSz="914400" rtl="0" eaLnBrk="1" latinLnBrk="0" hangingPunct="1">
              <a:lnSpc>
                <a:spcPct val="100000"/>
              </a:lnSpc>
              <a:spcBef>
                <a:spcPts val="0"/>
              </a:spcBef>
              <a:spcAft>
                <a:spcPts val="900"/>
              </a:spcAft>
              <a:buClr>
                <a:schemeClr val="tx2"/>
              </a:buClr>
              <a:buFontTx/>
              <a:buNone/>
              <a:tabLst>
                <a:tab pos="280988" algn="l"/>
              </a:tabLst>
              <a:defRPr sz="1800" b="1" i="0" kern="1200">
                <a:solidFill>
                  <a:schemeClr val="accent1"/>
                </a:solidFill>
                <a:latin typeface="+mn-lt"/>
                <a:ea typeface="Corbel" charset="0"/>
                <a:cs typeface="Corbel" charset="0"/>
              </a:defRPr>
            </a:lvl2pPr>
            <a:lvl3pPr marL="228600" indent="-227013" algn="l" defTabSz="292608" rtl="0" eaLnBrk="1" latinLnBrk="0" hangingPunct="1">
              <a:lnSpc>
                <a:spcPct val="100000"/>
              </a:lnSpc>
              <a:spcBef>
                <a:spcPts val="0"/>
              </a:spcBef>
              <a:spcAft>
                <a:spcPts val="900"/>
              </a:spcAft>
              <a:buClr>
                <a:schemeClr val="accent2"/>
              </a:buClr>
              <a:buFont typeface="Arial" panose="020B0604020202020204" pitchFamily="34" charset="0"/>
              <a:buChar char="•"/>
              <a:tabLst>
                <a:tab pos="276225" algn="l"/>
                <a:tab pos="584200" algn="l"/>
              </a:tabLst>
              <a:defRPr sz="1600" b="0" i="0" kern="1200">
                <a:solidFill>
                  <a:schemeClr val="tx2"/>
                </a:solidFill>
                <a:latin typeface="+mn-lt"/>
                <a:ea typeface="Corbel" charset="0"/>
                <a:cs typeface="Corbel" charset="0"/>
              </a:defRPr>
            </a:lvl3pPr>
            <a:lvl4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i="0" kern="1200">
                <a:solidFill>
                  <a:schemeClr val="tx2"/>
                </a:solidFill>
                <a:latin typeface="+mn-lt"/>
                <a:ea typeface="Corbel" charset="0"/>
                <a:cs typeface="Corbel" charset="0"/>
              </a:defRPr>
            </a:lvl4pPr>
            <a:lvl5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kern="1200">
                <a:solidFill>
                  <a:schemeClr val="tx2"/>
                </a:solidFill>
                <a:latin typeface="+mn-lt"/>
                <a:ea typeface="Corbel" charset="0"/>
                <a:cs typeface="Corbel" charset="0"/>
              </a:defRPr>
            </a:lvl5pPr>
            <a:lvl6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6pPr>
            <a:lvl7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7pPr>
            <a:lvl8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8pPr>
            <a:lvl9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9pPr>
          </a:lstStyle>
          <a:p>
            <a:r>
              <a:rPr lang="en-US" sz="900" dirty="0">
                <a:ea typeface="Verdana" panose="020B0604030504040204" pitchFamily="34" charset="0"/>
                <a:cs typeface="Verdana" panose="020B0604030504040204" pitchFamily="34" charset="0"/>
              </a:rPr>
              <a:t>To convert slides, select, copy, and paste the elements </a:t>
            </a:r>
            <a:br>
              <a:rPr lang="en-US" sz="900" dirty="0">
                <a:ea typeface="Verdana" panose="020B0604030504040204" pitchFamily="34" charset="0"/>
                <a:cs typeface="Verdana" panose="020B0604030504040204" pitchFamily="34" charset="0"/>
              </a:rPr>
            </a:br>
            <a:r>
              <a:rPr lang="en-US" sz="900" dirty="0">
                <a:ea typeface="Verdana" panose="020B0604030504040204" pitchFamily="34" charset="0"/>
                <a:cs typeface="Verdana" panose="020B0604030504040204" pitchFamily="34" charset="0"/>
              </a:rPr>
              <a:t>from one PPT presentation to the other. Select your text </a:t>
            </a:r>
            <a:br>
              <a:rPr lang="en-US" sz="900" dirty="0">
                <a:ea typeface="Verdana" panose="020B0604030504040204" pitchFamily="34" charset="0"/>
                <a:cs typeface="Verdana" panose="020B0604030504040204" pitchFamily="34" charset="0"/>
              </a:rPr>
            </a:br>
            <a:r>
              <a:rPr lang="en-US" sz="900" dirty="0">
                <a:ea typeface="Verdana" panose="020B0604030504040204" pitchFamily="34" charset="0"/>
                <a:cs typeface="Verdana" panose="020B0604030504040204" pitchFamily="34" charset="0"/>
              </a:rPr>
              <a:t>in the presentation.</a:t>
            </a:r>
          </a:p>
        </p:txBody>
      </p:sp>
      <p:pic>
        <p:nvPicPr>
          <p:cNvPr id="9" name="Picture 8">
            <a:extLst>
              <a:ext uri="{FF2B5EF4-FFF2-40B4-BE49-F238E27FC236}">
                <a16:creationId xmlns:a16="http://schemas.microsoft.com/office/drawing/2014/main" id="{78F605FC-3D4E-C04C-A674-DF9FABEB03B4}"/>
              </a:ext>
            </a:extLst>
          </p:cNvPr>
          <p:cNvPicPr>
            <a:picLocks noChangeAspect="1"/>
          </p:cNvPicPr>
          <p:nvPr/>
        </p:nvPicPr>
        <p:blipFill rotWithShape="1">
          <a:blip r:embed="rId3">
            <a:extLst>
              <a:ext uri="{28A0092B-C50C-407E-A947-70E740481C1C}">
                <a14:useLocalDpi xmlns:a14="http://schemas.microsoft.com/office/drawing/2010/main" val="0"/>
              </a:ext>
            </a:extLst>
          </a:blip>
          <a:srcRect l="14102"/>
          <a:stretch/>
        </p:blipFill>
        <p:spPr>
          <a:xfrm>
            <a:off x="1119187" y="1601455"/>
            <a:ext cx="3144875" cy="3050977"/>
          </a:xfrm>
          <a:prstGeom prst="rect">
            <a:avLst/>
          </a:prstGeom>
          <a:solidFill>
            <a:schemeClr val="bg2"/>
          </a:solidFill>
          <a:ln>
            <a:solidFill>
              <a:schemeClr val="tx2"/>
            </a:solidFill>
          </a:ln>
        </p:spPr>
      </p:pic>
      <p:pic>
        <p:nvPicPr>
          <p:cNvPr id="10" name="Picture 9">
            <a:extLst>
              <a:ext uri="{FF2B5EF4-FFF2-40B4-BE49-F238E27FC236}">
                <a16:creationId xmlns:a16="http://schemas.microsoft.com/office/drawing/2014/main" id="{D0D6DED7-D417-2E4D-B4F9-1E2AE5206D50}"/>
              </a:ext>
            </a:extLst>
          </p:cNvPr>
          <p:cNvPicPr>
            <a:picLocks noChangeAspect="1"/>
          </p:cNvPicPr>
          <p:nvPr/>
        </p:nvPicPr>
        <p:blipFill>
          <a:blip r:embed="rId4">
            <a:extLst>
              <a:ext uri="{28A0092B-C50C-407E-A947-70E740481C1C}">
                <a14:useLocalDpi xmlns:a14="http://schemas.microsoft.com/office/drawing/2010/main" val="0"/>
              </a:ext>
            </a:extLst>
          </a:blip>
          <a:srcRect l="3848" r="3848"/>
          <a:stretch/>
        </p:blipFill>
        <p:spPr>
          <a:xfrm>
            <a:off x="4461146" y="1583924"/>
            <a:ext cx="2067817" cy="3061004"/>
          </a:xfrm>
          <a:prstGeom prst="rect">
            <a:avLst/>
          </a:prstGeom>
          <a:solidFill>
            <a:schemeClr val="bg2"/>
          </a:solidFill>
          <a:ln>
            <a:solidFill>
              <a:schemeClr val="tx2"/>
            </a:solidFill>
          </a:ln>
        </p:spPr>
      </p:pic>
      <p:sp>
        <p:nvSpPr>
          <p:cNvPr id="11" name="Content Placeholder 4">
            <a:extLst>
              <a:ext uri="{FF2B5EF4-FFF2-40B4-BE49-F238E27FC236}">
                <a16:creationId xmlns:a16="http://schemas.microsoft.com/office/drawing/2014/main" id="{5DA6042F-0C60-E94D-9CCE-5BDFAAEACE0A}"/>
              </a:ext>
            </a:extLst>
          </p:cNvPr>
          <p:cNvSpPr txBox="1">
            <a:spLocks/>
          </p:cNvSpPr>
          <p:nvPr/>
        </p:nvSpPr>
        <p:spPr>
          <a:xfrm>
            <a:off x="4445219" y="4827739"/>
            <a:ext cx="2067816" cy="724484"/>
          </a:xfrm>
          <a:prstGeom prst="rect">
            <a:avLst/>
          </a:prstGeom>
        </p:spPr>
        <p:txBody>
          <a:bodyPr lIns="0" tIns="0" rIns="0" bIns="0"/>
          <a:lstStyle>
            <a:lvl1pPr marL="0" indent="0" algn="l" defTabSz="914400" rtl="0" eaLnBrk="1" latinLnBrk="0" hangingPunct="1">
              <a:lnSpc>
                <a:spcPct val="100000"/>
              </a:lnSpc>
              <a:spcBef>
                <a:spcPts val="0"/>
              </a:spcBef>
              <a:spcAft>
                <a:spcPts val="900"/>
              </a:spcAft>
              <a:buFont typeface="Arial" panose="020B0604020202020204" pitchFamily="34" charset="0"/>
              <a:buNone/>
              <a:defRPr sz="1600" b="0" i="0" kern="1200">
                <a:solidFill>
                  <a:schemeClr val="tx2"/>
                </a:solidFill>
                <a:latin typeface="+mn-lt"/>
                <a:ea typeface="Arial" charset="0"/>
                <a:cs typeface="Arial" charset="0"/>
              </a:defRPr>
            </a:lvl1pPr>
            <a:lvl2pPr marL="0" indent="0" algn="l" defTabSz="914400" rtl="0" eaLnBrk="1" latinLnBrk="0" hangingPunct="1">
              <a:lnSpc>
                <a:spcPct val="100000"/>
              </a:lnSpc>
              <a:spcBef>
                <a:spcPts val="0"/>
              </a:spcBef>
              <a:spcAft>
                <a:spcPts val="900"/>
              </a:spcAft>
              <a:buClr>
                <a:schemeClr val="tx2"/>
              </a:buClr>
              <a:buFontTx/>
              <a:buNone/>
              <a:tabLst>
                <a:tab pos="280988" algn="l"/>
              </a:tabLst>
              <a:defRPr sz="1800" b="1" i="0" kern="1200">
                <a:solidFill>
                  <a:schemeClr val="accent1"/>
                </a:solidFill>
                <a:latin typeface="+mn-lt"/>
                <a:ea typeface="Corbel" charset="0"/>
                <a:cs typeface="Corbel" charset="0"/>
              </a:defRPr>
            </a:lvl2pPr>
            <a:lvl3pPr marL="228600" indent="-227013" algn="l" defTabSz="292608" rtl="0" eaLnBrk="1" latinLnBrk="0" hangingPunct="1">
              <a:lnSpc>
                <a:spcPct val="100000"/>
              </a:lnSpc>
              <a:spcBef>
                <a:spcPts val="0"/>
              </a:spcBef>
              <a:spcAft>
                <a:spcPts val="900"/>
              </a:spcAft>
              <a:buClr>
                <a:schemeClr val="accent2"/>
              </a:buClr>
              <a:buFont typeface="Arial" panose="020B0604020202020204" pitchFamily="34" charset="0"/>
              <a:buChar char="•"/>
              <a:tabLst>
                <a:tab pos="276225" algn="l"/>
                <a:tab pos="584200" algn="l"/>
              </a:tabLst>
              <a:defRPr sz="1600" b="0" i="0" kern="1200">
                <a:solidFill>
                  <a:schemeClr val="tx2"/>
                </a:solidFill>
                <a:latin typeface="+mn-lt"/>
                <a:ea typeface="Corbel" charset="0"/>
                <a:cs typeface="Corbel" charset="0"/>
              </a:defRPr>
            </a:lvl3pPr>
            <a:lvl4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i="0" kern="1200">
                <a:solidFill>
                  <a:schemeClr val="tx2"/>
                </a:solidFill>
                <a:latin typeface="+mn-lt"/>
                <a:ea typeface="Corbel" charset="0"/>
                <a:cs typeface="Corbel" charset="0"/>
              </a:defRPr>
            </a:lvl4pPr>
            <a:lvl5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kern="1200">
                <a:solidFill>
                  <a:schemeClr val="tx2"/>
                </a:solidFill>
                <a:latin typeface="+mn-lt"/>
                <a:ea typeface="Corbel" charset="0"/>
                <a:cs typeface="Corbel" charset="0"/>
              </a:defRPr>
            </a:lvl5pPr>
            <a:lvl6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6pPr>
            <a:lvl7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7pPr>
            <a:lvl8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8pPr>
            <a:lvl9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9pPr>
          </a:lstStyle>
          <a:p>
            <a:r>
              <a:rPr lang="en-US" sz="900" dirty="0">
                <a:ea typeface="Verdana" panose="020B0604030504040204" pitchFamily="34" charset="0"/>
                <a:cs typeface="Verdana" panose="020B0604030504040204" pitchFamily="34" charset="0"/>
              </a:rPr>
              <a:t>In the new template, paste the content into the desired text box, and click on the format tab.</a:t>
            </a:r>
          </a:p>
        </p:txBody>
      </p:sp>
      <p:sp>
        <p:nvSpPr>
          <p:cNvPr id="12" name="Oval 11">
            <a:extLst>
              <a:ext uri="{FF2B5EF4-FFF2-40B4-BE49-F238E27FC236}">
                <a16:creationId xmlns:a16="http://schemas.microsoft.com/office/drawing/2014/main" id="{101BB06F-98F4-7740-A828-86BC2D6DEA4A}"/>
              </a:ext>
            </a:extLst>
          </p:cNvPr>
          <p:cNvSpPr/>
          <p:nvPr/>
        </p:nvSpPr>
        <p:spPr bwMode="auto">
          <a:xfrm>
            <a:off x="4758551" y="3646616"/>
            <a:ext cx="381684" cy="498664"/>
          </a:xfrm>
          <a:prstGeom prst="ellipse">
            <a:avLst/>
          </a:prstGeom>
          <a:noFill/>
          <a:ln w="38100" cap="flat">
            <a:solidFill>
              <a:srgbClr val="C00000"/>
            </a:solidFill>
            <a:bevel/>
            <a:headEnd/>
            <a:tailEnd/>
          </a:ln>
          <a:effectLst/>
        </p:spPr>
        <p:txBody>
          <a:bodyPr wrap="none" rtlCol="0" anchor="ctr"/>
          <a:lstStyle/>
          <a:p>
            <a:pPr algn="ctr"/>
            <a:endParaRPr lang="en-US" sz="1350"/>
          </a:p>
        </p:txBody>
      </p:sp>
      <p:pic>
        <p:nvPicPr>
          <p:cNvPr id="14" name="Picture 13">
            <a:extLst>
              <a:ext uri="{FF2B5EF4-FFF2-40B4-BE49-F238E27FC236}">
                <a16:creationId xmlns:a16="http://schemas.microsoft.com/office/drawing/2014/main" id="{576AFE7B-E53D-AC4A-B341-4EACBCB0E30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209838" y="3943742"/>
            <a:ext cx="408086" cy="544115"/>
          </a:xfrm>
          <a:prstGeom prst="rect">
            <a:avLst/>
          </a:prstGeom>
        </p:spPr>
      </p:pic>
      <p:pic>
        <p:nvPicPr>
          <p:cNvPr id="15" name="Picture 14">
            <a:extLst>
              <a:ext uri="{FF2B5EF4-FFF2-40B4-BE49-F238E27FC236}">
                <a16:creationId xmlns:a16="http://schemas.microsoft.com/office/drawing/2014/main" id="{E044A276-DE72-E945-89B4-300FDD985739}"/>
              </a:ext>
            </a:extLst>
          </p:cNvPr>
          <p:cNvPicPr>
            <a:picLocks noChangeAspect="1"/>
          </p:cNvPicPr>
          <p:nvPr/>
        </p:nvPicPr>
        <p:blipFill>
          <a:blip r:embed="rId6">
            <a:extLst>
              <a:ext uri="{28A0092B-C50C-407E-A947-70E740481C1C}">
                <a14:useLocalDpi xmlns:a14="http://schemas.microsoft.com/office/drawing/2010/main" val="0"/>
              </a:ext>
            </a:extLst>
          </a:blip>
          <a:srcRect l="3765" r="3765"/>
          <a:stretch/>
        </p:blipFill>
        <p:spPr>
          <a:xfrm>
            <a:off x="6726046" y="1576388"/>
            <a:ext cx="2071483" cy="3061004"/>
          </a:xfrm>
          <a:prstGeom prst="rect">
            <a:avLst/>
          </a:prstGeom>
          <a:solidFill>
            <a:schemeClr val="bg2"/>
          </a:solidFill>
          <a:ln>
            <a:solidFill>
              <a:schemeClr val="tx2"/>
            </a:solidFill>
          </a:ln>
        </p:spPr>
      </p:pic>
      <p:pic>
        <p:nvPicPr>
          <p:cNvPr id="18" name="Picture 17">
            <a:extLst>
              <a:ext uri="{FF2B5EF4-FFF2-40B4-BE49-F238E27FC236}">
                <a16:creationId xmlns:a16="http://schemas.microsoft.com/office/drawing/2014/main" id="{A135F91D-E5DE-B047-AE5F-0C09C8AB9A6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616727" y="4162699"/>
            <a:ext cx="369084" cy="492112"/>
          </a:xfrm>
          <a:prstGeom prst="rect">
            <a:avLst/>
          </a:prstGeom>
        </p:spPr>
      </p:pic>
      <p:sp>
        <p:nvSpPr>
          <p:cNvPr id="19" name="Content Placeholder 4">
            <a:extLst>
              <a:ext uri="{FF2B5EF4-FFF2-40B4-BE49-F238E27FC236}">
                <a16:creationId xmlns:a16="http://schemas.microsoft.com/office/drawing/2014/main" id="{0E6CE30B-3CD4-2B43-A42E-3C137DA13DB9}"/>
              </a:ext>
            </a:extLst>
          </p:cNvPr>
          <p:cNvSpPr txBox="1">
            <a:spLocks/>
          </p:cNvSpPr>
          <p:nvPr/>
        </p:nvSpPr>
        <p:spPr>
          <a:xfrm>
            <a:off x="6723434" y="4827739"/>
            <a:ext cx="2051889" cy="724484"/>
          </a:xfrm>
          <a:prstGeom prst="rect">
            <a:avLst/>
          </a:prstGeom>
        </p:spPr>
        <p:txBody>
          <a:bodyPr lIns="0" tIns="0" rIns="0" bIns="0"/>
          <a:lstStyle>
            <a:lvl1pPr marL="0" indent="0" algn="l" defTabSz="914400" rtl="0" eaLnBrk="1" latinLnBrk="0" hangingPunct="1">
              <a:lnSpc>
                <a:spcPct val="100000"/>
              </a:lnSpc>
              <a:spcBef>
                <a:spcPts val="0"/>
              </a:spcBef>
              <a:spcAft>
                <a:spcPts val="900"/>
              </a:spcAft>
              <a:buFont typeface="Arial" panose="020B0604020202020204" pitchFamily="34" charset="0"/>
              <a:buNone/>
              <a:defRPr sz="1600" b="0" i="0" kern="1200">
                <a:solidFill>
                  <a:schemeClr val="tx2"/>
                </a:solidFill>
                <a:latin typeface="+mn-lt"/>
                <a:ea typeface="Arial" charset="0"/>
                <a:cs typeface="Arial" charset="0"/>
              </a:defRPr>
            </a:lvl1pPr>
            <a:lvl2pPr marL="0" indent="0" algn="l" defTabSz="914400" rtl="0" eaLnBrk="1" latinLnBrk="0" hangingPunct="1">
              <a:lnSpc>
                <a:spcPct val="100000"/>
              </a:lnSpc>
              <a:spcBef>
                <a:spcPts val="0"/>
              </a:spcBef>
              <a:spcAft>
                <a:spcPts val="900"/>
              </a:spcAft>
              <a:buClr>
                <a:schemeClr val="tx2"/>
              </a:buClr>
              <a:buFontTx/>
              <a:buNone/>
              <a:tabLst>
                <a:tab pos="280988" algn="l"/>
              </a:tabLst>
              <a:defRPr sz="1800" b="1" i="0" kern="1200">
                <a:solidFill>
                  <a:schemeClr val="accent1"/>
                </a:solidFill>
                <a:latin typeface="+mn-lt"/>
                <a:ea typeface="Corbel" charset="0"/>
                <a:cs typeface="Corbel" charset="0"/>
              </a:defRPr>
            </a:lvl2pPr>
            <a:lvl3pPr marL="228600" indent="-227013" algn="l" defTabSz="292608" rtl="0" eaLnBrk="1" latinLnBrk="0" hangingPunct="1">
              <a:lnSpc>
                <a:spcPct val="100000"/>
              </a:lnSpc>
              <a:spcBef>
                <a:spcPts val="0"/>
              </a:spcBef>
              <a:spcAft>
                <a:spcPts val="900"/>
              </a:spcAft>
              <a:buClr>
                <a:schemeClr val="accent2"/>
              </a:buClr>
              <a:buFont typeface="Arial" panose="020B0604020202020204" pitchFamily="34" charset="0"/>
              <a:buChar char="•"/>
              <a:tabLst>
                <a:tab pos="276225" algn="l"/>
                <a:tab pos="584200" algn="l"/>
              </a:tabLst>
              <a:defRPr sz="1600" b="0" i="0" kern="1200">
                <a:solidFill>
                  <a:schemeClr val="tx2"/>
                </a:solidFill>
                <a:latin typeface="+mn-lt"/>
                <a:ea typeface="Corbel" charset="0"/>
                <a:cs typeface="Corbel" charset="0"/>
              </a:defRPr>
            </a:lvl3pPr>
            <a:lvl4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i="0" kern="1200">
                <a:solidFill>
                  <a:schemeClr val="tx2"/>
                </a:solidFill>
                <a:latin typeface="+mn-lt"/>
                <a:ea typeface="Corbel" charset="0"/>
                <a:cs typeface="Corbel" charset="0"/>
              </a:defRPr>
            </a:lvl4pPr>
            <a:lvl5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kern="1200">
                <a:solidFill>
                  <a:schemeClr val="tx2"/>
                </a:solidFill>
                <a:latin typeface="+mn-lt"/>
                <a:ea typeface="Corbel" charset="0"/>
                <a:cs typeface="Corbel" charset="0"/>
              </a:defRPr>
            </a:lvl5pPr>
            <a:lvl6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6pPr>
            <a:lvl7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7pPr>
            <a:lvl8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8pPr>
            <a:lvl9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9pPr>
          </a:lstStyle>
          <a:p>
            <a:r>
              <a:rPr lang="en-US" sz="900" dirty="0">
                <a:ea typeface="Verdana" panose="020B0604030504040204" pitchFamily="34" charset="0"/>
                <a:cs typeface="Verdana" panose="020B0604030504040204" pitchFamily="34" charset="0"/>
              </a:rPr>
              <a:t>Select “Keep Text Only” to apply the preloaded fonts, colors and sizes of the new template.</a:t>
            </a:r>
          </a:p>
        </p:txBody>
      </p:sp>
      <p:sp>
        <p:nvSpPr>
          <p:cNvPr id="17" name="TextBox 16">
            <a:extLst>
              <a:ext uri="{FF2B5EF4-FFF2-40B4-BE49-F238E27FC236}">
                <a16:creationId xmlns:a16="http://schemas.microsoft.com/office/drawing/2014/main" id="{DE3FF7C0-E445-BC46-B5AC-CDEB2B26DB05}"/>
              </a:ext>
            </a:extLst>
          </p:cNvPr>
          <p:cNvSpPr txBox="1"/>
          <p:nvPr/>
        </p:nvSpPr>
        <p:spPr>
          <a:xfrm>
            <a:off x="1119186" y="457200"/>
            <a:ext cx="7678342" cy="793751"/>
          </a:xfrm>
          <a:prstGeom prst="rect">
            <a:avLst/>
          </a:prstGeom>
          <a:noFill/>
        </p:spPr>
        <p:txBody>
          <a:bodyPr wrap="square" lIns="0" tIns="274320" rIns="0" bIns="0" rtlCol="0">
            <a:noAutofit/>
          </a:bodyPr>
          <a:lstStyle/>
          <a:p>
            <a:pPr marL="0" marR="0" indent="-2743200" algn="l" defTabSz="342900" rtl="0" eaLnBrk="1" fontAlgn="auto" latinLnBrk="0" hangingPunct="1">
              <a:lnSpc>
                <a:spcPct val="100000"/>
              </a:lnSpc>
              <a:spcBef>
                <a:spcPts val="0"/>
              </a:spcBef>
              <a:spcAft>
                <a:spcPts val="450"/>
              </a:spcAft>
              <a:buClrTx/>
              <a:buSzTx/>
              <a:buFontTx/>
              <a:buNone/>
              <a:tabLst/>
              <a:defRPr/>
            </a:pPr>
            <a:r>
              <a:rPr kumimoji="0" lang="en-US" sz="2250" b="0" i="0" u="none" strike="noStrike" kern="1200" cap="none" spc="0" normalizeH="0" baseline="0" noProof="0">
                <a:ln>
                  <a:noFill/>
                </a:ln>
                <a:solidFill>
                  <a:schemeClr val="accent1"/>
                </a:solidFill>
                <a:effectLst/>
                <a:uLnTx/>
                <a:uFillTx/>
                <a:latin typeface="Rockwell" panose="02060603020205020403" pitchFamily="18" charset="77"/>
                <a:ea typeface="Roboto Medium" panose="02000000000000000000" pitchFamily="2" charset="0"/>
                <a:cs typeface="Verdana" panose="020B0604030504040204" pitchFamily="34" charset="0"/>
              </a:rPr>
              <a:t>Instructions: Conversions to the new template</a:t>
            </a:r>
            <a:endParaRPr lang="en-US" sz="2250" b="0" i="0">
              <a:solidFill>
                <a:schemeClr val="accent1"/>
              </a:solidFill>
              <a:latin typeface="Rockwell" panose="02060603020205020403" pitchFamily="18" charset="77"/>
              <a:ea typeface="Roboto" panose="02000000000000000000" pitchFamily="2" charset="0"/>
              <a:cs typeface="Times New Roman" panose="02020603050405020304" pitchFamily="18" charset="0"/>
            </a:endParaRPr>
          </a:p>
        </p:txBody>
      </p:sp>
      <p:pic>
        <p:nvPicPr>
          <p:cNvPr id="20" name="Picture 19" descr="Logo, icon&#10;&#10;Description automatically generated">
            <a:extLst>
              <a:ext uri="{FF2B5EF4-FFF2-40B4-BE49-F238E27FC236}">
                <a16:creationId xmlns:a16="http://schemas.microsoft.com/office/drawing/2014/main" id="{97F3E80C-855A-A241-A016-4CD2E5C3657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48161" y="372269"/>
            <a:ext cx="270272" cy="360363"/>
          </a:xfrm>
          <a:prstGeom prst="rect">
            <a:avLst/>
          </a:prstGeom>
        </p:spPr>
      </p:pic>
    </p:spTree>
    <p:extLst>
      <p:ext uri="{BB962C8B-B14F-4D97-AF65-F5344CB8AC3E}">
        <p14:creationId xmlns:p14="http://schemas.microsoft.com/office/powerpoint/2010/main" val="216732529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Conversions step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BE98EB3-77D2-3B41-B565-7B872F2A4636}"/>
              </a:ext>
            </a:extLst>
          </p:cNvPr>
          <p:cNvSpPr>
            <a:spLocks noGrp="1"/>
          </p:cNvSpPr>
          <p:nvPr>
            <p:ph type="ftr" sz="quarter" idx="13"/>
          </p:nvPr>
        </p:nvSpPr>
        <p:spPr/>
        <p:txBody>
          <a:bodyPr/>
          <a:lstStyle/>
          <a:p>
            <a:endParaRPr lang="en-US"/>
          </a:p>
        </p:txBody>
      </p:sp>
      <p:sp>
        <p:nvSpPr>
          <p:cNvPr id="3" name="Slide Number Placeholder 2">
            <a:extLst>
              <a:ext uri="{FF2B5EF4-FFF2-40B4-BE49-F238E27FC236}">
                <a16:creationId xmlns:a16="http://schemas.microsoft.com/office/drawing/2014/main" id="{3B81BF45-6FDB-A441-9E89-7B0B4BBB3701}"/>
              </a:ext>
            </a:extLst>
          </p:cNvPr>
          <p:cNvSpPr>
            <a:spLocks noGrp="1"/>
          </p:cNvSpPr>
          <p:nvPr>
            <p:ph type="sldNum" sz="quarter" idx="14"/>
          </p:nvPr>
        </p:nvSpPr>
        <p:spPr/>
        <p:txBody>
          <a:bodyPr/>
          <a:lstStyle>
            <a:lvl1pPr>
              <a:defRPr sz="750"/>
            </a:lvl1pPr>
          </a:lstStyle>
          <a:p>
            <a:fld id="{C1FF6DA9-008F-8B48-92A6-B652298478BF}" type="slidenum">
              <a:rPr lang="en-US" smtClean="0"/>
              <a:t>‹#›</a:t>
            </a:fld>
            <a:endParaRPr lang="en-US"/>
          </a:p>
        </p:txBody>
      </p:sp>
      <p:sp>
        <p:nvSpPr>
          <p:cNvPr id="16" name="Content Placeholder 4">
            <a:extLst>
              <a:ext uri="{FF2B5EF4-FFF2-40B4-BE49-F238E27FC236}">
                <a16:creationId xmlns:a16="http://schemas.microsoft.com/office/drawing/2014/main" id="{57AB5607-CD6C-3440-976C-057FADBB3545}"/>
              </a:ext>
            </a:extLst>
          </p:cNvPr>
          <p:cNvSpPr txBox="1">
            <a:spLocks/>
          </p:cNvSpPr>
          <p:nvPr/>
        </p:nvSpPr>
        <p:spPr>
          <a:xfrm>
            <a:off x="1119186" y="4622242"/>
            <a:ext cx="3754757" cy="724484"/>
          </a:xfrm>
          <a:prstGeom prst="rect">
            <a:avLst/>
          </a:prstGeom>
        </p:spPr>
        <p:txBody>
          <a:bodyPr lIns="0" tIns="0" rIns="0" bIns="0"/>
          <a:lstStyle>
            <a:lvl1pPr marL="0" indent="0" algn="l" defTabSz="914400" rtl="0" eaLnBrk="1" latinLnBrk="0" hangingPunct="1">
              <a:lnSpc>
                <a:spcPct val="100000"/>
              </a:lnSpc>
              <a:spcBef>
                <a:spcPts val="0"/>
              </a:spcBef>
              <a:spcAft>
                <a:spcPts val="900"/>
              </a:spcAft>
              <a:buFont typeface="Arial" panose="020B0604020202020204" pitchFamily="34" charset="0"/>
              <a:buNone/>
              <a:defRPr sz="1600" b="0" i="0" kern="1200">
                <a:solidFill>
                  <a:schemeClr val="tx2"/>
                </a:solidFill>
                <a:latin typeface="+mn-lt"/>
                <a:ea typeface="Arial" charset="0"/>
                <a:cs typeface="Arial" charset="0"/>
              </a:defRPr>
            </a:lvl1pPr>
            <a:lvl2pPr marL="0" indent="0" algn="l" defTabSz="914400" rtl="0" eaLnBrk="1" latinLnBrk="0" hangingPunct="1">
              <a:lnSpc>
                <a:spcPct val="100000"/>
              </a:lnSpc>
              <a:spcBef>
                <a:spcPts val="0"/>
              </a:spcBef>
              <a:spcAft>
                <a:spcPts val="900"/>
              </a:spcAft>
              <a:buClr>
                <a:schemeClr val="tx2"/>
              </a:buClr>
              <a:buFontTx/>
              <a:buNone/>
              <a:tabLst>
                <a:tab pos="280988" algn="l"/>
              </a:tabLst>
              <a:defRPr sz="1800" b="1" i="0" kern="1200">
                <a:solidFill>
                  <a:schemeClr val="accent1"/>
                </a:solidFill>
                <a:latin typeface="+mn-lt"/>
                <a:ea typeface="Corbel" charset="0"/>
                <a:cs typeface="Corbel" charset="0"/>
              </a:defRPr>
            </a:lvl2pPr>
            <a:lvl3pPr marL="228600" indent="-227013" algn="l" defTabSz="292608" rtl="0" eaLnBrk="1" latinLnBrk="0" hangingPunct="1">
              <a:lnSpc>
                <a:spcPct val="100000"/>
              </a:lnSpc>
              <a:spcBef>
                <a:spcPts val="0"/>
              </a:spcBef>
              <a:spcAft>
                <a:spcPts val="900"/>
              </a:spcAft>
              <a:buClr>
                <a:schemeClr val="accent2"/>
              </a:buClr>
              <a:buFont typeface="Arial" panose="020B0604020202020204" pitchFamily="34" charset="0"/>
              <a:buChar char="•"/>
              <a:tabLst>
                <a:tab pos="276225" algn="l"/>
                <a:tab pos="584200" algn="l"/>
              </a:tabLst>
              <a:defRPr sz="1600" b="0" i="0" kern="1200">
                <a:solidFill>
                  <a:schemeClr val="tx2"/>
                </a:solidFill>
                <a:latin typeface="+mn-lt"/>
                <a:ea typeface="Corbel" charset="0"/>
                <a:cs typeface="Corbel" charset="0"/>
              </a:defRPr>
            </a:lvl3pPr>
            <a:lvl4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i="0" kern="1200">
                <a:solidFill>
                  <a:schemeClr val="tx2"/>
                </a:solidFill>
                <a:latin typeface="+mn-lt"/>
                <a:ea typeface="Corbel" charset="0"/>
                <a:cs typeface="Corbel" charset="0"/>
              </a:defRPr>
            </a:lvl4pPr>
            <a:lvl5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kern="1200">
                <a:solidFill>
                  <a:schemeClr val="tx2"/>
                </a:solidFill>
                <a:latin typeface="+mn-lt"/>
                <a:ea typeface="Corbel" charset="0"/>
                <a:cs typeface="Corbel" charset="0"/>
              </a:defRPr>
            </a:lvl5pPr>
            <a:lvl6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6pPr>
            <a:lvl7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7pPr>
            <a:lvl8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8pPr>
            <a:lvl9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9pPr>
          </a:lstStyle>
          <a:p>
            <a:r>
              <a:rPr lang="en-US" sz="900" dirty="0">
                <a:ea typeface="Verdana" panose="020B0604030504040204" pitchFamily="34" charset="0"/>
                <a:cs typeface="Verdana" panose="020B0604030504040204" pitchFamily="34" charset="0"/>
              </a:rPr>
              <a:t>Apply the same steps to copy and paste any headlines, text, body copy, callouts, etc. from the previous presentations into the new template.</a:t>
            </a:r>
          </a:p>
        </p:txBody>
      </p:sp>
      <p:pic>
        <p:nvPicPr>
          <p:cNvPr id="17" name="Picture 16">
            <a:extLst>
              <a:ext uri="{FF2B5EF4-FFF2-40B4-BE49-F238E27FC236}">
                <a16:creationId xmlns:a16="http://schemas.microsoft.com/office/drawing/2014/main" id="{B1952F7D-9C62-E74A-AE1C-91D2B3865A6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121867" y="1579696"/>
            <a:ext cx="3748680" cy="2813031"/>
          </a:xfrm>
          <a:prstGeom prst="rect">
            <a:avLst/>
          </a:prstGeom>
          <a:solidFill>
            <a:schemeClr val="bg2"/>
          </a:solidFill>
          <a:ln>
            <a:solidFill>
              <a:schemeClr val="tx2"/>
            </a:solidFill>
          </a:ln>
        </p:spPr>
      </p:pic>
      <p:sp>
        <p:nvSpPr>
          <p:cNvPr id="20" name="Content Placeholder 4">
            <a:extLst>
              <a:ext uri="{FF2B5EF4-FFF2-40B4-BE49-F238E27FC236}">
                <a16:creationId xmlns:a16="http://schemas.microsoft.com/office/drawing/2014/main" id="{14FEAF84-D62E-5244-8243-E6FE55C4F9BC}"/>
              </a:ext>
            </a:extLst>
          </p:cNvPr>
          <p:cNvSpPr txBox="1">
            <a:spLocks/>
          </p:cNvSpPr>
          <p:nvPr/>
        </p:nvSpPr>
        <p:spPr>
          <a:xfrm>
            <a:off x="5044678" y="4622242"/>
            <a:ext cx="3752850" cy="724484"/>
          </a:xfrm>
          <a:prstGeom prst="rect">
            <a:avLst/>
          </a:prstGeom>
        </p:spPr>
        <p:txBody>
          <a:bodyPr lIns="0" tIns="0" rIns="0" bIns="0"/>
          <a:lstStyle>
            <a:lvl1pPr marL="0" indent="0" algn="l" defTabSz="914400" rtl="0" eaLnBrk="1" latinLnBrk="0" hangingPunct="1">
              <a:lnSpc>
                <a:spcPct val="100000"/>
              </a:lnSpc>
              <a:spcBef>
                <a:spcPts val="0"/>
              </a:spcBef>
              <a:spcAft>
                <a:spcPts val="900"/>
              </a:spcAft>
              <a:buFont typeface="Arial" panose="020B0604020202020204" pitchFamily="34" charset="0"/>
              <a:buNone/>
              <a:defRPr sz="1600" b="0" i="0" kern="1200">
                <a:solidFill>
                  <a:schemeClr val="tx2"/>
                </a:solidFill>
                <a:latin typeface="+mn-lt"/>
                <a:ea typeface="Arial" charset="0"/>
                <a:cs typeface="Arial" charset="0"/>
              </a:defRPr>
            </a:lvl1pPr>
            <a:lvl2pPr marL="0" indent="0" algn="l" defTabSz="914400" rtl="0" eaLnBrk="1" latinLnBrk="0" hangingPunct="1">
              <a:lnSpc>
                <a:spcPct val="100000"/>
              </a:lnSpc>
              <a:spcBef>
                <a:spcPts val="0"/>
              </a:spcBef>
              <a:spcAft>
                <a:spcPts val="900"/>
              </a:spcAft>
              <a:buClr>
                <a:schemeClr val="tx2"/>
              </a:buClr>
              <a:buFontTx/>
              <a:buNone/>
              <a:tabLst>
                <a:tab pos="280988" algn="l"/>
              </a:tabLst>
              <a:defRPr sz="1800" b="1" i="0" kern="1200">
                <a:solidFill>
                  <a:schemeClr val="accent1"/>
                </a:solidFill>
                <a:latin typeface="+mn-lt"/>
                <a:ea typeface="Corbel" charset="0"/>
                <a:cs typeface="Corbel" charset="0"/>
              </a:defRPr>
            </a:lvl2pPr>
            <a:lvl3pPr marL="228600" indent="-227013" algn="l" defTabSz="292608" rtl="0" eaLnBrk="1" latinLnBrk="0" hangingPunct="1">
              <a:lnSpc>
                <a:spcPct val="100000"/>
              </a:lnSpc>
              <a:spcBef>
                <a:spcPts val="0"/>
              </a:spcBef>
              <a:spcAft>
                <a:spcPts val="900"/>
              </a:spcAft>
              <a:buClr>
                <a:schemeClr val="accent2"/>
              </a:buClr>
              <a:buFont typeface="Arial" panose="020B0604020202020204" pitchFamily="34" charset="0"/>
              <a:buChar char="•"/>
              <a:tabLst>
                <a:tab pos="276225" algn="l"/>
                <a:tab pos="584200" algn="l"/>
              </a:tabLst>
              <a:defRPr sz="1600" b="0" i="0" kern="1200">
                <a:solidFill>
                  <a:schemeClr val="tx2"/>
                </a:solidFill>
                <a:latin typeface="+mn-lt"/>
                <a:ea typeface="Corbel" charset="0"/>
                <a:cs typeface="Corbel" charset="0"/>
              </a:defRPr>
            </a:lvl3pPr>
            <a:lvl4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i="0" kern="1200">
                <a:solidFill>
                  <a:schemeClr val="tx2"/>
                </a:solidFill>
                <a:latin typeface="+mn-lt"/>
                <a:ea typeface="Corbel" charset="0"/>
                <a:cs typeface="Corbel" charset="0"/>
              </a:defRPr>
            </a:lvl4pPr>
            <a:lvl5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kern="1200">
                <a:solidFill>
                  <a:schemeClr val="tx2"/>
                </a:solidFill>
                <a:latin typeface="+mn-lt"/>
                <a:ea typeface="Corbel" charset="0"/>
                <a:cs typeface="Corbel" charset="0"/>
              </a:defRPr>
            </a:lvl5pPr>
            <a:lvl6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6pPr>
            <a:lvl7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7pPr>
            <a:lvl8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8pPr>
            <a:lvl9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9pPr>
          </a:lstStyle>
          <a:p>
            <a:r>
              <a:rPr lang="en-US" sz="900" dirty="0">
                <a:ea typeface="Verdana" panose="020B0604030504040204" pitchFamily="34" charset="0"/>
                <a:cs typeface="Verdana" panose="020B0604030504040204" pitchFamily="34" charset="0"/>
              </a:rPr>
              <a:t>Once all content is copied over, the preloaded indent styles can be applied to the paragraphs as needed (Subheads, bullets, etc.)</a:t>
            </a:r>
          </a:p>
        </p:txBody>
      </p:sp>
      <p:pic>
        <p:nvPicPr>
          <p:cNvPr id="21" name="Picture 20">
            <a:extLst>
              <a:ext uri="{FF2B5EF4-FFF2-40B4-BE49-F238E27FC236}">
                <a16:creationId xmlns:a16="http://schemas.microsoft.com/office/drawing/2014/main" id="{84BB0591-4F2B-BB44-AC55-427E2A0F685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709219" y="2420062"/>
            <a:ext cx="408086" cy="544115"/>
          </a:xfrm>
          <a:prstGeom prst="rect">
            <a:avLst/>
          </a:prstGeom>
        </p:spPr>
      </p:pic>
      <p:pic>
        <p:nvPicPr>
          <p:cNvPr id="22" name="Picture 21">
            <a:extLst>
              <a:ext uri="{FF2B5EF4-FFF2-40B4-BE49-F238E27FC236}">
                <a16:creationId xmlns:a16="http://schemas.microsoft.com/office/drawing/2014/main" id="{EE6B8B47-257D-064F-9755-741F9B7EBA68}"/>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5046764" y="1579696"/>
            <a:ext cx="3748679" cy="2813030"/>
          </a:xfrm>
          <a:prstGeom prst="rect">
            <a:avLst/>
          </a:prstGeom>
          <a:solidFill>
            <a:schemeClr val="bg2"/>
          </a:solidFill>
          <a:ln>
            <a:solidFill>
              <a:schemeClr val="tx2"/>
            </a:solidFill>
          </a:ln>
        </p:spPr>
      </p:pic>
      <p:sp>
        <p:nvSpPr>
          <p:cNvPr id="12" name="TextBox 11">
            <a:extLst>
              <a:ext uri="{FF2B5EF4-FFF2-40B4-BE49-F238E27FC236}">
                <a16:creationId xmlns:a16="http://schemas.microsoft.com/office/drawing/2014/main" id="{1E375AD7-DD27-A845-9ABC-884F21B9310F}"/>
              </a:ext>
            </a:extLst>
          </p:cNvPr>
          <p:cNvSpPr txBox="1"/>
          <p:nvPr/>
        </p:nvSpPr>
        <p:spPr>
          <a:xfrm>
            <a:off x="1119186" y="457200"/>
            <a:ext cx="7678342" cy="793751"/>
          </a:xfrm>
          <a:prstGeom prst="rect">
            <a:avLst/>
          </a:prstGeom>
          <a:noFill/>
        </p:spPr>
        <p:txBody>
          <a:bodyPr wrap="square" lIns="0" tIns="274320" rIns="0" bIns="0" rtlCol="0">
            <a:noAutofit/>
          </a:bodyPr>
          <a:lstStyle/>
          <a:p>
            <a:pPr marL="0" marR="0" indent="-2743200" algn="l" defTabSz="342900" rtl="0" eaLnBrk="1" fontAlgn="auto" latinLnBrk="0" hangingPunct="1">
              <a:lnSpc>
                <a:spcPct val="100000"/>
              </a:lnSpc>
              <a:spcBef>
                <a:spcPts val="0"/>
              </a:spcBef>
              <a:spcAft>
                <a:spcPts val="450"/>
              </a:spcAft>
              <a:buClrTx/>
              <a:buSzTx/>
              <a:buFontTx/>
              <a:buNone/>
              <a:tabLst/>
              <a:defRPr/>
            </a:pPr>
            <a:r>
              <a:rPr kumimoji="0" lang="en-US" sz="2250" b="0" i="0" u="none" strike="noStrike" kern="1200" cap="none" spc="0" normalizeH="0" baseline="0" noProof="0">
                <a:ln>
                  <a:noFill/>
                </a:ln>
                <a:solidFill>
                  <a:schemeClr val="accent1"/>
                </a:solidFill>
                <a:effectLst/>
                <a:uLnTx/>
                <a:uFillTx/>
                <a:latin typeface="Rockwell" panose="02060603020205020403" pitchFamily="18" charset="77"/>
                <a:ea typeface="Roboto Medium" panose="02000000000000000000" pitchFamily="2" charset="0"/>
                <a:cs typeface="Verdana" panose="020B0604030504040204" pitchFamily="34" charset="0"/>
              </a:rPr>
              <a:t>Instructions: Conversions to the new template</a:t>
            </a:r>
            <a:endParaRPr lang="en-US" sz="2250" b="0" i="0">
              <a:solidFill>
                <a:schemeClr val="accent1"/>
              </a:solidFill>
              <a:latin typeface="Rockwell" panose="02060603020205020403" pitchFamily="18" charset="77"/>
              <a:ea typeface="Roboto" panose="02000000000000000000" pitchFamily="2" charset="0"/>
              <a:cs typeface="Times New Roman" panose="02020603050405020304" pitchFamily="18" charset="0"/>
            </a:endParaRPr>
          </a:p>
        </p:txBody>
      </p:sp>
      <p:pic>
        <p:nvPicPr>
          <p:cNvPr id="14" name="Picture 13" descr="Logo, icon&#10;&#10;Description automatically generated">
            <a:extLst>
              <a:ext uri="{FF2B5EF4-FFF2-40B4-BE49-F238E27FC236}">
                <a16:creationId xmlns:a16="http://schemas.microsoft.com/office/drawing/2014/main" id="{4F49237B-DD6B-8A49-8F8B-84A5F9D2179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8161" y="372269"/>
            <a:ext cx="270272" cy="360363"/>
          </a:xfrm>
          <a:prstGeom prst="rect">
            <a:avLst/>
          </a:prstGeom>
        </p:spPr>
      </p:pic>
    </p:spTree>
    <p:extLst>
      <p:ext uri="{BB962C8B-B14F-4D97-AF65-F5344CB8AC3E}">
        <p14:creationId xmlns:p14="http://schemas.microsoft.com/office/powerpoint/2010/main" val="211785071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Conversion MISUS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BE98EB3-77D2-3B41-B565-7B872F2A4636}"/>
              </a:ext>
            </a:extLst>
          </p:cNvPr>
          <p:cNvSpPr>
            <a:spLocks noGrp="1"/>
          </p:cNvSpPr>
          <p:nvPr>
            <p:ph type="ftr" sz="quarter" idx="13"/>
          </p:nvPr>
        </p:nvSpPr>
        <p:spPr/>
        <p:txBody>
          <a:bodyPr/>
          <a:lstStyle/>
          <a:p>
            <a:endParaRPr lang="en-US"/>
          </a:p>
        </p:txBody>
      </p:sp>
      <p:sp>
        <p:nvSpPr>
          <p:cNvPr id="3" name="Slide Number Placeholder 2">
            <a:extLst>
              <a:ext uri="{FF2B5EF4-FFF2-40B4-BE49-F238E27FC236}">
                <a16:creationId xmlns:a16="http://schemas.microsoft.com/office/drawing/2014/main" id="{3B81BF45-6FDB-A441-9E89-7B0B4BBB3701}"/>
              </a:ext>
            </a:extLst>
          </p:cNvPr>
          <p:cNvSpPr>
            <a:spLocks noGrp="1"/>
          </p:cNvSpPr>
          <p:nvPr>
            <p:ph type="sldNum" sz="quarter" idx="14"/>
          </p:nvPr>
        </p:nvSpPr>
        <p:spPr/>
        <p:txBody>
          <a:bodyPr/>
          <a:lstStyle>
            <a:lvl1pPr>
              <a:defRPr sz="750"/>
            </a:lvl1pPr>
          </a:lstStyle>
          <a:p>
            <a:fld id="{C1FF6DA9-008F-8B48-92A6-B652298478BF}" type="slidenum">
              <a:rPr lang="en-US" smtClean="0"/>
              <a:t>‹#›</a:t>
            </a:fld>
            <a:endParaRPr lang="en-US"/>
          </a:p>
        </p:txBody>
      </p:sp>
      <p:sp>
        <p:nvSpPr>
          <p:cNvPr id="24" name="Content Placeholder 4">
            <a:extLst>
              <a:ext uri="{FF2B5EF4-FFF2-40B4-BE49-F238E27FC236}">
                <a16:creationId xmlns:a16="http://schemas.microsoft.com/office/drawing/2014/main" id="{C6031A0F-0EFB-6644-9781-D334155CE214}"/>
              </a:ext>
            </a:extLst>
          </p:cNvPr>
          <p:cNvSpPr txBox="1">
            <a:spLocks/>
          </p:cNvSpPr>
          <p:nvPr/>
        </p:nvSpPr>
        <p:spPr>
          <a:xfrm>
            <a:off x="1119188" y="4926188"/>
            <a:ext cx="3754041" cy="705678"/>
          </a:xfrm>
          <a:prstGeom prst="rect">
            <a:avLst/>
          </a:prstGeom>
        </p:spPr>
        <p:txBody>
          <a:bodyPr lIns="0" tIns="0" rIns="0" bIns="0"/>
          <a:lstStyle>
            <a:lvl1pPr marL="0" indent="0" algn="l" defTabSz="914400" rtl="0" eaLnBrk="1" latinLnBrk="0" hangingPunct="1">
              <a:lnSpc>
                <a:spcPct val="100000"/>
              </a:lnSpc>
              <a:spcBef>
                <a:spcPts val="0"/>
              </a:spcBef>
              <a:spcAft>
                <a:spcPts val="900"/>
              </a:spcAft>
              <a:buFont typeface="Arial" panose="020B0604020202020204" pitchFamily="34" charset="0"/>
              <a:buNone/>
              <a:defRPr sz="1600" b="0" i="0" kern="1200">
                <a:solidFill>
                  <a:schemeClr val="tx2"/>
                </a:solidFill>
                <a:latin typeface="+mn-lt"/>
                <a:ea typeface="Arial" charset="0"/>
                <a:cs typeface="Arial" charset="0"/>
              </a:defRPr>
            </a:lvl1pPr>
            <a:lvl2pPr marL="0" indent="0" algn="l" defTabSz="914400" rtl="0" eaLnBrk="1" latinLnBrk="0" hangingPunct="1">
              <a:lnSpc>
                <a:spcPct val="100000"/>
              </a:lnSpc>
              <a:spcBef>
                <a:spcPts val="0"/>
              </a:spcBef>
              <a:spcAft>
                <a:spcPts val="900"/>
              </a:spcAft>
              <a:buClr>
                <a:schemeClr val="tx2"/>
              </a:buClr>
              <a:buFontTx/>
              <a:buNone/>
              <a:tabLst>
                <a:tab pos="280988" algn="l"/>
              </a:tabLst>
              <a:defRPr sz="1800" b="1" i="0" kern="1200">
                <a:solidFill>
                  <a:schemeClr val="accent1"/>
                </a:solidFill>
                <a:latin typeface="+mn-lt"/>
                <a:ea typeface="Corbel" charset="0"/>
                <a:cs typeface="Corbel" charset="0"/>
              </a:defRPr>
            </a:lvl2pPr>
            <a:lvl3pPr marL="228600" indent="-227013" algn="l" defTabSz="292608" rtl="0" eaLnBrk="1" latinLnBrk="0" hangingPunct="1">
              <a:lnSpc>
                <a:spcPct val="100000"/>
              </a:lnSpc>
              <a:spcBef>
                <a:spcPts val="0"/>
              </a:spcBef>
              <a:spcAft>
                <a:spcPts val="900"/>
              </a:spcAft>
              <a:buClr>
                <a:schemeClr val="accent2"/>
              </a:buClr>
              <a:buFont typeface="Arial" panose="020B0604020202020204" pitchFamily="34" charset="0"/>
              <a:buChar char="•"/>
              <a:tabLst>
                <a:tab pos="276225" algn="l"/>
                <a:tab pos="584200" algn="l"/>
              </a:tabLst>
              <a:defRPr sz="1600" b="0" i="0" kern="1200">
                <a:solidFill>
                  <a:schemeClr val="tx2"/>
                </a:solidFill>
                <a:latin typeface="+mn-lt"/>
                <a:ea typeface="Corbel" charset="0"/>
                <a:cs typeface="Corbel" charset="0"/>
              </a:defRPr>
            </a:lvl3pPr>
            <a:lvl4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i="0" kern="1200">
                <a:solidFill>
                  <a:schemeClr val="tx2"/>
                </a:solidFill>
                <a:latin typeface="+mn-lt"/>
                <a:ea typeface="Corbel" charset="0"/>
                <a:cs typeface="Corbel" charset="0"/>
              </a:defRPr>
            </a:lvl4pPr>
            <a:lvl5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kern="1200">
                <a:solidFill>
                  <a:schemeClr val="tx2"/>
                </a:solidFill>
                <a:latin typeface="+mn-lt"/>
                <a:ea typeface="Corbel" charset="0"/>
                <a:cs typeface="Corbel" charset="0"/>
              </a:defRPr>
            </a:lvl5pPr>
            <a:lvl6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6pPr>
            <a:lvl7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7pPr>
            <a:lvl8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8pPr>
            <a:lvl9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9pPr>
          </a:lstStyle>
          <a:p>
            <a:r>
              <a:rPr lang="en-US" sz="900" dirty="0">
                <a:ea typeface="Verdana" panose="020B0604030504040204" pitchFamily="34" charset="0"/>
                <a:cs typeface="Verdana" panose="020B0604030504040204" pitchFamily="34" charset="0"/>
              </a:rPr>
              <a:t>When converting old presentations, </a:t>
            </a:r>
            <a:r>
              <a:rPr lang="en-US" sz="900" b="1" dirty="0">
                <a:ea typeface="Verdana" panose="020B0604030504040204" pitchFamily="34" charset="0"/>
                <a:cs typeface="Verdana" panose="020B0604030504040204" pitchFamily="34" charset="0"/>
              </a:rPr>
              <a:t>DO NOT </a:t>
            </a:r>
            <a:r>
              <a:rPr lang="en-US" sz="900" dirty="0">
                <a:ea typeface="Verdana" panose="020B0604030504040204" pitchFamily="34" charset="0"/>
                <a:cs typeface="Verdana" panose="020B0604030504040204" pitchFamily="34" charset="0"/>
              </a:rPr>
              <a:t>copy entire slides from a previous PPT and paste them into this template.</a:t>
            </a:r>
          </a:p>
        </p:txBody>
      </p:sp>
      <p:pic>
        <p:nvPicPr>
          <p:cNvPr id="25" name="Picture 24">
            <a:extLst>
              <a:ext uri="{FF2B5EF4-FFF2-40B4-BE49-F238E27FC236}">
                <a16:creationId xmlns:a16="http://schemas.microsoft.com/office/drawing/2014/main" id="{25018229-0470-5149-A0B6-4DAF6D82985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119188" y="1575814"/>
            <a:ext cx="3754041" cy="3128368"/>
          </a:xfrm>
          <a:prstGeom prst="rect">
            <a:avLst/>
          </a:prstGeom>
          <a:solidFill>
            <a:schemeClr val="bg2"/>
          </a:solidFill>
          <a:ln>
            <a:solidFill>
              <a:schemeClr val="tx2"/>
            </a:solidFill>
          </a:ln>
        </p:spPr>
      </p:pic>
      <p:pic>
        <p:nvPicPr>
          <p:cNvPr id="26" name="Picture 25">
            <a:extLst>
              <a:ext uri="{FF2B5EF4-FFF2-40B4-BE49-F238E27FC236}">
                <a16:creationId xmlns:a16="http://schemas.microsoft.com/office/drawing/2014/main" id="{F5C368E9-5724-2049-8E3B-C67DD293C4A2}"/>
              </a:ext>
            </a:extLst>
          </p:cNvPr>
          <p:cNvPicPr>
            <a:picLocks noChangeAspect="1"/>
          </p:cNvPicPr>
          <p:nvPr/>
        </p:nvPicPr>
        <p:blipFill rotWithShape="1">
          <a:blip r:embed="rId4">
            <a:extLst>
              <a:ext uri="{28A0092B-C50C-407E-A947-70E740481C1C}">
                <a14:useLocalDpi xmlns:a14="http://schemas.microsoft.com/office/drawing/2010/main" val="0"/>
              </a:ext>
            </a:extLst>
          </a:blip>
          <a:srcRect l="19038" r="3308"/>
          <a:stretch/>
        </p:blipFill>
        <p:spPr>
          <a:xfrm>
            <a:off x="5044679" y="1575815"/>
            <a:ext cx="3752849" cy="3112467"/>
          </a:xfrm>
          <a:prstGeom prst="rect">
            <a:avLst/>
          </a:prstGeom>
          <a:solidFill>
            <a:schemeClr val="bg2"/>
          </a:solidFill>
          <a:ln>
            <a:solidFill>
              <a:schemeClr val="tx2"/>
            </a:solidFill>
          </a:ln>
        </p:spPr>
      </p:pic>
      <p:sp>
        <p:nvSpPr>
          <p:cNvPr id="27" name="Content Placeholder 4">
            <a:extLst>
              <a:ext uri="{FF2B5EF4-FFF2-40B4-BE49-F238E27FC236}">
                <a16:creationId xmlns:a16="http://schemas.microsoft.com/office/drawing/2014/main" id="{ADD01A4F-08FD-844C-A758-E2C059439909}"/>
              </a:ext>
            </a:extLst>
          </p:cNvPr>
          <p:cNvSpPr txBox="1">
            <a:spLocks/>
          </p:cNvSpPr>
          <p:nvPr/>
        </p:nvSpPr>
        <p:spPr>
          <a:xfrm>
            <a:off x="5044679" y="4926188"/>
            <a:ext cx="3752850" cy="705678"/>
          </a:xfrm>
          <a:prstGeom prst="rect">
            <a:avLst/>
          </a:prstGeom>
        </p:spPr>
        <p:txBody>
          <a:bodyPr lIns="0" tIns="0" rIns="0" bIns="0"/>
          <a:lstStyle>
            <a:lvl1pPr marL="0" indent="0" algn="l" defTabSz="914400" rtl="0" eaLnBrk="1" latinLnBrk="0" hangingPunct="1">
              <a:lnSpc>
                <a:spcPct val="100000"/>
              </a:lnSpc>
              <a:spcBef>
                <a:spcPts val="0"/>
              </a:spcBef>
              <a:spcAft>
                <a:spcPts val="900"/>
              </a:spcAft>
              <a:buFont typeface="Arial" panose="020B0604020202020204" pitchFamily="34" charset="0"/>
              <a:buNone/>
              <a:defRPr sz="1600" b="0" i="0" kern="1200">
                <a:solidFill>
                  <a:schemeClr val="tx2"/>
                </a:solidFill>
                <a:latin typeface="+mn-lt"/>
                <a:ea typeface="Arial" charset="0"/>
                <a:cs typeface="Arial" charset="0"/>
              </a:defRPr>
            </a:lvl1pPr>
            <a:lvl2pPr marL="0" indent="0" algn="l" defTabSz="914400" rtl="0" eaLnBrk="1" latinLnBrk="0" hangingPunct="1">
              <a:lnSpc>
                <a:spcPct val="100000"/>
              </a:lnSpc>
              <a:spcBef>
                <a:spcPts val="0"/>
              </a:spcBef>
              <a:spcAft>
                <a:spcPts val="900"/>
              </a:spcAft>
              <a:buClr>
                <a:schemeClr val="tx2"/>
              </a:buClr>
              <a:buFontTx/>
              <a:buNone/>
              <a:tabLst>
                <a:tab pos="280988" algn="l"/>
              </a:tabLst>
              <a:defRPr sz="1800" b="1" i="0" kern="1200">
                <a:solidFill>
                  <a:schemeClr val="accent1"/>
                </a:solidFill>
                <a:latin typeface="+mn-lt"/>
                <a:ea typeface="Corbel" charset="0"/>
                <a:cs typeface="Corbel" charset="0"/>
              </a:defRPr>
            </a:lvl2pPr>
            <a:lvl3pPr marL="228600" indent="-227013" algn="l" defTabSz="292608" rtl="0" eaLnBrk="1" latinLnBrk="0" hangingPunct="1">
              <a:lnSpc>
                <a:spcPct val="100000"/>
              </a:lnSpc>
              <a:spcBef>
                <a:spcPts val="0"/>
              </a:spcBef>
              <a:spcAft>
                <a:spcPts val="900"/>
              </a:spcAft>
              <a:buClr>
                <a:schemeClr val="accent2"/>
              </a:buClr>
              <a:buFont typeface="Arial" panose="020B0604020202020204" pitchFamily="34" charset="0"/>
              <a:buChar char="•"/>
              <a:tabLst>
                <a:tab pos="276225" algn="l"/>
                <a:tab pos="584200" algn="l"/>
              </a:tabLst>
              <a:defRPr sz="1600" b="0" i="0" kern="1200">
                <a:solidFill>
                  <a:schemeClr val="tx2"/>
                </a:solidFill>
                <a:latin typeface="+mn-lt"/>
                <a:ea typeface="Corbel" charset="0"/>
                <a:cs typeface="Corbel" charset="0"/>
              </a:defRPr>
            </a:lvl3pPr>
            <a:lvl4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i="0" kern="1200">
                <a:solidFill>
                  <a:schemeClr val="tx2"/>
                </a:solidFill>
                <a:latin typeface="+mn-lt"/>
                <a:ea typeface="Corbel" charset="0"/>
                <a:cs typeface="Corbel" charset="0"/>
              </a:defRPr>
            </a:lvl4pPr>
            <a:lvl5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kern="1200">
                <a:solidFill>
                  <a:schemeClr val="tx2"/>
                </a:solidFill>
                <a:latin typeface="+mn-lt"/>
                <a:ea typeface="Corbel" charset="0"/>
                <a:cs typeface="Corbel" charset="0"/>
              </a:defRPr>
            </a:lvl5pPr>
            <a:lvl6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6pPr>
            <a:lvl7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7pPr>
            <a:lvl8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8pPr>
            <a:lvl9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9pPr>
          </a:lstStyle>
          <a:p>
            <a:r>
              <a:rPr lang="en-US" sz="900" dirty="0">
                <a:ea typeface="Verdana" panose="020B0604030504040204" pitchFamily="34" charset="0"/>
                <a:cs typeface="Verdana" panose="020B0604030504040204" pitchFamily="34" charset="0"/>
              </a:rPr>
              <a:t>Powerpoint can not translate the data correctly and will assign incorrect colors and random fonts to your content. It will also import incorrect master slides from the previous presentation (shown above). </a:t>
            </a:r>
          </a:p>
        </p:txBody>
      </p:sp>
      <p:sp>
        <p:nvSpPr>
          <p:cNvPr id="28" name="Oval 27">
            <a:extLst>
              <a:ext uri="{FF2B5EF4-FFF2-40B4-BE49-F238E27FC236}">
                <a16:creationId xmlns:a16="http://schemas.microsoft.com/office/drawing/2014/main" id="{302E9FE2-09C7-414D-A951-2F7875139A46}"/>
              </a:ext>
            </a:extLst>
          </p:cNvPr>
          <p:cNvSpPr/>
          <p:nvPr/>
        </p:nvSpPr>
        <p:spPr bwMode="auto">
          <a:xfrm>
            <a:off x="5653183" y="3582856"/>
            <a:ext cx="676007" cy="757790"/>
          </a:xfrm>
          <a:prstGeom prst="ellipse">
            <a:avLst/>
          </a:prstGeom>
          <a:noFill/>
          <a:ln w="38100" cap="flat">
            <a:solidFill>
              <a:srgbClr val="C00000"/>
            </a:solidFill>
            <a:bevel/>
            <a:headEnd/>
            <a:tailEnd/>
          </a:ln>
          <a:effectLst/>
        </p:spPr>
        <p:txBody>
          <a:bodyPr wrap="none" rtlCol="0" anchor="ctr"/>
          <a:lstStyle/>
          <a:p>
            <a:pPr algn="ctr"/>
            <a:endParaRPr lang="en-US" sz="1350"/>
          </a:p>
        </p:txBody>
      </p:sp>
      <p:sp>
        <p:nvSpPr>
          <p:cNvPr id="29" name="Oval 28">
            <a:extLst>
              <a:ext uri="{FF2B5EF4-FFF2-40B4-BE49-F238E27FC236}">
                <a16:creationId xmlns:a16="http://schemas.microsoft.com/office/drawing/2014/main" id="{8B7F87A0-2AA7-A545-8AA7-0AE595E18438}"/>
              </a:ext>
            </a:extLst>
          </p:cNvPr>
          <p:cNvSpPr/>
          <p:nvPr/>
        </p:nvSpPr>
        <p:spPr bwMode="auto">
          <a:xfrm>
            <a:off x="1100646" y="2103968"/>
            <a:ext cx="627214" cy="705678"/>
          </a:xfrm>
          <a:prstGeom prst="ellipse">
            <a:avLst/>
          </a:prstGeom>
          <a:noFill/>
          <a:ln w="38100" cap="flat">
            <a:solidFill>
              <a:srgbClr val="C00000"/>
            </a:solidFill>
            <a:bevel/>
            <a:headEnd/>
            <a:tailEnd/>
          </a:ln>
          <a:effectLst/>
        </p:spPr>
        <p:txBody>
          <a:bodyPr wrap="none" rtlCol="0" anchor="ctr"/>
          <a:lstStyle/>
          <a:p>
            <a:pPr algn="ctr"/>
            <a:endParaRPr lang="en-US" sz="1350"/>
          </a:p>
        </p:txBody>
      </p:sp>
      <p:pic>
        <p:nvPicPr>
          <p:cNvPr id="30" name="Picture 29">
            <a:extLst>
              <a:ext uri="{FF2B5EF4-FFF2-40B4-BE49-F238E27FC236}">
                <a16:creationId xmlns:a16="http://schemas.microsoft.com/office/drawing/2014/main" id="{6778AEA4-0341-3B4D-B3C7-8E6DCD43AAD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319774" y="2587933"/>
            <a:ext cx="408086" cy="544115"/>
          </a:xfrm>
          <a:prstGeom prst="rect">
            <a:avLst/>
          </a:prstGeom>
        </p:spPr>
      </p:pic>
      <p:sp>
        <p:nvSpPr>
          <p:cNvPr id="15" name="TextBox 14">
            <a:extLst>
              <a:ext uri="{FF2B5EF4-FFF2-40B4-BE49-F238E27FC236}">
                <a16:creationId xmlns:a16="http://schemas.microsoft.com/office/drawing/2014/main" id="{2D5ED8FA-23C8-D74A-B764-4463D4488972}"/>
              </a:ext>
            </a:extLst>
          </p:cNvPr>
          <p:cNvSpPr txBox="1"/>
          <p:nvPr/>
        </p:nvSpPr>
        <p:spPr>
          <a:xfrm>
            <a:off x="1119186" y="457200"/>
            <a:ext cx="7678342" cy="793751"/>
          </a:xfrm>
          <a:prstGeom prst="rect">
            <a:avLst/>
          </a:prstGeom>
          <a:noFill/>
        </p:spPr>
        <p:txBody>
          <a:bodyPr wrap="square" lIns="0" tIns="274320" rIns="0" bIns="0" rtlCol="0">
            <a:noAutofit/>
          </a:bodyPr>
          <a:lstStyle/>
          <a:p>
            <a:pPr marL="0" marR="0" indent="-2743200" algn="l" defTabSz="342900" rtl="0" eaLnBrk="1" fontAlgn="auto" latinLnBrk="0" hangingPunct="1">
              <a:lnSpc>
                <a:spcPct val="100000"/>
              </a:lnSpc>
              <a:spcBef>
                <a:spcPts val="0"/>
              </a:spcBef>
              <a:spcAft>
                <a:spcPts val="450"/>
              </a:spcAft>
              <a:buClrTx/>
              <a:buSzTx/>
              <a:buFontTx/>
              <a:buNone/>
              <a:tabLst/>
              <a:defRPr/>
            </a:pPr>
            <a:r>
              <a:rPr kumimoji="0" lang="en-US" sz="2250" b="0" i="0" u="none" strike="noStrike" kern="1200" cap="none" spc="0" normalizeH="0" baseline="0" noProof="0">
                <a:ln>
                  <a:noFill/>
                </a:ln>
                <a:solidFill>
                  <a:schemeClr val="accent1"/>
                </a:solidFill>
                <a:effectLst/>
                <a:uLnTx/>
                <a:uFillTx/>
                <a:latin typeface="Rockwell" panose="02060603020205020403" pitchFamily="18" charset="77"/>
                <a:ea typeface="Roboto Medium" panose="02000000000000000000" pitchFamily="2" charset="0"/>
                <a:cs typeface="Verdana" panose="020B0604030504040204" pitchFamily="34" charset="0"/>
              </a:rPr>
              <a:t>Instructions: Conversion Misuse</a:t>
            </a:r>
            <a:endParaRPr lang="en-US" sz="2250" b="0" i="0">
              <a:solidFill>
                <a:schemeClr val="accent1"/>
              </a:solidFill>
              <a:latin typeface="Rockwell" panose="02060603020205020403" pitchFamily="18" charset="77"/>
              <a:ea typeface="Roboto" panose="02000000000000000000" pitchFamily="2" charset="0"/>
              <a:cs typeface="Times New Roman" panose="02020603050405020304" pitchFamily="18" charset="0"/>
            </a:endParaRPr>
          </a:p>
        </p:txBody>
      </p:sp>
      <p:pic>
        <p:nvPicPr>
          <p:cNvPr id="16" name="Picture 15" descr="Logo, icon&#10;&#10;Description automatically generated">
            <a:extLst>
              <a:ext uri="{FF2B5EF4-FFF2-40B4-BE49-F238E27FC236}">
                <a16:creationId xmlns:a16="http://schemas.microsoft.com/office/drawing/2014/main" id="{7C8DF4B7-EF1D-B442-BCA8-B7DBC2F20F7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8161" y="372269"/>
            <a:ext cx="270272" cy="360363"/>
          </a:xfrm>
          <a:prstGeom prst="rect">
            <a:avLst/>
          </a:prstGeom>
        </p:spPr>
      </p:pic>
    </p:spTree>
    <p:extLst>
      <p:ext uri="{BB962C8B-B14F-4D97-AF65-F5344CB8AC3E}">
        <p14:creationId xmlns:p14="http://schemas.microsoft.com/office/powerpoint/2010/main" val="247213254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cSld name="cover_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9">
            <a:extLst>
              <a:ext uri="{FF2B5EF4-FFF2-40B4-BE49-F238E27FC236}">
                <a16:creationId xmlns:a16="http://schemas.microsoft.com/office/drawing/2014/main" id="{0A40E515-04CD-C14F-A916-E1B992979F49}"/>
              </a:ext>
            </a:extLst>
          </p:cNvPr>
          <p:cNvSpPr>
            <a:spLocks noGrp="1"/>
          </p:cNvSpPr>
          <p:nvPr>
            <p:ph type="title"/>
          </p:nvPr>
        </p:nvSpPr>
        <p:spPr>
          <a:xfrm>
            <a:off x="348853" y="2555420"/>
            <a:ext cx="4519613" cy="1897917"/>
          </a:xfrm>
        </p:spPr>
        <p:txBody>
          <a:bodyPr tIns="0" rIns="0" bIns="0" anchor="b" anchorCtr="0"/>
          <a:lstStyle>
            <a:lvl1pPr>
              <a:lnSpc>
                <a:spcPct val="92000"/>
              </a:lnSpc>
              <a:defRPr sz="3300" b="0">
                <a:solidFill>
                  <a:schemeClr val="bg1"/>
                </a:solidFill>
              </a:defRPr>
            </a:lvl1pPr>
          </a:lstStyle>
          <a:p>
            <a:r>
              <a:rPr lang="en-US"/>
              <a:t>Click to edit Master title style</a:t>
            </a:r>
            <a:endParaRPr lang="en-US" dirty="0"/>
          </a:p>
        </p:txBody>
      </p:sp>
      <p:sp>
        <p:nvSpPr>
          <p:cNvPr id="12" name="Text Placeholder 15">
            <a:extLst>
              <a:ext uri="{FF2B5EF4-FFF2-40B4-BE49-F238E27FC236}">
                <a16:creationId xmlns:a16="http://schemas.microsoft.com/office/drawing/2014/main" id="{097141F5-A733-1943-A651-93DADBFA66B0}"/>
              </a:ext>
            </a:extLst>
          </p:cNvPr>
          <p:cNvSpPr>
            <a:spLocks noGrp="1"/>
          </p:cNvSpPr>
          <p:nvPr>
            <p:ph type="body" sz="quarter" idx="19" hasCustomPrompt="1"/>
          </p:nvPr>
        </p:nvSpPr>
        <p:spPr>
          <a:xfrm>
            <a:off x="348853" y="4453336"/>
            <a:ext cx="4519613" cy="592504"/>
          </a:xfrm>
        </p:spPr>
        <p:txBody>
          <a:bodyPr tIns="91440" bIns="0" anchor="t" anchorCtr="0"/>
          <a:lstStyle>
            <a:lvl1pPr>
              <a:spcAft>
                <a:spcPts val="0"/>
              </a:spcAft>
              <a:buFontTx/>
              <a:buNone/>
              <a:defRPr sz="1200" b="0" i="0" cap="none" baseline="0">
                <a:solidFill>
                  <a:schemeClr val="bg1"/>
                </a:solidFill>
                <a:latin typeface="+mn-lt"/>
                <a:ea typeface="Roboto" panose="02000000000000000000" pitchFamily="2" charset="0"/>
                <a:cs typeface="Verdana" panose="020B0604030504040204" pitchFamily="34" charset="0"/>
              </a:defRPr>
            </a:lvl1pPr>
            <a:lvl2pPr>
              <a:spcAft>
                <a:spcPts val="0"/>
              </a:spcAft>
              <a:buFontTx/>
              <a:buNone/>
              <a:defRPr sz="1200" b="0" i="0" cap="none" baseline="0">
                <a:solidFill>
                  <a:schemeClr val="bg1"/>
                </a:solidFill>
                <a:latin typeface="+mn-lt"/>
                <a:ea typeface="Roboto" panose="02000000000000000000" pitchFamily="2" charset="0"/>
                <a:cs typeface="Verdana" panose="020B0604030504040204" pitchFamily="34" charset="0"/>
              </a:defRPr>
            </a:lvl2pPr>
            <a:lvl3pPr marL="0" indent="0">
              <a:spcAft>
                <a:spcPts val="0"/>
              </a:spcAft>
              <a:buFontTx/>
              <a:buNone/>
              <a:defRPr sz="1200" b="0" i="0" cap="none" baseline="0">
                <a:solidFill>
                  <a:schemeClr val="bg1"/>
                </a:solidFill>
                <a:latin typeface="+mn-lt"/>
                <a:ea typeface="Roboto" panose="02000000000000000000" pitchFamily="2" charset="0"/>
                <a:cs typeface="Verdana" panose="020B0604030504040204" pitchFamily="34" charset="0"/>
              </a:defRPr>
            </a:lvl3pPr>
            <a:lvl4pPr marL="0" indent="0">
              <a:spcAft>
                <a:spcPts val="0"/>
              </a:spcAft>
              <a:buFontTx/>
              <a:buNone/>
              <a:defRPr sz="1200" b="0" i="0" cap="none" baseline="0">
                <a:solidFill>
                  <a:schemeClr val="bg1"/>
                </a:solidFill>
                <a:latin typeface="+mn-lt"/>
                <a:ea typeface="Roboto" panose="02000000000000000000" pitchFamily="2" charset="0"/>
                <a:cs typeface="Verdana" panose="020B0604030504040204" pitchFamily="34" charset="0"/>
              </a:defRPr>
            </a:lvl4pPr>
            <a:lvl5pPr marL="0" indent="0">
              <a:spcAft>
                <a:spcPts val="0"/>
              </a:spcAft>
              <a:buFontTx/>
              <a:buNone/>
              <a:defRPr sz="1200" b="0" i="0" cap="none" baseline="0">
                <a:solidFill>
                  <a:schemeClr val="bg1"/>
                </a:solidFill>
                <a:latin typeface="+mn-lt"/>
                <a:ea typeface="Roboto" panose="02000000000000000000" pitchFamily="2" charset="0"/>
                <a:cs typeface="Verdana" panose="020B0604030504040204" pitchFamily="34" charset="0"/>
              </a:defRPr>
            </a:lvl5pPr>
            <a:lvl6pPr marL="0" indent="0">
              <a:spcAft>
                <a:spcPts val="0"/>
              </a:spcAft>
              <a:buFontTx/>
              <a:buNone/>
              <a:defRPr sz="1200" b="0" i="0" cap="none" baseline="0">
                <a:solidFill>
                  <a:schemeClr val="bg1"/>
                </a:solidFill>
                <a:latin typeface="+mn-lt"/>
                <a:ea typeface="Roboto" panose="02000000000000000000" pitchFamily="2" charset="0"/>
                <a:cs typeface="Verdana" panose="020B0604030504040204" pitchFamily="34" charset="0"/>
              </a:defRPr>
            </a:lvl6pPr>
            <a:lvl7pPr marL="0" indent="0">
              <a:spcAft>
                <a:spcPts val="0"/>
              </a:spcAft>
              <a:buFontTx/>
              <a:buNone/>
              <a:defRPr sz="1200" b="0" i="0" cap="none" baseline="0">
                <a:solidFill>
                  <a:schemeClr val="bg1"/>
                </a:solidFill>
                <a:latin typeface="+mn-lt"/>
                <a:ea typeface="Roboto" panose="02000000000000000000" pitchFamily="2" charset="0"/>
                <a:cs typeface="Verdana" panose="020B0604030504040204" pitchFamily="34" charset="0"/>
              </a:defRPr>
            </a:lvl7pPr>
            <a:lvl8pPr marL="0" indent="0">
              <a:spcAft>
                <a:spcPts val="0"/>
              </a:spcAft>
              <a:buFontTx/>
              <a:buNone/>
              <a:defRPr sz="1200" b="0" i="0" cap="none" baseline="0">
                <a:solidFill>
                  <a:schemeClr val="bg1"/>
                </a:solidFill>
                <a:latin typeface="+mn-lt"/>
                <a:ea typeface="Roboto" panose="02000000000000000000" pitchFamily="2" charset="0"/>
                <a:cs typeface="Verdana" panose="020B0604030504040204" pitchFamily="34" charset="0"/>
              </a:defRPr>
            </a:lvl8pPr>
            <a:lvl9pPr marL="0" indent="0">
              <a:spcAft>
                <a:spcPts val="0"/>
              </a:spcAft>
              <a:buFontTx/>
              <a:buNone/>
              <a:defRPr sz="1200" b="0" i="0" cap="none" baseline="0">
                <a:solidFill>
                  <a:schemeClr val="bg1"/>
                </a:solidFill>
                <a:latin typeface="+mn-lt"/>
                <a:ea typeface="Roboto" panose="02000000000000000000" pitchFamily="2" charset="0"/>
                <a:cs typeface="Verdana" panose="020B0604030504040204" pitchFamily="34" charset="0"/>
              </a:defRPr>
            </a:lvl9pPr>
          </a:lstStyle>
          <a:p>
            <a:pPr lvl="0"/>
            <a:r>
              <a:rPr lang="en-US"/>
              <a:t>Subhead</a:t>
            </a:r>
          </a:p>
        </p:txBody>
      </p:sp>
      <p:sp>
        <p:nvSpPr>
          <p:cNvPr id="7" name="Date Placeholder 6">
            <a:extLst>
              <a:ext uri="{FF2B5EF4-FFF2-40B4-BE49-F238E27FC236}">
                <a16:creationId xmlns:a16="http://schemas.microsoft.com/office/drawing/2014/main" id="{F1FDC329-725F-504E-A193-47ADCC26AD4C}"/>
              </a:ext>
            </a:extLst>
          </p:cNvPr>
          <p:cNvSpPr>
            <a:spLocks noGrp="1"/>
          </p:cNvSpPr>
          <p:nvPr>
            <p:ph type="dt" sz="half" idx="21"/>
          </p:nvPr>
        </p:nvSpPr>
        <p:spPr>
          <a:xfrm>
            <a:off x="348853" y="5045841"/>
            <a:ext cx="4519611" cy="329563"/>
          </a:xfrm>
          <a:prstGeom prst="rect">
            <a:avLst/>
          </a:prstGeom>
        </p:spPr>
        <p:txBody>
          <a:bodyPr lIns="0" tIns="91440" rIns="0" bIns="0" anchor="t" anchorCtr="0"/>
          <a:lstStyle>
            <a:lvl1pPr>
              <a:defRPr sz="750">
                <a:solidFill>
                  <a:schemeClr val="bg1"/>
                </a:solidFill>
              </a:defRPr>
            </a:lvl1pPr>
            <a:lvl2pPr>
              <a:defRPr sz="750">
                <a:solidFill>
                  <a:schemeClr val="bg1"/>
                </a:solidFill>
              </a:defRPr>
            </a:lvl2pPr>
            <a:lvl3pPr>
              <a:defRPr sz="750">
                <a:solidFill>
                  <a:schemeClr val="bg1"/>
                </a:solidFill>
              </a:defRPr>
            </a:lvl3pPr>
            <a:lvl4pPr>
              <a:defRPr sz="750">
                <a:solidFill>
                  <a:schemeClr val="bg1"/>
                </a:solidFill>
              </a:defRPr>
            </a:lvl4pPr>
            <a:lvl5pPr>
              <a:defRPr sz="750">
                <a:solidFill>
                  <a:schemeClr val="bg1"/>
                </a:solidFill>
              </a:defRPr>
            </a:lvl5pPr>
            <a:lvl6pPr>
              <a:defRPr sz="750">
                <a:solidFill>
                  <a:schemeClr val="bg1"/>
                </a:solidFill>
              </a:defRPr>
            </a:lvl6pPr>
            <a:lvl7pPr>
              <a:defRPr sz="750">
                <a:solidFill>
                  <a:schemeClr val="bg1"/>
                </a:solidFill>
              </a:defRPr>
            </a:lvl7pPr>
            <a:lvl8pPr>
              <a:defRPr sz="750">
                <a:solidFill>
                  <a:schemeClr val="bg1"/>
                </a:solidFill>
              </a:defRPr>
            </a:lvl8pPr>
            <a:lvl9pPr marL="0">
              <a:defRPr sz="750">
                <a:solidFill>
                  <a:schemeClr val="bg1"/>
                </a:solidFill>
              </a:defRPr>
            </a:lvl9pPr>
          </a:lstStyle>
          <a:p>
            <a:fld id="{5BCAD085-E8A6-8845-BD4E-CB4CCA059FC4}" type="datetimeFigureOut">
              <a:rPr lang="en-US" smtClean="0"/>
              <a:t>6/24/2025</a:t>
            </a:fld>
            <a:endParaRPr lang="en-US"/>
          </a:p>
        </p:txBody>
      </p:sp>
      <p:grpSp>
        <p:nvGrpSpPr>
          <p:cNvPr id="8" name="Group 7">
            <a:extLst>
              <a:ext uri="{FF2B5EF4-FFF2-40B4-BE49-F238E27FC236}">
                <a16:creationId xmlns:a16="http://schemas.microsoft.com/office/drawing/2014/main" id="{A9791EB9-DE86-7A4D-9B7E-C9DECD9010E5}"/>
              </a:ext>
            </a:extLst>
          </p:cNvPr>
          <p:cNvGrpSpPr/>
          <p:nvPr/>
        </p:nvGrpSpPr>
        <p:grpSpPr>
          <a:xfrm>
            <a:off x="4661452" y="881270"/>
            <a:ext cx="4482548" cy="5976730"/>
            <a:chOff x="6215270" y="881270"/>
            <a:chExt cx="5976730" cy="5976730"/>
          </a:xfrm>
        </p:grpSpPr>
        <p:sp>
          <p:nvSpPr>
            <p:cNvPr id="9" name="Freeform 8">
              <a:extLst>
                <a:ext uri="{FF2B5EF4-FFF2-40B4-BE49-F238E27FC236}">
                  <a16:creationId xmlns:a16="http://schemas.microsoft.com/office/drawing/2014/main" id="{EF0059A3-098E-2A4D-AB20-3B2AB9FD8397}"/>
                </a:ext>
              </a:extLst>
            </p:cNvPr>
            <p:cNvSpPr/>
            <p:nvPr/>
          </p:nvSpPr>
          <p:spPr>
            <a:xfrm rot="16200000">
              <a:off x="6215270" y="881270"/>
              <a:ext cx="5976730" cy="5976730"/>
            </a:xfrm>
            <a:custGeom>
              <a:avLst/>
              <a:gdLst>
                <a:gd name="connsiteX0" fmla="*/ 0 w 5976730"/>
                <a:gd name="connsiteY0" fmla="*/ 0 h 5976730"/>
                <a:gd name="connsiteX1" fmla="*/ 0 w 5976730"/>
                <a:gd name="connsiteY1" fmla="*/ 5976730 h 5976730"/>
                <a:gd name="connsiteX2" fmla="*/ 5976730 w 5976730"/>
                <a:gd name="connsiteY2" fmla="*/ 5976730 h 5976730"/>
                <a:gd name="connsiteX3" fmla="*/ 0 w 5976730"/>
                <a:gd name="connsiteY3" fmla="*/ 0 h 5976730"/>
              </a:gdLst>
              <a:ahLst/>
              <a:cxnLst>
                <a:cxn ang="0">
                  <a:pos x="connsiteX0" y="connsiteY0"/>
                </a:cxn>
                <a:cxn ang="0">
                  <a:pos x="connsiteX1" y="connsiteY1"/>
                </a:cxn>
                <a:cxn ang="0">
                  <a:pos x="connsiteX2" y="connsiteY2"/>
                </a:cxn>
                <a:cxn ang="0">
                  <a:pos x="connsiteX3" y="connsiteY3"/>
                </a:cxn>
              </a:cxnLst>
              <a:rect l="l" t="t" r="r" b="b"/>
              <a:pathLst>
                <a:path w="5976730" h="5976730">
                  <a:moveTo>
                    <a:pt x="0" y="0"/>
                  </a:moveTo>
                  <a:lnTo>
                    <a:pt x="0" y="5976730"/>
                  </a:lnTo>
                  <a:lnTo>
                    <a:pt x="5976730" y="5976730"/>
                  </a:lnTo>
                  <a:cubicBezTo>
                    <a:pt x="5976730" y="2675860"/>
                    <a:pt x="3300870" y="0"/>
                    <a:pt x="0" y="0"/>
                  </a:cubicBezTo>
                </a:path>
              </a:pathLst>
            </a:custGeom>
            <a:solidFill>
              <a:srgbClr val="0047C7"/>
            </a:solidFill>
            <a:ln w="5530" cap="flat">
              <a:noFill/>
              <a:prstDash val="solid"/>
              <a:miter/>
            </a:ln>
          </p:spPr>
          <p:txBody>
            <a:bodyPr rtlCol="0" anchor="ctr"/>
            <a:lstStyle/>
            <a:p>
              <a:endParaRPr lang="en-US" sz="1350"/>
            </a:p>
          </p:txBody>
        </p:sp>
        <p:sp>
          <p:nvSpPr>
            <p:cNvPr id="10" name="Freeform 9">
              <a:extLst>
                <a:ext uri="{FF2B5EF4-FFF2-40B4-BE49-F238E27FC236}">
                  <a16:creationId xmlns:a16="http://schemas.microsoft.com/office/drawing/2014/main" id="{FCA050D5-7FFE-9046-8DAA-9F4C736F7FD0}"/>
                </a:ext>
              </a:extLst>
            </p:cNvPr>
            <p:cNvSpPr/>
            <p:nvPr/>
          </p:nvSpPr>
          <p:spPr>
            <a:xfrm rot="16200000">
              <a:off x="8207513" y="2873514"/>
              <a:ext cx="3984486" cy="3984486"/>
            </a:xfrm>
            <a:custGeom>
              <a:avLst/>
              <a:gdLst>
                <a:gd name="connsiteX0" fmla="*/ 0 w 3984486"/>
                <a:gd name="connsiteY0" fmla="*/ 0 h 3984486"/>
                <a:gd name="connsiteX1" fmla="*/ 0 w 3984486"/>
                <a:gd name="connsiteY1" fmla="*/ 3984487 h 3984486"/>
                <a:gd name="connsiteX2" fmla="*/ 3984487 w 3984486"/>
                <a:gd name="connsiteY2" fmla="*/ 3984487 h 3984486"/>
                <a:gd name="connsiteX3" fmla="*/ 0 w 3984486"/>
                <a:gd name="connsiteY3" fmla="*/ 0 h 3984486"/>
              </a:gdLst>
              <a:ahLst/>
              <a:cxnLst>
                <a:cxn ang="0">
                  <a:pos x="connsiteX0" y="connsiteY0"/>
                </a:cxn>
                <a:cxn ang="0">
                  <a:pos x="connsiteX1" y="connsiteY1"/>
                </a:cxn>
                <a:cxn ang="0">
                  <a:pos x="connsiteX2" y="connsiteY2"/>
                </a:cxn>
                <a:cxn ang="0">
                  <a:pos x="connsiteX3" y="connsiteY3"/>
                </a:cxn>
              </a:cxnLst>
              <a:rect l="l" t="t" r="r" b="b"/>
              <a:pathLst>
                <a:path w="3984486" h="3984486">
                  <a:moveTo>
                    <a:pt x="0" y="0"/>
                  </a:moveTo>
                  <a:lnTo>
                    <a:pt x="0" y="3984487"/>
                  </a:lnTo>
                  <a:lnTo>
                    <a:pt x="3984487" y="3984487"/>
                  </a:lnTo>
                  <a:cubicBezTo>
                    <a:pt x="3984487" y="1783888"/>
                    <a:pt x="2200599" y="0"/>
                    <a:pt x="0" y="0"/>
                  </a:cubicBezTo>
                </a:path>
              </a:pathLst>
            </a:custGeom>
            <a:solidFill>
              <a:srgbClr val="428FEC"/>
            </a:solidFill>
            <a:ln w="5530" cap="flat">
              <a:noFill/>
              <a:prstDash val="solid"/>
              <a:miter/>
            </a:ln>
          </p:spPr>
          <p:txBody>
            <a:bodyPr rtlCol="0" anchor="ctr"/>
            <a:lstStyle/>
            <a:p>
              <a:endParaRPr lang="en-US" sz="1350"/>
            </a:p>
          </p:txBody>
        </p:sp>
        <p:sp>
          <p:nvSpPr>
            <p:cNvPr id="13" name="Freeform 12">
              <a:extLst>
                <a:ext uri="{FF2B5EF4-FFF2-40B4-BE49-F238E27FC236}">
                  <a16:creationId xmlns:a16="http://schemas.microsoft.com/office/drawing/2014/main" id="{08ADD393-2B3E-EC42-B840-7C3D16D667C8}"/>
                </a:ext>
              </a:extLst>
            </p:cNvPr>
            <p:cNvSpPr/>
            <p:nvPr/>
          </p:nvSpPr>
          <p:spPr>
            <a:xfrm rot="16200000">
              <a:off x="10199756" y="4865757"/>
              <a:ext cx="1992243" cy="1992243"/>
            </a:xfrm>
            <a:custGeom>
              <a:avLst/>
              <a:gdLst>
                <a:gd name="connsiteX0" fmla="*/ 0 w 1992243"/>
                <a:gd name="connsiteY0" fmla="*/ 0 h 1992243"/>
                <a:gd name="connsiteX1" fmla="*/ 0 w 1992243"/>
                <a:gd name="connsiteY1" fmla="*/ 1992243 h 1992243"/>
                <a:gd name="connsiteX2" fmla="*/ 1992243 w 1992243"/>
                <a:gd name="connsiteY2" fmla="*/ 1992243 h 1992243"/>
                <a:gd name="connsiteX3" fmla="*/ 0 w 1992243"/>
                <a:gd name="connsiteY3" fmla="*/ 0 h 1992243"/>
              </a:gdLst>
              <a:ahLst/>
              <a:cxnLst>
                <a:cxn ang="0">
                  <a:pos x="connsiteX0" y="connsiteY0"/>
                </a:cxn>
                <a:cxn ang="0">
                  <a:pos x="connsiteX1" y="connsiteY1"/>
                </a:cxn>
                <a:cxn ang="0">
                  <a:pos x="connsiteX2" y="connsiteY2"/>
                </a:cxn>
                <a:cxn ang="0">
                  <a:pos x="connsiteX3" y="connsiteY3"/>
                </a:cxn>
              </a:cxnLst>
              <a:rect l="l" t="t" r="r" b="b"/>
              <a:pathLst>
                <a:path w="1992243" h="1992243">
                  <a:moveTo>
                    <a:pt x="0" y="0"/>
                  </a:moveTo>
                  <a:lnTo>
                    <a:pt x="0" y="1992243"/>
                  </a:lnTo>
                  <a:lnTo>
                    <a:pt x="1992243" y="1992243"/>
                  </a:lnTo>
                  <a:cubicBezTo>
                    <a:pt x="1992243" y="891972"/>
                    <a:pt x="1100272" y="0"/>
                    <a:pt x="0" y="0"/>
                  </a:cubicBezTo>
                </a:path>
              </a:pathLst>
            </a:custGeom>
            <a:solidFill>
              <a:srgbClr val="69B4F6"/>
            </a:solidFill>
            <a:ln w="5530" cap="flat">
              <a:noFill/>
              <a:prstDash val="solid"/>
              <a:miter/>
            </a:ln>
          </p:spPr>
          <p:txBody>
            <a:bodyPr rtlCol="0" anchor="ctr"/>
            <a:lstStyle/>
            <a:p>
              <a:endParaRPr lang="en-US" sz="1350"/>
            </a:p>
          </p:txBody>
        </p:sp>
      </p:grpSp>
      <p:sp>
        <p:nvSpPr>
          <p:cNvPr id="14" name="TextBox 13">
            <a:extLst>
              <a:ext uri="{FF2B5EF4-FFF2-40B4-BE49-F238E27FC236}">
                <a16:creationId xmlns:a16="http://schemas.microsoft.com/office/drawing/2014/main" id="{8176F836-1E7D-684F-8C70-E66F6EE954F2}"/>
              </a:ext>
            </a:extLst>
          </p:cNvPr>
          <p:cNvSpPr txBox="1"/>
          <p:nvPr/>
        </p:nvSpPr>
        <p:spPr>
          <a:xfrm>
            <a:off x="-806501" y="2750515"/>
            <a:ext cx="0" cy="0"/>
          </a:xfrm>
          <a:prstGeom prst="rect">
            <a:avLst/>
          </a:prstGeom>
          <a:noFill/>
        </p:spPr>
        <p:txBody>
          <a:bodyPr wrap="none" lIns="0" tIns="0" rIns="0" bIns="0" rtlCol="0">
            <a:normAutofit fontScale="25000" lnSpcReduction="20000"/>
          </a:bodyPr>
          <a:lstStyle/>
          <a:p>
            <a:pPr marL="0" indent="-2743200" algn="l">
              <a:spcAft>
                <a:spcPts val="450"/>
              </a:spcAft>
            </a:pPr>
            <a:endParaRPr lang="en-US" sz="1350" b="0" i="0" dirty="0">
              <a:solidFill>
                <a:schemeClr val="tx2"/>
              </a:solidFill>
              <a:latin typeface="+mn-lt"/>
              <a:ea typeface="Roboto" panose="02000000000000000000" pitchFamily="2" charset="0"/>
              <a:cs typeface="Times New Roman" panose="02020603050405020304" pitchFamily="18" charset="0"/>
            </a:endParaRPr>
          </a:p>
        </p:txBody>
      </p:sp>
      <p:sp>
        <p:nvSpPr>
          <p:cNvPr id="15" name="TextBox 14">
            <a:extLst>
              <a:ext uri="{FF2B5EF4-FFF2-40B4-BE49-F238E27FC236}">
                <a16:creationId xmlns:a16="http://schemas.microsoft.com/office/drawing/2014/main" id="{A22CF29E-19DB-B947-9262-516AAB4E5D81}"/>
              </a:ext>
            </a:extLst>
          </p:cNvPr>
          <p:cNvSpPr txBox="1"/>
          <p:nvPr/>
        </p:nvSpPr>
        <p:spPr>
          <a:xfrm>
            <a:off x="-647396" y="1367942"/>
            <a:ext cx="0" cy="0"/>
          </a:xfrm>
          <a:prstGeom prst="rect">
            <a:avLst/>
          </a:prstGeom>
          <a:noFill/>
        </p:spPr>
        <p:txBody>
          <a:bodyPr wrap="none" lIns="0" tIns="0" rIns="0" bIns="0" rtlCol="0">
            <a:normAutofit fontScale="25000" lnSpcReduction="20000"/>
          </a:bodyPr>
          <a:lstStyle/>
          <a:p>
            <a:pPr marL="0" indent="-2743200" algn="l">
              <a:spcAft>
                <a:spcPts val="450"/>
              </a:spcAft>
            </a:pPr>
            <a:endParaRPr lang="en-US" sz="1350" b="0" i="0" dirty="0">
              <a:solidFill>
                <a:schemeClr val="tx2"/>
              </a:solidFill>
              <a:latin typeface="+mn-lt"/>
              <a:ea typeface="Roboto" panose="02000000000000000000" pitchFamily="2" charset="0"/>
              <a:cs typeface="Times New Roman" panose="02020603050405020304" pitchFamily="18" charset="0"/>
            </a:endParaRPr>
          </a:p>
        </p:txBody>
      </p:sp>
      <p:sp>
        <p:nvSpPr>
          <p:cNvPr id="16" name="TextBox 15">
            <a:extLst>
              <a:ext uri="{FF2B5EF4-FFF2-40B4-BE49-F238E27FC236}">
                <a16:creationId xmlns:a16="http://schemas.microsoft.com/office/drawing/2014/main" id="{665940C3-9281-6A44-A2B5-E32C3728D8DA}"/>
              </a:ext>
            </a:extLst>
          </p:cNvPr>
          <p:cNvSpPr txBox="1"/>
          <p:nvPr/>
        </p:nvSpPr>
        <p:spPr>
          <a:xfrm>
            <a:off x="-932688" y="2735885"/>
            <a:ext cx="0" cy="0"/>
          </a:xfrm>
          <a:prstGeom prst="rect">
            <a:avLst/>
          </a:prstGeom>
          <a:noFill/>
        </p:spPr>
        <p:txBody>
          <a:bodyPr wrap="none" lIns="0" tIns="0" rIns="0" bIns="0" rtlCol="0">
            <a:normAutofit fontScale="25000" lnSpcReduction="20000"/>
          </a:bodyPr>
          <a:lstStyle/>
          <a:p>
            <a:pPr marL="0" indent="-2743200" algn="l">
              <a:spcAft>
                <a:spcPts val="450"/>
              </a:spcAft>
            </a:pPr>
            <a:endParaRPr lang="en-US" sz="1350" b="0" i="0" dirty="0">
              <a:solidFill>
                <a:schemeClr val="tx2"/>
              </a:solidFill>
              <a:latin typeface="+mn-lt"/>
              <a:ea typeface="Roboto" panose="02000000000000000000" pitchFamily="2" charset="0"/>
              <a:cs typeface="Times New Roman" panose="02020603050405020304" pitchFamily="18" charset="0"/>
            </a:endParaRPr>
          </a:p>
        </p:txBody>
      </p:sp>
      <p:pic>
        <p:nvPicPr>
          <p:cNvPr id="36" name="Graphic 35">
            <a:extLst>
              <a:ext uri="{FF2B5EF4-FFF2-40B4-BE49-F238E27FC236}">
                <a16:creationId xmlns:a16="http://schemas.microsoft.com/office/drawing/2014/main" id="{65948742-B251-0543-B6E6-21789094CEB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348853" y="461964"/>
            <a:ext cx="1907953" cy="532257"/>
          </a:xfrm>
          <a:prstGeom prst="rect">
            <a:avLst/>
          </a:prstGeom>
        </p:spPr>
      </p:pic>
    </p:spTree>
    <p:extLst>
      <p:ext uri="{BB962C8B-B14F-4D97-AF65-F5344CB8AC3E}">
        <p14:creationId xmlns:p14="http://schemas.microsoft.com/office/powerpoint/2010/main" val="845866584"/>
      </p:ext>
    </p:extLst>
  </p:cSld>
  <p:clrMapOvr>
    <a:masterClrMapping/>
  </p:clrMapOvr>
  <p:extLst>
    <p:ext uri="{DCECCB84-F9BA-43D5-87BE-67443E8EF086}">
      <p15:sldGuideLst xmlns:p15="http://schemas.microsoft.com/office/powerpoint/2012/main"/>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cSld name="content 1co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71915052-D43B-2341-9EEF-BF86700831C1}"/>
              </a:ext>
            </a:extLst>
          </p:cNvPr>
          <p:cNvSpPr>
            <a:spLocks noGrp="1"/>
          </p:cNvSpPr>
          <p:nvPr>
            <p:ph sz="quarter" idx="12"/>
          </p:nvPr>
        </p:nvSpPr>
        <p:spPr>
          <a:xfrm>
            <a:off x="1109662" y="1581150"/>
            <a:ext cx="7687866" cy="4822825"/>
          </a:xfrm>
        </p:spPr>
        <p:txBody>
          <a:bodyPr rIns="1938528"/>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4">
            <a:extLst>
              <a:ext uri="{FF2B5EF4-FFF2-40B4-BE49-F238E27FC236}">
                <a16:creationId xmlns:a16="http://schemas.microsoft.com/office/drawing/2014/main" id="{F2BA0D9E-5E14-514E-A82E-9BC6CC48633C}"/>
              </a:ext>
            </a:extLst>
          </p:cNvPr>
          <p:cNvSpPr>
            <a:spLocks noGrp="1"/>
          </p:cNvSpPr>
          <p:nvPr>
            <p:ph type="title"/>
          </p:nvPr>
        </p:nvSpPr>
        <p:spPr/>
        <p:txBody>
          <a:bodyPr/>
          <a:lstStyle/>
          <a:p>
            <a:r>
              <a:rPr lang="en-US"/>
              <a:t>Click to edit Master title style</a:t>
            </a:r>
          </a:p>
        </p:txBody>
      </p:sp>
      <p:sp>
        <p:nvSpPr>
          <p:cNvPr id="6" name="Footer Placeholder 5">
            <a:extLst>
              <a:ext uri="{FF2B5EF4-FFF2-40B4-BE49-F238E27FC236}">
                <a16:creationId xmlns:a16="http://schemas.microsoft.com/office/drawing/2014/main" id="{82B0B4C8-8B08-464E-B9A4-F06D2015BB29}"/>
              </a:ext>
            </a:extLst>
          </p:cNvPr>
          <p:cNvSpPr>
            <a:spLocks noGrp="1"/>
          </p:cNvSpPr>
          <p:nvPr>
            <p:ph type="ftr" sz="quarter" idx="13"/>
          </p:nvPr>
        </p:nvSpPr>
        <p:spPr/>
        <p:txBody>
          <a:bodyPr/>
          <a:lstStyle/>
          <a:p>
            <a:endParaRPr lang="en-US"/>
          </a:p>
        </p:txBody>
      </p:sp>
      <p:sp>
        <p:nvSpPr>
          <p:cNvPr id="7" name="Slide Number Placeholder 6">
            <a:extLst>
              <a:ext uri="{FF2B5EF4-FFF2-40B4-BE49-F238E27FC236}">
                <a16:creationId xmlns:a16="http://schemas.microsoft.com/office/drawing/2014/main" id="{C9192C7E-D707-124E-A6FD-715F514FADE8}"/>
              </a:ext>
            </a:extLst>
          </p:cNvPr>
          <p:cNvSpPr>
            <a:spLocks noGrp="1"/>
          </p:cNvSpPr>
          <p:nvPr>
            <p:ph type="sldNum" sz="quarter" idx="14"/>
          </p:nvPr>
        </p:nvSpPr>
        <p:spPr/>
        <p:txBody>
          <a:bodyPr/>
          <a:lstStyle/>
          <a:p>
            <a:fld id="{C1FF6DA9-008F-8B48-92A6-B652298478BF}" type="slidenum">
              <a:rPr lang="en-US" smtClean="0"/>
              <a:t>‹#›</a:t>
            </a:fld>
            <a:endParaRPr lang="en-US"/>
          </a:p>
        </p:txBody>
      </p:sp>
      <p:sp>
        <p:nvSpPr>
          <p:cNvPr id="8" name="Picture 5">
            <a:extLst>
              <a:ext uri="{FF2B5EF4-FFF2-40B4-BE49-F238E27FC236}">
                <a16:creationId xmlns:a16="http://schemas.microsoft.com/office/drawing/2014/main" id="{1D50B5C1-4506-D847-AF1E-F7DB8AA5BBE4}"/>
              </a:ext>
            </a:extLst>
          </p:cNvPr>
          <p:cNvSpPr/>
          <p:nvPr/>
        </p:nvSpPr>
        <p:spPr>
          <a:xfrm>
            <a:off x="245909" y="376015"/>
            <a:ext cx="267462" cy="356616"/>
          </a:xfrm>
          <a:custGeom>
            <a:avLst/>
            <a:gdLst>
              <a:gd name="connsiteX0" fmla="*/ 227806 w 455612"/>
              <a:gd name="connsiteY0" fmla="*/ 0 h 455612"/>
              <a:gd name="connsiteX1" fmla="*/ 0 w 455612"/>
              <a:gd name="connsiteY1" fmla="*/ 227806 h 455612"/>
              <a:gd name="connsiteX2" fmla="*/ 227806 w 455612"/>
              <a:gd name="connsiteY2" fmla="*/ 455612 h 455612"/>
              <a:gd name="connsiteX3" fmla="*/ 455612 w 455612"/>
              <a:gd name="connsiteY3" fmla="*/ 227806 h 455612"/>
              <a:gd name="connsiteX4" fmla="*/ 227806 w 455612"/>
              <a:gd name="connsiteY4" fmla="*/ 0 h 455612"/>
              <a:gd name="connsiteX5" fmla="*/ 175917 w 455612"/>
              <a:gd name="connsiteY5" fmla="*/ 325256 h 455612"/>
              <a:gd name="connsiteX6" fmla="*/ 175917 w 455612"/>
              <a:gd name="connsiteY6" fmla="*/ 229072 h 455612"/>
              <a:gd name="connsiteX7" fmla="*/ 217681 w 455612"/>
              <a:gd name="connsiteY7" fmla="*/ 279695 h 455612"/>
              <a:gd name="connsiteX8" fmla="*/ 236665 w 455612"/>
              <a:gd name="connsiteY8" fmla="*/ 279695 h 455612"/>
              <a:gd name="connsiteX9" fmla="*/ 280328 w 455612"/>
              <a:gd name="connsiteY9" fmla="*/ 229072 h 455612"/>
              <a:gd name="connsiteX10" fmla="*/ 280328 w 455612"/>
              <a:gd name="connsiteY10" fmla="*/ 324624 h 455612"/>
              <a:gd name="connsiteX11" fmla="*/ 323358 w 455612"/>
              <a:gd name="connsiteY11" fmla="*/ 324624 h 455612"/>
              <a:gd name="connsiteX12" fmla="*/ 323358 w 455612"/>
              <a:gd name="connsiteY12" fmla="*/ 380309 h 455612"/>
              <a:gd name="connsiteX13" fmla="*/ 132254 w 455612"/>
              <a:gd name="connsiteY13" fmla="*/ 380309 h 455612"/>
              <a:gd name="connsiteX14" fmla="*/ 132254 w 455612"/>
              <a:gd name="connsiteY14" fmla="*/ 324624 h 455612"/>
              <a:gd name="connsiteX15" fmla="*/ 175917 w 455612"/>
              <a:gd name="connsiteY15" fmla="*/ 324624 h 455612"/>
              <a:gd name="connsiteX16" fmla="*/ 378411 w 455612"/>
              <a:gd name="connsiteY16" fmla="*/ 211353 h 455612"/>
              <a:gd name="connsiteX17" fmla="*/ 323358 w 455612"/>
              <a:gd name="connsiteY17" fmla="*/ 211353 h 455612"/>
              <a:gd name="connsiteX18" fmla="*/ 323358 w 455612"/>
              <a:gd name="connsiteY18" fmla="*/ 167691 h 455612"/>
              <a:gd name="connsiteX19" fmla="*/ 280328 w 455612"/>
              <a:gd name="connsiteY19" fmla="*/ 167691 h 455612"/>
              <a:gd name="connsiteX20" fmla="*/ 227173 w 455612"/>
              <a:gd name="connsiteY20" fmla="*/ 229704 h 455612"/>
              <a:gd name="connsiteX21" fmla="*/ 176550 w 455612"/>
              <a:gd name="connsiteY21" fmla="*/ 167691 h 455612"/>
              <a:gd name="connsiteX22" fmla="*/ 132254 w 455612"/>
              <a:gd name="connsiteY22" fmla="*/ 167691 h 455612"/>
              <a:gd name="connsiteX23" fmla="*/ 132254 w 455612"/>
              <a:gd name="connsiteY23" fmla="*/ 211353 h 455612"/>
              <a:gd name="connsiteX24" fmla="*/ 77834 w 455612"/>
              <a:gd name="connsiteY24" fmla="*/ 211353 h 455612"/>
              <a:gd name="connsiteX25" fmla="*/ 77834 w 455612"/>
              <a:gd name="connsiteY25" fmla="*/ 106309 h 455612"/>
              <a:gd name="connsiteX26" fmla="*/ 378411 w 455612"/>
              <a:gd name="connsiteY26" fmla="*/ 106309 h 455612"/>
              <a:gd name="connsiteX27" fmla="*/ 378411 w 455612"/>
              <a:gd name="connsiteY27" fmla="*/ 211353 h 455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55612" h="455612">
                <a:moveTo>
                  <a:pt x="227806" y="0"/>
                </a:moveTo>
                <a:cubicBezTo>
                  <a:pt x="101880" y="0"/>
                  <a:pt x="0" y="101880"/>
                  <a:pt x="0" y="227806"/>
                </a:cubicBezTo>
                <a:cubicBezTo>
                  <a:pt x="0" y="353732"/>
                  <a:pt x="101880" y="455612"/>
                  <a:pt x="227806" y="455612"/>
                </a:cubicBezTo>
                <a:cubicBezTo>
                  <a:pt x="353732" y="455612"/>
                  <a:pt x="455612" y="353732"/>
                  <a:pt x="455612" y="227806"/>
                </a:cubicBezTo>
                <a:cubicBezTo>
                  <a:pt x="455612" y="101880"/>
                  <a:pt x="353732" y="0"/>
                  <a:pt x="227806" y="0"/>
                </a:cubicBezTo>
                <a:close/>
                <a:moveTo>
                  <a:pt x="175917" y="325256"/>
                </a:moveTo>
                <a:lnTo>
                  <a:pt x="175917" y="229072"/>
                </a:lnTo>
                <a:lnTo>
                  <a:pt x="217681" y="279695"/>
                </a:lnTo>
                <a:lnTo>
                  <a:pt x="236665" y="279695"/>
                </a:lnTo>
                <a:lnTo>
                  <a:pt x="280328" y="229072"/>
                </a:lnTo>
                <a:lnTo>
                  <a:pt x="280328" y="324624"/>
                </a:lnTo>
                <a:lnTo>
                  <a:pt x="323358" y="324624"/>
                </a:lnTo>
                <a:lnTo>
                  <a:pt x="323358" y="380309"/>
                </a:lnTo>
                <a:lnTo>
                  <a:pt x="132254" y="380309"/>
                </a:lnTo>
                <a:lnTo>
                  <a:pt x="132254" y="324624"/>
                </a:lnTo>
                <a:lnTo>
                  <a:pt x="175917" y="324624"/>
                </a:lnTo>
                <a:close/>
                <a:moveTo>
                  <a:pt x="378411" y="211353"/>
                </a:moveTo>
                <a:lnTo>
                  <a:pt x="323358" y="211353"/>
                </a:lnTo>
                <a:lnTo>
                  <a:pt x="323358" y="167691"/>
                </a:lnTo>
                <a:lnTo>
                  <a:pt x="280328" y="167691"/>
                </a:lnTo>
                <a:lnTo>
                  <a:pt x="227173" y="229704"/>
                </a:lnTo>
                <a:lnTo>
                  <a:pt x="176550" y="167691"/>
                </a:lnTo>
                <a:lnTo>
                  <a:pt x="132254" y="167691"/>
                </a:lnTo>
                <a:lnTo>
                  <a:pt x="132254" y="211353"/>
                </a:lnTo>
                <a:lnTo>
                  <a:pt x="77834" y="211353"/>
                </a:lnTo>
                <a:lnTo>
                  <a:pt x="77834" y="106309"/>
                </a:lnTo>
                <a:lnTo>
                  <a:pt x="378411" y="106309"/>
                </a:lnTo>
                <a:lnTo>
                  <a:pt x="378411" y="211353"/>
                </a:lnTo>
                <a:close/>
              </a:path>
            </a:pathLst>
          </a:custGeom>
          <a:solidFill>
            <a:srgbClr val="FFFFFF"/>
          </a:solidFill>
          <a:ln w="6218" cap="flat">
            <a:noFill/>
            <a:prstDash val="solid"/>
            <a:miter/>
          </a:ln>
        </p:spPr>
        <p:txBody>
          <a:bodyPr rtlCol="0" anchor="ctr"/>
          <a:lstStyle/>
          <a:p>
            <a:endParaRPr lang="en-US" sz="1350"/>
          </a:p>
        </p:txBody>
      </p:sp>
    </p:spTree>
    <p:extLst>
      <p:ext uri="{BB962C8B-B14F-4D97-AF65-F5344CB8AC3E}">
        <p14:creationId xmlns:p14="http://schemas.microsoft.com/office/powerpoint/2010/main" val="7138842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versions step1 ">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BE98EB3-77D2-3B41-B565-7B872F2A4636}"/>
              </a:ext>
            </a:extLst>
          </p:cNvPr>
          <p:cNvSpPr>
            <a:spLocks noGrp="1"/>
          </p:cNvSpPr>
          <p:nvPr>
            <p:ph type="ftr" sz="quarter" idx="13"/>
          </p:nvPr>
        </p:nvSpPr>
        <p:spPr/>
        <p:txBody>
          <a:bodyPr/>
          <a:lstStyle/>
          <a:p>
            <a:endParaRPr lang="en-US"/>
          </a:p>
        </p:txBody>
      </p:sp>
      <p:sp>
        <p:nvSpPr>
          <p:cNvPr id="3" name="Slide Number Placeholder 2">
            <a:extLst>
              <a:ext uri="{FF2B5EF4-FFF2-40B4-BE49-F238E27FC236}">
                <a16:creationId xmlns:a16="http://schemas.microsoft.com/office/drawing/2014/main" id="{3B81BF45-6FDB-A441-9E89-7B0B4BBB3701}"/>
              </a:ext>
            </a:extLst>
          </p:cNvPr>
          <p:cNvSpPr>
            <a:spLocks noGrp="1"/>
          </p:cNvSpPr>
          <p:nvPr>
            <p:ph type="sldNum" sz="quarter" idx="14"/>
          </p:nvPr>
        </p:nvSpPr>
        <p:spPr/>
        <p:txBody>
          <a:bodyPr/>
          <a:lstStyle>
            <a:lvl1pPr>
              <a:defRPr sz="750"/>
            </a:lvl1pPr>
          </a:lstStyle>
          <a:p>
            <a:fld id="{C1FF6DA9-008F-8B48-92A6-B652298478BF}" type="slidenum">
              <a:rPr lang="en-US" smtClean="0"/>
              <a:t>‹#›</a:t>
            </a:fld>
            <a:endParaRPr lang="en-US"/>
          </a:p>
        </p:txBody>
      </p:sp>
      <p:sp>
        <p:nvSpPr>
          <p:cNvPr id="8" name="Content Placeholder 4">
            <a:extLst>
              <a:ext uri="{FF2B5EF4-FFF2-40B4-BE49-F238E27FC236}">
                <a16:creationId xmlns:a16="http://schemas.microsoft.com/office/drawing/2014/main" id="{C2946FE3-8119-6C4A-B4C5-E2A24AC5E2AC}"/>
              </a:ext>
            </a:extLst>
          </p:cNvPr>
          <p:cNvSpPr txBox="1">
            <a:spLocks/>
          </p:cNvSpPr>
          <p:nvPr/>
        </p:nvSpPr>
        <p:spPr>
          <a:xfrm>
            <a:off x="1119188" y="4827739"/>
            <a:ext cx="3125280" cy="724484"/>
          </a:xfrm>
          <a:prstGeom prst="rect">
            <a:avLst/>
          </a:prstGeom>
        </p:spPr>
        <p:txBody>
          <a:bodyPr lIns="0" tIns="0" rIns="0" bIns="0"/>
          <a:lstStyle>
            <a:lvl1pPr marL="0" indent="0" algn="l" defTabSz="914400" rtl="0" eaLnBrk="1" latinLnBrk="0" hangingPunct="1">
              <a:lnSpc>
                <a:spcPct val="100000"/>
              </a:lnSpc>
              <a:spcBef>
                <a:spcPts val="0"/>
              </a:spcBef>
              <a:spcAft>
                <a:spcPts val="900"/>
              </a:spcAft>
              <a:buFont typeface="Arial" panose="020B0604020202020204" pitchFamily="34" charset="0"/>
              <a:buNone/>
              <a:defRPr sz="1600" b="0" i="0" kern="1200">
                <a:solidFill>
                  <a:schemeClr val="tx2"/>
                </a:solidFill>
                <a:latin typeface="+mn-lt"/>
                <a:ea typeface="Arial" charset="0"/>
                <a:cs typeface="Arial" charset="0"/>
              </a:defRPr>
            </a:lvl1pPr>
            <a:lvl2pPr marL="0" indent="0" algn="l" defTabSz="914400" rtl="0" eaLnBrk="1" latinLnBrk="0" hangingPunct="1">
              <a:lnSpc>
                <a:spcPct val="100000"/>
              </a:lnSpc>
              <a:spcBef>
                <a:spcPts val="0"/>
              </a:spcBef>
              <a:spcAft>
                <a:spcPts val="900"/>
              </a:spcAft>
              <a:buClr>
                <a:schemeClr val="tx2"/>
              </a:buClr>
              <a:buFontTx/>
              <a:buNone/>
              <a:tabLst>
                <a:tab pos="280988" algn="l"/>
              </a:tabLst>
              <a:defRPr sz="1800" b="1" i="0" kern="1200">
                <a:solidFill>
                  <a:schemeClr val="accent1"/>
                </a:solidFill>
                <a:latin typeface="+mn-lt"/>
                <a:ea typeface="Corbel" charset="0"/>
                <a:cs typeface="Corbel" charset="0"/>
              </a:defRPr>
            </a:lvl2pPr>
            <a:lvl3pPr marL="228600" indent="-227013" algn="l" defTabSz="292608" rtl="0" eaLnBrk="1" latinLnBrk="0" hangingPunct="1">
              <a:lnSpc>
                <a:spcPct val="100000"/>
              </a:lnSpc>
              <a:spcBef>
                <a:spcPts val="0"/>
              </a:spcBef>
              <a:spcAft>
                <a:spcPts val="900"/>
              </a:spcAft>
              <a:buClr>
                <a:schemeClr val="accent2"/>
              </a:buClr>
              <a:buFont typeface="Arial" panose="020B0604020202020204" pitchFamily="34" charset="0"/>
              <a:buChar char="•"/>
              <a:tabLst>
                <a:tab pos="276225" algn="l"/>
                <a:tab pos="584200" algn="l"/>
              </a:tabLst>
              <a:defRPr sz="1600" b="0" i="0" kern="1200">
                <a:solidFill>
                  <a:schemeClr val="tx2"/>
                </a:solidFill>
                <a:latin typeface="+mn-lt"/>
                <a:ea typeface="Corbel" charset="0"/>
                <a:cs typeface="Corbel" charset="0"/>
              </a:defRPr>
            </a:lvl3pPr>
            <a:lvl4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i="0" kern="1200">
                <a:solidFill>
                  <a:schemeClr val="tx2"/>
                </a:solidFill>
                <a:latin typeface="+mn-lt"/>
                <a:ea typeface="Corbel" charset="0"/>
                <a:cs typeface="Corbel" charset="0"/>
              </a:defRPr>
            </a:lvl4pPr>
            <a:lvl5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kern="1200">
                <a:solidFill>
                  <a:schemeClr val="tx2"/>
                </a:solidFill>
                <a:latin typeface="+mn-lt"/>
                <a:ea typeface="Corbel" charset="0"/>
                <a:cs typeface="Corbel" charset="0"/>
              </a:defRPr>
            </a:lvl5pPr>
            <a:lvl6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6pPr>
            <a:lvl7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7pPr>
            <a:lvl8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8pPr>
            <a:lvl9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9pPr>
          </a:lstStyle>
          <a:p>
            <a:r>
              <a:rPr lang="en-US" sz="900" dirty="0">
                <a:ea typeface="Verdana" panose="020B0604030504040204" pitchFamily="34" charset="0"/>
                <a:cs typeface="Verdana" panose="020B0604030504040204" pitchFamily="34" charset="0"/>
              </a:rPr>
              <a:t>To convert slides, select, copy, and paste the elements </a:t>
            </a:r>
            <a:br>
              <a:rPr lang="en-US" sz="900" dirty="0">
                <a:ea typeface="Verdana" panose="020B0604030504040204" pitchFamily="34" charset="0"/>
                <a:cs typeface="Verdana" panose="020B0604030504040204" pitchFamily="34" charset="0"/>
              </a:rPr>
            </a:br>
            <a:r>
              <a:rPr lang="en-US" sz="900" dirty="0">
                <a:ea typeface="Verdana" panose="020B0604030504040204" pitchFamily="34" charset="0"/>
                <a:cs typeface="Verdana" panose="020B0604030504040204" pitchFamily="34" charset="0"/>
              </a:rPr>
              <a:t>from one PPT presentation to the other. Select your text </a:t>
            </a:r>
            <a:br>
              <a:rPr lang="en-US" sz="900" dirty="0">
                <a:ea typeface="Verdana" panose="020B0604030504040204" pitchFamily="34" charset="0"/>
                <a:cs typeface="Verdana" panose="020B0604030504040204" pitchFamily="34" charset="0"/>
              </a:rPr>
            </a:br>
            <a:r>
              <a:rPr lang="en-US" sz="900" dirty="0">
                <a:ea typeface="Verdana" panose="020B0604030504040204" pitchFamily="34" charset="0"/>
                <a:cs typeface="Verdana" panose="020B0604030504040204" pitchFamily="34" charset="0"/>
              </a:rPr>
              <a:t>in the presentation.</a:t>
            </a:r>
          </a:p>
        </p:txBody>
      </p:sp>
      <p:pic>
        <p:nvPicPr>
          <p:cNvPr id="9" name="Picture 8">
            <a:extLst>
              <a:ext uri="{FF2B5EF4-FFF2-40B4-BE49-F238E27FC236}">
                <a16:creationId xmlns:a16="http://schemas.microsoft.com/office/drawing/2014/main" id="{78F605FC-3D4E-C04C-A674-DF9FABEB03B4}"/>
              </a:ext>
            </a:extLst>
          </p:cNvPr>
          <p:cNvPicPr>
            <a:picLocks noChangeAspect="1"/>
          </p:cNvPicPr>
          <p:nvPr/>
        </p:nvPicPr>
        <p:blipFill rotWithShape="1">
          <a:blip r:embed="rId3">
            <a:extLst>
              <a:ext uri="{28A0092B-C50C-407E-A947-70E740481C1C}">
                <a14:useLocalDpi xmlns:a14="http://schemas.microsoft.com/office/drawing/2010/main" val="0"/>
              </a:ext>
            </a:extLst>
          </a:blip>
          <a:srcRect l="14102"/>
          <a:stretch/>
        </p:blipFill>
        <p:spPr>
          <a:xfrm>
            <a:off x="1119187" y="1601455"/>
            <a:ext cx="3144875" cy="3050977"/>
          </a:xfrm>
          <a:prstGeom prst="rect">
            <a:avLst/>
          </a:prstGeom>
          <a:solidFill>
            <a:schemeClr val="bg2"/>
          </a:solidFill>
          <a:ln>
            <a:solidFill>
              <a:schemeClr val="tx2"/>
            </a:solidFill>
          </a:ln>
        </p:spPr>
      </p:pic>
      <p:pic>
        <p:nvPicPr>
          <p:cNvPr id="10" name="Picture 9">
            <a:extLst>
              <a:ext uri="{FF2B5EF4-FFF2-40B4-BE49-F238E27FC236}">
                <a16:creationId xmlns:a16="http://schemas.microsoft.com/office/drawing/2014/main" id="{D0D6DED7-D417-2E4D-B4F9-1E2AE5206D50}"/>
              </a:ext>
            </a:extLst>
          </p:cNvPr>
          <p:cNvPicPr>
            <a:picLocks noChangeAspect="1"/>
          </p:cNvPicPr>
          <p:nvPr/>
        </p:nvPicPr>
        <p:blipFill>
          <a:blip r:embed="rId4">
            <a:extLst>
              <a:ext uri="{28A0092B-C50C-407E-A947-70E740481C1C}">
                <a14:useLocalDpi xmlns:a14="http://schemas.microsoft.com/office/drawing/2010/main" val="0"/>
              </a:ext>
            </a:extLst>
          </a:blip>
          <a:srcRect l="3848" r="3848"/>
          <a:stretch/>
        </p:blipFill>
        <p:spPr>
          <a:xfrm>
            <a:off x="4461146" y="1583924"/>
            <a:ext cx="2067817" cy="3061004"/>
          </a:xfrm>
          <a:prstGeom prst="rect">
            <a:avLst/>
          </a:prstGeom>
          <a:solidFill>
            <a:schemeClr val="bg2"/>
          </a:solidFill>
          <a:ln>
            <a:solidFill>
              <a:schemeClr val="tx2"/>
            </a:solidFill>
          </a:ln>
        </p:spPr>
      </p:pic>
      <p:sp>
        <p:nvSpPr>
          <p:cNvPr id="11" name="Content Placeholder 4">
            <a:extLst>
              <a:ext uri="{FF2B5EF4-FFF2-40B4-BE49-F238E27FC236}">
                <a16:creationId xmlns:a16="http://schemas.microsoft.com/office/drawing/2014/main" id="{5DA6042F-0C60-E94D-9CCE-5BDFAAEACE0A}"/>
              </a:ext>
            </a:extLst>
          </p:cNvPr>
          <p:cNvSpPr txBox="1">
            <a:spLocks/>
          </p:cNvSpPr>
          <p:nvPr/>
        </p:nvSpPr>
        <p:spPr>
          <a:xfrm>
            <a:off x="4445219" y="4827739"/>
            <a:ext cx="2067816" cy="724484"/>
          </a:xfrm>
          <a:prstGeom prst="rect">
            <a:avLst/>
          </a:prstGeom>
        </p:spPr>
        <p:txBody>
          <a:bodyPr lIns="0" tIns="0" rIns="0" bIns="0"/>
          <a:lstStyle>
            <a:lvl1pPr marL="0" indent="0" algn="l" defTabSz="914400" rtl="0" eaLnBrk="1" latinLnBrk="0" hangingPunct="1">
              <a:lnSpc>
                <a:spcPct val="100000"/>
              </a:lnSpc>
              <a:spcBef>
                <a:spcPts val="0"/>
              </a:spcBef>
              <a:spcAft>
                <a:spcPts val="900"/>
              </a:spcAft>
              <a:buFont typeface="Arial" panose="020B0604020202020204" pitchFamily="34" charset="0"/>
              <a:buNone/>
              <a:defRPr sz="1600" b="0" i="0" kern="1200">
                <a:solidFill>
                  <a:schemeClr val="tx2"/>
                </a:solidFill>
                <a:latin typeface="+mn-lt"/>
                <a:ea typeface="Arial" charset="0"/>
                <a:cs typeface="Arial" charset="0"/>
              </a:defRPr>
            </a:lvl1pPr>
            <a:lvl2pPr marL="0" indent="0" algn="l" defTabSz="914400" rtl="0" eaLnBrk="1" latinLnBrk="0" hangingPunct="1">
              <a:lnSpc>
                <a:spcPct val="100000"/>
              </a:lnSpc>
              <a:spcBef>
                <a:spcPts val="0"/>
              </a:spcBef>
              <a:spcAft>
                <a:spcPts val="900"/>
              </a:spcAft>
              <a:buClr>
                <a:schemeClr val="tx2"/>
              </a:buClr>
              <a:buFontTx/>
              <a:buNone/>
              <a:tabLst>
                <a:tab pos="280988" algn="l"/>
              </a:tabLst>
              <a:defRPr sz="1800" b="1" i="0" kern="1200">
                <a:solidFill>
                  <a:schemeClr val="accent1"/>
                </a:solidFill>
                <a:latin typeface="+mn-lt"/>
                <a:ea typeface="Corbel" charset="0"/>
                <a:cs typeface="Corbel" charset="0"/>
              </a:defRPr>
            </a:lvl2pPr>
            <a:lvl3pPr marL="228600" indent="-227013" algn="l" defTabSz="292608" rtl="0" eaLnBrk="1" latinLnBrk="0" hangingPunct="1">
              <a:lnSpc>
                <a:spcPct val="100000"/>
              </a:lnSpc>
              <a:spcBef>
                <a:spcPts val="0"/>
              </a:spcBef>
              <a:spcAft>
                <a:spcPts val="900"/>
              </a:spcAft>
              <a:buClr>
                <a:schemeClr val="accent2"/>
              </a:buClr>
              <a:buFont typeface="Arial" panose="020B0604020202020204" pitchFamily="34" charset="0"/>
              <a:buChar char="•"/>
              <a:tabLst>
                <a:tab pos="276225" algn="l"/>
                <a:tab pos="584200" algn="l"/>
              </a:tabLst>
              <a:defRPr sz="1600" b="0" i="0" kern="1200">
                <a:solidFill>
                  <a:schemeClr val="tx2"/>
                </a:solidFill>
                <a:latin typeface="+mn-lt"/>
                <a:ea typeface="Corbel" charset="0"/>
                <a:cs typeface="Corbel" charset="0"/>
              </a:defRPr>
            </a:lvl3pPr>
            <a:lvl4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i="0" kern="1200">
                <a:solidFill>
                  <a:schemeClr val="tx2"/>
                </a:solidFill>
                <a:latin typeface="+mn-lt"/>
                <a:ea typeface="Corbel" charset="0"/>
                <a:cs typeface="Corbel" charset="0"/>
              </a:defRPr>
            </a:lvl4pPr>
            <a:lvl5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kern="1200">
                <a:solidFill>
                  <a:schemeClr val="tx2"/>
                </a:solidFill>
                <a:latin typeface="+mn-lt"/>
                <a:ea typeface="Corbel" charset="0"/>
                <a:cs typeface="Corbel" charset="0"/>
              </a:defRPr>
            </a:lvl5pPr>
            <a:lvl6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6pPr>
            <a:lvl7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7pPr>
            <a:lvl8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8pPr>
            <a:lvl9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9pPr>
          </a:lstStyle>
          <a:p>
            <a:r>
              <a:rPr lang="en-US" sz="900" dirty="0">
                <a:ea typeface="Verdana" panose="020B0604030504040204" pitchFamily="34" charset="0"/>
                <a:cs typeface="Verdana" panose="020B0604030504040204" pitchFamily="34" charset="0"/>
              </a:rPr>
              <a:t>In the new template, paste the content into the desired text box, and click on the format tab.</a:t>
            </a:r>
          </a:p>
        </p:txBody>
      </p:sp>
      <p:sp>
        <p:nvSpPr>
          <p:cNvPr id="12" name="Oval 11">
            <a:extLst>
              <a:ext uri="{FF2B5EF4-FFF2-40B4-BE49-F238E27FC236}">
                <a16:creationId xmlns:a16="http://schemas.microsoft.com/office/drawing/2014/main" id="{101BB06F-98F4-7740-A828-86BC2D6DEA4A}"/>
              </a:ext>
            </a:extLst>
          </p:cNvPr>
          <p:cNvSpPr/>
          <p:nvPr/>
        </p:nvSpPr>
        <p:spPr bwMode="auto">
          <a:xfrm>
            <a:off x="4758551" y="3646616"/>
            <a:ext cx="381684" cy="498664"/>
          </a:xfrm>
          <a:prstGeom prst="ellipse">
            <a:avLst/>
          </a:prstGeom>
          <a:noFill/>
          <a:ln w="38100" cap="flat">
            <a:solidFill>
              <a:srgbClr val="C00000"/>
            </a:solidFill>
            <a:bevel/>
            <a:headEnd/>
            <a:tailEnd/>
          </a:ln>
          <a:effectLst/>
        </p:spPr>
        <p:txBody>
          <a:bodyPr wrap="none" rtlCol="0" anchor="ctr"/>
          <a:lstStyle/>
          <a:p>
            <a:pPr algn="ctr"/>
            <a:endParaRPr lang="en-US" sz="1350"/>
          </a:p>
        </p:txBody>
      </p:sp>
      <p:pic>
        <p:nvPicPr>
          <p:cNvPr id="14" name="Picture 13">
            <a:extLst>
              <a:ext uri="{FF2B5EF4-FFF2-40B4-BE49-F238E27FC236}">
                <a16:creationId xmlns:a16="http://schemas.microsoft.com/office/drawing/2014/main" id="{576AFE7B-E53D-AC4A-B341-4EACBCB0E30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209838" y="3943742"/>
            <a:ext cx="408086" cy="544115"/>
          </a:xfrm>
          <a:prstGeom prst="rect">
            <a:avLst/>
          </a:prstGeom>
        </p:spPr>
      </p:pic>
      <p:pic>
        <p:nvPicPr>
          <p:cNvPr id="15" name="Picture 14">
            <a:extLst>
              <a:ext uri="{FF2B5EF4-FFF2-40B4-BE49-F238E27FC236}">
                <a16:creationId xmlns:a16="http://schemas.microsoft.com/office/drawing/2014/main" id="{E044A276-DE72-E945-89B4-300FDD985739}"/>
              </a:ext>
            </a:extLst>
          </p:cNvPr>
          <p:cNvPicPr>
            <a:picLocks noChangeAspect="1"/>
          </p:cNvPicPr>
          <p:nvPr/>
        </p:nvPicPr>
        <p:blipFill>
          <a:blip r:embed="rId6">
            <a:extLst>
              <a:ext uri="{28A0092B-C50C-407E-A947-70E740481C1C}">
                <a14:useLocalDpi xmlns:a14="http://schemas.microsoft.com/office/drawing/2010/main" val="0"/>
              </a:ext>
            </a:extLst>
          </a:blip>
          <a:srcRect l="3765" r="3765"/>
          <a:stretch/>
        </p:blipFill>
        <p:spPr>
          <a:xfrm>
            <a:off x="6726046" y="1576388"/>
            <a:ext cx="2071483" cy="3061004"/>
          </a:xfrm>
          <a:prstGeom prst="rect">
            <a:avLst/>
          </a:prstGeom>
          <a:solidFill>
            <a:schemeClr val="bg2"/>
          </a:solidFill>
          <a:ln>
            <a:solidFill>
              <a:schemeClr val="tx2"/>
            </a:solidFill>
          </a:ln>
        </p:spPr>
      </p:pic>
      <p:pic>
        <p:nvPicPr>
          <p:cNvPr id="18" name="Picture 17">
            <a:extLst>
              <a:ext uri="{FF2B5EF4-FFF2-40B4-BE49-F238E27FC236}">
                <a16:creationId xmlns:a16="http://schemas.microsoft.com/office/drawing/2014/main" id="{A135F91D-E5DE-B047-AE5F-0C09C8AB9A6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616727" y="4162699"/>
            <a:ext cx="369084" cy="492112"/>
          </a:xfrm>
          <a:prstGeom prst="rect">
            <a:avLst/>
          </a:prstGeom>
        </p:spPr>
      </p:pic>
      <p:sp>
        <p:nvSpPr>
          <p:cNvPr id="19" name="Content Placeholder 4">
            <a:extLst>
              <a:ext uri="{FF2B5EF4-FFF2-40B4-BE49-F238E27FC236}">
                <a16:creationId xmlns:a16="http://schemas.microsoft.com/office/drawing/2014/main" id="{0E6CE30B-3CD4-2B43-A42E-3C137DA13DB9}"/>
              </a:ext>
            </a:extLst>
          </p:cNvPr>
          <p:cNvSpPr txBox="1">
            <a:spLocks/>
          </p:cNvSpPr>
          <p:nvPr/>
        </p:nvSpPr>
        <p:spPr>
          <a:xfrm>
            <a:off x="6723434" y="4827739"/>
            <a:ext cx="2051889" cy="724484"/>
          </a:xfrm>
          <a:prstGeom prst="rect">
            <a:avLst/>
          </a:prstGeom>
        </p:spPr>
        <p:txBody>
          <a:bodyPr lIns="0" tIns="0" rIns="0" bIns="0"/>
          <a:lstStyle>
            <a:lvl1pPr marL="0" indent="0" algn="l" defTabSz="914400" rtl="0" eaLnBrk="1" latinLnBrk="0" hangingPunct="1">
              <a:lnSpc>
                <a:spcPct val="100000"/>
              </a:lnSpc>
              <a:spcBef>
                <a:spcPts val="0"/>
              </a:spcBef>
              <a:spcAft>
                <a:spcPts val="900"/>
              </a:spcAft>
              <a:buFont typeface="Arial" panose="020B0604020202020204" pitchFamily="34" charset="0"/>
              <a:buNone/>
              <a:defRPr sz="1600" b="0" i="0" kern="1200">
                <a:solidFill>
                  <a:schemeClr val="tx2"/>
                </a:solidFill>
                <a:latin typeface="+mn-lt"/>
                <a:ea typeface="Arial" charset="0"/>
                <a:cs typeface="Arial" charset="0"/>
              </a:defRPr>
            </a:lvl1pPr>
            <a:lvl2pPr marL="0" indent="0" algn="l" defTabSz="914400" rtl="0" eaLnBrk="1" latinLnBrk="0" hangingPunct="1">
              <a:lnSpc>
                <a:spcPct val="100000"/>
              </a:lnSpc>
              <a:spcBef>
                <a:spcPts val="0"/>
              </a:spcBef>
              <a:spcAft>
                <a:spcPts val="900"/>
              </a:spcAft>
              <a:buClr>
                <a:schemeClr val="tx2"/>
              </a:buClr>
              <a:buFontTx/>
              <a:buNone/>
              <a:tabLst>
                <a:tab pos="280988" algn="l"/>
              </a:tabLst>
              <a:defRPr sz="1800" b="1" i="0" kern="1200">
                <a:solidFill>
                  <a:schemeClr val="accent1"/>
                </a:solidFill>
                <a:latin typeface="+mn-lt"/>
                <a:ea typeface="Corbel" charset="0"/>
                <a:cs typeface="Corbel" charset="0"/>
              </a:defRPr>
            </a:lvl2pPr>
            <a:lvl3pPr marL="228600" indent="-227013" algn="l" defTabSz="292608" rtl="0" eaLnBrk="1" latinLnBrk="0" hangingPunct="1">
              <a:lnSpc>
                <a:spcPct val="100000"/>
              </a:lnSpc>
              <a:spcBef>
                <a:spcPts val="0"/>
              </a:spcBef>
              <a:spcAft>
                <a:spcPts val="900"/>
              </a:spcAft>
              <a:buClr>
                <a:schemeClr val="accent2"/>
              </a:buClr>
              <a:buFont typeface="Arial" panose="020B0604020202020204" pitchFamily="34" charset="0"/>
              <a:buChar char="•"/>
              <a:tabLst>
                <a:tab pos="276225" algn="l"/>
                <a:tab pos="584200" algn="l"/>
              </a:tabLst>
              <a:defRPr sz="1600" b="0" i="0" kern="1200">
                <a:solidFill>
                  <a:schemeClr val="tx2"/>
                </a:solidFill>
                <a:latin typeface="+mn-lt"/>
                <a:ea typeface="Corbel" charset="0"/>
                <a:cs typeface="Corbel" charset="0"/>
              </a:defRPr>
            </a:lvl3pPr>
            <a:lvl4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i="0" kern="1200">
                <a:solidFill>
                  <a:schemeClr val="tx2"/>
                </a:solidFill>
                <a:latin typeface="+mn-lt"/>
                <a:ea typeface="Corbel" charset="0"/>
                <a:cs typeface="Corbel" charset="0"/>
              </a:defRPr>
            </a:lvl4pPr>
            <a:lvl5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kern="1200">
                <a:solidFill>
                  <a:schemeClr val="tx2"/>
                </a:solidFill>
                <a:latin typeface="+mn-lt"/>
                <a:ea typeface="Corbel" charset="0"/>
                <a:cs typeface="Corbel" charset="0"/>
              </a:defRPr>
            </a:lvl5pPr>
            <a:lvl6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6pPr>
            <a:lvl7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7pPr>
            <a:lvl8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8pPr>
            <a:lvl9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9pPr>
          </a:lstStyle>
          <a:p>
            <a:r>
              <a:rPr lang="en-US" sz="900" dirty="0">
                <a:ea typeface="Verdana" panose="020B0604030504040204" pitchFamily="34" charset="0"/>
                <a:cs typeface="Verdana" panose="020B0604030504040204" pitchFamily="34" charset="0"/>
              </a:rPr>
              <a:t>Select “Keep Text Only” to apply the preloaded fonts, colors and sizes of the new template.</a:t>
            </a:r>
          </a:p>
        </p:txBody>
      </p:sp>
      <p:sp>
        <p:nvSpPr>
          <p:cNvPr id="17" name="TextBox 16">
            <a:extLst>
              <a:ext uri="{FF2B5EF4-FFF2-40B4-BE49-F238E27FC236}">
                <a16:creationId xmlns:a16="http://schemas.microsoft.com/office/drawing/2014/main" id="{DE3FF7C0-E445-BC46-B5AC-CDEB2B26DB05}"/>
              </a:ext>
            </a:extLst>
          </p:cNvPr>
          <p:cNvSpPr txBox="1"/>
          <p:nvPr/>
        </p:nvSpPr>
        <p:spPr>
          <a:xfrm>
            <a:off x="1119186" y="457200"/>
            <a:ext cx="7678342" cy="793751"/>
          </a:xfrm>
          <a:prstGeom prst="rect">
            <a:avLst/>
          </a:prstGeom>
          <a:noFill/>
        </p:spPr>
        <p:txBody>
          <a:bodyPr wrap="square" lIns="0" tIns="274320" rIns="0" bIns="0" rtlCol="0">
            <a:noAutofit/>
          </a:bodyPr>
          <a:lstStyle/>
          <a:p>
            <a:pPr marL="0" marR="0" indent="-2743200" algn="l" defTabSz="342900" rtl="0" eaLnBrk="1" fontAlgn="auto" latinLnBrk="0" hangingPunct="1">
              <a:lnSpc>
                <a:spcPct val="100000"/>
              </a:lnSpc>
              <a:spcBef>
                <a:spcPts val="0"/>
              </a:spcBef>
              <a:spcAft>
                <a:spcPts val="450"/>
              </a:spcAft>
              <a:buClrTx/>
              <a:buSzTx/>
              <a:buFontTx/>
              <a:buNone/>
              <a:tabLst/>
              <a:defRPr/>
            </a:pPr>
            <a:r>
              <a:rPr kumimoji="0" lang="en-US" sz="2250" b="0" i="0" u="none" strike="noStrike" kern="1200" cap="none" spc="0" normalizeH="0" baseline="0" noProof="0">
                <a:ln>
                  <a:noFill/>
                </a:ln>
                <a:solidFill>
                  <a:schemeClr val="accent1"/>
                </a:solidFill>
                <a:effectLst/>
                <a:uLnTx/>
                <a:uFillTx/>
                <a:latin typeface="Rockwell" panose="02060603020205020403" pitchFamily="18" charset="77"/>
                <a:ea typeface="Roboto Medium" panose="02000000000000000000" pitchFamily="2" charset="0"/>
                <a:cs typeface="Verdana" panose="020B0604030504040204" pitchFamily="34" charset="0"/>
              </a:rPr>
              <a:t>Instructions: Conversions to the new template</a:t>
            </a:r>
            <a:endParaRPr lang="en-US" sz="2250" b="0" i="0">
              <a:solidFill>
                <a:schemeClr val="accent1"/>
              </a:solidFill>
              <a:latin typeface="Rockwell" panose="02060603020205020403" pitchFamily="18" charset="77"/>
              <a:ea typeface="Roboto" panose="02000000000000000000" pitchFamily="2" charset="0"/>
              <a:cs typeface="Times New Roman" panose="02020603050405020304" pitchFamily="18" charset="0"/>
            </a:endParaRPr>
          </a:p>
        </p:txBody>
      </p:sp>
      <p:pic>
        <p:nvPicPr>
          <p:cNvPr id="20" name="Picture 19" descr="Logo, icon&#10;&#10;Description automatically generated">
            <a:extLst>
              <a:ext uri="{FF2B5EF4-FFF2-40B4-BE49-F238E27FC236}">
                <a16:creationId xmlns:a16="http://schemas.microsoft.com/office/drawing/2014/main" id="{97F3E80C-855A-A241-A016-4CD2E5C3657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48161" y="372269"/>
            <a:ext cx="270272" cy="360363"/>
          </a:xfrm>
          <a:prstGeom prst="rect">
            <a:avLst/>
          </a:prstGeom>
        </p:spPr>
      </p:pic>
    </p:spTree>
    <p:extLst>
      <p:ext uri="{BB962C8B-B14F-4D97-AF65-F5344CB8AC3E}">
        <p14:creationId xmlns:p14="http://schemas.microsoft.com/office/powerpoint/2010/main" val="365079853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BCAD085-E8A6-8845-BD4E-CB4CCA059FC4}" type="datetimeFigureOut">
              <a:rPr lang="en-US" smtClean="0"/>
              <a:t>6/24/2025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86463756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6/24/2025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50942759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cover_1">
    <p:bg>
      <p:bgPr>
        <a:solidFill>
          <a:srgbClr val="00308C"/>
        </a:solidFill>
        <a:effectLst/>
      </p:bgPr>
    </p:bg>
    <p:spTree>
      <p:nvGrpSpPr>
        <p:cNvPr id="1" name=""/>
        <p:cNvGrpSpPr/>
        <p:nvPr/>
      </p:nvGrpSpPr>
      <p:grpSpPr>
        <a:xfrm>
          <a:off x="0" y="0"/>
          <a:ext cx="0" cy="0"/>
          <a:chOff x="0" y="0"/>
          <a:chExt cx="0" cy="0"/>
        </a:xfrm>
      </p:grpSpPr>
      <p:sp>
        <p:nvSpPr>
          <p:cNvPr id="11" name="Title 9">
            <a:extLst>
              <a:ext uri="{FF2B5EF4-FFF2-40B4-BE49-F238E27FC236}">
                <a16:creationId xmlns:a16="http://schemas.microsoft.com/office/drawing/2014/main" id="{0A40E515-04CD-C14F-A916-E1B992979F49}"/>
              </a:ext>
            </a:extLst>
          </p:cNvPr>
          <p:cNvSpPr>
            <a:spLocks noGrp="1"/>
          </p:cNvSpPr>
          <p:nvPr>
            <p:ph type="title"/>
          </p:nvPr>
        </p:nvSpPr>
        <p:spPr>
          <a:xfrm>
            <a:off x="348853" y="2555420"/>
            <a:ext cx="4519613" cy="1897917"/>
          </a:xfrm>
        </p:spPr>
        <p:txBody>
          <a:bodyPr tIns="0" rIns="0" bIns="0" anchor="b" anchorCtr="0"/>
          <a:lstStyle>
            <a:lvl1pPr>
              <a:lnSpc>
                <a:spcPct val="92000"/>
              </a:lnSpc>
              <a:defRPr sz="3300" b="0">
                <a:solidFill>
                  <a:schemeClr val="bg1"/>
                </a:solidFill>
              </a:defRPr>
            </a:lvl1pPr>
          </a:lstStyle>
          <a:p>
            <a:r>
              <a:rPr lang="en-US"/>
              <a:t>Click to edit Master title style</a:t>
            </a:r>
            <a:endParaRPr lang="en-US" dirty="0"/>
          </a:p>
        </p:txBody>
      </p:sp>
      <p:sp>
        <p:nvSpPr>
          <p:cNvPr id="12" name="Text Placeholder 15">
            <a:extLst>
              <a:ext uri="{FF2B5EF4-FFF2-40B4-BE49-F238E27FC236}">
                <a16:creationId xmlns:a16="http://schemas.microsoft.com/office/drawing/2014/main" id="{097141F5-A733-1943-A651-93DADBFA66B0}"/>
              </a:ext>
            </a:extLst>
          </p:cNvPr>
          <p:cNvSpPr>
            <a:spLocks noGrp="1"/>
          </p:cNvSpPr>
          <p:nvPr>
            <p:ph type="body" sz="quarter" idx="19" hasCustomPrompt="1"/>
          </p:nvPr>
        </p:nvSpPr>
        <p:spPr>
          <a:xfrm>
            <a:off x="348853" y="4453336"/>
            <a:ext cx="4519613" cy="592504"/>
          </a:xfrm>
        </p:spPr>
        <p:txBody>
          <a:bodyPr tIns="91440" bIns="0" anchor="t" anchorCtr="0"/>
          <a:lstStyle>
            <a:lvl1pPr>
              <a:spcAft>
                <a:spcPts val="0"/>
              </a:spcAft>
              <a:buFontTx/>
              <a:buNone/>
              <a:defRPr sz="1200" b="0" i="0" cap="none" baseline="0">
                <a:solidFill>
                  <a:schemeClr val="bg1"/>
                </a:solidFill>
                <a:latin typeface="+mn-lt"/>
                <a:ea typeface="Roboto" panose="02000000000000000000" pitchFamily="2" charset="0"/>
                <a:cs typeface="Verdana" panose="020B0604030504040204" pitchFamily="34" charset="0"/>
              </a:defRPr>
            </a:lvl1pPr>
            <a:lvl2pPr>
              <a:spcAft>
                <a:spcPts val="0"/>
              </a:spcAft>
              <a:buFontTx/>
              <a:buNone/>
              <a:defRPr sz="1200" b="0" i="0" cap="none" baseline="0">
                <a:solidFill>
                  <a:schemeClr val="bg1"/>
                </a:solidFill>
                <a:latin typeface="+mn-lt"/>
                <a:ea typeface="Roboto" panose="02000000000000000000" pitchFamily="2" charset="0"/>
                <a:cs typeface="Verdana" panose="020B0604030504040204" pitchFamily="34" charset="0"/>
              </a:defRPr>
            </a:lvl2pPr>
            <a:lvl3pPr marL="0" indent="0">
              <a:spcAft>
                <a:spcPts val="0"/>
              </a:spcAft>
              <a:buFontTx/>
              <a:buNone/>
              <a:defRPr sz="1200" b="0" i="0" cap="none" baseline="0">
                <a:solidFill>
                  <a:schemeClr val="bg1"/>
                </a:solidFill>
                <a:latin typeface="+mn-lt"/>
                <a:ea typeface="Roboto" panose="02000000000000000000" pitchFamily="2" charset="0"/>
                <a:cs typeface="Verdana" panose="020B0604030504040204" pitchFamily="34" charset="0"/>
              </a:defRPr>
            </a:lvl3pPr>
            <a:lvl4pPr marL="0" indent="0">
              <a:spcAft>
                <a:spcPts val="0"/>
              </a:spcAft>
              <a:buFontTx/>
              <a:buNone/>
              <a:defRPr sz="1200" b="0" i="0" cap="none" baseline="0">
                <a:solidFill>
                  <a:schemeClr val="bg1"/>
                </a:solidFill>
                <a:latin typeface="+mn-lt"/>
                <a:ea typeface="Roboto" panose="02000000000000000000" pitchFamily="2" charset="0"/>
                <a:cs typeface="Verdana" panose="020B0604030504040204" pitchFamily="34" charset="0"/>
              </a:defRPr>
            </a:lvl4pPr>
            <a:lvl5pPr marL="0" indent="0">
              <a:spcAft>
                <a:spcPts val="0"/>
              </a:spcAft>
              <a:buFontTx/>
              <a:buNone/>
              <a:defRPr sz="1200" b="0" i="0" cap="none" baseline="0">
                <a:solidFill>
                  <a:schemeClr val="bg1"/>
                </a:solidFill>
                <a:latin typeface="+mn-lt"/>
                <a:ea typeface="Roboto" panose="02000000000000000000" pitchFamily="2" charset="0"/>
                <a:cs typeface="Verdana" panose="020B0604030504040204" pitchFamily="34" charset="0"/>
              </a:defRPr>
            </a:lvl5pPr>
            <a:lvl6pPr marL="0" indent="0">
              <a:spcAft>
                <a:spcPts val="0"/>
              </a:spcAft>
              <a:buFontTx/>
              <a:buNone/>
              <a:defRPr sz="1200" b="0" i="0" cap="none" baseline="0">
                <a:solidFill>
                  <a:schemeClr val="bg1"/>
                </a:solidFill>
                <a:latin typeface="+mn-lt"/>
                <a:ea typeface="Roboto" panose="02000000000000000000" pitchFamily="2" charset="0"/>
                <a:cs typeface="Verdana" panose="020B0604030504040204" pitchFamily="34" charset="0"/>
              </a:defRPr>
            </a:lvl6pPr>
            <a:lvl7pPr marL="0" indent="0">
              <a:spcAft>
                <a:spcPts val="0"/>
              </a:spcAft>
              <a:buFontTx/>
              <a:buNone/>
              <a:defRPr sz="1200" b="0" i="0" cap="none" baseline="0">
                <a:solidFill>
                  <a:schemeClr val="bg1"/>
                </a:solidFill>
                <a:latin typeface="+mn-lt"/>
                <a:ea typeface="Roboto" panose="02000000000000000000" pitchFamily="2" charset="0"/>
                <a:cs typeface="Verdana" panose="020B0604030504040204" pitchFamily="34" charset="0"/>
              </a:defRPr>
            </a:lvl7pPr>
            <a:lvl8pPr marL="0" indent="0">
              <a:spcAft>
                <a:spcPts val="0"/>
              </a:spcAft>
              <a:buFontTx/>
              <a:buNone/>
              <a:defRPr sz="1200" b="0" i="0" cap="none" baseline="0">
                <a:solidFill>
                  <a:schemeClr val="bg1"/>
                </a:solidFill>
                <a:latin typeface="+mn-lt"/>
                <a:ea typeface="Roboto" panose="02000000000000000000" pitchFamily="2" charset="0"/>
                <a:cs typeface="Verdana" panose="020B0604030504040204" pitchFamily="34" charset="0"/>
              </a:defRPr>
            </a:lvl8pPr>
            <a:lvl9pPr marL="0" indent="0">
              <a:spcAft>
                <a:spcPts val="0"/>
              </a:spcAft>
              <a:buFontTx/>
              <a:buNone/>
              <a:defRPr sz="1200" b="0" i="0" cap="none" baseline="0">
                <a:solidFill>
                  <a:schemeClr val="bg1"/>
                </a:solidFill>
                <a:latin typeface="+mn-lt"/>
                <a:ea typeface="Roboto" panose="02000000000000000000" pitchFamily="2" charset="0"/>
                <a:cs typeface="Verdana" panose="020B0604030504040204" pitchFamily="34" charset="0"/>
              </a:defRPr>
            </a:lvl9pPr>
          </a:lstStyle>
          <a:p>
            <a:pPr lvl="0"/>
            <a:r>
              <a:rPr lang="en-US"/>
              <a:t>Subhead</a:t>
            </a:r>
          </a:p>
        </p:txBody>
      </p:sp>
      <p:sp>
        <p:nvSpPr>
          <p:cNvPr id="7" name="Date Placeholder 6">
            <a:extLst>
              <a:ext uri="{FF2B5EF4-FFF2-40B4-BE49-F238E27FC236}">
                <a16:creationId xmlns:a16="http://schemas.microsoft.com/office/drawing/2014/main" id="{F1FDC329-725F-504E-A193-47ADCC26AD4C}"/>
              </a:ext>
            </a:extLst>
          </p:cNvPr>
          <p:cNvSpPr>
            <a:spLocks noGrp="1"/>
          </p:cNvSpPr>
          <p:nvPr>
            <p:ph type="dt" sz="half" idx="21"/>
          </p:nvPr>
        </p:nvSpPr>
        <p:spPr>
          <a:xfrm>
            <a:off x="348853" y="5045841"/>
            <a:ext cx="4519611" cy="329563"/>
          </a:xfrm>
          <a:prstGeom prst="rect">
            <a:avLst/>
          </a:prstGeom>
        </p:spPr>
        <p:txBody>
          <a:bodyPr lIns="0" tIns="91440" rIns="0" bIns="0" anchor="t" anchorCtr="0"/>
          <a:lstStyle>
            <a:lvl1pPr>
              <a:defRPr sz="750">
                <a:solidFill>
                  <a:schemeClr val="bg1"/>
                </a:solidFill>
              </a:defRPr>
            </a:lvl1pPr>
            <a:lvl2pPr>
              <a:defRPr sz="750">
                <a:solidFill>
                  <a:schemeClr val="bg1"/>
                </a:solidFill>
              </a:defRPr>
            </a:lvl2pPr>
            <a:lvl3pPr>
              <a:defRPr sz="750">
                <a:solidFill>
                  <a:schemeClr val="bg1"/>
                </a:solidFill>
              </a:defRPr>
            </a:lvl3pPr>
            <a:lvl4pPr>
              <a:defRPr sz="750">
                <a:solidFill>
                  <a:schemeClr val="bg1"/>
                </a:solidFill>
              </a:defRPr>
            </a:lvl4pPr>
            <a:lvl5pPr>
              <a:defRPr sz="750">
                <a:solidFill>
                  <a:schemeClr val="bg1"/>
                </a:solidFill>
              </a:defRPr>
            </a:lvl5pPr>
            <a:lvl6pPr>
              <a:defRPr sz="750">
                <a:solidFill>
                  <a:schemeClr val="bg1"/>
                </a:solidFill>
              </a:defRPr>
            </a:lvl6pPr>
            <a:lvl7pPr>
              <a:defRPr sz="750">
                <a:solidFill>
                  <a:schemeClr val="bg1"/>
                </a:solidFill>
              </a:defRPr>
            </a:lvl7pPr>
            <a:lvl8pPr>
              <a:defRPr sz="750">
                <a:solidFill>
                  <a:schemeClr val="bg1"/>
                </a:solidFill>
              </a:defRPr>
            </a:lvl8pPr>
            <a:lvl9pPr marL="0">
              <a:defRPr sz="750">
                <a:solidFill>
                  <a:schemeClr val="bg1"/>
                </a:solidFill>
              </a:defRPr>
            </a:lvl9pPr>
          </a:lstStyle>
          <a:p>
            <a:pPr indent="-2400300"/>
            <a:endParaRPr lang="en-US"/>
          </a:p>
        </p:txBody>
      </p:sp>
      <p:sp>
        <p:nvSpPr>
          <p:cNvPr id="14" name="Picture 5">
            <a:extLst>
              <a:ext uri="{FF2B5EF4-FFF2-40B4-BE49-F238E27FC236}">
                <a16:creationId xmlns:a16="http://schemas.microsoft.com/office/drawing/2014/main" id="{F8D10F0C-A443-ED48-B17D-58DDFDE68BC8}"/>
              </a:ext>
            </a:extLst>
          </p:cNvPr>
          <p:cNvSpPr/>
          <p:nvPr/>
        </p:nvSpPr>
        <p:spPr>
          <a:xfrm>
            <a:off x="348853" y="5940425"/>
            <a:ext cx="341709" cy="455612"/>
          </a:xfrm>
          <a:custGeom>
            <a:avLst/>
            <a:gdLst>
              <a:gd name="connsiteX0" fmla="*/ 227806 w 455612"/>
              <a:gd name="connsiteY0" fmla="*/ 0 h 455612"/>
              <a:gd name="connsiteX1" fmla="*/ 0 w 455612"/>
              <a:gd name="connsiteY1" fmla="*/ 227806 h 455612"/>
              <a:gd name="connsiteX2" fmla="*/ 227806 w 455612"/>
              <a:gd name="connsiteY2" fmla="*/ 455612 h 455612"/>
              <a:gd name="connsiteX3" fmla="*/ 455612 w 455612"/>
              <a:gd name="connsiteY3" fmla="*/ 227806 h 455612"/>
              <a:gd name="connsiteX4" fmla="*/ 227806 w 455612"/>
              <a:gd name="connsiteY4" fmla="*/ 0 h 455612"/>
              <a:gd name="connsiteX5" fmla="*/ 175917 w 455612"/>
              <a:gd name="connsiteY5" fmla="*/ 325256 h 455612"/>
              <a:gd name="connsiteX6" fmla="*/ 175917 w 455612"/>
              <a:gd name="connsiteY6" fmla="*/ 229072 h 455612"/>
              <a:gd name="connsiteX7" fmla="*/ 217681 w 455612"/>
              <a:gd name="connsiteY7" fmla="*/ 279695 h 455612"/>
              <a:gd name="connsiteX8" fmla="*/ 236665 w 455612"/>
              <a:gd name="connsiteY8" fmla="*/ 279695 h 455612"/>
              <a:gd name="connsiteX9" fmla="*/ 280328 w 455612"/>
              <a:gd name="connsiteY9" fmla="*/ 229072 h 455612"/>
              <a:gd name="connsiteX10" fmla="*/ 280328 w 455612"/>
              <a:gd name="connsiteY10" fmla="*/ 324624 h 455612"/>
              <a:gd name="connsiteX11" fmla="*/ 323358 w 455612"/>
              <a:gd name="connsiteY11" fmla="*/ 324624 h 455612"/>
              <a:gd name="connsiteX12" fmla="*/ 323358 w 455612"/>
              <a:gd name="connsiteY12" fmla="*/ 380309 h 455612"/>
              <a:gd name="connsiteX13" fmla="*/ 132254 w 455612"/>
              <a:gd name="connsiteY13" fmla="*/ 380309 h 455612"/>
              <a:gd name="connsiteX14" fmla="*/ 132254 w 455612"/>
              <a:gd name="connsiteY14" fmla="*/ 324624 h 455612"/>
              <a:gd name="connsiteX15" fmla="*/ 175917 w 455612"/>
              <a:gd name="connsiteY15" fmla="*/ 324624 h 455612"/>
              <a:gd name="connsiteX16" fmla="*/ 378411 w 455612"/>
              <a:gd name="connsiteY16" fmla="*/ 211353 h 455612"/>
              <a:gd name="connsiteX17" fmla="*/ 323358 w 455612"/>
              <a:gd name="connsiteY17" fmla="*/ 211353 h 455612"/>
              <a:gd name="connsiteX18" fmla="*/ 323358 w 455612"/>
              <a:gd name="connsiteY18" fmla="*/ 167691 h 455612"/>
              <a:gd name="connsiteX19" fmla="*/ 280328 w 455612"/>
              <a:gd name="connsiteY19" fmla="*/ 167691 h 455612"/>
              <a:gd name="connsiteX20" fmla="*/ 227173 w 455612"/>
              <a:gd name="connsiteY20" fmla="*/ 229704 h 455612"/>
              <a:gd name="connsiteX21" fmla="*/ 176550 w 455612"/>
              <a:gd name="connsiteY21" fmla="*/ 167691 h 455612"/>
              <a:gd name="connsiteX22" fmla="*/ 132254 w 455612"/>
              <a:gd name="connsiteY22" fmla="*/ 167691 h 455612"/>
              <a:gd name="connsiteX23" fmla="*/ 132254 w 455612"/>
              <a:gd name="connsiteY23" fmla="*/ 211353 h 455612"/>
              <a:gd name="connsiteX24" fmla="*/ 77834 w 455612"/>
              <a:gd name="connsiteY24" fmla="*/ 211353 h 455612"/>
              <a:gd name="connsiteX25" fmla="*/ 77834 w 455612"/>
              <a:gd name="connsiteY25" fmla="*/ 106309 h 455612"/>
              <a:gd name="connsiteX26" fmla="*/ 378411 w 455612"/>
              <a:gd name="connsiteY26" fmla="*/ 106309 h 455612"/>
              <a:gd name="connsiteX27" fmla="*/ 378411 w 455612"/>
              <a:gd name="connsiteY27" fmla="*/ 211353 h 455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55612" h="455612">
                <a:moveTo>
                  <a:pt x="227806" y="0"/>
                </a:moveTo>
                <a:cubicBezTo>
                  <a:pt x="101880" y="0"/>
                  <a:pt x="0" y="101880"/>
                  <a:pt x="0" y="227806"/>
                </a:cubicBezTo>
                <a:cubicBezTo>
                  <a:pt x="0" y="353732"/>
                  <a:pt x="101880" y="455612"/>
                  <a:pt x="227806" y="455612"/>
                </a:cubicBezTo>
                <a:cubicBezTo>
                  <a:pt x="353732" y="455612"/>
                  <a:pt x="455612" y="353732"/>
                  <a:pt x="455612" y="227806"/>
                </a:cubicBezTo>
                <a:cubicBezTo>
                  <a:pt x="455612" y="101880"/>
                  <a:pt x="353732" y="0"/>
                  <a:pt x="227806" y="0"/>
                </a:cubicBezTo>
                <a:close/>
                <a:moveTo>
                  <a:pt x="175917" y="325256"/>
                </a:moveTo>
                <a:lnTo>
                  <a:pt x="175917" y="229072"/>
                </a:lnTo>
                <a:lnTo>
                  <a:pt x="217681" y="279695"/>
                </a:lnTo>
                <a:lnTo>
                  <a:pt x="236665" y="279695"/>
                </a:lnTo>
                <a:lnTo>
                  <a:pt x="280328" y="229072"/>
                </a:lnTo>
                <a:lnTo>
                  <a:pt x="280328" y="324624"/>
                </a:lnTo>
                <a:lnTo>
                  <a:pt x="323358" y="324624"/>
                </a:lnTo>
                <a:lnTo>
                  <a:pt x="323358" y="380309"/>
                </a:lnTo>
                <a:lnTo>
                  <a:pt x="132254" y="380309"/>
                </a:lnTo>
                <a:lnTo>
                  <a:pt x="132254" y="324624"/>
                </a:lnTo>
                <a:lnTo>
                  <a:pt x="175917" y="324624"/>
                </a:lnTo>
                <a:close/>
                <a:moveTo>
                  <a:pt x="378411" y="211353"/>
                </a:moveTo>
                <a:lnTo>
                  <a:pt x="323358" y="211353"/>
                </a:lnTo>
                <a:lnTo>
                  <a:pt x="323358" y="167691"/>
                </a:lnTo>
                <a:lnTo>
                  <a:pt x="280328" y="167691"/>
                </a:lnTo>
                <a:lnTo>
                  <a:pt x="227173" y="229704"/>
                </a:lnTo>
                <a:lnTo>
                  <a:pt x="176550" y="167691"/>
                </a:lnTo>
                <a:lnTo>
                  <a:pt x="132254" y="167691"/>
                </a:lnTo>
                <a:lnTo>
                  <a:pt x="132254" y="211353"/>
                </a:lnTo>
                <a:lnTo>
                  <a:pt x="77834" y="211353"/>
                </a:lnTo>
                <a:lnTo>
                  <a:pt x="77834" y="106309"/>
                </a:lnTo>
                <a:lnTo>
                  <a:pt x="378411" y="106309"/>
                </a:lnTo>
                <a:lnTo>
                  <a:pt x="378411" y="211353"/>
                </a:lnTo>
                <a:close/>
              </a:path>
            </a:pathLst>
          </a:custGeom>
          <a:solidFill>
            <a:srgbClr val="FFFFFF"/>
          </a:solidFill>
          <a:ln w="6218" cap="flat">
            <a:noFill/>
            <a:prstDash val="solid"/>
            <a:miter/>
          </a:ln>
        </p:spPr>
        <p:txBody>
          <a:bodyPr rtlCol="0" anchor="ctr"/>
          <a:lstStyle/>
          <a:p>
            <a:endParaRPr lang="en-US" sz="1350"/>
          </a:p>
        </p:txBody>
      </p:sp>
      <p:grpSp>
        <p:nvGrpSpPr>
          <p:cNvPr id="13" name="Group 12">
            <a:extLst>
              <a:ext uri="{FF2B5EF4-FFF2-40B4-BE49-F238E27FC236}">
                <a16:creationId xmlns:a16="http://schemas.microsoft.com/office/drawing/2014/main" id="{DAD16B10-83D4-C541-81EE-B7789EA32D5E}"/>
              </a:ext>
            </a:extLst>
          </p:cNvPr>
          <p:cNvGrpSpPr/>
          <p:nvPr/>
        </p:nvGrpSpPr>
        <p:grpSpPr>
          <a:xfrm>
            <a:off x="4661452" y="881270"/>
            <a:ext cx="4482548" cy="5976730"/>
            <a:chOff x="6215270" y="881270"/>
            <a:chExt cx="5976730" cy="5976730"/>
          </a:xfrm>
        </p:grpSpPr>
        <p:sp>
          <p:nvSpPr>
            <p:cNvPr id="8" name="Freeform 7">
              <a:extLst>
                <a:ext uri="{FF2B5EF4-FFF2-40B4-BE49-F238E27FC236}">
                  <a16:creationId xmlns:a16="http://schemas.microsoft.com/office/drawing/2014/main" id="{E2F0F27C-199B-B446-9216-46D2753DF4C2}"/>
                </a:ext>
              </a:extLst>
            </p:cNvPr>
            <p:cNvSpPr/>
            <p:nvPr/>
          </p:nvSpPr>
          <p:spPr>
            <a:xfrm rot="16200000">
              <a:off x="6215270" y="881270"/>
              <a:ext cx="5976730" cy="5976730"/>
            </a:xfrm>
            <a:custGeom>
              <a:avLst/>
              <a:gdLst>
                <a:gd name="connsiteX0" fmla="*/ 0 w 5976730"/>
                <a:gd name="connsiteY0" fmla="*/ 0 h 5976730"/>
                <a:gd name="connsiteX1" fmla="*/ 0 w 5976730"/>
                <a:gd name="connsiteY1" fmla="*/ 5976730 h 5976730"/>
                <a:gd name="connsiteX2" fmla="*/ 5976730 w 5976730"/>
                <a:gd name="connsiteY2" fmla="*/ 5976730 h 5976730"/>
                <a:gd name="connsiteX3" fmla="*/ 0 w 5976730"/>
                <a:gd name="connsiteY3" fmla="*/ 0 h 5976730"/>
              </a:gdLst>
              <a:ahLst/>
              <a:cxnLst>
                <a:cxn ang="0">
                  <a:pos x="connsiteX0" y="connsiteY0"/>
                </a:cxn>
                <a:cxn ang="0">
                  <a:pos x="connsiteX1" y="connsiteY1"/>
                </a:cxn>
                <a:cxn ang="0">
                  <a:pos x="connsiteX2" y="connsiteY2"/>
                </a:cxn>
                <a:cxn ang="0">
                  <a:pos x="connsiteX3" y="connsiteY3"/>
                </a:cxn>
              </a:cxnLst>
              <a:rect l="l" t="t" r="r" b="b"/>
              <a:pathLst>
                <a:path w="5976730" h="5976730">
                  <a:moveTo>
                    <a:pt x="0" y="0"/>
                  </a:moveTo>
                  <a:lnTo>
                    <a:pt x="0" y="5976730"/>
                  </a:lnTo>
                  <a:lnTo>
                    <a:pt x="5976730" y="5976730"/>
                  </a:lnTo>
                  <a:cubicBezTo>
                    <a:pt x="5976730" y="2675860"/>
                    <a:pt x="3300870" y="0"/>
                    <a:pt x="0" y="0"/>
                  </a:cubicBezTo>
                </a:path>
              </a:pathLst>
            </a:custGeom>
            <a:solidFill>
              <a:srgbClr val="0047C7"/>
            </a:solidFill>
            <a:ln w="5530" cap="flat">
              <a:noFill/>
              <a:prstDash val="solid"/>
              <a:miter/>
            </a:ln>
          </p:spPr>
          <p:txBody>
            <a:bodyPr rtlCol="0" anchor="ctr"/>
            <a:lstStyle/>
            <a:p>
              <a:endParaRPr lang="en-US" sz="1350"/>
            </a:p>
          </p:txBody>
        </p:sp>
        <p:sp>
          <p:nvSpPr>
            <p:cNvPr id="9" name="Freeform 8">
              <a:extLst>
                <a:ext uri="{FF2B5EF4-FFF2-40B4-BE49-F238E27FC236}">
                  <a16:creationId xmlns:a16="http://schemas.microsoft.com/office/drawing/2014/main" id="{6C97FAAC-234E-ED49-A209-A2E3757D7ACC}"/>
                </a:ext>
              </a:extLst>
            </p:cNvPr>
            <p:cNvSpPr/>
            <p:nvPr/>
          </p:nvSpPr>
          <p:spPr>
            <a:xfrm rot="16200000">
              <a:off x="8207513" y="2873514"/>
              <a:ext cx="3984486" cy="3984486"/>
            </a:xfrm>
            <a:custGeom>
              <a:avLst/>
              <a:gdLst>
                <a:gd name="connsiteX0" fmla="*/ 0 w 3984486"/>
                <a:gd name="connsiteY0" fmla="*/ 0 h 3984486"/>
                <a:gd name="connsiteX1" fmla="*/ 0 w 3984486"/>
                <a:gd name="connsiteY1" fmla="*/ 3984487 h 3984486"/>
                <a:gd name="connsiteX2" fmla="*/ 3984487 w 3984486"/>
                <a:gd name="connsiteY2" fmla="*/ 3984487 h 3984486"/>
                <a:gd name="connsiteX3" fmla="*/ 0 w 3984486"/>
                <a:gd name="connsiteY3" fmla="*/ 0 h 3984486"/>
              </a:gdLst>
              <a:ahLst/>
              <a:cxnLst>
                <a:cxn ang="0">
                  <a:pos x="connsiteX0" y="connsiteY0"/>
                </a:cxn>
                <a:cxn ang="0">
                  <a:pos x="connsiteX1" y="connsiteY1"/>
                </a:cxn>
                <a:cxn ang="0">
                  <a:pos x="connsiteX2" y="connsiteY2"/>
                </a:cxn>
                <a:cxn ang="0">
                  <a:pos x="connsiteX3" y="connsiteY3"/>
                </a:cxn>
              </a:cxnLst>
              <a:rect l="l" t="t" r="r" b="b"/>
              <a:pathLst>
                <a:path w="3984486" h="3984486">
                  <a:moveTo>
                    <a:pt x="0" y="0"/>
                  </a:moveTo>
                  <a:lnTo>
                    <a:pt x="0" y="3984487"/>
                  </a:lnTo>
                  <a:lnTo>
                    <a:pt x="3984487" y="3984487"/>
                  </a:lnTo>
                  <a:cubicBezTo>
                    <a:pt x="3984487" y="1783888"/>
                    <a:pt x="2200599" y="0"/>
                    <a:pt x="0" y="0"/>
                  </a:cubicBezTo>
                </a:path>
              </a:pathLst>
            </a:custGeom>
            <a:solidFill>
              <a:srgbClr val="428FEC"/>
            </a:solidFill>
            <a:ln w="5530" cap="flat">
              <a:noFill/>
              <a:prstDash val="solid"/>
              <a:miter/>
            </a:ln>
          </p:spPr>
          <p:txBody>
            <a:bodyPr rtlCol="0" anchor="ctr"/>
            <a:lstStyle/>
            <a:p>
              <a:endParaRPr lang="en-US" sz="1350"/>
            </a:p>
          </p:txBody>
        </p:sp>
        <p:sp>
          <p:nvSpPr>
            <p:cNvPr id="10" name="Freeform 9">
              <a:extLst>
                <a:ext uri="{FF2B5EF4-FFF2-40B4-BE49-F238E27FC236}">
                  <a16:creationId xmlns:a16="http://schemas.microsoft.com/office/drawing/2014/main" id="{43031F25-235B-8944-8676-4CEAA57DB98A}"/>
                </a:ext>
              </a:extLst>
            </p:cNvPr>
            <p:cNvSpPr/>
            <p:nvPr/>
          </p:nvSpPr>
          <p:spPr>
            <a:xfrm rot="16200000">
              <a:off x="10199756" y="4865757"/>
              <a:ext cx="1992243" cy="1992243"/>
            </a:xfrm>
            <a:custGeom>
              <a:avLst/>
              <a:gdLst>
                <a:gd name="connsiteX0" fmla="*/ 0 w 1992243"/>
                <a:gd name="connsiteY0" fmla="*/ 0 h 1992243"/>
                <a:gd name="connsiteX1" fmla="*/ 0 w 1992243"/>
                <a:gd name="connsiteY1" fmla="*/ 1992243 h 1992243"/>
                <a:gd name="connsiteX2" fmla="*/ 1992243 w 1992243"/>
                <a:gd name="connsiteY2" fmla="*/ 1992243 h 1992243"/>
                <a:gd name="connsiteX3" fmla="*/ 0 w 1992243"/>
                <a:gd name="connsiteY3" fmla="*/ 0 h 1992243"/>
              </a:gdLst>
              <a:ahLst/>
              <a:cxnLst>
                <a:cxn ang="0">
                  <a:pos x="connsiteX0" y="connsiteY0"/>
                </a:cxn>
                <a:cxn ang="0">
                  <a:pos x="connsiteX1" y="connsiteY1"/>
                </a:cxn>
                <a:cxn ang="0">
                  <a:pos x="connsiteX2" y="connsiteY2"/>
                </a:cxn>
                <a:cxn ang="0">
                  <a:pos x="connsiteX3" y="connsiteY3"/>
                </a:cxn>
              </a:cxnLst>
              <a:rect l="l" t="t" r="r" b="b"/>
              <a:pathLst>
                <a:path w="1992243" h="1992243">
                  <a:moveTo>
                    <a:pt x="0" y="0"/>
                  </a:moveTo>
                  <a:lnTo>
                    <a:pt x="0" y="1992243"/>
                  </a:lnTo>
                  <a:lnTo>
                    <a:pt x="1992243" y="1992243"/>
                  </a:lnTo>
                  <a:cubicBezTo>
                    <a:pt x="1992243" y="891972"/>
                    <a:pt x="1100272" y="0"/>
                    <a:pt x="0" y="0"/>
                  </a:cubicBezTo>
                </a:path>
              </a:pathLst>
            </a:custGeom>
            <a:solidFill>
              <a:srgbClr val="69B4F6"/>
            </a:solidFill>
            <a:ln w="5530" cap="flat">
              <a:noFill/>
              <a:prstDash val="solid"/>
              <a:miter/>
            </a:ln>
          </p:spPr>
          <p:txBody>
            <a:bodyPr rtlCol="0" anchor="ctr"/>
            <a:lstStyle/>
            <a:p>
              <a:endParaRPr lang="en-US" sz="1350"/>
            </a:p>
          </p:txBody>
        </p:sp>
      </p:grpSp>
      <p:sp>
        <p:nvSpPr>
          <p:cNvPr id="15" name="TextBox 14">
            <a:extLst>
              <a:ext uri="{FF2B5EF4-FFF2-40B4-BE49-F238E27FC236}">
                <a16:creationId xmlns:a16="http://schemas.microsoft.com/office/drawing/2014/main" id="{17215CF7-890F-4B4C-BBA6-11E26CFFDEAB}"/>
              </a:ext>
            </a:extLst>
          </p:cNvPr>
          <p:cNvSpPr txBox="1"/>
          <p:nvPr/>
        </p:nvSpPr>
        <p:spPr>
          <a:xfrm>
            <a:off x="-806501" y="2750515"/>
            <a:ext cx="0" cy="0"/>
          </a:xfrm>
          <a:prstGeom prst="rect">
            <a:avLst/>
          </a:prstGeom>
          <a:noFill/>
        </p:spPr>
        <p:txBody>
          <a:bodyPr wrap="none" lIns="0" tIns="0" rIns="0" bIns="0" rtlCol="0">
            <a:normAutofit fontScale="25000" lnSpcReduction="20000"/>
          </a:bodyPr>
          <a:lstStyle/>
          <a:p>
            <a:pPr marL="0" indent="-2743200" algn="l">
              <a:spcAft>
                <a:spcPts val="450"/>
              </a:spcAft>
            </a:pPr>
            <a:endParaRPr lang="en-US" sz="1350" b="0" i="0" dirty="0">
              <a:solidFill>
                <a:schemeClr val="tx2"/>
              </a:solidFill>
              <a:latin typeface="+mn-lt"/>
              <a:ea typeface="Roboto" panose="02000000000000000000" pitchFamily="2" charset="0"/>
              <a:cs typeface="Times New Roman" panose="02020603050405020304" pitchFamily="18" charset="0"/>
            </a:endParaRPr>
          </a:p>
        </p:txBody>
      </p:sp>
      <p:sp>
        <p:nvSpPr>
          <p:cNvPr id="16" name="TextBox 15">
            <a:extLst>
              <a:ext uri="{FF2B5EF4-FFF2-40B4-BE49-F238E27FC236}">
                <a16:creationId xmlns:a16="http://schemas.microsoft.com/office/drawing/2014/main" id="{C3D31271-87BE-BE49-B8A2-6E7280FE7CE0}"/>
              </a:ext>
            </a:extLst>
          </p:cNvPr>
          <p:cNvSpPr txBox="1"/>
          <p:nvPr/>
        </p:nvSpPr>
        <p:spPr>
          <a:xfrm>
            <a:off x="-647396" y="1367942"/>
            <a:ext cx="0" cy="0"/>
          </a:xfrm>
          <a:prstGeom prst="rect">
            <a:avLst/>
          </a:prstGeom>
          <a:noFill/>
        </p:spPr>
        <p:txBody>
          <a:bodyPr wrap="none" lIns="0" tIns="0" rIns="0" bIns="0" rtlCol="0">
            <a:normAutofit fontScale="25000" lnSpcReduction="20000"/>
          </a:bodyPr>
          <a:lstStyle/>
          <a:p>
            <a:pPr marL="0" indent="-2743200" algn="l">
              <a:spcAft>
                <a:spcPts val="450"/>
              </a:spcAft>
            </a:pPr>
            <a:endParaRPr lang="en-US" sz="1350" b="0" i="0" dirty="0">
              <a:solidFill>
                <a:schemeClr val="tx2"/>
              </a:solidFill>
              <a:latin typeface="+mn-lt"/>
              <a:ea typeface="Roboto" panose="02000000000000000000" pitchFamily="2" charset="0"/>
              <a:cs typeface="Times New Roman" panose="02020603050405020304" pitchFamily="18" charset="0"/>
            </a:endParaRPr>
          </a:p>
        </p:txBody>
      </p:sp>
      <p:sp>
        <p:nvSpPr>
          <p:cNvPr id="17" name="TextBox 16">
            <a:extLst>
              <a:ext uri="{FF2B5EF4-FFF2-40B4-BE49-F238E27FC236}">
                <a16:creationId xmlns:a16="http://schemas.microsoft.com/office/drawing/2014/main" id="{3C27A68D-AF1F-CA4C-B1D3-4D996FE7C042}"/>
              </a:ext>
            </a:extLst>
          </p:cNvPr>
          <p:cNvSpPr txBox="1"/>
          <p:nvPr/>
        </p:nvSpPr>
        <p:spPr>
          <a:xfrm>
            <a:off x="-932688" y="2735885"/>
            <a:ext cx="0" cy="0"/>
          </a:xfrm>
          <a:prstGeom prst="rect">
            <a:avLst/>
          </a:prstGeom>
          <a:noFill/>
        </p:spPr>
        <p:txBody>
          <a:bodyPr wrap="none" lIns="0" tIns="0" rIns="0" bIns="0" rtlCol="0">
            <a:normAutofit fontScale="25000" lnSpcReduction="20000"/>
          </a:bodyPr>
          <a:lstStyle/>
          <a:p>
            <a:pPr marL="0" indent="-2743200" algn="l">
              <a:spcAft>
                <a:spcPts val="450"/>
              </a:spcAft>
            </a:pPr>
            <a:endParaRPr lang="en-US" sz="1350" b="0" i="0" dirty="0">
              <a:solidFill>
                <a:schemeClr val="tx2"/>
              </a:solidFill>
              <a:latin typeface="+mn-lt"/>
              <a:ea typeface="Roboto" panose="02000000000000000000" pitchFamily="2" charset="0"/>
              <a:cs typeface="Times New Roman" panose="02020603050405020304" pitchFamily="18" charset="0"/>
            </a:endParaRPr>
          </a:p>
        </p:txBody>
      </p:sp>
      <p:pic>
        <p:nvPicPr>
          <p:cNvPr id="3" name="Graphic 2">
            <a:extLst>
              <a:ext uri="{FF2B5EF4-FFF2-40B4-BE49-F238E27FC236}">
                <a16:creationId xmlns:a16="http://schemas.microsoft.com/office/drawing/2014/main" id="{36550053-6743-4844-BB60-F3F0FBC6C4C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48853" y="461964"/>
            <a:ext cx="1907953" cy="532257"/>
          </a:xfrm>
          <a:prstGeom prst="rect">
            <a:avLst/>
          </a:prstGeom>
        </p:spPr>
      </p:pic>
    </p:spTree>
    <p:extLst>
      <p:ext uri="{BB962C8B-B14F-4D97-AF65-F5344CB8AC3E}">
        <p14:creationId xmlns:p14="http://schemas.microsoft.com/office/powerpoint/2010/main" val="2217401748"/>
      </p:ext>
    </p:extLst>
  </p:cSld>
  <p:clrMapOvr>
    <a:masterClrMapping/>
  </p:clrMapOvr>
  <p:extLst>
    <p:ext uri="{DCECCB84-F9BA-43D5-87BE-67443E8EF086}">
      <p15:sldGuideLst xmlns:p15="http://schemas.microsoft.com/office/powerpoint/2012/main"/>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cover_2">
    <p:bg>
      <p:bgPr>
        <a:solidFill>
          <a:schemeClr val="bg1"/>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221E7EE9-9E01-E94C-96A1-A79E0D0070AA}"/>
              </a:ext>
            </a:extLst>
          </p:cNvPr>
          <p:cNvGrpSpPr/>
          <p:nvPr/>
        </p:nvGrpSpPr>
        <p:grpSpPr>
          <a:xfrm>
            <a:off x="0" y="-3174"/>
            <a:ext cx="5039916" cy="4917592"/>
            <a:chOff x="0" y="-3174"/>
            <a:chExt cx="6719888" cy="4917592"/>
          </a:xfrm>
        </p:grpSpPr>
        <p:sp>
          <p:nvSpPr>
            <p:cNvPr id="2" name="Rectangle 1">
              <a:extLst>
                <a:ext uri="{FF2B5EF4-FFF2-40B4-BE49-F238E27FC236}">
                  <a16:creationId xmlns:a16="http://schemas.microsoft.com/office/drawing/2014/main" id="{2E374CD2-B136-E84B-B25A-A786ABB6B12A}"/>
                </a:ext>
              </a:extLst>
            </p:cNvPr>
            <p:cNvSpPr/>
            <p:nvPr/>
          </p:nvSpPr>
          <p:spPr bwMode="auto">
            <a:xfrm>
              <a:off x="0" y="0"/>
              <a:ext cx="6719888" cy="4914418"/>
            </a:xfrm>
            <a:prstGeom prst="rect">
              <a:avLst/>
            </a:prstGeom>
            <a:solidFill>
              <a:srgbClr val="00308C"/>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350" b="0" i="0" dirty="0">
                <a:solidFill>
                  <a:schemeClr val="bg1"/>
                </a:solidFill>
                <a:latin typeface="+mn-lt"/>
                <a:ea typeface="Roboto" panose="02000000000000000000" pitchFamily="2" charset="0"/>
                <a:cs typeface="Roboto" panose="02000000000000000000" pitchFamily="2" charset="0"/>
              </a:endParaRPr>
            </a:p>
          </p:txBody>
        </p:sp>
        <p:grpSp>
          <p:nvGrpSpPr>
            <p:cNvPr id="8" name="Group 7">
              <a:extLst>
                <a:ext uri="{FF2B5EF4-FFF2-40B4-BE49-F238E27FC236}">
                  <a16:creationId xmlns:a16="http://schemas.microsoft.com/office/drawing/2014/main" id="{92641FA4-45E1-9145-A55F-2EA40F0C9062}"/>
                </a:ext>
              </a:extLst>
            </p:cNvPr>
            <p:cNvGrpSpPr/>
            <p:nvPr/>
          </p:nvGrpSpPr>
          <p:grpSpPr>
            <a:xfrm rot="16200000">
              <a:off x="1802297" y="-3174"/>
              <a:ext cx="4917591" cy="4917591"/>
              <a:chOff x="6263588" y="881270"/>
              <a:chExt cx="5976730" cy="5976730"/>
            </a:xfrm>
          </p:grpSpPr>
          <p:sp>
            <p:nvSpPr>
              <p:cNvPr id="10" name="Freeform 9">
                <a:extLst>
                  <a:ext uri="{FF2B5EF4-FFF2-40B4-BE49-F238E27FC236}">
                    <a16:creationId xmlns:a16="http://schemas.microsoft.com/office/drawing/2014/main" id="{AA2A03F9-436C-8045-BDC1-60E2FEF53B55}"/>
                  </a:ext>
                </a:extLst>
              </p:cNvPr>
              <p:cNvSpPr/>
              <p:nvPr/>
            </p:nvSpPr>
            <p:spPr>
              <a:xfrm rot="16200000">
                <a:off x="6263588" y="881270"/>
                <a:ext cx="5976730" cy="5976730"/>
              </a:xfrm>
              <a:custGeom>
                <a:avLst/>
                <a:gdLst>
                  <a:gd name="connsiteX0" fmla="*/ 0 w 5976730"/>
                  <a:gd name="connsiteY0" fmla="*/ 0 h 5976730"/>
                  <a:gd name="connsiteX1" fmla="*/ 0 w 5976730"/>
                  <a:gd name="connsiteY1" fmla="*/ 5976730 h 5976730"/>
                  <a:gd name="connsiteX2" fmla="*/ 5976730 w 5976730"/>
                  <a:gd name="connsiteY2" fmla="*/ 5976730 h 5976730"/>
                  <a:gd name="connsiteX3" fmla="*/ 0 w 5976730"/>
                  <a:gd name="connsiteY3" fmla="*/ 0 h 5976730"/>
                </a:gdLst>
                <a:ahLst/>
                <a:cxnLst>
                  <a:cxn ang="0">
                    <a:pos x="connsiteX0" y="connsiteY0"/>
                  </a:cxn>
                  <a:cxn ang="0">
                    <a:pos x="connsiteX1" y="connsiteY1"/>
                  </a:cxn>
                  <a:cxn ang="0">
                    <a:pos x="connsiteX2" y="connsiteY2"/>
                  </a:cxn>
                  <a:cxn ang="0">
                    <a:pos x="connsiteX3" y="connsiteY3"/>
                  </a:cxn>
                </a:cxnLst>
                <a:rect l="l" t="t" r="r" b="b"/>
                <a:pathLst>
                  <a:path w="5976730" h="5976730">
                    <a:moveTo>
                      <a:pt x="0" y="0"/>
                    </a:moveTo>
                    <a:lnTo>
                      <a:pt x="0" y="5976730"/>
                    </a:lnTo>
                    <a:lnTo>
                      <a:pt x="5976730" y="5976730"/>
                    </a:lnTo>
                    <a:cubicBezTo>
                      <a:pt x="5976730" y="2675860"/>
                      <a:pt x="3300870" y="0"/>
                      <a:pt x="0" y="0"/>
                    </a:cubicBezTo>
                  </a:path>
                </a:pathLst>
              </a:custGeom>
              <a:solidFill>
                <a:srgbClr val="0047C7"/>
              </a:solidFill>
              <a:ln w="5530" cap="flat">
                <a:noFill/>
                <a:prstDash val="solid"/>
                <a:miter/>
              </a:ln>
            </p:spPr>
            <p:txBody>
              <a:bodyPr rtlCol="0" anchor="ctr"/>
              <a:lstStyle/>
              <a:p>
                <a:endParaRPr lang="en-US" sz="1350"/>
              </a:p>
            </p:txBody>
          </p:sp>
          <p:sp>
            <p:nvSpPr>
              <p:cNvPr id="11" name="Freeform 10">
                <a:extLst>
                  <a:ext uri="{FF2B5EF4-FFF2-40B4-BE49-F238E27FC236}">
                    <a16:creationId xmlns:a16="http://schemas.microsoft.com/office/drawing/2014/main" id="{9F0ECB28-7B4B-204E-BD3C-D045DF8B57D4}"/>
                  </a:ext>
                </a:extLst>
              </p:cNvPr>
              <p:cNvSpPr/>
              <p:nvPr/>
            </p:nvSpPr>
            <p:spPr>
              <a:xfrm rot="16200000">
                <a:off x="8255830" y="2873515"/>
                <a:ext cx="3984485" cy="3984485"/>
              </a:xfrm>
              <a:custGeom>
                <a:avLst/>
                <a:gdLst>
                  <a:gd name="connsiteX0" fmla="*/ 0 w 3984486"/>
                  <a:gd name="connsiteY0" fmla="*/ 0 h 3984486"/>
                  <a:gd name="connsiteX1" fmla="*/ 0 w 3984486"/>
                  <a:gd name="connsiteY1" fmla="*/ 3984487 h 3984486"/>
                  <a:gd name="connsiteX2" fmla="*/ 3984487 w 3984486"/>
                  <a:gd name="connsiteY2" fmla="*/ 3984487 h 3984486"/>
                  <a:gd name="connsiteX3" fmla="*/ 0 w 3984486"/>
                  <a:gd name="connsiteY3" fmla="*/ 0 h 3984486"/>
                </a:gdLst>
                <a:ahLst/>
                <a:cxnLst>
                  <a:cxn ang="0">
                    <a:pos x="connsiteX0" y="connsiteY0"/>
                  </a:cxn>
                  <a:cxn ang="0">
                    <a:pos x="connsiteX1" y="connsiteY1"/>
                  </a:cxn>
                  <a:cxn ang="0">
                    <a:pos x="connsiteX2" y="connsiteY2"/>
                  </a:cxn>
                  <a:cxn ang="0">
                    <a:pos x="connsiteX3" y="connsiteY3"/>
                  </a:cxn>
                </a:cxnLst>
                <a:rect l="l" t="t" r="r" b="b"/>
                <a:pathLst>
                  <a:path w="3984486" h="3984486">
                    <a:moveTo>
                      <a:pt x="0" y="0"/>
                    </a:moveTo>
                    <a:lnTo>
                      <a:pt x="0" y="3984487"/>
                    </a:lnTo>
                    <a:lnTo>
                      <a:pt x="3984487" y="3984487"/>
                    </a:lnTo>
                    <a:cubicBezTo>
                      <a:pt x="3984487" y="1783888"/>
                      <a:pt x="2200599" y="0"/>
                      <a:pt x="0" y="0"/>
                    </a:cubicBezTo>
                  </a:path>
                </a:pathLst>
              </a:custGeom>
              <a:solidFill>
                <a:srgbClr val="428FEC"/>
              </a:solidFill>
              <a:ln w="5530" cap="flat">
                <a:noFill/>
                <a:prstDash val="solid"/>
                <a:miter/>
              </a:ln>
            </p:spPr>
            <p:txBody>
              <a:bodyPr rtlCol="0" anchor="ctr"/>
              <a:lstStyle/>
              <a:p>
                <a:endParaRPr lang="en-US" sz="1350"/>
              </a:p>
            </p:txBody>
          </p:sp>
          <p:sp>
            <p:nvSpPr>
              <p:cNvPr id="15" name="Freeform 14">
                <a:extLst>
                  <a:ext uri="{FF2B5EF4-FFF2-40B4-BE49-F238E27FC236}">
                    <a16:creationId xmlns:a16="http://schemas.microsoft.com/office/drawing/2014/main" id="{C728A487-2B2D-3843-AA33-77010D9EE84E}"/>
                  </a:ext>
                </a:extLst>
              </p:cNvPr>
              <p:cNvSpPr/>
              <p:nvPr/>
            </p:nvSpPr>
            <p:spPr>
              <a:xfrm rot="16200000">
                <a:off x="10248075" y="4865757"/>
                <a:ext cx="1992243" cy="1992243"/>
              </a:xfrm>
              <a:custGeom>
                <a:avLst/>
                <a:gdLst>
                  <a:gd name="connsiteX0" fmla="*/ 0 w 1992243"/>
                  <a:gd name="connsiteY0" fmla="*/ 0 h 1992243"/>
                  <a:gd name="connsiteX1" fmla="*/ 0 w 1992243"/>
                  <a:gd name="connsiteY1" fmla="*/ 1992243 h 1992243"/>
                  <a:gd name="connsiteX2" fmla="*/ 1992243 w 1992243"/>
                  <a:gd name="connsiteY2" fmla="*/ 1992243 h 1992243"/>
                  <a:gd name="connsiteX3" fmla="*/ 0 w 1992243"/>
                  <a:gd name="connsiteY3" fmla="*/ 0 h 1992243"/>
                </a:gdLst>
                <a:ahLst/>
                <a:cxnLst>
                  <a:cxn ang="0">
                    <a:pos x="connsiteX0" y="connsiteY0"/>
                  </a:cxn>
                  <a:cxn ang="0">
                    <a:pos x="connsiteX1" y="connsiteY1"/>
                  </a:cxn>
                  <a:cxn ang="0">
                    <a:pos x="connsiteX2" y="connsiteY2"/>
                  </a:cxn>
                  <a:cxn ang="0">
                    <a:pos x="connsiteX3" y="connsiteY3"/>
                  </a:cxn>
                </a:cxnLst>
                <a:rect l="l" t="t" r="r" b="b"/>
                <a:pathLst>
                  <a:path w="1992243" h="1992243">
                    <a:moveTo>
                      <a:pt x="0" y="0"/>
                    </a:moveTo>
                    <a:lnTo>
                      <a:pt x="0" y="1992243"/>
                    </a:lnTo>
                    <a:lnTo>
                      <a:pt x="1992243" y="1992243"/>
                    </a:lnTo>
                    <a:cubicBezTo>
                      <a:pt x="1992243" y="891972"/>
                      <a:pt x="1100272" y="0"/>
                      <a:pt x="0" y="0"/>
                    </a:cubicBezTo>
                  </a:path>
                </a:pathLst>
              </a:custGeom>
              <a:solidFill>
                <a:srgbClr val="69B4F6"/>
              </a:solidFill>
              <a:ln w="5530" cap="flat">
                <a:noFill/>
                <a:prstDash val="solid"/>
                <a:miter/>
              </a:ln>
            </p:spPr>
            <p:txBody>
              <a:bodyPr rtlCol="0" anchor="ctr"/>
              <a:lstStyle/>
              <a:p>
                <a:endParaRPr lang="en-US" sz="1350"/>
              </a:p>
            </p:txBody>
          </p:sp>
        </p:grpSp>
      </p:grpSp>
      <p:sp>
        <p:nvSpPr>
          <p:cNvPr id="12" name="Text Placeholder 15">
            <a:extLst>
              <a:ext uri="{FF2B5EF4-FFF2-40B4-BE49-F238E27FC236}">
                <a16:creationId xmlns:a16="http://schemas.microsoft.com/office/drawing/2014/main" id="{8C34D369-B324-1B44-963A-84A57923447B}"/>
              </a:ext>
            </a:extLst>
          </p:cNvPr>
          <p:cNvSpPr>
            <a:spLocks noGrp="1"/>
          </p:cNvSpPr>
          <p:nvPr>
            <p:ph type="body" sz="quarter" idx="19" hasCustomPrompt="1"/>
          </p:nvPr>
        </p:nvSpPr>
        <p:spPr>
          <a:xfrm>
            <a:off x="348853" y="5156616"/>
            <a:ext cx="4519613" cy="640229"/>
          </a:xfrm>
        </p:spPr>
        <p:txBody>
          <a:bodyPr tIns="0" bIns="0" anchor="ctr" anchorCtr="0"/>
          <a:lstStyle>
            <a:lvl1pPr>
              <a:spcAft>
                <a:spcPts val="0"/>
              </a:spcAft>
              <a:buFontTx/>
              <a:buNone/>
              <a:defRPr sz="1200" b="0" i="0" cap="none" baseline="0">
                <a:solidFill>
                  <a:srgbClr val="0047C7"/>
                </a:solidFill>
                <a:latin typeface="+mn-lt"/>
                <a:ea typeface="Roboto" panose="02000000000000000000" pitchFamily="2" charset="0"/>
                <a:cs typeface="Verdana" panose="020B0604030504040204" pitchFamily="34" charset="0"/>
              </a:defRPr>
            </a:lvl1pPr>
            <a:lvl2pPr>
              <a:spcAft>
                <a:spcPts val="0"/>
              </a:spcAft>
              <a:buFontTx/>
              <a:buNone/>
              <a:defRPr sz="1200" b="0" i="0" cap="none" baseline="0">
                <a:solidFill>
                  <a:srgbClr val="0047C7"/>
                </a:solidFill>
                <a:latin typeface="+mn-lt"/>
                <a:ea typeface="Roboto" panose="02000000000000000000" pitchFamily="2" charset="0"/>
                <a:cs typeface="Verdana" panose="020B0604030504040204" pitchFamily="34" charset="0"/>
              </a:defRPr>
            </a:lvl2pPr>
            <a:lvl3pPr marL="0" indent="0">
              <a:spcAft>
                <a:spcPts val="0"/>
              </a:spcAft>
              <a:buFontTx/>
              <a:buNone/>
              <a:defRPr sz="1200" b="0" i="0" cap="none" baseline="0">
                <a:solidFill>
                  <a:srgbClr val="0047C7"/>
                </a:solidFill>
                <a:latin typeface="+mn-lt"/>
                <a:ea typeface="Roboto" panose="02000000000000000000" pitchFamily="2" charset="0"/>
                <a:cs typeface="Verdana" panose="020B0604030504040204" pitchFamily="34" charset="0"/>
              </a:defRPr>
            </a:lvl3pPr>
            <a:lvl4pPr marL="0" indent="0">
              <a:spcAft>
                <a:spcPts val="0"/>
              </a:spcAft>
              <a:buFontTx/>
              <a:buNone/>
              <a:defRPr sz="1200" b="0" i="0" cap="none" baseline="0">
                <a:solidFill>
                  <a:srgbClr val="0047C7"/>
                </a:solidFill>
                <a:latin typeface="+mn-lt"/>
                <a:ea typeface="Roboto" panose="02000000000000000000" pitchFamily="2" charset="0"/>
                <a:cs typeface="Verdana" panose="020B0604030504040204" pitchFamily="34" charset="0"/>
              </a:defRPr>
            </a:lvl4pPr>
            <a:lvl5pPr marL="0" indent="0">
              <a:spcAft>
                <a:spcPts val="0"/>
              </a:spcAft>
              <a:buFontTx/>
              <a:buNone/>
              <a:defRPr sz="1200" b="0" i="0" cap="none" baseline="0">
                <a:solidFill>
                  <a:srgbClr val="0047C7"/>
                </a:solidFill>
                <a:latin typeface="+mn-lt"/>
                <a:ea typeface="Roboto" panose="02000000000000000000" pitchFamily="2" charset="0"/>
                <a:cs typeface="Verdana" panose="020B0604030504040204" pitchFamily="34" charset="0"/>
              </a:defRPr>
            </a:lvl5pPr>
            <a:lvl6pPr marL="0" indent="0">
              <a:spcAft>
                <a:spcPts val="0"/>
              </a:spcAft>
              <a:buFontTx/>
              <a:buNone/>
              <a:defRPr sz="1200" b="0" i="0" cap="none" baseline="0">
                <a:solidFill>
                  <a:srgbClr val="0047C7"/>
                </a:solidFill>
                <a:latin typeface="+mn-lt"/>
                <a:ea typeface="Roboto" panose="02000000000000000000" pitchFamily="2" charset="0"/>
                <a:cs typeface="Verdana" panose="020B0604030504040204" pitchFamily="34" charset="0"/>
              </a:defRPr>
            </a:lvl6pPr>
            <a:lvl7pPr marL="0" indent="0">
              <a:spcAft>
                <a:spcPts val="0"/>
              </a:spcAft>
              <a:buFontTx/>
              <a:buNone/>
              <a:defRPr sz="1200" b="0" i="0" cap="none" baseline="0">
                <a:solidFill>
                  <a:srgbClr val="0047C7"/>
                </a:solidFill>
                <a:latin typeface="+mn-lt"/>
                <a:ea typeface="Roboto" panose="02000000000000000000" pitchFamily="2" charset="0"/>
                <a:cs typeface="Verdana" panose="020B0604030504040204" pitchFamily="34" charset="0"/>
              </a:defRPr>
            </a:lvl7pPr>
            <a:lvl8pPr marL="0" indent="0">
              <a:spcAft>
                <a:spcPts val="0"/>
              </a:spcAft>
              <a:buFontTx/>
              <a:buNone/>
              <a:defRPr sz="1200" b="0" i="0" cap="none" baseline="0">
                <a:solidFill>
                  <a:srgbClr val="0047C7"/>
                </a:solidFill>
                <a:latin typeface="+mn-lt"/>
                <a:ea typeface="Roboto" panose="02000000000000000000" pitchFamily="2" charset="0"/>
                <a:cs typeface="Verdana" panose="020B0604030504040204" pitchFamily="34" charset="0"/>
              </a:defRPr>
            </a:lvl8pPr>
            <a:lvl9pPr marL="0" indent="0">
              <a:spcAft>
                <a:spcPts val="0"/>
              </a:spcAft>
              <a:buFontTx/>
              <a:buNone/>
              <a:defRPr sz="1200" b="0" i="0" cap="none" baseline="0">
                <a:solidFill>
                  <a:srgbClr val="0047C7"/>
                </a:solidFill>
                <a:latin typeface="+mn-lt"/>
                <a:ea typeface="Roboto" panose="02000000000000000000" pitchFamily="2" charset="0"/>
                <a:cs typeface="Verdana" panose="020B0604030504040204" pitchFamily="34" charset="0"/>
              </a:defRPr>
            </a:lvl9pPr>
          </a:lstStyle>
          <a:p>
            <a:pPr lvl="0"/>
            <a:r>
              <a:rPr lang="en-US"/>
              <a:t>Subhead</a:t>
            </a:r>
          </a:p>
        </p:txBody>
      </p:sp>
      <p:sp>
        <p:nvSpPr>
          <p:cNvPr id="13" name="Date Placeholder 6">
            <a:extLst>
              <a:ext uri="{FF2B5EF4-FFF2-40B4-BE49-F238E27FC236}">
                <a16:creationId xmlns:a16="http://schemas.microsoft.com/office/drawing/2014/main" id="{03F3041D-0132-AF45-9882-66CA3ABBE144}"/>
              </a:ext>
            </a:extLst>
          </p:cNvPr>
          <p:cNvSpPr>
            <a:spLocks noGrp="1"/>
          </p:cNvSpPr>
          <p:nvPr>
            <p:ph type="dt" sz="half" idx="21"/>
          </p:nvPr>
        </p:nvSpPr>
        <p:spPr>
          <a:xfrm>
            <a:off x="915356" y="5940425"/>
            <a:ext cx="3953108" cy="455612"/>
          </a:xfrm>
          <a:prstGeom prst="rect">
            <a:avLst/>
          </a:prstGeom>
        </p:spPr>
        <p:txBody>
          <a:bodyPr lIns="0" tIns="0" rIns="0" bIns="0" anchor="ctr" anchorCtr="0"/>
          <a:lstStyle>
            <a:lvl1pPr>
              <a:defRPr sz="750">
                <a:solidFill>
                  <a:schemeClr val="tx2"/>
                </a:solidFill>
              </a:defRPr>
            </a:lvl1pPr>
            <a:lvl2pPr>
              <a:defRPr sz="750">
                <a:solidFill>
                  <a:schemeClr val="tx2"/>
                </a:solidFill>
              </a:defRPr>
            </a:lvl2pPr>
            <a:lvl3pPr>
              <a:defRPr sz="750">
                <a:solidFill>
                  <a:schemeClr val="tx2"/>
                </a:solidFill>
              </a:defRPr>
            </a:lvl3pPr>
            <a:lvl4pPr>
              <a:defRPr sz="750">
                <a:solidFill>
                  <a:schemeClr val="tx2"/>
                </a:solidFill>
              </a:defRPr>
            </a:lvl4pPr>
            <a:lvl5pPr>
              <a:defRPr sz="750">
                <a:solidFill>
                  <a:schemeClr val="tx2"/>
                </a:solidFill>
              </a:defRPr>
            </a:lvl5pPr>
            <a:lvl6pPr>
              <a:defRPr sz="750">
                <a:solidFill>
                  <a:schemeClr val="tx2"/>
                </a:solidFill>
              </a:defRPr>
            </a:lvl6pPr>
            <a:lvl7pPr>
              <a:defRPr sz="750">
                <a:solidFill>
                  <a:schemeClr val="tx2"/>
                </a:solidFill>
              </a:defRPr>
            </a:lvl7pPr>
            <a:lvl8pPr>
              <a:defRPr sz="750">
                <a:solidFill>
                  <a:schemeClr val="tx2"/>
                </a:solidFill>
              </a:defRPr>
            </a:lvl8pPr>
            <a:lvl9pPr marL="0">
              <a:defRPr sz="750">
                <a:solidFill>
                  <a:schemeClr val="tx2"/>
                </a:solidFill>
              </a:defRPr>
            </a:lvl9pPr>
          </a:lstStyle>
          <a:p>
            <a:pPr indent="-2400300"/>
            <a:endParaRPr lang="en-US"/>
          </a:p>
        </p:txBody>
      </p:sp>
      <p:sp>
        <p:nvSpPr>
          <p:cNvPr id="4" name="Picture 16">
            <a:extLst>
              <a:ext uri="{FF2B5EF4-FFF2-40B4-BE49-F238E27FC236}">
                <a16:creationId xmlns:a16="http://schemas.microsoft.com/office/drawing/2014/main" id="{497A3B8B-4DC8-5148-BAAF-CF6C37E71E26}"/>
              </a:ext>
            </a:extLst>
          </p:cNvPr>
          <p:cNvSpPr/>
          <p:nvPr/>
        </p:nvSpPr>
        <p:spPr>
          <a:xfrm>
            <a:off x="348853" y="5940425"/>
            <a:ext cx="341708" cy="455612"/>
          </a:xfrm>
          <a:custGeom>
            <a:avLst/>
            <a:gdLst>
              <a:gd name="connsiteX0" fmla="*/ 227806 w 455611"/>
              <a:gd name="connsiteY0" fmla="*/ 0 h 455612"/>
              <a:gd name="connsiteX1" fmla="*/ 0 w 455611"/>
              <a:gd name="connsiteY1" fmla="*/ 227806 h 455612"/>
              <a:gd name="connsiteX2" fmla="*/ 227806 w 455611"/>
              <a:gd name="connsiteY2" fmla="*/ 455612 h 455612"/>
              <a:gd name="connsiteX3" fmla="*/ 455612 w 455611"/>
              <a:gd name="connsiteY3" fmla="*/ 227806 h 455612"/>
              <a:gd name="connsiteX4" fmla="*/ 227806 w 455611"/>
              <a:gd name="connsiteY4" fmla="*/ 0 h 455612"/>
              <a:gd name="connsiteX5" fmla="*/ 175980 w 455611"/>
              <a:gd name="connsiteY5" fmla="*/ 325193 h 455612"/>
              <a:gd name="connsiteX6" fmla="*/ 175980 w 455611"/>
              <a:gd name="connsiteY6" fmla="*/ 229261 h 455612"/>
              <a:gd name="connsiteX7" fmla="*/ 217745 w 455611"/>
              <a:gd name="connsiteY7" fmla="*/ 280201 h 455612"/>
              <a:gd name="connsiteX8" fmla="*/ 236728 w 455611"/>
              <a:gd name="connsiteY8" fmla="*/ 280201 h 455612"/>
              <a:gd name="connsiteX9" fmla="*/ 280138 w 455611"/>
              <a:gd name="connsiteY9" fmla="*/ 229578 h 455612"/>
              <a:gd name="connsiteX10" fmla="*/ 280138 w 455611"/>
              <a:gd name="connsiteY10" fmla="*/ 325193 h 455612"/>
              <a:gd name="connsiteX11" fmla="*/ 323105 w 455611"/>
              <a:gd name="connsiteY11" fmla="*/ 325193 h 455612"/>
              <a:gd name="connsiteX12" fmla="*/ 323105 w 455611"/>
              <a:gd name="connsiteY12" fmla="*/ 381006 h 455612"/>
              <a:gd name="connsiteX13" fmla="*/ 132191 w 455611"/>
              <a:gd name="connsiteY13" fmla="*/ 381006 h 455612"/>
              <a:gd name="connsiteX14" fmla="*/ 132191 w 455611"/>
              <a:gd name="connsiteY14" fmla="*/ 325193 h 455612"/>
              <a:gd name="connsiteX15" fmla="*/ 378474 w 455611"/>
              <a:gd name="connsiteY15" fmla="*/ 211290 h 455612"/>
              <a:gd name="connsiteX16" fmla="*/ 323421 w 455611"/>
              <a:gd name="connsiteY16" fmla="*/ 211290 h 455612"/>
              <a:gd name="connsiteX17" fmla="*/ 323421 w 455611"/>
              <a:gd name="connsiteY17" fmla="*/ 167437 h 455612"/>
              <a:gd name="connsiteX18" fmla="*/ 280391 w 455611"/>
              <a:gd name="connsiteY18" fmla="*/ 167437 h 455612"/>
              <a:gd name="connsiteX19" fmla="*/ 227173 w 455611"/>
              <a:gd name="connsiteY19" fmla="*/ 229641 h 455612"/>
              <a:gd name="connsiteX20" fmla="*/ 176550 w 455611"/>
              <a:gd name="connsiteY20" fmla="*/ 167437 h 455612"/>
              <a:gd name="connsiteX21" fmla="*/ 132064 w 455611"/>
              <a:gd name="connsiteY21" fmla="*/ 167437 h 455612"/>
              <a:gd name="connsiteX22" fmla="*/ 132064 w 455611"/>
              <a:gd name="connsiteY22" fmla="*/ 211353 h 455612"/>
              <a:gd name="connsiteX23" fmla="*/ 77391 w 455611"/>
              <a:gd name="connsiteY23" fmla="*/ 211353 h 455612"/>
              <a:gd name="connsiteX24" fmla="*/ 77391 w 455611"/>
              <a:gd name="connsiteY24" fmla="*/ 105993 h 455612"/>
              <a:gd name="connsiteX25" fmla="*/ 378221 w 455611"/>
              <a:gd name="connsiteY25" fmla="*/ 105993 h 455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55611" h="455612">
                <a:moveTo>
                  <a:pt x="227806" y="0"/>
                </a:moveTo>
                <a:cubicBezTo>
                  <a:pt x="101992" y="0"/>
                  <a:pt x="0" y="101992"/>
                  <a:pt x="0" y="227806"/>
                </a:cubicBezTo>
                <a:cubicBezTo>
                  <a:pt x="0" y="353620"/>
                  <a:pt x="101992" y="455612"/>
                  <a:pt x="227806" y="455612"/>
                </a:cubicBezTo>
                <a:cubicBezTo>
                  <a:pt x="353620" y="455612"/>
                  <a:pt x="455612" y="353620"/>
                  <a:pt x="455612" y="227806"/>
                </a:cubicBezTo>
                <a:cubicBezTo>
                  <a:pt x="455612" y="101992"/>
                  <a:pt x="353620" y="0"/>
                  <a:pt x="227806" y="0"/>
                </a:cubicBezTo>
                <a:close/>
                <a:moveTo>
                  <a:pt x="175980" y="325193"/>
                </a:moveTo>
                <a:lnTo>
                  <a:pt x="175980" y="229261"/>
                </a:lnTo>
                <a:lnTo>
                  <a:pt x="217745" y="280201"/>
                </a:lnTo>
                <a:lnTo>
                  <a:pt x="236728" y="280201"/>
                </a:lnTo>
                <a:lnTo>
                  <a:pt x="280138" y="229578"/>
                </a:lnTo>
                <a:lnTo>
                  <a:pt x="280138" y="325193"/>
                </a:lnTo>
                <a:lnTo>
                  <a:pt x="323105" y="325193"/>
                </a:lnTo>
                <a:lnTo>
                  <a:pt x="323105" y="381006"/>
                </a:lnTo>
                <a:lnTo>
                  <a:pt x="132191" y="381006"/>
                </a:lnTo>
                <a:lnTo>
                  <a:pt x="132191" y="325193"/>
                </a:lnTo>
                <a:close/>
                <a:moveTo>
                  <a:pt x="378474" y="211290"/>
                </a:moveTo>
                <a:lnTo>
                  <a:pt x="323421" y="211290"/>
                </a:lnTo>
                <a:lnTo>
                  <a:pt x="323421" y="167437"/>
                </a:lnTo>
                <a:lnTo>
                  <a:pt x="280391" y="167437"/>
                </a:lnTo>
                <a:lnTo>
                  <a:pt x="227173" y="229641"/>
                </a:lnTo>
                <a:lnTo>
                  <a:pt x="176550" y="167437"/>
                </a:lnTo>
                <a:lnTo>
                  <a:pt x="132064" y="167437"/>
                </a:lnTo>
                <a:lnTo>
                  <a:pt x="132064" y="211353"/>
                </a:lnTo>
                <a:lnTo>
                  <a:pt x="77391" y="211353"/>
                </a:lnTo>
                <a:lnTo>
                  <a:pt x="77391" y="105993"/>
                </a:lnTo>
                <a:lnTo>
                  <a:pt x="378221" y="105993"/>
                </a:lnTo>
                <a:close/>
              </a:path>
            </a:pathLst>
          </a:custGeom>
          <a:solidFill>
            <a:srgbClr val="428FEC"/>
          </a:solidFill>
          <a:ln w="6218" cap="flat">
            <a:noFill/>
            <a:prstDash val="solid"/>
            <a:miter/>
          </a:ln>
        </p:spPr>
        <p:txBody>
          <a:bodyPr rtlCol="0" anchor="ctr"/>
          <a:lstStyle/>
          <a:p>
            <a:endParaRPr lang="en-US" sz="1350"/>
          </a:p>
        </p:txBody>
      </p:sp>
      <p:sp>
        <p:nvSpPr>
          <p:cNvPr id="5" name="Picture Placeholder 4">
            <a:extLst>
              <a:ext uri="{FF2B5EF4-FFF2-40B4-BE49-F238E27FC236}">
                <a16:creationId xmlns:a16="http://schemas.microsoft.com/office/drawing/2014/main" id="{1817C46F-3655-7A4B-A690-3F3D25D3D87B}"/>
              </a:ext>
            </a:extLst>
          </p:cNvPr>
          <p:cNvSpPr>
            <a:spLocks noGrp="1"/>
          </p:cNvSpPr>
          <p:nvPr>
            <p:ph type="pic" sz="quarter" idx="23"/>
          </p:nvPr>
        </p:nvSpPr>
        <p:spPr>
          <a:xfrm>
            <a:off x="5039916" y="0"/>
            <a:ext cx="4104084" cy="6858000"/>
          </a:xfrm>
          <a:solidFill>
            <a:schemeClr val="bg1">
              <a:lumMod val="75000"/>
            </a:schemeClr>
          </a:solidFill>
        </p:spPr>
        <p:txBody>
          <a:bodyPr tIns="2834640"/>
          <a:lstStyle>
            <a:lvl1pPr algn="ctr">
              <a:defRPr/>
            </a:lvl1pPr>
          </a:lstStyle>
          <a:p>
            <a:r>
              <a:rPr lang="en-US"/>
              <a:t>Click icon to add picture</a:t>
            </a:r>
          </a:p>
        </p:txBody>
      </p:sp>
      <p:sp>
        <p:nvSpPr>
          <p:cNvPr id="9" name="Title 9">
            <a:extLst>
              <a:ext uri="{FF2B5EF4-FFF2-40B4-BE49-F238E27FC236}">
                <a16:creationId xmlns:a16="http://schemas.microsoft.com/office/drawing/2014/main" id="{C1952CF0-B0C6-8842-BCF5-330B6B8D90EC}"/>
              </a:ext>
            </a:extLst>
          </p:cNvPr>
          <p:cNvSpPr>
            <a:spLocks noGrp="1"/>
          </p:cNvSpPr>
          <p:nvPr>
            <p:ph type="title"/>
          </p:nvPr>
        </p:nvSpPr>
        <p:spPr>
          <a:xfrm>
            <a:off x="348854" y="2555420"/>
            <a:ext cx="3382565" cy="1897917"/>
          </a:xfrm>
        </p:spPr>
        <p:txBody>
          <a:bodyPr tIns="0" rIns="0" bIns="0" anchor="b" anchorCtr="0"/>
          <a:lstStyle>
            <a:lvl1pPr>
              <a:lnSpc>
                <a:spcPct val="92000"/>
              </a:lnSpc>
              <a:defRPr sz="3300" b="0">
                <a:solidFill>
                  <a:schemeClr val="bg1"/>
                </a:solidFill>
              </a:defRPr>
            </a:lvl1pPr>
          </a:lstStyle>
          <a:p>
            <a:r>
              <a:rPr lang="en-US"/>
              <a:t>Click to edit Master title style</a:t>
            </a:r>
          </a:p>
        </p:txBody>
      </p:sp>
      <p:pic>
        <p:nvPicPr>
          <p:cNvPr id="38" name="Graphic 37">
            <a:extLst>
              <a:ext uri="{FF2B5EF4-FFF2-40B4-BE49-F238E27FC236}">
                <a16:creationId xmlns:a16="http://schemas.microsoft.com/office/drawing/2014/main" id="{6241B9D0-7664-FB4B-903F-0B689B36656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48853" y="461964"/>
            <a:ext cx="1907953" cy="532257"/>
          </a:xfrm>
          <a:prstGeom prst="rect">
            <a:avLst/>
          </a:prstGeom>
        </p:spPr>
      </p:pic>
    </p:spTree>
    <p:extLst>
      <p:ext uri="{BB962C8B-B14F-4D97-AF65-F5344CB8AC3E}">
        <p14:creationId xmlns:p14="http://schemas.microsoft.com/office/powerpoint/2010/main" val="2687092813"/>
      </p:ext>
    </p:extLst>
  </p:cSld>
  <p:clrMapOvr>
    <a:masterClrMapping/>
  </p:clrMapOvr>
  <p:extLst>
    <p:ext uri="{DCECCB84-F9BA-43D5-87BE-67443E8EF086}">
      <p15:sldGuideLst xmlns:p15="http://schemas.microsoft.com/office/powerpoint/2012/main"/>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cover_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Picture 5">
            <a:extLst>
              <a:ext uri="{FF2B5EF4-FFF2-40B4-BE49-F238E27FC236}">
                <a16:creationId xmlns:a16="http://schemas.microsoft.com/office/drawing/2014/main" id="{E2AC9DFC-B123-C64D-B8F7-8506D374D6BF}"/>
              </a:ext>
            </a:extLst>
          </p:cNvPr>
          <p:cNvSpPr/>
          <p:nvPr/>
        </p:nvSpPr>
        <p:spPr>
          <a:xfrm>
            <a:off x="348853" y="5940425"/>
            <a:ext cx="341709" cy="455612"/>
          </a:xfrm>
          <a:custGeom>
            <a:avLst/>
            <a:gdLst>
              <a:gd name="connsiteX0" fmla="*/ 227806 w 455612"/>
              <a:gd name="connsiteY0" fmla="*/ 0 h 455612"/>
              <a:gd name="connsiteX1" fmla="*/ 0 w 455612"/>
              <a:gd name="connsiteY1" fmla="*/ 227806 h 455612"/>
              <a:gd name="connsiteX2" fmla="*/ 227806 w 455612"/>
              <a:gd name="connsiteY2" fmla="*/ 455612 h 455612"/>
              <a:gd name="connsiteX3" fmla="*/ 455612 w 455612"/>
              <a:gd name="connsiteY3" fmla="*/ 227806 h 455612"/>
              <a:gd name="connsiteX4" fmla="*/ 227806 w 455612"/>
              <a:gd name="connsiteY4" fmla="*/ 0 h 455612"/>
              <a:gd name="connsiteX5" fmla="*/ 175917 w 455612"/>
              <a:gd name="connsiteY5" fmla="*/ 325256 h 455612"/>
              <a:gd name="connsiteX6" fmla="*/ 175917 w 455612"/>
              <a:gd name="connsiteY6" fmla="*/ 229072 h 455612"/>
              <a:gd name="connsiteX7" fmla="*/ 217681 w 455612"/>
              <a:gd name="connsiteY7" fmla="*/ 279695 h 455612"/>
              <a:gd name="connsiteX8" fmla="*/ 236665 w 455612"/>
              <a:gd name="connsiteY8" fmla="*/ 279695 h 455612"/>
              <a:gd name="connsiteX9" fmla="*/ 280328 w 455612"/>
              <a:gd name="connsiteY9" fmla="*/ 229072 h 455612"/>
              <a:gd name="connsiteX10" fmla="*/ 280328 w 455612"/>
              <a:gd name="connsiteY10" fmla="*/ 324624 h 455612"/>
              <a:gd name="connsiteX11" fmla="*/ 323358 w 455612"/>
              <a:gd name="connsiteY11" fmla="*/ 324624 h 455612"/>
              <a:gd name="connsiteX12" fmla="*/ 323358 w 455612"/>
              <a:gd name="connsiteY12" fmla="*/ 380309 h 455612"/>
              <a:gd name="connsiteX13" fmla="*/ 132254 w 455612"/>
              <a:gd name="connsiteY13" fmla="*/ 380309 h 455612"/>
              <a:gd name="connsiteX14" fmla="*/ 132254 w 455612"/>
              <a:gd name="connsiteY14" fmla="*/ 324624 h 455612"/>
              <a:gd name="connsiteX15" fmla="*/ 175917 w 455612"/>
              <a:gd name="connsiteY15" fmla="*/ 324624 h 455612"/>
              <a:gd name="connsiteX16" fmla="*/ 378411 w 455612"/>
              <a:gd name="connsiteY16" fmla="*/ 211353 h 455612"/>
              <a:gd name="connsiteX17" fmla="*/ 323358 w 455612"/>
              <a:gd name="connsiteY17" fmla="*/ 211353 h 455612"/>
              <a:gd name="connsiteX18" fmla="*/ 323358 w 455612"/>
              <a:gd name="connsiteY18" fmla="*/ 167691 h 455612"/>
              <a:gd name="connsiteX19" fmla="*/ 280328 w 455612"/>
              <a:gd name="connsiteY19" fmla="*/ 167691 h 455612"/>
              <a:gd name="connsiteX20" fmla="*/ 227173 w 455612"/>
              <a:gd name="connsiteY20" fmla="*/ 229704 h 455612"/>
              <a:gd name="connsiteX21" fmla="*/ 176550 w 455612"/>
              <a:gd name="connsiteY21" fmla="*/ 167691 h 455612"/>
              <a:gd name="connsiteX22" fmla="*/ 132254 w 455612"/>
              <a:gd name="connsiteY22" fmla="*/ 167691 h 455612"/>
              <a:gd name="connsiteX23" fmla="*/ 132254 w 455612"/>
              <a:gd name="connsiteY23" fmla="*/ 211353 h 455612"/>
              <a:gd name="connsiteX24" fmla="*/ 77834 w 455612"/>
              <a:gd name="connsiteY24" fmla="*/ 211353 h 455612"/>
              <a:gd name="connsiteX25" fmla="*/ 77834 w 455612"/>
              <a:gd name="connsiteY25" fmla="*/ 106309 h 455612"/>
              <a:gd name="connsiteX26" fmla="*/ 378411 w 455612"/>
              <a:gd name="connsiteY26" fmla="*/ 106309 h 455612"/>
              <a:gd name="connsiteX27" fmla="*/ 378411 w 455612"/>
              <a:gd name="connsiteY27" fmla="*/ 211353 h 455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55612" h="455612">
                <a:moveTo>
                  <a:pt x="227806" y="0"/>
                </a:moveTo>
                <a:cubicBezTo>
                  <a:pt x="101880" y="0"/>
                  <a:pt x="0" y="101880"/>
                  <a:pt x="0" y="227806"/>
                </a:cubicBezTo>
                <a:cubicBezTo>
                  <a:pt x="0" y="353732"/>
                  <a:pt x="101880" y="455612"/>
                  <a:pt x="227806" y="455612"/>
                </a:cubicBezTo>
                <a:cubicBezTo>
                  <a:pt x="353732" y="455612"/>
                  <a:pt x="455612" y="353732"/>
                  <a:pt x="455612" y="227806"/>
                </a:cubicBezTo>
                <a:cubicBezTo>
                  <a:pt x="455612" y="101880"/>
                  <a:pt x="353732" y="0"/>
                  <a:pt x="227806" y="0"/>
                </a:cubicBezTo>
                <a:close/>
                <a:moveTo>
                  <a:pt x="175917" y="325256"/>
                </a:moveTo>
                <a:lnTo>
                  <a:pt x="175917" y="229072"/>
                </a:lnTo>
                <a:lnTo>
                  <a:pt x="217681" y="279695"/>
                </a:lnTo>
                <a:lnTo>
                  <a:pt x="236665" y="279695"/>
                </a:lnTo>
                <a:lnTo>
                  <a:pt x="280328" y="229072"/>
                </a:lnTo>
                <a:lnTo>
                  <a:pt x="280328" y="324624"/>
                </a:lnTo>
                <a:lnTo>
                  <a:pt x="323358" y="324624"/>
                </a:lnTo>
                <a:lnTo>
                  <a:pt x="323358" y="380309"/>
                </a:lnTo>
                <a:lnTo>
                  <a:pt x="132254" y="380309"/>
                </a:lnTo>
                <a:lnTo>
                  <a:pt x="132254" y="324624"/>
                </a:lnTo>
                <a:lnTo>
                  <a:pt x="175917" y="324624"/>
                </a:lnTo>
                <a:close/>
                <a:moveTo>
                  <a:pt x="378411" y="211353"/>
                </a:moveTo>
                <a:lnTo>
                  <a:pt x="323358" y="211353"/>
                </a:lnTo>
                <a:lnTo>
                  <a:pt x="323358" y="167691"/>
                </a:lnTo>
                <a:lnTo>
                  <a:pt x="280328" y="167691"/>
                </a:lnTo>
                <a:lnTo>
                  <a:pt x="227173" y="229704"/>
                </a:lnTo>
                <a:lnTo>
                  <a:pt x="176550" y="167691"/>
                </a:lnTo>
                <a:lnTo>
                  <a:pt x="132254" y="167691"/>
                </a:lnTo>
                <a:lnTo>
                  <a:pt x="132254" y="211353"/>
                </a:lnTo>
                <a:lnTo>
                  <a:pt x="77834" y="211353"/>
                </a:lnTo>
                <a:lnTo>
                  <a:pt x="77834" y="106309"/>
                </a:lnTo>
                <a:lnTo>
                  <a:pt x="378411" y="106309"/>
                </a:lnTo>
                <a:lnTo>
                  <a:pt x="378411" y="211353"/>
                </a:lnTo>
                <a:close/>
              </a:path>
            </a:pathLst>
          </a:custGeom>
          <a:solidFill>
            <a:srgbClr val="FFFFFF"/>
          </a:solidFill>
          <a:ln w="6218" cap="flat">
            <a:noFill/>
            <a:prstDash val="solid"/>
            <a:miter/>
          </a:ln>
        </p:spPr>
        <p:txBody>
          <a:bodyPr rtlCol="0" anchor="ctr"/>
          <a:lstStyle/>
          <a:p>
            <a:endParaRPr lang="en-US" sz="1350"/>
          </a:p>
        </p:txBody>
      </p:sp>
      <p:sp>
        <p:nvSpPr>
          <p:cNvPr id="5" name="Picture Placeholder 4">
            <a:extLst>
              <a:ext uri="{FF2B5EF4-FFF2-40B4-BE49-F238E27FC236}">
                <a16:creationId xmlns:a16="http://schemas.microsoft.com/office/drawing/2014/main" id="{1817C46F-3655-7A4B-A690-3F3D25D3D87B}"/>
              </a:ext>
            </a:extLst>
          </p:cNvPr>
          <p:cNvSpPr>
            <a:spLocks noGrp="1"/>
          </p:cNvSpPr>
          <p:nvPr>
            <p:ph type="pic" sz="quarter" idx="23"/>
          </p:nvPr>
        </p:nvSpPr>
        <p:spPr>
          <a:xfrm>
            <a:off x="2088357" y="0"/>
            <a:ext cx="7055644" cy="3888314"/>
          </a:xfrm>
          <a:solidFill>
            <a:schemeClr val="bg1">
              <a:lumMod val="75000"/>
            </a:schemeClr>
          </a:solidFill>
        </p:spPr>
        <p:txBody>
          <a:bodyPr tIns="2286000"/>
          <a:lstStyle>
            <a:lvl1pPr algn="ctr">
              <a:defRPr/>
            </a:lvl1pPr>
          </a:lstStyle>
          <a:p>
            <a:r>
              <a:rPr lang="en-US"/>
              <a:t>Click icon to add picture</a:t>
            </a:r>
          </a:p>
        </p:txBody>
      </p:sp>
      <p:sp>
        <p:nvSpPr>
          <p:cNvPr id="8" name="Title 9">
            <a:extLst>
              <a:ext uri="{FF2B5EF4-FFF2-40B4-BE49-F238E27FC236}">
                <a16:creationId xmlns:a16="http://schemas.microsoft.com/office/drawing/2014/main" id="{260A84BF-45C6-474B-9B30-EC7858D44D4B}"/>
              </a:ext>
            </a:extLst>
          </p:cNvPr>
          <p:cNvSpPr>
            <a:spLocks noGrp="1"/>
          </p:cNvSpPr>
          <p:nvPr>
            <p:ph type="title"/>
          </p:nvPr>
        </p:nvSpPr>
        <p:spPr>
          <a:xfrm>
            <a:off x="2433638" y="4328300"/>
            <a:ext cx="6363891" cy="1272195"/>
          </a:xfrm>
        </p:spPr>
        <p:txBody>
          <a:bodyPr tIns="0" rIns="0" bIns="0" anchor="t" anchorCtr="0"/>
          <a:lstStyle>
            <a:lvl1pPr>
              <a:lnSpc>
                <a:spcPct val="92000"/>
              </a:lnSpc>
              <a:defRPr sz="3300" b="0">
                <a:solidFill>
                  <a:schemeClr val="accent1"/>
                </a:solidFill>
              </a:defRPr>
            </a:lvl1pPr>
          </a:lstStyle>
          <a:p>
            <a:r>
              <a:rPr lang="en-US"/>
              <a:t>Click to edit Master title style</a:t>
            </a:r>
          </a:p>
        </p:txBody>
      </p:sp>
      <p:sp>
        <p:nvSpPr>
          <p:cNvPr id="12" name="Text Placeholder 15">
            <a:extLst>
              <a:ext uri="{FF2B5EF4-FFF2-40B4-BE49-F238E27FC236}">
                <a16:creationId xmlns:a16="http://schemas.microsoft.com/office/drawing/2014/main" id="{8C34D369-B324-1B44-963A-84A57923447B}"/>
              </a:ext>
            </a:extLst>
          </p:cNvPr>
          <p:cNvSpPr>
            <a:spLocks noGrp="1"/>
          </p:cNvSpPr>
          <p:nvPr>
            <p:ph type="body" sz="quarter" idx="19" hasCustomPrompt="1"/>
          </p:nvPr>
        </p:nvSpPr>
        <p:spPr>
          <a:xfrm>
            <a:off x="2433638" y="5600494"/>
            <a:ext cx="6363891" cy="592504"/>
          </a:xfrm>
        </p:spPr>
        <p:txBody>
          <a:bodyPr tIns="91440" bIns="0" anchor="t" anchorCtr="0"/>
          <a:lstStyle>
            <a:lvl1pPr>
              <a:spcAft>
                <a:spcPts val="0"/>
              </a:spcAft>
              <a:buFontTx/>
              <a:buNone/>
              <a:defRPr sz="1200" b="0" i="0" cap="none" baseline="0">
                <a:solidFill>
                  <a:schemeClr val="tx1"/>
                </a:solidFill>
                <a:latin typeface="+mn-lt"/>
                <a:ea typeface="Roboto" panose="02000000000000000000" pitchFamily="2" charset="0"/>
                <a:cs typeface="Verdana" panose="020B0604030504040204" pitchFamily="34" charset="0"/>
              </a:defRPr>
            </a:lvl1pPr>
            <a:lvl2pPr>
              <a:spcAft>
                <a:spcPts val="0"/>
              </a:spcAft>
              <a:buFontTx/>
              <a:buNone/>
              <a:defRPr sz="1200" b="0" i="0" cap="none" baseline="0">
                <a:solidFill>
                  <a:schemeClr val="tx1"/>
                </a:solidFill>
                <a:latin typeface="+mn-lt"/>
                <a:ea typeface="Roboto" panose="02000000000000000000" pitchFamily="2" charset="0"/>
                <a:cs typeface="Verdana" panose="020B0604030504040204" pitchFamily="34" charset="0"/>
              </a:defRPr>
            </a:lvl2pPr>
            <a:lvl3pPr marL="0" indent="0">
              <a:spcAft>
                <a:spcPts val="0"/>
              </a:spcAft>
              <a:buFontTx/>
              <a:buNone/>
              <a:defRPr sz="1200" b="0" i="0" cap="none" baseline="0">
                <a:solidFill>
                  <a:schemeClr val="tx1"/>
                </a:solidFill>
                <a:latin typeface="+mn-lt"/>
                <a:ea typeface="Roboto" panose="02000000000000000000" pitchFamily="2" charset="0"/>
                <a:cs typeface="Verdana" panose="020B0604030504040204" pitchFamily="34" charset="0"/>
              </a:defRPr>
            </a:lvl3pPr>
            <a:lvl4pPr marL="0" indent="0">
              <a:spcAft>
                <a:spcPts val="0"/>
              </a:spcAft>
              <a:buFontTx/>
              <a:buNone/>
              <a:defRPr sz="1200" b="0" i="0" cap="none" baseline="0">
                <a:solidFill>
                  <a:schemeClr val="tx1"/>
                </a:solidFill>
                <a:latin typeface="+mn-lt"/>
                <a:ea typeface="Roboto" panose="02000000000000000000" pitchFamily="2" charset="0"/>
                <a:cs typeface="Verdana" panose="020B0604030504040204" pitchFamily="34" charset="0"/>
              </a:defRPr>
            </a:lvl4pPr>
            <a:lvl5pPr marL="0" indent="0">
              <a:spcAft>
                <a:spcPts val="0"/>
              </a:spcAft>
              <a:buFontTx/>
              <a:buNone/>
              <a:defRPr sz="1200" b="0" i="0" cap="none" baseline="0">
                <a:solidFill>
                  <a:schemeClr val="tx1"/>
                </a:solidFill>
                <a:latin typeface="+mn-lt"/>
                <a:ea typeface="Roboto" panose="02000000000000000000" pitchFamily="2" charset="0"/>
                <a:cs typeface="Verdana" panose="020B0604030504040204" pitchFamily="34" charset="0"/>
              </a:defRPr>
            </a:lvl5pPr>
            <a:lvl6pPr marL="0" indent="0">
              <a:spcAft>
                <a:spcPts val="0"/>
              </a:spcAft>
              <a:buFontTx/>
              <a:buNone/>
              <a:defRPr sz="1200" b="0" i="0" cap="none" baseline="0">
                <a:solidFill>
                  <a:schemeClr val="tx1"/>
                </a:solidFill>
                <a:latin typeface="+mn-lt"/>
                <a:ea typeface="Roboto" panose="02000000000000000000" pitchFamily="2" charset="0"/>
                <a:cs typeface="Verdana" panose="020B0604030504040204" pitchFamily="34" charset="0"/>
              </a:defRPr>
            </a:lvl6pPr>
            <a:lvl7pPr marL="0" indent="0">
              <a:spcAft>
                <a:spcPts val="0"/>
              </a:spcAft>
              <a:buFontTx/>
              <a:buNone/>
              <a:defRPr sz="1200" b="0" i="0" cap="none" baseline="0">
                <a:solidFill>
                  <a:schemeClr val="tx1"/>
                </a:solidFill>
                <a:latin typeface="+mn-lt"/>
                <a:ea typeface="Roboto" panose="02000000000000000000" pitchFamily="2" charset="0"/>
                <a:cs typeface="Verdana" panose="020B0604030504040204" pitchFamily="34" charset="0"/>
              </a:defRPr>
            </a:lvl7pPr>
            <a:lvl8pPr marL="0" indent="0">
              <a:spcAft>
                <a:spcPts val="0"/>
              </a:spcAft>
              <a:buFontTx/>
              <a:buNone/>
              <a:defRPr sz="1200" b="0" i="0" cap="none" baseline="0">
                <a:solidFill>
                  <a:schemeClr val="tx1"/>
                </a:solidFill>
                <a:latin typeface="+mn-lt"/>
                <a:ea typeface="Roboto" panose="02000000000000000000" pitchFamily="2" charset="0"/>
                <a:cs typeface="Verdana" panose="020B0604030504040204" pitchFamily="34" charset="0"/>
              </a:defRPr>
            </a:lvl8pPr>
            <a:lvl9pPr marL="0" indent="0">
              <a:spcAft>
                <a:spcPts val="0"/>
              </a:spcAft>
              <a:buFontTx/>
              <a:buNone/>
              <a:defRPr sz="1200" b="0" i="0" cap="none" baseline="0">
                <a:solidFill>
                  <a:schemeClr val="tx1"/>
                </a:solidFill>
                <a:latin typeface="+mn-lt"/>
                <a:ea typeface="Roboto" panose="02000000000000000000" pitchFamily="2" charset="0"/>
                <a:cs typeface="Verdana" panose="020B0604030504040204" pitchFamily="34" charset="0"/>
              </a:defRPr>
            </a:lvl9pPr>
          </a:lstStyle>
          <a:p>
            <a:pPr lvl="8"/>
            <a:r>
              <a:rPr lang="en-US"/>
              <a:t>Subhead</a:t>
            </a:r>
          </a:p>
        </p:txBody>
      </p:sp>
      <p:sp>
        <p:nvSpPr>
          <p:cNvPr id="13" name="Date Placeholder 6">
            <a:extLst>
              <a:ext uri="{FF2B5EF4-FFF2-40B4-BE49-F238E27FC236}">
                <a16:creationId xmlns:a16="http://schemas.microsoft.com/office/drawing/2014/main" id="{03F3041D-0132-AF45-9882-66CA3ABBE144}"/>
              </a:ext>
            </a:extLst>
          </p:cNvPr>
          <p:cNvSpPr>
            <a:spLocks noGrp="1"/>
          </p:cNvSpPr>
          <p:nvPr>
            <p:ph type="dt" sz="half" idx="21"/>
          </p:nvPr>
        </p:nvSpPr>
        <p:spPr>
          <a:xfrm>
            <a:off x="2433636" y="6192999"/>
            <a:ext cx="6363889" cy="329563"/>
          </a:xfrm>
          <a:prstGeom prst="rect">
            <a:avLst/>
          </a:prstGeom>
        </p:spPr>
        <p:txBody>
          <a:bodyPr lIns="0" tIns="91440" rIns="0" bIns="0" anchor="t" anchorCtr="0"/>
          <a:lstStyle>
            <a:lvl1pPr>
              <a:defRPr sz="750">
                <a:solidFill>
                  <a:schemeClr val="tx1"/>
                </a:solidFill>
              </a:defRPr>
            </a:lvl1pPr>
            <a:lvl2pPr>
              <a:defRPr sz="750">
                <a:solidFill>
                  <a:schemeClr val="tx1"/>
                </a:solidFill>
              </a:defRPr>
            </a:lvl2pPr>
            <a:lvl3pPr>
              <a:defRPr sz="750">
                <a:solidFill>
                  <a:schemeClr val="tx1"/>
                </a:solidFill>
              </a:defRPr>
            </a:lvl3pPr>
            <a:lvl4pPr>
              <a:defRPr sz="750">
                <a:solidFill>
                  <a:schemeClr val="tx1"/>
                </a:solidFill>
              </a:defRPr>
            </a:lvl4pPr>
            <a:lvl5pPr>
              <a:defRPr sz="750">
                <a:solidFill>
                  <a:schemeClr val="tx1"/>
                </a:solidFill>
              </a:defRPr>
            </a:lvl5pPr>
            <a:lvl6pPr>
              <a:defRPr sz="750">
                <a:solidFill>
                  <a:schemeClr val="tx1"/>
                </a:solidFill>
              </a:defRPr>
            </a:lvl6pPr>
            <a:lvl7pPr>
              <a:defRPr sz="750">
                <a:solidFill>
                  <a:schemeClr val="tx1"/>
                </a:solidFill>
              </a:defRPr>
            </a:lvl7pPr>
            <a:lvl8pPr>
              <a:defRPr sz="750">
                <a:solidFill>
                  <a:schemeClr val="tx1"/>
                </a:solidFill>
              </a:defRPr>
            </a:lvl8pPr>
            <a:lvl9pPr marL="0">
              <a:defRPr sz="750">
                <a:solidFill>
                  <a:schemeClr val="tx1"/>
                </a:solidFill>
              </a:defRPr>
            </a:lvl9pPr>
          </a:lstStyle>
          <a:p>
            <a:pPr lvl="8" indent="-2400300"/>
            <a:endParaRPr lang="en-US"/>
          </a:p>
        </p:txBody>
      </p:sp>
      <p:sp>
        <p:nvSpPr>
          <p:cNvPr id="2" name="TextBox 1">
            <a:extLst>
              <a:ext uri="{FF2B5EF4-FFF2-40B4-BE49-F238E27FC236}">
                <a16:creationId xmlns:a16="http://schemas.microsoft.com/office/drawing/2014/main" id="{8E657881-20A0-5847-86EB-5574CA37A30C}"/>
              </a:ext>
            </a:extLst>
          </p:cNvPr>
          <p:cNvSpPr txBox="1"/>
          <p:nvPr/>
        </p:nvSpPr>
        <p:spPr>
          <a:xfrm>
            <a:off x="3544214" y="-285293"/>
            <a:ext cx="0" cy="0"/>
          </a:xfrm>
          <a:prstGeom prst="rect">
            <a:avLst/>
          </a:prstGeom>
          <a:noFill/>
        </p:spPr>
        <p:txBody>
          <a:bodyPr wrap="none" lIns="0" tIns="0" rIns="0" bIns="0" rtlCol="0">
            <a:normAutofit fontScale="25000" lnSpcReduction="20000"/>
          </a:bodyPr>
          <a:lstStyle/>
          <a:p>
            <a:pPr marL="0" indent="-2743200" algn="l">
              <a:spcAft>
                <a:spcPts val="450"/>
              </a:spcAft>
            </a:pPr>
            <a:endParaRPr lang="en-US" sz="1350" b="0" i="0" dirty="0">
              <a:solidFill>
                <a:schemeClr val="tx2"/>
              </a:solidFill>
              <a:latin typeface="+mn-lt"/>
              <a:ea typeface="Roboto" panose="02000000000000000000" pitchFamily="2" charset="0"/>
              <a:cs typeface="Times New Roman" panose="02020603050405020304" pitchFamily="18" charset="0"/>
            </a:endParaRPr>
          </a:p>
        </p:txBody>
      </p:sp>
      <p:pic>
        <p:nvPicPr>
          <p:cNvPr id="32" name="Graphic 31">
            <a:extLst>
              <a:ext uri="{FF2B5EF4-FFF2-40B4-BE49-F238E27FC236}">
                <a16:creationId xmlns:a16="http://schemas.microsoft.com/office/drawing/2014/main" id="{1AB49979-18BE-8B4A-9D6A-24F1A92A7841}"/>
              </a:ext>
            </a:extLst>
          </p:cNvPr>
          <p:cNvPicPr>
            <a:picLocks noChangeAspect="1"/>
          </p:cNvPicPr>
          <p:nvPr userDrawn="1"/>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r="24429"/>
          <a:stretch/>
        </p:blipFill>
        <p:spPr>
          <a:xfrm>
            <a:off x="348853" y="461964"/>
            <a:ext cx="1441847" cy="532257"/>
          </a:xfrm>
          <a:prstGeom prst="rect">
            <a:avLst/>
          </a:prstGeom>
        </p:spPr>
      </p:pic>
    </p:spTree>
    <p:extLst>
      <p:ext uri="{BB962C8B-B14F-4D97-AF65-F5344CB8AC3E}">
        <p14:creationId xmlns:p14="http://schemas.microsoft.com/office/powerpoint/2010/main" val="2535586721"/>
      </p:ext>
    </p:extLst>
  </p:cSld>
  <p:clrMapOvr>
    <a:masterClrMapping/>
  </p:clrMapOvr>
  <p:extLst>
    <p:ext uri="{DCECCB84-F9BA-43D5-87BE-67443E8EF086}">
      <p15:sldGuideLst xmlns:p15="http://schemas.microsoft.com/office/powerpoint/2012/main"/>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divider_1">
    <p:bg>
      <p:bgPr>
        <a:solidFill>
          <a:srgbClr val="00308C"/>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2BF8607D-94D2-364C-B168-2DE5EE60900A}"/>
              </a:ext>
            </a:extLst>
          </p:cNvPr>
          <p:cNvGrpSpPr/>
          <p:nvPr/>
        </p:nvGrpSpPr>
        <p:grpSpPr>
          <a:xfrm rot="10800000">
            <a:off x="0" y="0"/>
            <a:ext cx="3566160" cy="4754880"/>
            <a:chOff x="6215270" y="881270"/>
            <a:chExt cx="5976730" cy="5976730"/>
          </a:xfrm>
        </p:grpSpPr>
        <p:sp>
          <p:nvSpPr>
            <p:cNvPr id="7" name="Freeform 6">
              <a:extLst>
                <a:ext uri="{FF2B5EF4-FFF2-40B4-BE49-F238E27FC236}">
                  <a16:creationId xmlns:a16="http://schemas.microsoft.com/office/drawing/2014/main" id="{462ADA27-63EB-B04F-A03F-D38564932D39}"/>
                </a:ext>
              </a:extLst>
            </p:cNvPr>
            <p:cNvSpPr/>
            <p:nvPr/>
          </p:nvSpPr>
          <p:spPr>
            <a:xfrm rot="16200000">
              <a:off x="6215270" y="881270"/>
              <a:ext cx="5976730" cy="5976730"/>
            </a:xfrm>
            <a:custGeom>
              <a:avLst/>
              <a:gdLst>
                <a:gd name="connsiteX0" fmla="*/ 0 w 5976730"/>
                <a:gd name="connsiteY0" fmla="*/ 0 h 5976730"/>
                <a:gd name="connsiteX1" fmla="*/ 0 w 5976730"/>
                <a:gd name="connsiteY1" fmla="*/ 5976730 h 5976730"/>
                <a:gd name="connsiteX2" fmla="*/ 5976730 w 5976730"/>
                <a:gd name="connsiteY2" fmla="*/ 5976730 h 5976730"/>
                <a:gd name="connsiteX3" fmla="*/ 0 w 5976730"/>
                <a:gd name="connsiteY3" fmla="*/ 0 h 5976730"/>
              </a:gdLst>
              <a:ahLst/>
              <a:cxnLst>
                <a:cxn ang="0">
                  <a:pos x="connsiteX0" y="connsiteY0"/>
                </a:cxn>
                <a:cxn ang="0">
                  <a:pos x="connsiteX1" y="connsiteY1"/>
                </a:cxn>
                <a:cxn ang="0">
                  <a:pos x="connsiteX2" y="connsiteY2"/>
                </a:cxn>
                <a:cxn ang="0">
                  <a:pos x="connsiteX3" y="connsiteY3"/>
                </a:cxn>
              </a:cxnLst>
              <a:rect l="l" t="t" r="r" b="b"/>
              <a:pathLst>
                <a:path w="5976730" h="5976730">
                  <a:moveTo>
                    <a:pt x="0" y="0"/>
                  </a:moveTo>
                  <a:lnTo>
                    <a:pt x="0" y="5976730"/>
                  </a:lnTo>
                  <a:lnTo>
                    <a:pt x="5976730" y="5976730"/>
                  </a:lnTo>
                  <a:cubicBezTo>
                    <a:pt x="5976730" y="2675860"/>
                    <a:pt x="3300870" y="0"/>
                    <a:pt x="0" y="0"/>
                  </a:cubicBezTo>
                </a:path>
              </a:pathLst>
            </a:custGeom>
            <a:solidFill>
              <a:srgbClr val="0047C7"/>
            </a:solidFill>
            <a:ln w="5530" cap="flat">
              <a:noFill/>
              <a:prstDash val="solid"/>
              <a:miter/>
            </a:ln>
          </p:spPr>
          <p:txBody>
            <a:bodyPr rtlCol="0" anchor="ctr"/>
            <a:lstStyle/>
            <a:p>
              <a:endParaRPr lang="en-US" sz="1350"/>
            </a:p>
          </p:txBody>
        </p:sp>
        <p:sp>
          <p:nvSpPr>
            <p:cNvPr id="8" name="Freeform 7">
              <a:extLst>
                <a:ext uri="{FF2B5EF4-FFF2-40B4-BE49-F238E27FC236}">
                  <a16:creationId xmlns:a16="http://schemas.microsoft.com/office/drawing/2014/main" id="{148F6721-2CCE-9948-9A60-B3523D722534}"/>
                </a:ext>
              </a:extLst>
            </p:cNvPr>
            <p:cNvSpPr/>
            <p:nvPr/>
          </p:nvSpPr>
          <p:spPr>
            <a:xfrm rot="16200000">
              <a:off x="8207513" y="2873514"/>
              <a:ext cx="3984486" cy="3984486"/>
            </a:xfrm>
            <a:custGeom>
              <a:avLst/>
              <a:gdLst>
                <a:gd name="connsiteX0" fmla="*/ 0 w 3984486"/>
                <a:gd name="connsiteY0" fmla="*/ 0 h 3984486"/>
                <a:gd name="connsiteX1" fmla="*/ 0 w 3984486"/>
                <a:gd name="connsiteY1" fmla="*/ 3984487 h 3984486"/>
                <a:gd name="connsiteX2" fmla="*/ 3984487 w 3984486"/>
                <a:gd name="connsiteY2" fmla="*/ 3984487 h 3984486"/>
                <a:gd name="connsiteX3" fmla="*/ 0 w 3984486"/>
                <a:gd name="connsiteY3" fmla="*/ 0 h 3984486"/>
              </a:gdLst>
              <a:ahLst/>
              <a:cxnLst>
                <a:cxn ang="0">
                  <a:pos x="connsiteX0" y="connsiteY0"/>
                </a:cxn>
                <a:cxn ang="0">
                  <a:pos x="connsiteX1" y="connsiteY1"/>
                </a:cxn>
                <a:cxn ang="0">
                  <a:pos x="connsiteX2" y="connsiteY2"/>
                </a:cxn>
                <a:cxn ang="0">
                  <a:pos x="connsiteX3" y="connsiteY3"/>
                </a:cxn>
              </a:cxnLst>
              <a:rect l="l" t="t" r="r" b="b"/>
              <a:pathLst>
                <a:path w="3984486" h="3984486">
                  <a:moveTo>
                    <a:pt x="0" y="0"/>
                  </a:moveTo>
                  <a:lnTo>
                    <a:pt x="0" y="3984487"/>
                  </a:lnTo>
                  <a:lnTo>
                    <a:pt x="3984487" y="3984487"/>
                  </a:lnTo>
                  <a:cubicBezTo>
                    <a:pt x="3984487" y="1783888"/>
                    <a:pt x="2200599" y="0"/>
                    <a:pt x="0" y="0"/>
                  </a:cubicBezTo>
                </a:path>
              </a:pathLst>
            </a:custGeom>
            <a:solidFill>
              <a:srgbClr val="428FEC"/>
            </a:solidFill>
            <a:ln w="5530" cap="flat">
              <a:noFill/>
              <a:prstDash val="solid"/>
              <a:miter/>
            </a:ln>
          </p:spPr>
          <p:txBody>
            <a:bodyPr rtlCol="0" anchor="ctr"/>
            <a:lstStyle/>
            <a:p>
              <a:endParaRPr lang="en-US" sz="1350"/>
            </a:p>
          </p:txBody>
        </p:sp>
        <p:sp>
          <p:nvSpPr>
            <p:cNvPr id="9" name="Freeform 8">
              <a:extLst>
                <a:ext uri="{FF2B5EF4-FFF2-40B4-BE49-F238E27FC236}">
                  <a16:creationId xmlns:a16="http://schemas.microsoft.com/office/drawing/2014/main" id="{A1169FF5-2D64-C445-9C22-0CDD21E659F7}"/>
                </a:ext>
              </a:extLst>
            </p:cNvPr>
            <p:cNvSpPr/>
            <p:nvPr/>
          </p:nvSpPr>
          <p:spPr>
            <a:xfrm rot="16200000">
              <a:off x="10199756" y="4865757"/>
              <a:ext cx="1992243" cy="1992243"/>
            </a:xfrm>
            <a:custGeom>
              <a:avLst/>
              <a:gdLst>
                <a:gd name="connsiteX0" fmla="*/ 0 w 1992243"/>
                <a:gd name="connsiteY0" fmla="*/ 0 h 1992243"/>
                <a:gd name="connsiteX1" fmla="*/ 0 w 1992243"/>
                <a:gd name="connsiteY1" fmla="*/ 1992243 h 1992243"/>
                <a:gd name="connsiteX2" fmla="*/ 1992243 w 1992243"/>
                <a:gd name="connsiteY2" fmla="*/ 1992243 h 1992243"/>
                <a:gd name="connsiteX3" fmla="*/ 0 w 1992243"/>
                <a:gd name="connsiteY3" fmla="*/ 0 h 1992243"/>
              </a:gdLst>
              <a:ahLst/>
              <a:cxnLst>
                <a:cxn ang="0">
                  <a:pos x="connsiteX0" y="connsiteY0"/>
                </a:cxn>
                <a:cxn ang="0">
                  <a:pos x="connsiteX1" y="connsiteY1"/>
                </a:cxn>
                <a:cxn ang="0">
                  <a:pos x="connsiteX2" y="connsiteY2"/>
                </a:cxn>
                <a:cxn ang="0">
                  <a:pos x="connsiteX3" y="connsiteY3"/>
                </a:cxn>
              </a:cxnLst>
              <a:rect l="l" t="t" r="r" b="b"/>
              <a:pathLst>
                <a:path w="1992243" h="1992243">
                  <a:moveTo>
                    <a:pt x="0" y="0"/>
                  </a:moveTo>
                  <a:lnTo>
                    <a:pt x="0" y="1992243"/>
                  </a:lnTo>
                  <a:lnTo>
                    <a:pt x="1992243" y="1992243"/>
                  </a:lnTo>
                  <a:cubicBezTo>
                    <a:pt x="1992243" y="891972"/>
                    <a:pt x="1100272" y="0"/>
                    <a:pt x="0" y="0"/>
                  </a:cubicBezTo>
                </a:path>
              </a:pathLst>
            </a:custGeom>
            <a:solidFill>
              <a:srgbClr val="69B4F6"/>
            </a:solidFill>
            <a:ln w="5530" cap="flat">
              <a:noFill/>
              <a:prstDash val="solid"/>
              <a:miter/>
            </a:ln>
          </p:spPr>
          <p:txBody>
            <a:bodyPr rtlCol="0" anchor="ctr"/>
            <a:lstStyle/>
            <a:p>
              <a:endParaRPr lang="en-US" sz="1350"/>
            </a:p>
          </p:txBody>
        </p:sp>
      </p:grpSp>
      <p:sp>
        <p:nvSpPr>
          <p:cNvPr id="11" name="Title 9">
            <a:extLst>
              <a:ext uri="{FF2B5EF4-FFF2-40B4-BE49-F238E27FC236}">
                <a16:creationId xmlns:a16="http://schemas.microsoft.com/office/drawing/2014/main" id="{A5DD4228-57FC-7540-B45E-248B020CF545}"/>
              </a:ext>
            </a:extLst>
          </p:cNvPr>
          <p:cNvSpPr>
            <a:spLocks noGrp="1"/>
          </p:cNvSpPr>
          <p:nvPr>
            <p:ph type="title" hasCustomPrompt="1"/>
          </p:nvPr>
        </p:nvSpPr>
        <p:spPr>
          <a:xfrm>
            <a:off x="1109662" y="1254126"/>
            <a:ext cx="7687866" cy="5141913"/>
          </a:xfrm>
        </p:spPr>
        <p:txBody>
          <a:bodyPr tIns="1600200" rIns="0" bIns="0" anchor="t" anchorCtr="0"/>
          <a:lstStyle>
            <a:lvl1pPr>
              <a:lnSpc>
                <a:spcPct val="90000"/>
              </a:lnSpc>
              <a:defRPr sz="3300" b="0" i="0">
                <a:solidFill>
                  <a:schemeClr val="bg1"/>
                </a:solidFill>
                <a:latin typeface="Rockwell" panose="02060603020205020403" pitchFamily="18" charset="77"/>
                <a:ea typeface="Roboto" panose="02000000000000000000" pitchFamily="2" charset="0"/>
              </a:defRPr>
            </a:lvl1pPr>
          </a:lstStyle>
          <a:p>
            <a:r>
              <a:rPr lang="en-US"/>
              <a:t>Click to edit </a:t>
            </a:r>
            <a:br>
              <a:rPr lang="en-US"/>
            </a:br>
            <a:r>
              <a:rPr lang="en-US"/>
              <a:t>Master title style</a:t>
            </a:r>
          </a:p>
        </p:txBody>
      </p:sp>
      <p:sp>
        <p:nvSpPr>
          <p:cNvPr id="4" name="Footer Placeholder 3">
            <a:extLst>
              <a:ext uri="{FF2B5EF4-FFF2-40B4-BE49-F238E27FC236}">
                <a16:creationId xmlns:a16="http://schemas.microsoft.com/office/drawing/2014/main" id="{0FFB67F0-0847-1848-930D-EA4EFB3E2860}"/>
              </a:ext>
            </a:extLst>
          </p:cNvPr>
          <p:cNvSpPr>
            <a:spLocks noGrp="1"/>
          </p:cNvSpPr>
          <p:nvPr>
            <p:ph type="ftr" sz="quarter" idx="10"/>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8"/>
            <a:r>
              <a:rPr lang="en-US"/>
              <a:t>Presentation title lorem ipsum dolor sit amet miralet  |  © Tufts Medicine 2022  |  Private and confidential. Not for redistribution.</a:t>
            </a:r>
            <a:endParaRPr lang="en-US" dirty="0"/>
          </a:p>
        </p:txBody>
      </p:sp>
      <p:sp>
        <p:nvSpPr>
          <p:cNvPr id="2" name="Slide Number Placeholder 1">
            <a:extLst>
              <a:ext uri="{FF2B5EF4-FFF2-40B4-BE49-F238E27FC236}">
                <a16:creationId xmlns:a16="http://schemas.microsoft.com/office/drawing/2014/main" id="{816CF6DD-223E-6C48-9AA1-2B63EE7E97D3}"/>
              </a:ext>
            </a:extLst>
          </p:cNvPr>
          <p:cNvSpPr>
            <a:spLocks noGrp="1"/>
          </p:cNvSpPr>
          <p:nvPr>
            <p:ph type="sldNum" sz="quarter" idx="1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sz="750">
                <a:solidFill>
                  <a:schemeClr val="bg1"/>
                </a:solidFill>
              </a:defRPr>
            </a:lvl9pPr>
          </a:lstStyle>
          <a:p>
            <a:pPr lvl="8"/>
            <a:fld id="{63DCA5C9-2E11-4C67-86EB-AE1DE127DC64}" type="slidenum">
              <a:rPr lang="en-US" smtClean="0"/>
              <a:pPr lvl="8"/>
              <a:t>‹#›</a:t>
            </a:fld>
            <a:endParaRPr lang="en-US" dirty="0"/>
          </a:p>
        </p:txBody>
      </p:sp>
      <p:pic>
        <p:nvPicPr>
          <p:cNvPr id="5" name="Picture 4" descr="Logo, icon&#10;&#10;Description automatically generated">
            <a:extLst>
              <a:ext uri="{FF2B5EF4-FFF2-40B4-BE49-F238E27FC236}">
                <a16:creationId xmlns:a16="http://schemas.microsoft.com/office/drawing/2014/main" id="{D52B8B79-DAD5-0A42-A74C-CA46B01AA2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161" y="372269"/>
            <a:ext cx="270272" cy="360363"/>
          </a:xfrm>
          <a:prstGeom prst="rect">
            <a:avLst/>
          </a:prstGeom>
        </p:spPr>
      </p:pic>
    </p:spTree>
    <p:extLst>
      <p:ext uri="{BB962C8B-B14F-4D97-AF65-F5344CB8AC3E}">
        <p14:creationId xmlns:p14="http://schemas.microsoft.com/office/powerpoint/2010/main" val="271920158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divider_2">
    <p:bg>
      <p:bgPr>
        <a:solidFill>
          <a:srgbClr val="490E67"/>
        </a:solid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BE7D7423-9127-DA46-A4A9-4FCEBEB1246A}"/>
              </a:ext>
            </a:extLst>
          </p:cNvPr>
          <p:cNvGrpSpPr/>
          <p:nvPr/>
        </p:nvGrpSpPr>
        <p:grpSpPr>
          <a:xfrm>
            <a:off x="0" y="0"/>
            <a:ext cx="3552444" cy="4736592"/>
            <a:chOff x="0" y="0"/>
            <a:chExt cx="4736592" cy="4736592"/>
          </a:xfrm>
        </p:grpSpPr>
        <p:sp>
          <p:nvSpPr>
            <p:cNvPr id="15" name="Freeform 14">
              <a:extLst>
                <a:ext uri="{FF2B5EF4-FFF2-40B4-BE49-F238E27FC236}">
                  <a16:creationId xmlns:a16="http://schemas.microsoft.com/office/drawing/2014/main" id="{0FD78834-B8CE-EC45-9BDE-7C1056CE429A}"/>
                </a:ext>
              </a:extLst>
            </p:cNvPr>
            <p:cNvSpPr/>
            <p:nvPr/>
          </p:nvSpPr>
          <p:spPr>
            <a:xfrm rot="5400000">
              <a:off x="0" y="0"/>
              <a:ext cx="4736592" cy="4736592"/>
            </a:xfrm>
            <a:custGeom>
              <a:avLst/>
              <a:gdLst>
                <a:gd name="connsiteX0" fmla="*/ 0 w 4736592"/>
                <a:gd name="connsiteY0" fmla="*/ 0 h 4736592"/>
                <a:gd name="connsiteX1" fmla="*/ 0 w 4736592"/>
                <a:gd name="connsiteY1" fmla="*/ 4736592 h 4736592"/>
                <a:gd name="connsiteX2" fmla="*/ 4736592 w 4736592"/>
                <a:gd name="connsiteY2" fmla="*/ 4736592 h 4736592"/>
                <a:gd name="connsiteX3" fmla="*/ 0 w 4736592"/>
                <a:gd name="connsiteY3" fmla="*/ 0 h 4736592"/>
              </a:gdLst>
              <a:ahLst/>
              <a:cxnLst>
                <a:cxn ang="0">
                  <a:pos x="connsiteX0" y="connsiteY0"/>
                </a:cxn>
                <a:cxn ang="0">
                  <a:pos x="connsiteX1" y="connsiteY1"/>
                </a:cxn>
                <a:cxn ang="0">
                  <a:pos x="connsiteX2" y="connsiteY2"/>
                </a:cxn>
                <a:cxn ang="0">
                  <a:pos x="connsiteX3" y="connsiteY3"/>
                </a:cxn>
              </a:cxnLst>
              <a:rect l="l" t="t" r="r" b="b"/>
              <a:pathLst>
                <a:path w="4736592" h="4736592">
                  <a:moveTo>
                    <a:pt x="0" y="0"/>
                  </a:moveTo>
                  <a:lnTo>
                    <a:pt x="0" y="4736592"/>
                  </a:lnTo>
                  <a:lnTo>
                    <a:pt x="4736592" y="4736592"/>
                  </a:lnTo>
                  <a:cubicBezTo>
                    <a:pt x="4736592" y="2120634"/>
                    <a:pt x="2615958" y="0"/>
                    <a:pt x="0" y="0"/>
                  </a:cubicBezTo>
                </a:path>
              </a:pathLst>
            </a:custGeom>
            <a:solidFill>
              <a:srgbClr val="60269E"/>
            </a:solidFill>
            <a:ln w="4383" cap="flat">
              <a:noFill/>
              <a:prstDash val="solid"/>
              <a:miter/>
            </a:ln>
          </p:spPr>
          <p:txBody>
            <a:bodyPr rtlCol="0" anchor="ctr"/>
            <a:lstStyle/>
            <a:p>
              <a:endParaRPr lang="en-US" sz="1350"/>
            </a:p>
          </p:txBody>
        </p:sp>
        <p:sp>
          <p:nvSpPr>
            <p:cNvPr id="16" name="Freeform 15">
              <a:extLst>
                <a:ext uri="{FF2B5EF4-FFF2-40B4-BE49-F238E27FC236}">
                  <a16:creationId xmlns:a16="http://schemas.microsoft.com/office/drawing/2014/main" id="{5702CE9B-6802-4942-80A4-BCAE74988718}"/>
                </a:ext>
              </a:extLst>
            </p:cNvPr>
            <p:cNvSpPr/>
            <p:nvPr/>
          </p:nvSpPr>
          <p:spPr>
            <a:xfrm rot="5400000">
              <a:off x="0" y="0"/>
              <a:ext cx="3157728" cy="3157728"/>
            </a:xfrm>
            <a:custGeom>
              <a:avLst/>
              <a:gdLst>
                <a:gd name="connsiteX0" fmla="*/ 0 w 3157728"/>
                <a:gd name="connsiteY0" fmla="*/ 0 h 3157728"/>
                <a:gd name="connsiteX1" fmla="*/ 0 w 3157728"/>
                <a:gd name="connsiteY1" fmla="*/ 3157728 h 3157728"/>
                <a:gd name="connsiteX2" fmla="*/ 3157728 w 3157728"/>
                <a:gd name="connsiteY2" fmla="*/ 3157728 h 3157728"/>
                <a:gd name="connsiteX3" fmla="*/ 0 w 3157728"/>
                <a:gd name="connsiteY3" fmla="*/ 0 h 3157728"/>
              </a:gdLst>
              <a:ahLst/>
              <a:cxnLst>
                <a:cxn ang="0">
                  <a:pos x="connsiteX0" y="connsiteY0"/>
                </a:cxn>
                <a:cxn ang="0">
                  <a:pos x="connsiteX1" y="connsiteY1"/>
                </a:cxn>
                <a:cxn ang="0">
                  <a:pos x="connsiteX2" y="connsiteY2"/>
                </a:cxn>
                <a:cxn ang="0">
                  <a:pos x="connsiteX3" y="connsiteY3"/>
                </a:cxn>
              </a:cxnLst>
              <a:rect l="l" t="t" r="r" b="b"/>
              <a:pathLst>
                <a:path w="3157728" h="3157728">
                  <a:moveTo>
                    <a:pt x="0" y="0"/>
                  </a:moveTo>
                  <a:lnTo>
                    <a:pt x="0" y="3157728"/>
                  </a:lnTo>
                  <a:lnTo>
                    <a:pt x="3157728" y="3157728"/>
                  </a:lnTo>
                  <a:cubicBezTo>
                    <a:pt x="3157728" y="1413741"/>
                    <a:pt x="1743943" y="0"/>
                    <a:pt x="0" y="0"/>
                  </a:cubicBezTo>
                </a:path>
              </a:pathLst>
            </a:custGeom>
            <a:solidFill>
              <a:srgbClr val="773DBD"/>
            </a:solidFill>
            <a:ln w="4383" cap="flat">
              <a:noFill/>
              <a:prstDash val="solid"/>
              <a:miter/>
            </a:ln>
          </p:spPr>
          <p:txBody>
            <a:bodyPr rtlCol="0" anchor="ctr"/>
            <a:lstStyle/>
            <a:p>
              <a:endParaRPr lang="en-US" sz="1350"/>
            </a:p>
          </p:txBody>
        </p:sp>
        <p:sp>
          <p:nvSpPr>
            <p:cNvPr id="17" name="Freeform 16">
              <a:extLst>
                <a:ext uri="{FF2B5EF4-FFF2-40B4-BE49-F238E27FC236}">
                  <a16:creationId xmlns:a16="http://schemas.microsoft.com/office/drawing/2014/main" id="{BCCFA168-11C8-DE47-8C26-BDBEDD86DC81}"/>
                </a:ext>
              </a:extLst>
            </p:cNvPr>
            <p:cNvSpPr/>
            <p:nvPr/>
          </p:nvSpPr>
          <p:spPr>
            <a:xfrm rot="5400000">
              <a:off x="0" y="0"/>
              <a:ext cx="1578864" cy="1578864"/>
            </a:xfrm>
            <a:custGeom>
              <a:avLst/>
              <a:gdLst>
                <a:gd name="connsiteX0" fmla="*/ 0 w 1578864"/>
                <a:gd name="connsiteY0" fmla="*/ 0 h 1578864"/>
                <a:gd name="connsiteX1" fmla="*/ 0 w 1578864"/>
                <a:gd name="connsiteY1" fmla="*/ 1578864 h 1578864"/>
                <a:gd name="connsiteX2" fmla="*/ 1578864 w 1578864"/>
                <a:gd name="connsiteY2" fmla="*/ 1578864 h 1578864"/>
                <a:gd name="connsiteX3" fmla="*/ 0 w 1578864"/>
                <a:gd name="connsiteY3" fmla="*/ 0 h 1578864"/>
              </a:gdLst>
              <a:ahLst/>
              <a:cxnLst>
                <a:cxn ang="0">
                  <a:pos x="connsiteX0" y="connsiteY0"/>
                </a:cxn>
                <a:cxn ang="0">
                  <a:pos x="connsiteX1" y="connsiteY1"/>
                </a:cxn>
                <a:cxn ang="0">
                  <a:pos x="connsiteX2" y="connsiteY2"/>
                </a:cxn>
                <a:cxn ang="0">
                  <a:pos x="connsiteX3" y="connsiteY3"/>
                </a:cxn>
              </a:cxnLst>
              <a:rect l="l" t="t" r="r" b="b"/>
              <a:pathLst>
                <a:path w="1578864" h="1578864">
                  <a:moveTo>
                    <a:pt x="0" y="0"/>
                  </a:moveTo>
                  <a:lnTo>
                    <a:pt x="0" y="1578864"/>
                  </a:lnTo>
                  <a:lnTo>
                    <a:pt x="1578864" y="1578864"/>
                  </a:lnTo>
                  <a:cubicBezTo>
                    <a:pt x="1578864" y="706849"/>
                    <a:pt x="872015" y="0"/>
                    <a:pt x="0" y="0"/>
                  </a:cubicBezTo>
                </a:path>
              </a:pathLst>
            </a:custGeom>
            <a:solidFill>
              <a:srgbClr val="9164CC"/>
            </a:solidFill>
            <a:ln w="4383" cap="flat">
              <a:noFill/>
              <a:prstDash val="solid"/>
              <a:miter/>
            </a:ln>
          </p:spPr>
          <p:txBody>
            <a:bodyPr rtlCol="0" anchor="ctr"/>
            <a:lstStyle/>
            <a:p>
              <a:endParaRPr lang="en-US" sz="1350"/>
            </a:p>
          </p:txBody>
        </p:sp>
      </p:grpSp>
      <p:sp>
        <p:nvSpPr>
          <p:cNvPr id="4" name="Footer Placeholder 3">
            <a:extLst>
              <a:ext uri="{FF2B5EF4-FFF2-40B4-BE49-F238E27FC236}">
                <a16:creationId xmlns:a16="http://schemas.microsoft.com/office/drawing/2014/main" id="{0FFB67F0-0847-1848-930D-EA4EFB3E2860}"/>
              </a:ext>
            </a:extLst>
          </p:cNvPr>
          <p:cNvSpPr>
            <a:spLocks noGrp="1"/>
          </p:cNvSpPr>
          <p:nvPr>
            <p:ph type="ftr" sz="quarter" idx="10"/>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8"/>
            <a:r>
              <a:rPr lang="en-US"/>
              <a:t>Presentation title lorem ipsum dolor sit amet miralet  |  © Tufts Medicine 2022  |  Private and confidential. Not for redistribution.</a:t>
            </a:r>
            <a:endParaRPr lang="en-US" dirty="0"/>
          </a:p>
        </p:txBody>
      </p:sp>
      <p:sp>
        <p:nvSpPr>
          <p:cNvPr id="2" name="Slide Number Placeholder 1">
            <a:extLst>
              <a:ext uri="{FF2B5EF4-FFF2-40B4-BE49-F238E27FC236}">
                <a16:creationId xmlns:a16="http://schemas.microsoft.com/office/drawing/2014/main" id="{816CF6DD-223E-6C48-9AA1-2B63EE7E97D3}"/>
              </a:ext>
            </a:extLst>
          </p:cNvPr>
          <p:cNvSpPr>
            <a:spLocks noGrp="1"/>
          </p:cNvSpPr>
          <p:nvPr>
            <p:ph type="sldNum" sz="quarter" idx="1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sz="750">
                <a:solidFill>
                  <a:schemeClr val="bg1"/>
                </a:solidFill>
              </a:defRPr>
            </a:lvl9pPr>
          </a:lstStyle>
          <a:p>
            <a:pPr lvl="8"/>
            <a:fld id="{63DCA5C9-2E11-4C67-86EB-AE1DE127DC64}" type="slidenum">
              <a:rPr lang="en-US" smtClean="0"/>
              <a:pPr lvl="8"/>
              <a:t>‹#›</a:t>
            </a:fld>
            <a:endParaRPr lang="en-US" dirty="0"/>
          </a:p>
        </p:txBody>
      </p:sp>
      <p:sp>
        <p:nvSpPr>
          <p:cNvPr id="7" name="Title 9">
            <a:extLst>
              <a:ext uri="{FF2B5EF4-FFF2-40B4-BE49-F238E27FC236}">
                <a16:creationId xmlns:a16="http://schemas.microsoft.com/office/drawing/2014/main" id="{62D82D6F-9CA2-4342-954B-0FC040AC5CAD}"/>
              </a:ext>
            </a:extLst>
          </p:cNvPr>
          <p:cNvSpPr>
            <a:spLocks noGrp="1"/>
          </p:cNvSpPr>
          <p:nvPr>
            <p:ph type="title" hasCustomPrompt="1"/>
          </p:nvPr>
        </p:nvSpPr>
        <p:spPr>
          <a:xfrm>
            <a:off x="1109662" y="1254126"/>
            <a:ext cx="7687866" cy="5141913"/>
          </a:xfrm>
        </p:spPr>
        <p:txBody>
          <a:bodyPr tIns="1600200" rIns="0" bIns="0" anchor="t" anchorCtr="0"/>
          <a:lstStyle>
            <a:lvl1pPr>
              <a:lnSpc>
                <a:spcPct val="90000"/>
              </a:lnSpc>
              <a:defRPr sz="3300" b="0" i="0">
                <a:solidFill>
                  <a:schemeClr val="bg1"/>
                </a:solidFill>
                <a:latin typeface="Rockwell" panose="02060603020205020403" pitchFamily="18" charset="77"/>
                <a:ea typeface="Roboto" panose="02000000000000000000" pitchFamily="2" charset="0"/>
              </a:defRPr>
            </a:lvl1pPr>
          </a:lstStyle>
          <a:p>
            <a:r>
              <a:rPr lang="en-US"/>
              <a:t>Click to edit </a:t>
            </a:r>
            <a:br>
              <a:rPr lang="en-US"/>
            </a:br>
            <a:r>
              <a:rPr lang="en-US"/>
              <a:t>Master title style</a:t>
            </a:r>
          </a:p>
        </p:txBody>
      </p:sp>
      <p:sp>
        <p:nvSpPr>
          <p:cNvPr id="9" name="TextBox 8">
            <a:extLst>
              <a:ext uri="{FF2B5EF4-FFF2-40B4-BE49-F238E27FC236}">
                <a16:creationId xmlns:a16="http://schemas.microsoft.com/office/drawing/2014/main" id="{31DD7048-42CD-CC4B-9426-51171DEBE69F}"/>
              </a:ext>
            </a:extLst>
          </p:cNvPr>
          <p:cNvSpPr txBox="1"/>
          <p:nvPr/>
        </p:nvSpPr>
        <p:spPr>
          <a:xfrm>
            <a:off x="2087218" y="602974"/>
            <a:ext cx="0" cy="0"/>
          </a:xfrm>
          <a:prstGeom prst="rect">
            <a:avLst/>
          </a:prstGeom>
          <a:noFill/>
        </p:spPr>
        <p:txBody>
          <a:bodyPr wrap="none" lIns="0" tIns="0" rIns="0" bIns="0" rtlCol="0">
            <a:normAutofit fontScale="25000" lnSpcReduction="20000"/>
          </a:bodyPr>
          <a:lstStyle/>
          <a:p>
            <a:pPr marL="0" indent="-2743200" algn="l">
              <a:spcAft>
                <a:spcPts val="450"/>
              </a:spcAft>
            </a:pPr>
            <a:endParaRPr lang="en-US" sz="1350" b="0" i="0" dirty="0">
              <a:solidFill>
                <a:schemeClr val="tx2"/>
              </a:solidFill>
              <a:latin typeface="+mn-lt"/>
              <a:ea typeface="Roboto" panose="02000000000000000000" pitchFamily="2" charset="0"/>
              <a:cs typeface="Times New Roman" panose="02020603050405020304" pitchFamily="18" charset="0"/>
            </a:endParaRPr>
          </a:p>
        </p:txBody>
      </p:sp>
      <p:pic>
        <p:nvPicPr>
          <p:cNvPr id="13" name="Picture 12" descr="Logo, icon&#10;&#10;Description automatically generated">
            <a:extLst>
              <a:ext uri="{FF2B5EF4-FFF2-40B4-BE49-F238E27FC236}">
                <a16:creationId xmlns:a16="http://schemas.microsoft.com/office/drawing/2014/main" id="{A90571E2-CEE4-4849-B83D-7A6AAEA9FB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161" y="372269"/>
            <a:ext cx="270272" cy="360363"/>
          </a:xfrm>
          <a:prstGeom prst="rect">
            <a:avLst/>
          </a:prstGeom>
        </p:spPr>
      </p:pic>
    </p:spTree>
    <p:extLst>
      <p:ext uri="{BB962C8B-B14F-4D97-AF65-F5344CB8AC3E}">
        <p14:creationId xmlns:p14="http://schemas.microsoft.com/office/powerpoint/2010/main" val="9338389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divider_3">
    <p:bg>
      <p:bgPr>
        <a:solidFill>
          <a:srgbClr val="009741"/>
        </a:solid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05E3889-5257-4A4E-AB0D-EC8E4635F1AD}"/>
              </a:ext>
            </a:extLst>
          </p:cNvPr>
          <p:cNvGrpSpPr/>
          <p:nvPr/>
        </p:nvGrpSpPr>
        <p:grpSpPr>
          <a:xfrm>
            <a:off x="0" y="0"/>
            <a:ext cx="3552444" cy="4736592"/>
            <a:chOff x="0" y="0"/>
            <a:chExt cx="4736592" cy="4736592"/>
          </a:xfrm>
        </p:grpSpPr>
        <p:sp>
          <p:nvSpPr>
            <p:cNvPr id="12" name="Freeform 11">
              <a:extLst>
                <a:ext uri="{FF2B5EF4-FFF2-40B4-BE49-F238E27FC236}">
                  <a16:creationId xmlns:a16="http://schemas.microsoft.com/office/drawing/2014/main" id="{D21E3236-BB85-6C4E-8BEB-A29400DB90A5}"/>
                </a:ext>
              </a:extLst>
            </p:cNvPr>
            <p:cNvSpPr/>
            <p:nvPr/>
          </p:nvSpPr>
          <p:spPr>
            <a:xfrm rot="5400000">
              <a:off x="0" y="0"/>
              <a:ext cx="4736592" cy="4736592"/>
            </a:xfrm>
            <a:custGeom>
              <a:avLst/>
              <a:gdLst>
                <a:gd name="connsiteX0" fmla="*/ 0 w 4736592"/>
                <a:gd name="connsiteY0" fmla="*/ 0 h 4736592"/>
                <a:gd name="connsiteX1" fmla="*/ 0 w 4736592"/>
                <a:gd name="connsiteY1" fmla="*/ 4736592 h 4736592"/>
                <a:gd name="connsiteX2" fmla="*/ 4736592 w 4736592"/>
                <a:gd name="connsiteY2" fmla="*/ 4736592 h 4736592"/>
                <a:gd name="connsiteX3" fmla="*/ 0 w 4736592"/>
                <a:gd name="connsiteY3" fmla="*/ 0 h 4736592"/>
              </a:gdLst>
              <a:ahLst/>
              <a:cxnLst>
                <a:cxn ang="0">
                  <a:pos x="connsiteX0" y="connsiteY0"/>
                </a:cxn>
                <a:cxn ang="0">
                  <a:pos x="connsiteX1" y="connsiteY1"/>
                </a:cxn>
                <a:cxn ang="0">
                  <a:pos x="connsiteX2" y="connsiteY2"/>
                </a:cxn>
                <a:cxn ang="0">
                  <a:pos x="connsiteX3" y="connsiteY3"/>
                </a:cxn>
              </a:cxnLst>
              <a:rect l="l" t="t" r="r" b="b"/>
              <a:pathLst>
                <a:path w="4736592" h="4736592">
                  <a:moveTo>
                    <a:pt x="0" y="0"/>
                  </a:moveTo>
                  <a:lnTo>
                    <a:pt x="0" y="4736592"/>
                  </a:lnTo>
                  <a:lnTo>
                    <a:pt x="4736592" y="4736592"/>
                  </a:lnTo>
                  <a:cubicBezTo>
                    <a:pt x="4736592" y="2120634"/>
                    <a:pt x="2615958" y="0"/>
                    <a:pt x="0" y="0"/>
                  </a:cubicBezTo>
                </a:path>
              </a:pathLst>
            </a:custGeom>
            <a:solidFill>
              <a:srgbClr val="2AAB47"/>
            </a:solidFill>
            <a:ln w="4383" cap="flat">
              <a:noFill/>
              <a:prstDash val="solid"/>
              <a:miter/>
            </a:ln>
          </p:spPr>
          <p:txBody>
            <a:bodyPr rtlCol="0" anchor="ctr"/>
            <a:lstStyle/>
            <a:p>
              <a:endParaRPr lang="en-US" sz="1350"/>
            </a:p>
          </p:txBody>
        </p:sp>
        <p:sp>
          <p:nvSpPr>
            <p:cNvPr id="13" name="Freeform 12">
              <a:extLst>
                <a:ext uri="{FF2B5EF4-FFF2-40B4-BE49-F238E27FC236}">
                  <a16:creationId xmlns:a16="http://schemas.microsoft.com/office/drawing/2014/main" id="{9337A538-A52E-2043-B261-1FAB1FBAFFB6}"/>
                </a:ext>
              </a:extLst>
            </p:cNvPr>
            <p:cNvSpPr/>
            <p:nvPr/>
          </p:nvSpPr>
          <p:spPr>
            <a:xfrm rot="5400000">
              <a:off x="0" y="0"/>
              <a:ext cx="3157728" cy="3157728"/>
            </a:xfrm>
            <a:custGeom>
              <a:avLst/>
              <a:gdLst>
                <a:gd name="connsiteX0" fmla="*/ 0 w 3157728"/>
                <a:gd name="connsiteY0" fmla="*/ 0 h 3157728"/>
                <a:gd name="connsiteX1" fmla="*/ 0 w 3157728"/>
                <a:gd name="connsiteY1" fmla="*/ 3157728 h 3157728"/>
                <a:gd name="connsiteX2" fmla="*/ 3157728 w 3157728"/>
                <a:gd name="connsiteY2" fmla="*/ 3157728 h 3157728"/>
                <a:gd name="connsiteX3" fmla="*/ 0 w 3157728"/>
                <a:gd name="connsiteY3" fmla="*/ 0 h 3157728"/>
              </a:gdLst>
              <a:ahLst/>
              <a:cxnLst>
                <a:cxn ang="0">
                  <a:pos x="connsiteX0" y="connsiteY0"/>
                </a:cxn>
                <a:cxn ang="0">
                  <a:pos x="connsiteX1" y="connsiteY1"/>
                </a:cxn>
                <a:cxn ang="0">
                  <a:pos x="connsiteX2" y="connsiteY2"/>
                </a:cxn>
                <a:cxn ang="0">
                  <a:pos x="connsiteX3" y="connsiteY3"/>
                </a:cxn>
              </a:cxnLst>
              <a:rect l="l" t="t" r="r" b="b"/>
              <a:pathLst>
                <a:path w="3157728" h="3157728">
                  <a:moveTo>
                    <a:pt x="0" y="0"/>
                  </a:moveTo>
                  <a:lnTo>
                    <a:pt x="0" y="3157728"/>
                  </a:lnTo>
                  <a:lnTo>
                    <a:pt x="3157728" y="3157728"/>
                  </a:lnTo>
                  <a:cubicBezTo>
                    <a:pt x="3157728" y="1413741"/>
                    <a:pt x="1743987" y="0"/>
                    <a:pt x="0" y="0"/>
                  </a:cubicBezTo>
                </a:path>
              </a:pathLst>
            </a:custGeom>
            <a:solidFill>
              <a:srgbClr val="5CBB56"/>
            </a:solidFill>
            <a:ln w="4383" cap="flat">
              <a:noFill/>
              <a:prstDash val="solid"/>
              <a:miter/>
            </a:ln>
          </p:spPr>
          <p:txBody>
            <a:bodyPr rtlCol="0" anchor="ctr"/>
            <a:lstStyle/>
            <a:p>
              <a:endParaRPr lang="en-US" sz="1350"/>
            </a:p>
          </p:txBody>
        </p:sp>
        <p:sp>
          <p:nvSpPr>
            <p:cNvPr id="14" name="Freeform 13">
              <a:extLst>
                <a:ext uri="{FF2B5EF4-FFF2-40B4-BE49-F238E27FC236}">
                  <a16:creationId xmlns:a16="http://schemas.microsoft.com/office/drawing/2014/main" id="{BD806443-205D-B34D-8BAA-4ED80D44DB2D}"/>
                </a:ext>
              </a:extLst>
            </p:cNvPr>
            <p:cNvSpPr/>
            <p:nvPr/>
          </p:nvSpPr>
          <p:spPr>
            <a:xfrm rot="5400000">
              <a:off x="0" y="0"/>
              <a:ext cx="1578864" cy="1578864"/>
            </a:xfrm>
            <a:custGeom>
              <a:avLst/>
              <a:gdLst>
                <a:gd name="connsiteX0" fmla="*/ 0 w 1578864"/>
                <a:gd name="connsiteY0" fmla="*/ 0 h 1578864"/>
                <a:gd name="connsiteX1" fmla="*/ 0 w 1578864"/>
                <a:gd name="connsiteY1" fmla="*/ 1578864 h 1578864"/>
                <a:gd name="connsiteX2" fmla="*/ 1578864 w 1578864"/>
                <a:gd name="connsiteY2" fmla="*/ 1578864 h 1578864"/>
                <a:gd name="connsiteX3" fmla="*/ 0 w 1578864"/>
                <a:gd name="connsiteY3" fmla="*/ 0 h 1578864"/>
              </a:gdLst>
              <a:ahLst/>
              <a:cxnLst>
                <a:cxn ang="0">
                  <a:pos x="connsiteX0" y="connsiteY0"/>
                </a:cxn>
                <a:cxn ang="0">
                  <a:pos x="connsiteX1" y="connsiteY1"/>
                </a:cxn>
                <a:cxn ang="0">
                  <a:pos x="connsiteX2" y="connsiteY2"/>
                </a:cxn>
                <a:cxn ang="0">
                  <a:pos x="connsiteX3" y="connsiteY3"/>
                </a:cxn>
              </a:cxnLst>
              <a:rect l="l" t="t" r="r" b="b"/>
              <a:pathLst>
                <a:path w="1578864" h="1578864">
                  <a:moveTo>
                    <a:pt x="0" y="0"/>
                  </a:moveTo>
                  <a:lnTo>
                    <a:pt x="0" y="1578864"/>
                  </a:lnTo>
                  <a:lnTo>
                    <a:pt x="1578864" y="1578864"/>
                  </a:lnTo>
                  <a:cubicBezTo>
                    <a:pt x="1578864" y="706892"/>
                    <a:pt x="871972" y="0"/>
                    <a:pt x="0" y="0"/>
                  </a:cubicBezTo>
                </a:path>
              </a:pathLst>
            </a:custGeom>
            <a:solidFill>
              <a:srgbClr val="82C676"/>
            </a:solidFill>
            <a:ln w="4383" cap="flat">
              <a:noFill/>
              <a:prstDash val="solid"/>
              <a:miter/>
            </a:ln>
          </p:spPr>
          <p:txBody>
            <a:bodyPr rtlCol="0" anchor="ctr"/>
            <a:lstStyle/>
            <a:p>
              <a:endParaRPr lang="en-US" sz="1350"/>
            </a:p>
          </p:txBody>
        </p:sp>
      </p:grpSp>
      <p:sp>
        <p:nvSpPr>
          <p:cNvPr id="4" name="Footer Placeholder 3">
            <a:extLst>
              <a:ext uri="{FF2B5EF4-FFF2-40B4-BE49-F238E27FC236}">
                <a16:creationId xmlns:a16="http://schemas.microsoft.com/office/drawing/2014/main" id="{0FFB67F0-0847-1848-930D-EA4EFB3E2860}"/>
              </a:ext>
            </a:extLst>
          </p:cNvPr>
          <p:cNvSpPr>
            <a:spLocks noGrp="1"/>
          </p:cNvSpPr>
          <p:nvPr>
            <p:ph type="ftr" sz="quarter" idx="10"/>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8"/>
            <a:r>
              <a:rPr lang="en-US"/>
              <a:t>Presentation title lorem ipsum dolor sit amet miralet  |  © Tufts Medicine 2022  |  Private and confidential. Not for redistribution.</a:t>
            </a:r>
            <a:endParaRPr lang="en-US" dirty="0"/>
          </a:p>
        </p:txBody>
      </p:sp>
      <p:sp>
        <p:nvSpPr>
          <p:cNvPr id="2" name="Slide Number Placeholder 1">
            <a:extLst>
              <a:ext uri="{FF2B5EF4-FFF2-40B4-BE49-F238E27FC236}">
                <a16:creationId xmlns:a16="http://schemas.microsoft.com/office/drawing/2014/main" id="{816CF6DD-223E-6C48-9AA1-2B63EE7E97D3}"/>
              </a:ext>
            </a:extLst>
          </p:cNvPr>
          <p:cNvSpPr>
            <a:spLocks noGrp="1"/>
          </p:cNvSpPr>
          <p:nvPr>
            <p:ph type="sldNum" sz="quarter" idx="1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sz="750">
                <a:solidFill>
                  <a:schemeClr val="bg1"/>
                </a:solidFill>
              </a:defRPr>
            </a:lvl9pPr>
          </a:lstStyle>
          <a:p>
            <a:pPr lvl="8"/>
            <a:fld id="{63DCA5C9-2E11-4C67-86EB-AE1DE127DC64}" type="slidenum">
              <a:rPr lang="en-US" smtClean="0"/>
              <a:pPr lvl="8"/>
              <a:t>‹#›</a:t>
            </a:fld>
            <a:endParaRPr lang="en-US" dirty="0"/>
          </a:p>
        </p:txBody>
      </p:sp>
      <p:sp>
        <p:nvSpPr>
          <p:cNvPr id="7" name="Title 9">
            <a:extLst>
              <a:ext uri="{FF2B5EF4-FFF2-40B4-BE49-F238E27FC236}">
                <a16:creationId xmlns:a16="http://schemas.microsoft.com/office/drawing/2014/main" id="{7C65C8A3-D5EF-9149-845F-CAEDAF0A7695}"/>
              </a:ext>
            </a:extLst>
          </p:cNvPr>
          <p:cNvSpPr>
            <a:spLocks noGrp="1"/>
          </p:cNvSpPr>
          <p:nvPr>
            <p:ph type="title" hasCustomPrompt="1"/>
          </p:nvPr>
        </p:nvSpPr>
        <p:spPr>
          <a:xfrm>
            <a:off x="1109662" y="1254126"/>
            <a:ext cx="7687866" cy="5141913"/>
          </a:xfrm>
        </p:spPr>
        <p:txBody>
          <a:bodyPr tIns="1600200" rIns="0" bIns="0" anchor="t" anchorCtr="0"/>
          <a:lstStyle>
            <a:lvl1pPr>
              <a:lnSpc>
                <a:spcPct val="90000"/>
              </a:lnSpc>
              <a:defRPr sz="3300" b="0" i="0">
                <a:solidFill>
                  <a:schemeClr val="bg1"/>
                </a:solidFill>
                <a:latin typeface="Rockwell" panose="02060603020205020403" pitchFamily="18" charset="77"/>
                <a:ea typeface="Roboto" panose="02000000000000000000" pitchFamily="2" charset="0"/>
              </a:defRPr>
            </a:lvl1pPr>
          </a:lstStyle>
          <a:p>
            <a:r>
              <a:rPr lang="en-US"/>
              <a:t>Click to edit </a:t>
            </a:r>
            <a:br>
              <a:rPr lang="en-US"/>
            </a:br>
            <a:r>
              <a:rPr lang="en-US"/>
              <a:t>Master title style</a:t>
            </a:r>
          </a:p>
        </p:txBody>
      </p:sp>
      <p:sp>
        <p:nvSpPr>
          <p:cNvPr id="6" name="TextBox 5">
            <a:extLst>
              <a:ext uri="{FF2B5EF4-FFF2-40B4-BE49-F238E27FC236}">
                <a16:creationId xmlns:a16="http://schemas.microsoft.com/office/drawing/2014/main" id="{6A41192B-5C23-504C-AFD3-9803C7499A82}"/>
              </a:ext>
            </a:extLst>
          </p:cNvPr>
          <p:cNvSpPr txBox="1"/>
          <p:nvPr/>
        </p:nvSpPr>
        <p:spPr>
          <a:xfrm>
            <a:off x="-824948" y="834887"/>
            <a:ext cx="0" cy="0"/>
          </a:xfrm>
          <a:prstGeom prst="rect">
            <a:avLst/>
          </a:prstGeom>
          <a:noFill/>
        </p:spPr>
        <p:txBody>
          <a:bodyPr wrap="none" lIns="0" tIns="0" rIns="0" bIns="0" rtlCol="0">
            <a:normAutofit fontScale="25000" lnSpcReduction="20000"/>
          </a:bodyPr>
          <a:lstStyle/>
          <a:p>
            <a:pPr marL="0" indent="-2743200" algn="l">
              <a:spcAft>
                <a:spcPts val="450"/>
              </a:spcAft>
            </a:pPr>
            <a:endParaRPr lang="en-US" sz="1350" b="0" i="0" dirty="0">
              <a:solidFill>
                <a:schemeClr val="tx2"/>
              </a:solidFill>
              <a:latin typeface="+mn-lt"/>
              <a:ea typeface="Roboto" panose="02000000000000000000" pitchFamily="2" charset="0"/>
              <a:cs typeface="Times New Roman" panose="02020603050405020304" pitchFamily="18" charset="0"/>
            </a:endParaRPr>
          </a:p>
        </p:txBody>
      </p:sp>
      <p:pic>
        <p:nvPicPr>
          <p:cNvPr id="8" name="Picture 7" descr="Logo, icon&#10;&#10;Description automatically generated">
            <a:extLst>
              <a:ext uri="{FF2B5EF4-FFF2-40B4-BE49-F238E27FC236}">
                <a16:creationId xmlns:a16="http://schemas.microsoft.com/office/drawing/2014/main" id="{0ED1D545-5F32-7347-874F-1D9399FE5A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161" y="372269"/>
            <a:ext cx="270272" cy="360363"/>
          </a:xfrm>
          <a:prstGeom prst="rect">
            <a:avLst/>
          </a:prstGeom>
        </p:spPr>
      </p:pic>
    </p:spTree>
    <p:extLst>
      <p:ext uri="{BB962C8B-B14F-4D97-AF65-F5344CB8AC3E}">
        <p14:creationId xmlns:p14="http://schemas.microsoft.com/office/powerpoint/2010/main" val="315250164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divider_4">
    <p:bg>
      <p:bgPr>
        <a:solidFill>
          <a:srgbClr val="E1251B"/>
        </a:soli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D85BF1C6-A39C-D748-AA0A-3DE76FBB7C87}"/>
              </a:ext>
            </a:extLst>
          </p:cNvPr>
          <p:cNvGrpSpPr/>
          <p:nvPr/>
        </p:nvGrpSpPr>
        <p:grpSpPr>
          <a:xfrm>
            <a:off x="0" y="0"/>
            <a:ext cx="3552444" cy="4736592"/>
            <a:chOff x="0" y="0"/>
            <a:chExt cx="4736592" cy="4736592"/>
          </a:xfrm>
        </p:grpSpPr>
        <p:sp>
          <p:nvSpPr>
            <p:cNvPr id="10" name="Freeform 9">
              <a:extLst>
                <a:ext uri="{FF2B5EF4-FFF2-40B4-BE49-F238E27FC236}">
                  <a16:creationId xmlns:a16="http://schemas.microsoft.com/office/drawing/2014/main" id="{4EB33A66-EF7F-DF40-9BC9-F1B7F292F5D2}"/>
                </a:ext>
              </a:extLst>
            </p:cNvPr>
            <p:cNvSpPr/>
            <p:nvPr/>
          </p:nvSpPr>
          <p:spPr>
            <a:xfrm rot="5400000">
              <a:off x="0" y="0"/>
              <a:ext cx="4736592" cy="4736592"/>
            </a:xfrm>
            <a:custGeom>
              <a:avLst/>
              <a:gdLst>
                <a:gd name="connsiteX0" fmla="*/ 0 w 4736592"/>
                <a:gd name="connsiteY0" fmla="*/ 0 h 4736592"/>
                <a:gd name="connsiteX1" fmla="*/ 0 w 4736592"/>
                <a:gd name="connsiteY1" fmla="*/ 4736592 h 4736592"/>
                <a:gd name="connsiteX2" fmla="*/ 4736592 w 4736592"/>
                <a:gd name="connsiteY2" fmla="*/ 4736592 h 4736592"/>
                <a:gd name="connsiteX3" fmla="*/ 0 w 4736592"/>
                <a:gd name="connsiteY3" fmla="*/ 0 h 4736592"/>
              </a:gdLst>
              <a:ahLst/>
              <a:cxnLst>
                <a:cxn ang="0">
                  <a:pos x="connsiteX0" y="connsiteY0"/>
                </a:cxn>
                <a:cxn ang="0">
                  <a:pos x="connsiteX1" y="connsiteY1"/>
                </a:cxn>
                <a:cxn ang="0">
                  <a:pos x="connsiteX2" y="connsiteY2"/>
                </a:cxn>
                <a:cxn ang="0">
                  <a:pos x="connsiteX3" y="connsiteY3"/>
                </a:cxn>
              </a:cxnLst>
              <a:rect l="l" t="t" r="r" b="b"/>
              <a:pathLst>
                <a:path w="4736592" h="4736592">
                  <a:moveTo>
                    <a:pt x="0" y="0"/>
                  </a:moveTo>
                  <a:lnTo>
                    <a:pt x="0" y="4736592"/>
                  </a:lnTo>
                  <a:lnTo>
                    <a:pt x="4736592" y="4736592"/>
                  </a:lnTo>
                  <a:cubicBezTo>
                    <a:pt x="4736592" y="2120634"/>
                    <a:pt x="2615958" y="0"/>
                    <a:pt x="0" y="0"/>
                  </a:cubicBezTo>
                </a:path>
              </a:pathLst>
            </a:custGeom>
            <a:solidFill>
              <a:srgbClr val="FF4713"/>
            </a:solidFill>
            <a:ln w="4383" cap="flat">
              <a:noFill/>
              <a:prstDash val="solid"/>
              <a:miter/>
            </a:ln>
          </p:spPr>
          <p:txBody>
            <a:bodyPr rtlCol="0" anchor="ctr"/>
            <a:lstStyle/>
            <a:p>
              <a:endParaRPr lang="en-US" sz="1350"/>
            </a:p>
          </p:txBody>
        </p:sp>
        <p:sp>
          <p:nvSpPr>
            <p:cNvPr id="11" name="Freeform 10">
              <a:extLst>
                <a:ext uri="{FF2B5EF4-FFF2-40B4-BE49-F238E27FC236}">
                  <a16:creationId xmlns:a16="http://schemas.microsoft.com/office/drawing/2014/main" id="{239549C7-E884-6249-9EB9-69D6C8FA9B08}"/>
                </a:ext>
              </a:extLst>
            </p:cNvPr>
            <p:cNvSpPr/>
            <p:nvPr/>
          </p:nvSpPr>
          <p:spPr>
            <a:xfrm rot="5400000">
              <a:off x="0" y="0"/>
              <a:ext cx="3157728" cy="3157728"/>
            </a:xfrm>
            <a:custGeom>
              <a:avLst/>
              <a:gdLst>
                <a:gd name="connsiteX0" fmla="*/ 0 w 3157728"/>
                <a:gd name="connsiteY0" fmla="*/ 0 h 3157728"/>
                <a:gd name="connsiteX1" fmla="*/ 0 w 3157728"/>
                <a:gd name="connsiteY1" fmla="*/ 3157728 h 3157728"/>
                <a:gd name="connsiteX2" fmla="*/ 3157728 w 3157728"/>
                <a:gd name="connsiteY2" fmla="*/ 3157728 h 3157728"/>
                <a:gd name="connsiteX3" fmla="*/ 0 w 3157728"/>
                <a:gd name="connsiteY3" fmla="*/ 0 h 3157728"/>
              </a:gdLst>
              <a:ahLst/>
              <a:cxnLst>
                <a:cxn ang="0">
                  <a:pos x="connsiteX0" y="connsiteY0"/>
                </a:cxn>
                <a:cxn ang="0">
                  <a:pos x="connsiteX1" y="connsiteY1"/>
                </a:cxn>
                <a:cxn ang="0">
                  <a:pos x="connsiteX2" y="connsiteY2"/>
                </a:cxn>
                <a:cxn ang="0">
                  <a:pos x="connsiteX3" y="connsiteY3"/>
                </a:cxn>
              </a:cxnLst>
              <a:rect l="l" t="t" r="r" b="b"/>
              <a:pathLst>
                <a:path w="3157728" h="3157728">
                  <a:moveTo>
                    <a:pt x="0" y="0"/>
                  </a:moveTo>
                  <a:lnTo>
                    <a:pt x="0" y="3157728"/>
                  </a:lnTo>
                  <a:lnTo>
                    <a:pt x="3157728" y="3157728"/>
                  </a:lnTo>
                  <a:cubicBezTo>
                    <a:pt x="3157728" y="1413741"/>
                    <a:pt x="1743987" y="0"/>
                    <a:pt x="0" y="0"/>
                  </a:cubicBezTo>
                </a:path>
              </a:pathLst>
            </a:custGeom>
            <a:solidFill>
              <a:srgbClr val="FF6C37"/>
            </a:solidFill>
            <a:ln w="4383" cap="flat">
              <a:noFill/>
              <a:prstDash val="solid"/>
              <a:miter/>
            </a:ln>
          </p:spPr>
          <p:txBody>
            <a:bodyPr rtlCol="0" anchor="ctr"/>
            <a:lstStyle/>
            <a:p>
              <a:endParaRPr lang="en-US" sz="1350"/>
            </a:p>
          </p:txBody>
        </p:sp>
        <p:sp>
          <p:nvSpPr>
            <p:cNvPr id="12" name="Freeform 11">
              <a:extLst>
                <a:ext uri="{FF2B5EF4-FFF2-40B4-BE49-F238E27FC236}">
                  <a16:creationId xmlns:a16="http://schemas.microsoft.com/office/drawing/2014/main" id="{BA291CC7-4D21-6246-BBE8-BE37FF1F6D4A}"/>
                </a:ext>
              </a:extLst>
            </p:cNvPr>
            <p:cNvSpPr/>
            <p:nvPr/>
          </p:nvSpPr>
          <p:spPr>
            <a:xfrm rot="5400000">
              <a:off x="0" y="0"/>
              <a:ext cx="1578864" cy="1578864"/>
            </a:xfrm>
            <a:custGeom>
              <a:avLst/>
              <a:gdLst>
                <a:gd name="connsiteX0" fmla="*/ 0 w 1578864"/>
                <a:gd name="connsiteY0" fmla="*/ 0 h 1578864"/>
                <a:gd name="connsiteX1" fmla="*/ 0 w 1578864"/>
                <a:gd name="connsiteY1" fmla="*/ 1578864 h 1578864"/>
                <a:gd name="connsiteX2" fmla="*/ 1578864 w 1578864"/>
                <a:gd name="connsiteY2" fmla="*/ 1578864 h 1578864"/>
                <a:gd name="connsiteX3" fmla="*/ 0 w 1578864"/>
                <a:gd name="connsiteY3" fmla="*/ 0 h 1578864"/>
              </a:gdLst>
              <a:ahLst/>
              <a:cxnLst>
                <a:cxn ang="0">
                  <a:pos x="connsiteX0" y="connsiteY0"/>
                </a:cxn>
                <a:cxn ang="0">
                  <a:pos x="connsiteX1" y="connsiteY1"/>
                </a:cxn>
                <a:cxn ang="0">
                  <a:pos x="connsiteX2" y="connsiteY2"/>
                </a:cxn>
                <a:cxn ang="0">
                  <a:pos x="connsiteX3" y="connsiteY3"/>
                </a:cxn>
              </a:cxnLst>
              <a:rect l="l" t="t" r="r" b="b"/>
              <a:pathLst>
                <a:path w="1578864" h="1578864">
                  <a:moveTo>
                    <a:pt x="0" y="0"/>
                  </a:moveTo>
                  <a:lnTo>
                    <a:pt x="0" y="1578864"/>
                  </a:lnTo>
                  <a:lnTo>
                    <a:pt x="1578864" y="1578864"/>
                  </a:lnTo>
                  <a:cubicBezTo>
                    <a:pt x="1578864" y="706892"/>
                    <a:pt x="871972" y="0"/>
                    <a:pt x="0" y="0"/>
                  </a:cubicBezTo>
                </a:path>
              </a:pathLst>
            </a:custGeom>
            <a:solidFill>
              <a:srgbClr val="FF8D6B"/>
            </a:solidFill>
            <a:ln w="4383" cap="flat">
              <a:noFill/>
              <a:prstDash val="solid"/>
              <a:miter/>
            </a:ln>
          </p:spPr>
          <p:txBody>
            <a:bodyPr rtlCol="0" anchor="ctr"/>
            <a:lstStyle/>
            <a:p>
              <a:endParaRPr lang="en-US" sz="1350"/>
            </a:p>
          </p:txBody>
        </p:sp>
      </p:grpSp>
      <p:sp>
        <p:nvSpPr>
          <p:cNvPr id="4" name="Footer Placeholder 3">
            <a:extLst>
              <a:ext uri="{FF2B5EF4-FFF2-40B4-BE49-F238E27FC236}">
                <a16:creationId xmlns:a16="http://schemas.microsoft.com/office/drawing/2014/main" id="{0FFB67F0-0847-1848-930D-EA4EFB3E2860}"/>
              </a:ext>
            </a:extLst>
          </p:cNvPr>
          <p:cNvSpPr>
            <a:spLocks noGrp="1"/>
          </p:cNvSpPr>
          <p:nvPr>
            <p:ph type="ftr" sz="quarter" idx="10"/>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8"/>
            <a:r>
              <a:rPr lang="en-US"/>
              <a:t>Presentation title lorem ipsum dolor sit amet miralet  |  © Tufts Medicine 2022  |  Private and confidential. Not for redistribution.</a:t>
            </a:r>
            <a:endParaRPr lang="en-US" dirty="0"/>
          </a:p>
        </p:txBody>
      </p:sp>
      <p:sp>
        <p:nvSpPr>
          <p:cNvPr id="2" name="Slide Number Placeholder 1">
            <a:extLst>
              <a:ext uri="{FF2B5EF4-FFF2-40B4-BE49-F238E27FC236}">
                <a16:creationId xmlns:a16="http://schemas.microsoft.com/office/drawing/2014/main" id="{816CF6DD-223E-6C48-9AA1-2B63EE7E97D3}"/>
              </a:ext>
            </a:extLst>
          </p:cNvPr>
          <p:cNvSpPr>
            <a:spLocks noGrp="1"/>
          </p:cNvSpPr>
          <p:nvPr>
            <p:ph type="sldNum" sz="quarter" idx="1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sz="750">
                <a:solidFill>
                  <a:schemeClr val="bg1"/>
                </a:solidFill>
              </a:defRPr>
            </a:lvl9pPr>
          </a:lstStyle>
          <a:p>
            <a:pPr lvl="8"/>
            <a:fld id="{63DCA5C9-2E11-4C67-86EB-AE1DE127DC64}" type="slidenum">
              <a:rPr lang="en-US" smtClean="0"/>
              <a:pPr lvl="8"/>
              <a:t>‹#›</a:t>
            </a:fld>
            <a:endParaRPr lang="en-US" dirty="0"/>
          </a:p>
        </p:txBody>
      </p:sp>
      <p:sp>
        <p:nvSpPr>
          <p:cNvPr id="7" name="Title 9">
            <a:extLst>
              <a:ext uri="{FF2B5EF4-FFF2-40B4-BE49-F238E27FC236}">
                <a16:creationId xmlns:a16="http://schemas.microsoft.com/office/drawing/2014/main" id="{78E9D7A4-1831-B547-B6FF-29DD26BA86A4}"/>
              </a:ext>
            </a:extLst>
          </p:cNvPr>
          <p:cNvSpPr>
            <a:spLocks noGrp="1"/>
          </p:cNvSpPr>
          <p:nvPr>
            <p:ph type="title" hasCustomPrompt="1"/>
          </p:nvPr>
        </p:nvSpPr>
        <p:spPr>
          <a:xfrm>
            <a:off x="1109662" y="1254126"/>
            <a:ext cx="7687866" cy="5141913"/>
          </a:xfrm>
        </p:spPr>
        <p:txBody>
          <a:bodyPr tIns="1600200" rIns="0" bIns="0" anchor="t" anchorCtr="0"/>
          <a:lstStyle>
            <a:lvl1pPr>
              <a:lnSpc>
                <a:spcPct val="90000"/>
              </a:lnSpc>
              <a:defRPr sz="3300" b="0" i="0">
                <a:solidFill>
                  <a:schemeClr val="bg1"/>
                </a:solidFill>
                <a:latin typeface="Rockwell" panose="02060603020205020403" pitchFamily="18" charset="77"/>
                <a:ea typeface="Roboto" panose="02000000000000000000" pitchFamily="2" charset="0"/>
              </a:defRPr>
            </a:lvl1pPr>
          </a:lstStyle>
          <a:p>
            <a:r>
              <a:rPr lang="en-US"/>
              <a:t>Click to edit </a:t>
            </a:r>
            <a:br>
              <a:rPr lang="en-US"/>
            </a:br>
            <a:r>
              <a:rPr lang="en-US"/>
              <a:t>Master title style</a:t>
            </a:r>
          </a:p>
        </p:txBody>
      </p:sp>
      <p:pic>
        <p:nvPicPr>
          <p:cNvPr id="6" name="Picture 5" descr="Logo, icon&#10;&#10;Description automatically generated">
            <a:extLst>
              <a:ext uri="{FF2B5EF4-FFF2-40B4-BE49-F238E27FC236}">
                <a16:creationId xmlns:a16="http://schemas.microsoft.com/office/drawing/2014/main" id="{C5395E0F-9E62-D440-BFB2-DADCF8E658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161" y="372269"/>
            <a:ext cx="270272" cy="360363"/>
          </a:xfrm>
          <a:prstGeom prst="rect">
            <a:avLst/>
          </a:prstGeom>
        </p:spPr>
      </p:pic>
    </p:spTree>
    <p:extLst>
      <p:ext uri="{BB962C8B-B14F-4D97-AF65-F5344CB8AC3E}">
        <p14:creationId xmlns:p14="http://schemas.microsoft.com/office/powerpoint/2010/main" val="52486552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divider_5">
    <p:bg>
      <p:bgPr>
        <a:solidFill>
          <a:schemeClr val="accent5"/>
        </a:solid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7934F808-7638-9A4C-A53E-67AA17012633}"/>
              </a:ext>
            </a:extLst>
          </p:cNvPr>
          <p:cNvGrpSpPr/>
          <p:nvPr/>
        </p:nvGrpSpPr>
        <p:grpSpPr>
          <a:xfrm>
            <a:off x="0" y="0"/>
            <a:ext cx="3552444" cy="4736592"/>
            <a:chOff x="0" y="0"/>
            <a:chExt cx="4736592" cy="4736592"/>
          </a:xfrm>
        </p:grpSpPr>
        <p:sp>
          <p:nvSpPr>
            <p:cNvPr id="12" name="Freeform 11">
              <a:extLst>
                <a:ext uri="{FF2B5EF4-FFF2-40B4-BE49-F238E27FC236}">
                  <a16:creationId xmlns:a16="http://schemas.microsoft.com/office/drawing/2014/main" id="{44131CA3-5DBC-F441-A7AA-FF8E71F571A5}"/>
                </a:ext>
              </a:extLst>
            </p:cNvPr>
            <p:cNvSpPr/>
            <p:nvPr/>
          </p:nvSpPr>
          <p:spPr>
            <a:xfrm rot="5400000">
              <a:off x="0" y="0"/>
              <a:ext cx="4736592" cy="4736592"/>
            </a:xfrm>
            <a:custGeom>
              <a:avLst/>
              <a:gdLst>
                <a:gd name="connsiteX0" fmla="*/ 0 w 4736592"/>
                <a:gd name="connsiteY0" fmla="*/ 0 h 4736592"/>
                <a:gd name="connsiteX1" fmla="*/ 0 w 4736592"/>
                <a:gd name="connsiteY1" fmla="*/ 4736592 h 4736592"/>
                <a:gd name="connsiteX2" fmla="*/ 4736592 w 4736592"/>
                <a:gd name="connsiteY2" fmla="*/ 4736592 h 4736592"/>
                <a:gd name="connsiteX3" fmla="*/ 0 w 4736592"/>
                <a:gd name="connsiteY3" fmla="*/ 0 h 4736592"/>
              </a:gdLst>
              <a:ahLst/>
              <a:cxnLst>
                <a:cxn ang="0">
                  <a:pos x="connsiteX0" y="connsiteY0"/>
                </a:cxn>
                <a:cxn ang="0">
                  <a:pos x="connsiteX1" y="connsiteY1"/>
                </a:cxn>
                <a:cxn ang="0">
                  <a:pos x="connsiteX2" y="connsiteY2"/>
                </a:cxn>
                <a:cxn ang="0">
                  <a:pos x="connsiteX3" y="connsiteY3"/>
                </a:cxn>
              </a:cxnLst>
              <a:rect l="l" t="t" r="r" b="b"/>
              <a:pathLst>
                <a:path w="4736592" h="4736592">
                  <a:moveTo>
                    <a:pt x="0" y="0"/>
                  </a:moveTo>
                  <a:lnTo>
                    <a:pt x="0" y="4736592"/>
                  </a:lnTo>
                  <a:lnTo>
                    <a:pt x="4736592" y="4736592"/>
                  </a:lnTo>
                  <a:cubicBezTo>
                    <a:pt x="4736592" y="2120634"/>
                    <a:pt x="2615958" y="0"/>
                    <a:pt x="0" y="0"/>
                  </a:cubicBezTo>
                </a:path>
              </a:pathLst>
            </a:custGeom>
            <a:solidFill>
              <a:srgbClr val="D9E8FC"/>
            </a:solidFill>
            <a:ln w="4383" cap="flat">
              <a:noFill/>
              <a:prstDash val="solid"/>
              <a:miter/>
            </a:ln>
          </p:spPr>
          <p:txBody>
            <a:bodyPr rtlCol="0" anchor="ctr"/>
            <a:lstStyle/>
            <a:p>
              <a:endParaRPr lang="en-US" sz="1350"/>
            </a:p>
          </p:txBody>
        </p:sp>
        <p:sp>
          <p:nvSpPr>
            <p:cNvPr id="13" name="Freeform 12">
              <a:extLst>
                <a:ext uri="{FF2B5EF4-FFF2-40B4-BE49-F238E27FC236}">
                  <a16:creationId xmlns:a16="http://schemas.microsoft.com/office/drawing/2014/main" id="{65625A74-2654-824F-944D-155116E3F97E}"/>
                </a:ext>
              </a:extLst>
            </p:cNvPr>
            <p:cNvSpPr/>
            <p:nvPr/>
          </p:nvSpPr>
          <p:spPr>
            <a:xfrm rot="5400000">
              <a:off x="0" y="0"/>
              <a:ext cx="3157728" cy="3157728"/>
            </a:xfrm>
            <a:custGeom>
              <a:avLst/>
              <a:gdLst>
                <a:gd name="connsiteX0" fmla="*/ 0 w 3157728"/>
                <a:gd name="connsiteY0" fmla="*/ 0 h 3157728"/>
                <a:gd name="connsiteX1" fmla="*/ 0 w 3157728"/>
                <a:gd name="connsiteY1" fmla="*/ 3157728 h 3157728"/>
                <a:gd name="connsiteX2" fmla="*/ 3157728 w 3157728"/>
                <a:gd name="connsiteY2" fmla="*/ 3157728 h 3157728"/>
                <a:gd name="connsiteX3" fmla="*/ 0 w 3157728"/>
                <a:gd name="connsiteY3" fmla="*/ 0 h 3157728"/>
              </a:gdLst>
              <a:ahLst/>
              <a:cxnLst>
                <a:cxn ang="0">
                  <a:pos x="connsiteX0" y="connsiteY0"/>
                </a:cxn>
                <a:cxn ang="0">
                  <a:pos x="connsiteX1" y="connsiteY1"/>
                </a:cxn>
                <a:cxn ang="0">
                  <a:pos x="connsiteX2" y="connsiteY2"/>
                </a:cxn>
                <a:cxn ang="0">
                  <a:pos x="connsiteX3" y="connsiteY3"/>
                </a:cxn>
              </a:cxnLst>
              <a:rect l="l" t="t" r="r" b="b"/>
              <a:pathLst>
                <a:path w="3157728" h="3157728">
                  <a:moveTo>
                    <a:pt x="0" y="0"/>
                  </a:moveTo>
                  <a:lnTo>
                    <a:pt x="0" y="3157728"/>
                  </a:lnTo>
                  <a:lnTo>
                    <a:pt x="3157728" y="3157728"/>
                  </a:lnTo>
                  <a:cubicBezTo>
                    <a:pt x="3157728" y="1413741"/>
                    <a:pt x="1743987" y="0"/>
                    <a:pt x="0" y="0"/>
                  </a:cubicBezTo>
                </a:path>
              </a:pathLst>
            </a:custGeom>
            <a:solidFill>
              <a:srgbClr val="E3EDFC"/>
            </a:solidFill>
            <a:ln w="4383" cap="flat">
              <a:noFill/>
              <a:prstDash val="solid"/>
              <a:miter/>
            </a:ln>
          </p:spPr>
          <p:txBody>
            <a:bodyPr rtlCol="0" anchor="ctr"/>
            <a:lstStyle/>
            <a:p>
              <a:endParaRPr lang="en-US" sz="1350"/>
            </a:p>
          </p:txBody>
        </p:sp>
        <p:sp>
          <p:nvSpPr>
            <p:cNvPr id="14" name="Freeform 13">
              <a:extLst>
                <a:ext uri="{FF2B5EF4-FFF2-40B4-BE49-F238E27FC236}">
                  <a16:creationId xmlns:a16="http://schemas.microsoft.com/office/drawing/2014/main" id="{BC5A6A83-365D-A44F-9658-0B157F961C63}"/>
                </a:ext>
              </a:extLst>
            </p:cNvPr>
            <p:cNvSpPr/>
            <p:nvPr/>
          </p:nvSpPr>
          <p:spPr>
            <a:xfrm rot="5400000">
              <a:off x="0" y="0"/>
              <a:ext cx="1578864" cy="1578864"/>
            </a:xfrm>
            <a:custGeom>
              <a:avLst/>
              <a:gdLst>
                <a:gd name="connsiteX0" fmla="*/ 0 w 1578864"/>
                <a:gd name="connsiteY0" fmla="*/ 0 h 1578864"/>
                <a:gd name="connsiteX1" fmla="*/ 0 w 1578864"/>
                <a:gd name="connsiteY1" fmla="*/ 1578864 h 1578864"/>
                <a:gd name="connsiteX2" fmla="*/ 1578864 w 1578864"/>
                <a:gd name="connsiteY2" fmla="*/ 1578864 h 1578864"/>
                <a:gd name="connsiteX3" fmla="*/ 0 w 1578864"/>
                <a:gd name="connsiteY3" fmla="*/ 0 h 1578864"/>
              </a:gdLst>
              <a:ahLst/>
              <a:cxnLst>
                <a:cxn ang="0">
                  <a:pos x="connsiteX0" y="connsiteY0"/>
                </a:cxn>
                <a:cxn ang="0">
                  <a:pos x="connsiteX1" y="connsiteY1"/>
                </a:cxn>
                <a:cxn ang="0">
                  <a:pos x="connsiteX2" y="connsiteY2"/>
                </a:cxn>
                <a:cxn ang="0">
                  <a:pos x="connsiteX3" y="connsiteY3"/>
                </a:cxn>
              </a:cxnLst>
              <a:rect l="l" t="t" r="r" b="b"/>
              <a:pathLst>
                <a:path w="1578864" h="1578864">
                  <a:moveTo>
                    <a:pt x="0" y="0"/>
                  </a:moveTo>
                  <a:lnTo>
                    <a:pt x="0" y="1578864"/>
                  </a:lnTo>
                  <a:lnTo>
                    <a:pt x="1578864" y="1578864"/>
                  </a:lnTo>
                  <a:cubicBezTo>
                    <a:pt x="1578864" y="706892"/>
                    <a:pt x="871972" y="0"/>
                    <a:pt x="0" y="0"/>
                  </a:cubicBezTo>
                </a:path>
              </a:pathLst>
            </a:custGeom>
            <a:solidFill>
              <a:srgbClr val="EDF5FC"/>
            </a:solidFill>
            <a:ln w="4383" cap="flat">
              <a:noFill/>
              <a:prstDash val="solid"/>
              <a:miter/>
            </a:ln>
          </p:spPr>
          <p:txBody>
            <a:bodyPr rtlCol="0" anchor="ctr"/>
            <a:lstStyle/>
            <a:p>
              <a:endParaRPr lang="en-US" sz="1350"/>
            </a:p>
          </p:txBody>
        </p:sp>
      </p:grpSp>
      <p:sp>
        <p:nvSpPr>
          <p:cNvPr id="7" name="Picture 4">
            <a:extLst>
              <a:ext uri="{FF2B5EF4-FFF2-40B4-BE49-F238E27FC236}">
                <a16:creationId xmlns:a16="http://schemas.microsoft.com/office/drawing/2014/main" id="{D52B8B79-DAD5-0A42-A74C-CA46B01AA205}"/>
              </a:ext>
            </a:extLst>
          </p:cNvPr>
          <p:cNvSpPr/>
          <p:nvPr/>
        </p:nvSpPr>
        <p:spPr>
          <a:xfrm>
            <a:off x="248160" y="372269"/>
            <a:ext cx="270272" cy="360363"/>
          </a:xfrm>
          <a:custGeom>
            <a:avLst/>
            <a:gdLst>
              <a:gd name="connsiteX0" fmla="*/ 180182 w 360362"/>
              <a:gd name="connsiteY0" fmla="*/ 0 h 360363"/>
              <a:gd name="connsiteX1" fmla="*/ 0 w 360362"/>
              <a:gd name="connsiteY1" fmla="*/ 180182 h 360363"/>
              <a:gd name="connsiteX2" fmla="*/ 180182 w 360362"/>
              <a:gd name="connsiteY2" fmla="*/ 360363 h 360363"/>
              <a:gd name="connsiteX3" fmla="*/ 360363 w 360362"/>
              <a:gd name="connsiteY3" fmla="*/ 180182 h 360363"/>
              <a:gd name="connsiteX4" fmla="*/ 180182 w 360362"/>
              <a:gd name="connsiteY4" fmla="*/ 0 h 360363"/>
              <a:gd name="connsiteX5" fmla="*/ 139190 w 360362"/>
              <a:gd name="connsiteY5" fmla="*/ 257209 h 360363"/>
              <a:gd name="connsiteX6" fmla="*/ 139190 w 360362"/>
              <a:gd name="connsiteY6" fmla="*/ 181333 h 360363"/>
              <a:gd name="connsiteX7" fmla="*/ 172223 w 360362"/>
              <a:gd name="connsiteY7" fmla="*/ 221623 h 360363"/>
              <a:gd name="connsiteX8" fmla="*/ 187239 w 360362"/>
              <a:gd name="connsiteY8" fmla="*/ 221623 h 360363"/>
              <a:gd name="connsiteX9" fmla="*/ 221573 w 360362"/>
              <a:gd name="connsiteY9" fmla="*/ 181583 h 360363"/>
              <a:gd name="connsiteX10" fmla="*/ 221573 w 360362"/>
              <a:gd name="connsiteY10" fmla="*/ 257209 h 360363"/>
              <a:gd name="connsiteX11" fmla="*/ 255557 w 360362"/>
              <a:gd name="connsiteY11" fmla="*/ 257209 h 360363"/>
              <a:gd name="connsiteX12" fmla="*/ 255557 w 360362"/>
              <a:gd name="connsiteY12" fmla="*/ 301354 h 360363"/>
              <a:gd name="connsiteX13" fmla="*/ 104555 w 360362"/>
              <a:gd name="connsiteY13" fmla="*/ 301354 h 360363"/>
              <a:gd name="connsiteX14" fmla="*/ 104555 w 360362"/>
              <a:gd name="connsiteY14" fmla="*/ 257209 h 360363"/>
              <a:gd name="connsiteX15" fmla="*/ 299352 w 360362"/>
              <a:gd name="connsiteY15" fmla="*/ 167118 h 360363"/>
              <a:gd name="connsiteX16" fmla="*/ 255808 w 360362"/>
              <a:gd name="connsiteY16" fmla="*/ 167118 h 360363"/>
              <a:gd name="connsiteX17" fmla="*/ 255808 w 360362"/>
              <a:gd name="connsiteY17" fmla="*/ 132433 h 360363"/>
              <a:gd name="connsiteX18" fmla="*/ 221773 w 360362"/>
              <a:gd name="connsiteY18" fmla="*/ 132433 h 360363"/>
              <a:gd name="connsiteX19" fmla="*/ 179681 w 360362"/>
              <a:gd name="connsiteY19" fmla="*/ 181633 h 360363"/>
              <a:gd name="connsiteX20" fmla="*/ 139641 w 360362"/>
              <a:gd name="connsiteY20" fmla="*/ 132433 h 360363"/>
              <a:gd name="connsiteX21" fmla="*/ 104455 w 360362"/>
              <a:gd name="connsiteY21" fmla="*/ 132433 h 360363"/>
              <a:gd name="connsiteX22" fmla="*/ 104455 w 360362"/>
              <a:gd name="connsiteY22" fmla="*/ 167168 h 360363"/>
              <a:gd name="connsiteX23" fmla="*/ 61212 w 360362"/>
              <a:gd name="connsiteY23" fmla="*/ 167168 h 360363"/>
              <a:gd name="connsiteX24" fmla="*/ 61212 w 360362"/>
              <a:gd name="connsiteY24" fmla="*/ 83834 h 360363"/>
              <a:gd name="connsiteX25" fmla="*/ 299151 w 360362"/>
              <a:gd name="connsiteY25" fmla="*/ 83834 h 360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60362" h="360363">
                <a:moveTo>
                  <a:pt x="180182" y="0"/>
                </a:moveTo>
                <a:cubicBezTo>
                  <a:pt x="80670" y="0"/>
                  <a:pt x="0" y="80670"/>
                  <a:pt x="0" y="180182"/>
                </a:cubicBezTo>
                <a:cubicBezTo>
                  <a:pt x="0" y="279693"/>
                  <a:pt x="80670" y="360363"/>
                  <a:pt x="180182" y="360363"/>
                </a:cubicBezTo>
                <a:cubicBezTo>
                  <a:pt x="279693" y="360363"/>
                  <a:pt x="360363" y="279693"/>
                  <a:pt x="360363" y="180182"/>
                </a:cubicBezTo>
                <a:cubicBezTo>
                  <a:pt x="360363" y="80670"/>
                  <a:pt x="279693" y="0"/>
                  <a:pt x="180182" y="0"/>
                </a:cubicBezTo>
                <a:close/>
                <a:moveTo>
                  <a:pt x="139190" y="257209"/>
                </a:moveTo>
                <a:lnTo>
                  <a:pt x="139190" y="181333"/>
                </a:lnTo>
                <a:lnTo>
                  <a:pt x="172223" y="221623"/>
                </a:lnTo>
                <a:lnTo>
                  <a:pt x="187239" y="221623"/>
                </a:lnTo>
                <a:lnTo>
                  <a:pt x="221573" y="181583"/>
                </a:lnTo>
                <a:lnTo>
                  <a:pt x="221573" y="257209"/>
                </a:lnTo>
                <a:lnTo>
                  <a:pt x="255557" y="257209"/>
                </a:lnTo>
                <a:lnTo>
                  <a:pt x="255557" y="301354"/>
                </a:lnTo>
                <a:lnTo>
                  <a:pt x="104555" y="301354"/>
                </a:lnTo>
                <a:lnTo>
                  <a:pt x="104555" y="257209"/>
                </a:lnTo>
                <a:close/>
                <a:moveTo>
                  <a:pt x="299352" y="167118"/>
                </a:moveTo>
                <a:lnTo>
                  <a:pt x="255808" y="167118"/>
                </a:lnTo>
                <a:lnTo>
                  <a:pt x="255808" y="132433"/>
                </a:lnTo>
                <a:lnTo>
                  <a:pt x="221773" y="132433"/>
                </a:lnTo>
                <a:lnTo>
                  <a:pt x="179681" y="181633"/>
                </a:lnTo>
                <a:lnTo>
                  <a:pt x="139641" y="132433"/>
                </a:lnTo>
                <a:lnTo>
                  <a:pt x="104455" y="132433"/>
                </a:lnTo>
                <a:lnTo>
                  <a:pt x="104455" y="167168"/>
                </a:lnTo>
                <a:lnTo>
                  <a:pt x="61212" y="167168"/>
                </a:lnTo>
                <a:lnTo>
                  <a:pt x="61212" y="83834"/>
                </a:lnTo>
                <a:lnTo>
                  <a:pt x="299151" y="83834"/>
                </a:lnTo>
                <a:close/>
              </a:path>
            </a:pathLst>
          </a:custGeom>
          <a:solidFill>
            <a:srgbClr val="428FEC"/>
          </a:solidFill>
          <a:ln w="4895" cap="flat">
            <a:noFill/>
            <a:prstDash val="solid"/>
            <a:miter/>
          </a:ln>
        </p:spPr>
        <p:txBody>
          <a:bodyPr rtlCol="0" anchor="ctr"/>
          <a:lstStyle/>
          <a:p>
            <a:endParaRPr lang="en-US" sz="1350"/>
          </a:p>
        </p:txBody>
      </p:sp>
      <p:sp>
        <p:nvSpPr>
          <p:cNvPr id="3" name="Footer Placeholder 2">
            <a:extLst>
              <a:ext uri="{FF2B5EF4-FFF2-40B4-BE49-F238E27FC236}">
                <a16:creationId xmlns:a16="http://schemas.microsoft.com/office/drawing/2014/main" id="{05804B0A-551C-3E41-8A86-2B08A543D43C}"/>
              </a:ext>
            </a:extLst>
          </p:cNvPr>
          <p:cNvSpPr>
            <a:spLocks noGrp="1"/>
          </p:cNvSpPr>
          <p:nvPr>
            <p:ph type="ftr" sz="quarter" idx="10"/>
          </p:nvPr>
        </p:nvSpPr>
        <p:spPr/>
        <p:txBody>
          <a:bodyPr/>
          <a:lstStyle/>
          <a:p>
            <a:r>
              <a:rPr lang="en-US"/>
              <a:t>Presentation title lorem ipsum dolor sit amet miralet  |  © Tufts Medicine 2022  |  Private and confidential. Not for redistribution.</a:t>
            </a:r>
            <a:endParaRPr lang="en-US" dirty="0"/>
          </a:p>
        </p:txBody>
      </p:sp>
      <p:sp>
        <p:nvSpPr>
          <p:cNvPr id="6" name="Slide Number Placeholder 5">
            <a:extLst>
              <a:ext uri="{FF2B5EF4-FFF2-40B4-BE49-F238E27FC236}">
                <a16:creationId xmlns:a16="http://schemas.microsoft.com/office/drawing/2014/main" id="{A49DCB70-29C5-1E46-BBAC-BF5A5E606DD6}"/>
              </a:ext>
            </a:extLst>
          </p:cNvPr>
          <p:cNvSpPr>
            <a:spLocks noGrp="1"/>
          </p:cNvSpPr>
          <p:nvPr>
            <p:ph type="sldNum" sz="quarter" idx="1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sz="750">
                <a:solidFill>
                  <a:schemeClr val="tx1"/>
                </a:solidFill>
              </a:defRPr>
            </a:lvl9pPr>
          </a:lstStyle>
          <a:p>
            <a:pPr lvl="8"/>
            <a:fld id="{63DCA5C9-2E11-4C67-86EB-AE1DE127DC64}" type="slidenum">
              <a:rPr lang="en-US" smtClean="0"/>
              <a:pPr lvl="8"/>
              <a:t>‹#›</a:t>
            </a:fld>
            <a:endParaRPr lang="en-US" dirty="0"/>
          </a:p>
        </p:txBody>
      </p:sp>
      <p:sp>
        <p:nvSpPr>
          <p:cNvPr id="8" name="Title 9">
            <a:extLst>
              <a:ext uri="{FF2B5EF4-FFF2-40B4-BE49-F238E27FC236}">
                <a16:creationId xmlns:a16="http://schemas.microsoft.com/office/drawing/2014/main" id="{12C9CE0F-0EE5-5B4E-8C39-81B53D6A5035}"/>
              </a:ext>
            </a:extLst>
          </p:cNvPr>
          <p:cNvSpPr>
            <a:spLocks noGrp="1"/>
          </p:cNvSpPr>
          <p:nvPr>
            <p:ph type="title" hasCustomPrompt="1"/>
          </p:nvPr>
        </p:nvSpPr>
        <p:spPr>
          <a:xfrm>
            <a:off x="1109662" y="1254126"/>
            <a:ext cx="7687866" cy="5141913"/>
          </a:xfrm>
        </p:spPr>
        <p:txBody>
          <a:bodyPr tIns="1600200" rIns="0" bIns="0" anchor="t" anchorCtr="0"/>
          <a:lstStyle>
            <a:lvl1pPr>
              <a:lnSpc>
                <a:spcPct val="90000"/>
              </a:lnSpc>
              <a:defRPr sz="3300" b="0" i="0">
                <a:solidFill>
                  <a:srgbClr val="0047C7"/>
                </a:solidFill>
                <a:latin typeface="Rockwell" panose="02060603020205020403" pitchFamily="18" charset="77"/>
                <a:ea typeface="Roboto" panose="02000000000000000000" pitchFamily="2" charset="0"/>
              </a:defRPr>
            </a:lvl1pPr>
          </a:lstStyle>
          <a:p>
            <a:r>
              <a:rPr lang="en-US" dirty="0"/>
              <a:t>Click to edit </a:t>
            </a:r>
            <a:br>
              <a:rPr lang="en-US" dirty="0"/>
            </a:br>
            <a:r>
              <a:rPr lang="en-US" dirty="0"/>
              <a:t>Master title style</a:t>
            </a:r>
          </a:p>
        </p:txBody>
      </p:sp>
    </p:spTree>
    <p:extLst>
      <p:ext uri="{BB962C8B-B14F-4D97-AF65-F5344CB8AC3E}">
        <p14:creationId xmlns:p14="http://schemas.microsoft.com/office/powerpoint/2010/main" val="33191862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versions step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BE98EB3-77D2-3B41-B565-7B872F2A4636}"/>
              </a:ext>
            </a:extLst>
          </p:cNvPr>
          <p:cNvSpPr>
            <a:spLocks noGrp="1"/>
          </p:cNvSpPr>
          <p:nvPr>
            <p:ph type="ftr" sz="quarter" idx="13"/>
          </p:nvPr>
        </p:nvSpPr>
        <p:spPr/>
        <p:txBody>
          <a:bodyPr/>
          <a:lstStyle/>
          <a:p>
            <a:endParaRPr lang="en-US"/>
          </a:p>
        </p:txBody>
      </p:sp>
      <p:sp>
        <p:nvSpPr>
          <p:cNvPr id="3" name="Slide Number Placeholder 2">
            <a:extLst>
              <a:ext uri="{FF2B5EF4-FFF2-40B4-BE49-F238E27FC236}">
                <a16:creationId xmlns:a16="http://schemas.microsoft.com/office/drawing/2014/main" id="{3B81BF45-6FDB-A441-9E89-7B0B4BBB3701}"/>
              </a:ext>
            </a:extLst>
          </p:cNvPr>
          <p:cNvSpPr>
            <a:spLocks noGrp="1"/>
          </p:cNvSpPr>
          <p:nvPr>
            <p:ph type="sldNum" sz="quarter" idx="14"/>
          </p:nvPr>
        </p:nvSpPr>
        <p:spPr/>
        <p:txBody>
          <a:bodyPr/>
          <a:lstStyle>
            <a:lvl1pPr>
              <a:defRPr sz="750"/>
            </a:lvl1pPr>
          </a:lstStyle>
          <a:p>
            <a:fld id="{C1FF6DA9-008F-8B48-92A6-B652298478BF}" type="slidenum">
              <a:rPr lang="en-US" smtClean="0"/>
              <a:t>‹#›</a:t>
            </a:fld>
            <a:endParaRPr lang="en-US"/>
          </a:p>
        </p:txBody>
      </p:sp>
      <p:sp>
        <p:nvSpPr>
          <p:cNvPr id="16" name="Content Placeholder 4">
            <a:extLst>
              <a:ext uri="{FF2B5EF4-FFF2-40B4-BE49-F238E27FC236}">
                <a16:creationId xmlns:a16="http://schemas.microsoft.com/office/drawing/2014/main" id="{57AB5607-CD6C-3440-976C-057FADBB3545}"/>
              </a:ext>
            </a:extLst>
          </p:cNvPr>
          <p:cNvSpPr txBox="1">
            <a:spLocks/>
          </p:cNvSpPr>
          <p:nvPr/>
        </p:nvSpPr>
        <p:spPr>
          <a:xfrm>
            <a:off x="1119186" y="4622242"/>
            <a:ext cx="3754757" cy="724484"/>
          </a:xfrm>
          <a:prstGeom prst="rect">
            <a:avLst/>
          </a:prstGeom>
        </p:spPr>
        <p:txBody>
          <a:bodyPr lIns="0" tIns="0" rIns="0" bIns="0"/>
          <a:lstStyle>
            <a:lvl1pPr marL="0" indent="0" algn="l" defTabSz="914400" rtl="0" eaLnBrk="1" latinLnBrk="0" hangingPunct="1">
              <a:lnSpc>
                <a:spcPct val="100000"/>
              </a:lnSpc>
              <a:spcBef>
                <a:spcPts val="0"/>
              </a:spcBef>
              <a:spcAft>
                <a:spcPts val="900"/>
              </a:spcAft>
              <a:buFont typeface="Arial" panose="020B0604020202020204" pitchFamily="34" charset="0"/>
              <a:buNone/>
              <a:defRPr sz="1600" b="0" i="0" kern="1200">
                <a:solidFill>
                  <a:schemeClr val="tx2"/>
                </a:solidFill>
                <a:latin typeface="+mn-lt"/>
                <a:ea typeface="Arial" charset="0"/>
                <a:cs typeface="Arial" charset="0"/>
              </a:defRPr>
            </a:lvl1pPr>
            <a:lvl2pPr marL="0" indent="0" algn="l" defTabSz="914400" rtl="0" eaLnBrk="1" latinLnBrk="0" hangingPunct="1">
              <a:lnSpc>
                <a:spcPct val="100000"/>
              </a:lnSpc>
              <a:spcBef>
                <a:spcPts val="0"/>
              </a:spcBef>
              <a:spcAft>
                <a:spcPts val="900"/>
              </a:spcAft>
              <a:buClr>
                <a:schemeClr val="tx2"/>
              </a:buClr>
              <a:buFontTx/>
              <a:buNone/>
              <a:tabLst>
                <a:tab pos="280988" algn="l"/>
              </a:tabLst>
              <a:defRPr sz="1800" b="1" i="0" kern="1200">
                <a:solidFill>
                  <a:schemeClr val="accent1"/>
                </a:solidFill>
                <a:latin typeface="+mn-lt"/>
                <a:ea typeface="Corbel" charset="0"/>
                <a:cs typeface="Corbel" charset="0"/>
              </a:defRPr>
            </a:lvl2pPr>
            <a:lvl3pPr marL="228600" indent="-227013" algn="l" defTabSz="292608" rtl="0" eaLnBrk="1" latinLnBrk="0" hangingPunct="1">
              <a:lnSpc>
                <a:spcPct val="100000"/>
              </a:lnSpc>
              <a:spcBef>
                <a:spcPts val="0"/>
              </a:spcBef>
              <a:spcAft>
                <a:spcPts val="900"/>
              </a:spcAft>
              <a:buClr>
                <a:schemeClr val="accent2"/>
              </a:buClr>
              <a:buFont typeface="Arial" panose="020B0604020202020204" pitchFamily="34" charset="0"/>
              <a:buChar char="•"/>
              <a:tabLst>
                <a:tab pos="276225" algn="l"/>
                <a:tab pos="584200" algn="l"/>
              </a:tabLst>
              <a:defRPr sz="1600" b="0" i="0" kern="1200">
                <a:solidFill>
                  <a:schemeClr val="tx2"/>
                </a:solidFill>
                <a:latin typeface="+mn-lt"/>
                <a:ea typeface="Corbel" charset="0"/>
                <a:cs typeface="Corbel" charset="0"/>
              </a:defRPr>
            </a:lvl3pPr>
            <a:lvl4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i="0" kern="1200">
                <a:solidFill>
                  <a:schemeClr val="tx2"/>
                </a:solidFill>
                <a:latin typeface="+mn-lt"/>
                <a:ea typeface="Corbel" charset="0"/>
                <a:cs typeface="Corbel" charset="0"/>
              </a:defRPr>
            </a:lvl4pPr>
            <a:lvl5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kern="1200">
                <a:solidFill>
                  <a:schemeClr val="tx2"/>
                </a:solidFill>
                <a:latin typeface="+mn-lt"/>
                <a:ea typeface="Corbel" charset="0"/>
                <a:cs typeface="Corbel" charset="0"/>
              </a:defRPr>
            </a:lvl5pPr>
            <a:lvl6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6pPr>
            <a:lvl7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7pPr>
            <a:lvl8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8pPr>
            <a:lvl9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9pPr>
          </a:lstStyle>
          <a:p>
            <a:r>
              <a:rPr lang="en-US" sz="900" dirty="0">
                <a:ea typeface="Verdana" panose="020B0604030504040204" pitchFamily="34" charset="0"/>
                <a:cs typeface="Verdana" panose="020B0604030504040204" pitchFamily="34" charset="0"/>
              </a:rPr>
              <a:t>Apply the same steps to copy and paste any headlines, text, body copy, callouts, etc. from the previous presentations into the new template.</a:t>
            </a:r>
          </a:p>
        </p:txBody>
      </p:sp>
      <p:pic>
        <p:nvPicPr>
          <p:cNvPr id="17" name="Picture 16">
            <a:extLst>
              <a:ext uri="{FF2B5EF4-FFF2-40B4-BE49-F238E27FC236}">
                <a16:creationId xmlns:a16="http://schemas.microsoft.com/office/drawing/2014/main" id="{B1952F7D-9C62-E74A-AE1C-91D2B3865A6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121867" y="1579696"/>
            <a:ext cx="3748680" cy="2813031"/>
          </a:xfrm>
          <a:prstGeom prst="rect">
            <a:avLst/>
          </a:prstGeom>
          <a:solidFill>
            <a:schemeClr val="bg2"/>
          </a:solidFill>
          <a:ln>
            <a:solidFill>
              <a:schemeClr val="tx2"/>
            </a:solidFill>
          </a:ln>
        </p:spPr>
      </p:pic>
      <p:sp>
        <p:nvSpPr>
          <p:cNvPr id="20" name="Content Placeholder 4">
            <a:extLst>
              <a:ext uri="{FF2B5EF4-FFF2-40B4-BE49-F238E27FC236}">
                <a16:creationId xmlns:a16="http://schemas.microsoft.com/office/drawing/2014/main" id="{14FEAF84-D62E-5244-8243-E6FE55C4F9BC}"/>
              </a:ext>
            </a:extLst>
          </p:cNvPr>
          <p:cNvSpPr txBox="1">
            <a:spLocks/>
          </p:cNvSpPr>
          <p:nvPr/>
        </p:nvSpPr>
        <p:spPr>
          <a:xfrm>
            <a:off x="5044678" y="4622242"/>
            <a:ext cx="3752850" cy="724484"/>
          </a:xfrm>
          <a:prstGeom prst="rect">
            <a:avLst/>
          </a:prstGeom>
        </p:spPr>
        <p:txBody>
          <a:bodyPr lIns="0" tIns="0" rIns="0" bIns="0"/>
          <a:lstStyle>
            <a:lvl1pPr marL="0" indent="0" algn="l" defTabSz="914400" rtl="0" eaLnBrk="1" latinLnBrk="0" hangingPunct="1">
              <a:lnSpc>
                <a:spcPct val="100000"/>
              </a:lnSpc>
              <a:spcBef>
                <a:spcPts val="0"/>
              </a:spcBef>
              <a:spcAft>
                <a:spcPts val="900"/>
              </a:spcAft>
              <a:buFont typeface="Arial" panose="020B0604020202020204" pitchFamily="34" charset="0"/>
              <a:buNone/>
              <a:defRPr sz="1600" b="0" i="0" kern="1200">
                <a:solidFill>
                  <a:schemeClr val="tx2"/>
                </a:solidFill>
                <a:latin typeface="+mn-lt"/>
                <a:ea typeface="Arial" charset="0"/>
                <a:cs typeface="Arial" charset="0"/>
              </a:defRPr>
            </a:lvl1pPr>
            <a:lvl2pPr marL="0" indent="0" algn="l" defTabSz="914400" rtl="0" eaLnBrk="1" latinLnBrk="0" hangingPunct="1">
              <a:lnSpc>
                <a:spcPct val="100000"/>
              </a:lnSpc>
              <a:spcBef>
                <a:spcPts val="0"/>
              </a:spcBef>
              <a:spcAft>
                <a:spcPts val="900"/>
              </a:spcAft>
              <a:buClr>
                <a:schemeClr val="tx2"/>
              </a:buClr>
              <a:buFontTx/>
              <a:buNone/>
              <a:tabLst>
                <a:tab pos="280988" algn="l"/>
              </a:tabLst>
              <a:defRPr sz="1800" b="1" i="0" kern="1200">
                <a:solidFill>
                  <a:schemeClr val="accent1"/>
                </a:solidFill>
                <a:latin typeface="+mn-lt"/>
                <a:ea typeface="Corbel" charset="0"/>
                <a:cs typeface="Corbel" charset="0"/>
              </a:defRPr>
            </a:lvl2pPr>
            <a:lvl3pPr marL="228600" indent="-227013" algn="l" defTabSz="292608" rtl="0" eaLnBrk="1" latinLnBrk="0" hangingPunct="1">
              <a:lnSpc>
                <a:spcPct val="100000"/>
              </a:lnSpc>
              <a:spcBef>
                <a:spcPts val="0"/>
              </a:spcBef>
              <a:spcAft>
                <a:spcPts val="900"/>
              </a:spcAft>
              <a:buClr>
                <a:schemeClr val="accent2"/>
              </a:buClr>
              <a:buFont typeface="Arial" panose="020B0604020202020204" pitchFamily="34" charset="0"/>
              <a:buChar char="•"/>
              <a:tabLst>
                <a:tab pos="276225" algn="l"/>
                <a:tab pos="584200" algn="l"/>
              </a:tabLst>
              <a:defRPr sz="1600" b="0" i="0" kern="1200">
                <a:solidFill>
                  <a:schemeClr val="tx2"/>
                </a:solidFill>
                <a:latin typeface="+mn-lt"/>
                <a:ea typeface="Corbel" charset="0"/>
                <a:cs typeface="Corbel" charset="0"/>
              </a:defRPr>
            </a:lvl3pPr>
            <a:lvl4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i="0" kern="1200">
                <a:solidFill>
                  <a:schemeClr val="tx2"/>
                </a:solidFill>
                <a:latin typeface="+mn-lt"/>
                <a:ea typeface="Corbel" charset="0"/>
                <a:cs typeface="Corbel" charset="0"/>
              </a:defRPr>
            </a:lvl4pPr>
            <a:lvl5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kern="1200">
                <a:solidFill>
                  <a:schemeClr val="tx2"/>
                </a:solidFill>
                <a:latin typeface="+mn-lt"/>
                <a:ea typeface="Corbel" charset="0"/>
                <a:cs typeface="Corbel" charset="0"/>
              </a:defRPr>
            </a:lvl5pPr>
            <a:lvl6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6pPr>
            <a:lvl7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7pPr>
            <a:lvl8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8pPr>
            <a:lvl9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9pPr>
          </a:lstStyle>
          <a:p>
            <a:r>
              <a:rPr lang="en-US" sz="900" dirty="0">
                <a:ea typeface="Verdana" panose="020B0604030504040204" pitchFamily="34" charset="0"/>
                <a:cs typeface="Verdana" panose="020B0604030504040204" pitchFamily="34" charset="0"/>
              </a:rPr>
              <a:t>Once all content is copied over, the preloaded indent styles can be applied to the paragraphs as needed (Subheads, bullets, etc.)</a:t>
            </a:r>
          </a:p>
        </p:txBody>
      </p:sp>
      <p:pic>
        <p:nvPicPr>
          <p:cNvPr id="21" name="Picture 20">
            <a:extLst>
              <a:ext uri="{FF2B5EF4-FFF2-40B4-BE49-F238E27FC236}">
                <a16:creationId xmlns:a16="http://schemas.microsoft.com/office/drawing/2014/main" id="{84BB0591-4F2B-BB44-AC55-427E2A0F685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709219" y="2420062"/>
            <a:ext cx="408086" cy="544115"/>
          </a:xfrm>
          <a:prstGeom prst="rect">
            <a:avLst/>
          </a:prstGeom>
        </p:spPr>
      </p:pic>
      <p:pic>
        <p:nvPicPr>
          <p:cNvPr id="22" name="Picture 21">
            <a:extLst>
              <a:ext uri="{FF2B5EF4-FFF2-40B4-BE49-F238E27FC236}">
                <a16:creationId xmlns:a16="http://schemas.microsoft.com/office/drawing/2014/main" id="{EE6B8B47-257D-064F-9755-741F9B7EBA68}"/>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5046764" y="1579696"/>
            <a:ext cx="3748679" cy="2813030"/>
          </a:xfrm>
          <a:prstGeom prst="rect">
            <a:avLst/>
          </a:prstGeom>
          <a:solidFill>
            <a:schemeClr val="bg2"/>
          </a:solidFill>
          <a:ln>
            <a:solidFill>
              <a:schemeClr val="tx2"/>
            </a:solidFill>
          </a:ln>
        </p:spPr>
      </p:pic>
      <p:sp>
        <p:nvSpPr>
          <p:cNvPr id="12" name="TextBox 11">
            <a:extLst>
              <a:ext uri="{FF2B5EF4-FFF2-40B4-BE49-F238E27FC236}">
                <a16:creationId xmlns:a16="http://schemas.microsoft.com/office/drawing/2014/main" id="{1E375AD7-DD27-A845-9ABC-884F21B9310F}"/>
              </a:ext>
            </a:extLst>
          </p:cNvPr>
          <p:cNvSpPr txBox="1"/>
          <p:nvPr/>
        </p:nvSpPr>
        <p:spPr>
          <a:xfrm>
            <a:off x="1119186" y="457200"/>
            <a:ext cx="7678342" cy="793751"/>
          </a:xfrm>
          <a:prstGeom prst="rect">
            <a:avLst/>
          </a:prstGeom>
          <a:noFill/>
        </p:spPr>
        <p:txBody>
          <a:bodyPr wrap="square" lIns="0" tIns="274320" rIns="0" bIns="0" rtlCol="0">
            <a:noAutofit/>
          </a:bodyPr>
          <a:lstStyle/>
          <a:p>
            <a:pPr marL="0" marR="0" indent="-2743200" algn="l" defTabSz="342900" rtl="0" eaLnBrk="1" fontAlgn="auto" latinLnBrk="0" hangingPunct="1">
              <a:lnSpc>
                <a:spcPct val="100000"/>
              </a:lnSpc>
              <a:spcBef>
                <a:spcPts val="0"/>
              </a:spcBef>
              <a:spcAft>
                <a:spcPts val="450"/>
              </a:spcAft>
              <a:buClrTx/>
              <a:buSzTx/>
              <a:buFontTx/>
              <a:buNone/>
              <a:tabLst/>
              <a:defRPr/>
            </a:pPr>
            <a:r>
              <a:rPr kumimoji="0" lang="en-US" sz="2250" b="0" i="0" u="none" strike="noStrike" kern="1200" cap="none" spc="0" normalizeH="0" baseline="0" noProof="0">
                <a:ln>
                  <a:noFill/>
                </a:ln>
                <a:solidFill>
                  <a:schemeClr val="accent1"/>
                </a:solidFill>
                <a:effectLst/>
                <a:uLnTx/>
                <a:uFillTx/>
                <a:latin typeface="Rockwell" panose="02060603020205020403" pitchFamily="18" charset="77"/>
                <a:ea typeface="Roboto Medium" panose="02000000000000000000" pitchFamily="2" charset="0"/>
                <a:cs typeface="Verdana" panose="020B0604030504040204" pitchFamily="34" charset="0"/>
              </a:rPr>
              <a:t>Instructions: Conversions to the new template</a:t>
            </a:r>
            <a:endParaRPr lang="en-US" sz="2250" b="0" i="0">
              <a:solidFill>
                <a:schemeClr val="accent1"/>
              </a:solidFill>
              <a:latin typeface="Rockwell" panose="02060603020205020403" pitchFamily="18" charset="77"/>
              <a:ea typeface="Roboto" panose="02000000000000000000" pitchFamily="2" charset="0"/>
              <a:cs typeface="Times New Roman" panose="02020603050405020304" pitchFamily="18" charset="0"/>
            </a:endParaRPr>
          </a:p>
        </p:txBody>
      </p:sp>
      <p:pic>
        <p:nvPicPr>
          <p:cNvPr id="14" name="Picture 13" descr="Logo, icon&#10;&#10;Description automatically generated">
            <a:extLst>
              <a:ext uri="{FF2B5EF4-FFF2-40B4-BE49-F238E27FC236}">
                <a16:creationId xmlns:a16="http://schemas.microsoft.com/office/drawing/2014/main" id="{4F49237B-DD6B-8A49-8F8B-84A5F9D2179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8161" y="372269"/>
            <a:ext cx="270272" cy="360363"/>
          </a:xfrm>
          <a:prstGeom prst="rect">
            <a:avLst/>
          </a:prstGeom>
        </p:spPr>
      </p:pic>
    </p:spTree>
    <p:extLst>
      <p:ext uri="{BB962C8B-B14F-4D97-AF65-F5344CB8AC3E}">
        <p14:creationId xmlns:p14="http://schemas.microsoft.com/office/powerpoint/2010/main" val="415550854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content 1co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Picture 5">
            <a:extLst>
              <a:ext uri="{FF2B5EF4-FFF2-40B4-BE49-F238E27FC236}">
                <a16:creationId xmlns:a16="http://schemas.microsoft.com/office/drawing/2014/main" id="{1FE286EA-2092-2B48-969E-1B5A2F8D05E4}"/>
              </a:ext>
            </a:extLst>
          </p:cNvPr>
          <p:cNvSpPr/>
          <p:nvPr/>
        </p:nvSpPr>
        <p:spPr>
          <a:xfrm>
            <a:off x="245909" y="376015"/>
            <a:ext cx="267462" cy="356616"/>
          </a:xfrm>
          <a:custGeom>
            <a:avLst/>
            <a:gdLst>
              <a:gd name="connsiteX0" fmla="*/ 227806 w 455612"/>
              <a:gd name="connsiteY0" fmla="*/ 0 h 455612"/>
              <a:gd name="connsiteX1" fmla="*/ 0 w 455612"/>
              <a:gd name="connsiteY1" fmla="*/ 227806 h 455612"/>
              <a:gd name="connsiteX2" fmla="*/ 227806 w 455612"/>
              <a:gd name="connsiteY2" fmla="*/ 455612 h 455612"/>
              <a:gd name="connsiteX3" fmla="*/ 455612 w 455612"/>
              <a:gd name="connsiteY3" fmla="*/ 227806 h 455612"/>
              <a:gd name="connsiteX4" fmla="*/ 227806 w 455612"/>
              <a:gd name="connsiteY4" fmla="*/ 0 h 455612"/>
              <a:gd name="connsiteX5" fmla="*/ 175917 w 455612"/>
              <a:gd name="connsiteY5" fmla="*/ 325256 h 455612"/>
              <a:gd name="connsiteX6" fmla="*/ 175917 w 455612"/>
              <a:gd name="connsiteY6" fmla="*/ 229072 h 455612"/>
              <a:gd name="connsiteX7" fmla="*/ 217681 w 455612"/>
              <a:gd name="connsiteY7" fmla="*/ 279695 h 455612"/>
              <a:gd name="connsiteX8" fmla="*/ 236665 w 455612"/>
              <a:gd name="connsiteY8" fmla="*/ 279695 h 455612"/>
              <a:gd name="connsiteX9" fmla="*/ 280328 w 455612"/>
              <a:gd name="connsiteY9" fmla="*/ 229072 h 455612"/>
              <a:gd name="connsiteX10" fmla="*/ 280328 w 455612"/>
              <a:gd name="connsiteY10" fmla="*/ 324624 h 455612"/>
              <a:gd name="connsiteX11" fmla="*/ 323358 w 455612"/>
              <a:gd name="connsiteY11" fmla="*/ 324624 h 455612"/>
              <a:gd name="connsiteX12" fmla="*/ 323358 w 455612"/>
              <a:gd name="connsiteY12" fmla="*/ 380309 h 455612"/>
              <a:gd name="connsiteX13" fmla="*/ 132254 w 455612"/>
              <a:gd name="connsiteY13" fmla="*/ 380309 h 455612"/>
              <a:gd name="connsiteX14" fmla="*/ 132254 w 455612"/>
              <a:gd name="connsiteY14" fmla="*/ 324624 h 455612"/>
              <a:gd name="connsiteX15" fmla="*/ 175917 w 455612"/>
              <a:gd name="connsiteY15" fmla="*/ 324624 h 455612"/>
              <a:gd name="connsiteX16" fmla="*/ 378411 w 455612"/>
              <a:gd name="connsiteY16" fmla="*/ 211353 h 455612"/>
              <a:gd name="connsiteX17" fmla="*/ 323358 w 455612"/>
              <a:gd name="connsiteY17" fmla="*/ 211353 h 455612"/>
              <a:gd name="connsiteX18" fmla="*/ 323358 w 455612"/>
              <a:gd name="connsiteY18" fmla="*/ 167691 h 455612"/>
              <a:gd name="connsiteX19" fmla="*/ 280328 w 455612"/>
              <a:gd name="connsiteY19" fmla="*/ 167691 h 455612"/>
              <a:gd name="connsiteX20" fmla="*/ 227173 w 455612"/>
              <a:gd name="connsiteY20" fmla="*/ 229704 h 455612"/>
              <a:gd name="connsiteX21" fmla="*/ 176550 w 455612"/>
              <a:gd name="connsiteY21" fmla="*/ 167691 h 455612"/>
              <a:gd name="connsiteX22" fmla="*/ 132254 w 455612"/>
              <a:gd name="connsiteY22" fmla="*/ 167691 h 455612"/>
              <a:gd name="connsiteX23" fmla="*/ 132254 w 455612"/>
              <a:gd name="connsiteY23" fmla="*/ 211353 h 455612"/>
              <a:gd name="connsiteX24" fmla="*/ 77834 w 455612"/>
              <a:gd name="connsiteY24" fmla="*/ 211353 h 455612"/>
              <a:gd name="connsiteX25" fmla="*/ 77834 w 455612"/>
              <a:gd name="connsiteY25" fmla="*/ 106309 h 455612"/>
              <a:gd name="connsiteX26" fmla="*/ 378411 w 455612"/>
              <a:gd name="connsiteY26" fmla="*/ 106309 h 455612"/>
              <a:gd name="connsiteX27" fmla="*/ 378411 w 455612"/>
              <a:gd name="connsiteY27" fmla="*/ 211353 h 455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55612" h="455612">
                <a:moveTo>
                  <a:pt x="227806" y="0"/>
                </a:moveTo>
                <a:cubicBezTo>
                  <a:pt x="101880" y="0"/>
                  <a:pt x="0" y="101880"/>
                  <a:pt x="0" y="227806"/>
                </a:cubicBezTo>
                <a:cubicBezTo>
                  <a:pt x="0" y="353732"/>
                  <a:pt x="101880" y="455612"/>
                  <a:pt x="227806" y="455612"/>
                </a:cubicBezTo>
                <a:cubicBezTo>
                  <a:pt x="353732" y="455612"/>
                  <a:pt x="455612" y="353732"/>
                  <a:pt x="455612" y="227806"/>
                </a:cubicBezTo>
                <a:cubicBezTo>
                  <a:pt x="455612" y="101880"/>
                  <a:pt x="353732" y="0"/>
                  <a:pt x="227806" y="0"/>
                </a:cubicBezTo>
                <a:close/>
                <a:moveTo>
                  <a:pt x="175917" y="325256"/>
                </a:moveTo>
                <a:lnTo>
                  <a:pt x="175917" y="229072"/>
                </a:lnTo>
                <a:lnTo>
                  <a:pt x="217681" y="279695"/>
                </a:lnTo>
                <a:lnTo>
                  <a:pt x="236665" y="279695"/>
                </a:lnTo>
                <a:lnTo>
                  <a:pt x="280328" y="229072"/>
                </a:lnTo>
                <a:lnTo>
                  <a:pt x="280328" y="324624"/>
                </a:lnTo>
                <a:lnTo>
                  <a:pt x="323358" y="324624"/>
                </a:lnTo>
                <a:lnTo>
                  <a:pt x="323358" y="380309"/>
                </a:lnTo>
                <a:lnTo>
                  <a:pt x="132254" y="380309"/>
                </a:lnTo>
                <a:lnTo>
                  <a:pt x="132254" y="324624"/>
                </a:lnTo>
                <a:lnTo>
                  <a:pt x="175917" y="324624"/>
                </a:lnTo>
                <a:close/>
                <a:moveTo>
                  <a:pt x="378411" y="211353"/>
                </a:moveTo>
                <a:lnTo>
                  <a:pt x="323358" y="211353"/>
                </a:lnTo>
                <a:lnTo>
                  <a:pt x="323358" y="167691"/>
                </a:lnTo>
                <a:lnTo>
                  <a:pt x="280328" y="167691"/>
                </a:lnTo>
                <a:lnTo>
                  <a:pt x="227173" y="229704"/>
                </a:lnTo>
                <a:lnTo>
                  <a:pt x="176550" y="167691"/>
                </a:lnTo>
                <a:lnTo>
                  <a:pt x="132254" y="167691"/>
                </a:lnTo>
                <a:lnTo>
                  <a:pt x="132254" y="211353"/>
                </a:lnTo>
                <a:lnTo>
                  <a:pt x="77834" y="211353"/>
                </a:lnTo>
                <a:lnTo>
                  <a:pt x="77834" y="106309"/>
                </a:lnTo>
                <a:lnTo>
                  <a:pt x="378411" y="106309"/>
                </a:lnTo>
                <a:lnTo>
                  <a:pt x="378411" y="211353"/>
                </a:lnTo>
                <a:close/>
              </a:path>
            </a:pathLst>
          </a:custGeom>
          <a:solidFill>
            <a:srgbClr val="FFFFFF"/>
          </a:solidFill>
          <a:ln w="6218" cap="flat">
            <a:noFill/>
            <a:prstDash val="solid"/>
            <a:miter/>
          </a:ln>
        </p:spPr>
        <p:txBody>
          <a:bodyPr rtlCol="0" anchor="ctr"/>
          <a:lstStyle/>
          <a:p>
            <a:endParaRPr lang="en-US" sz="1350"/>
          </a:p>
        </p:txBody>
      </p:sp>
      <p:sp>
        <p:nvSpPr>
          <p:cNvPr id="9" name="Content Placeholder 8">
            <a:extLst>
              <a:ext uri="{FF2B5EF4-FFF2-40B4-BE49-F238E27FC236}">
                <a16:creationId xmlns:a16="http://schemas.microsoft.com/office/drawing/2014/main" id="{71915052-D43B-2341-9EEF-BF86700831C1}"/>
              </a:ext>
            </a:extLst>
          </p:cNvPr>
          <p:cNvSpPr>
            <a:spLocks noGrp="1"/>
          </p:cNvSpPr>
          <p:nvPr>
            <p:ph sz="quarter" idx="12"/>
          </p:nvPr>
        </p:nvSpPr>
        <p:spPr>
          <a:xfrm>
            <a:off x="1109662" y="1581150"/>
            <a:ext cx="7687866" cy="4822825"/>
          </a:xfrm>
        </p:spPr>
        <p:txBody>
          <a:bodyPr rIns="1938528"/>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4">
            <a:extLst>
              <a:ext uri="{FF2B5EF4-FFF2-40B4-BE49-F238E27FC236}">
                <a16:creationId xmlns:a16="http://schemas.microsoft.com/office/drawing/2014/main" id="{F2BA0D9E-5E14-514E-A82E-9BC6CC48633C}"/>
              </a:ext>
            </a:extLst>
          </p:cNvPr>
          <p:cNvSpPr>
            <a:spLocks noGrp="1"/>
          </p:cNvSpPr>
          <p:nvPr>
            <p:ph type="title"/>
          </p:nvPr>
        </p:nvSpPr>
        <p:spPr/>
        <p:txBody>
          <a:bodyPr/>
          <a:lstStyle/>
          <a:p>
            <a:r>
              <a:rPr lang="en-US"/>
              <a:t>Click to edit Master title style</a:t>
            </a:r>
          </a:p>
        </p:txBody>
      </p:sp>
      <p:sp>
        <p:nvSpPr>
          <p:cNvPr id="6" name="Footer Placeholder 5">
            <a:extLst>
              <a:ext uri="{FF2B5EF4-FFF2-40B4-BE49-F238E27FC236}">
                <a16:creationId xmlns:a16="http://schemas.microsoft.com/office/drawing/2014/main" id="{82B0B4C8-8B08-464E-B9A4-F06D2015BB29}"/>
              </a:ext>
            </a:extLst>
          </p:cNvPr>
          <p:cNvSpPr>
            <a:spLocks noGrp="1"/>
          </p:cNvSpPr>
          <p:nvPr>
            <p:ph type="ftr" sz="quarter" idx="13"/>
          </p:nvPr>
        </p:nvSpPr>
        <p:spPr/>
        <p:txBody>
          <a:bodyPr/>
          <a:lstStyle/>
          <a:p>
            <a:r>
              <a:rPr lang="en-US"/>
              <a:t>Presentation title lorem ipsum dolor sit amet miralet  |  © Tufts Medicine 2022  |  Private and confidential. Not for redistribution.</a:t>
            </a:r>
            <a:endParaRPr lang="en-US" dirty="0"/>
          </a:p>
        </p:txBody>
      </p:sp>
      <p:sp>
        <p:nvSpPr>
          <p:cNvPr id="7" name="Slide Number Placeholder 6">
            <a:extLst>
              <a:ext uri="{FF2B5EF4-FFF2-40B4-BE49-F238E27FC236}">
                <a16:creationId xmlns:a16="http://schemas.microsoft.com/office/drawing/2014/main" id="{C9192C7E-D707-124E-A6FD-715F514FADE8}"/>
              </a:ext>
            </a:extLst>
          </p:cNvPr>
          <p:cNvSpPr>
            <a:spLocks noGrp="1"/>
          </p:cNvSpPr>
          <p:nvPr>
            <p:ph type="sldNum" sz="quarter" idx="14"/>
          </p:nvPr>
        </p:nvSpPr>
        <p:spPr/>
        <p:txBody>
          <a:bodyPr/>
          <a:lstStyle>
            <a:lvl1pPr>
              <a:defRPr sz="750"/>
            </a:lvl1pPr>
          </a:lstStyle>
          <a:p>
            <a:fld id="{63DCA5C9-2E11-4C67-86EB-AE1DE127DC64}" type="slidenum">
              <a:rPr lang="en-US" smtClean="0"/>
              <a:pPr/>
              <a:t>‹#›</a:t>
            </a:fld>
            <a:endParaRPr lang="en-US" dirty="0"/>
          </a:p>
        </p:txBody>
      </p:sp>
    </p:spTree>
    <p:extLst>
      <p:ext uri="{BB962C8B-B14F-4D97-AF65-F5344CB8AC3E}">
        <p14:creationId xmlns:p14="http://schemas.microsoft.com/office/powerpoint/2010/main" val="104221514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content full image with headlin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2BA0D9E-5E14-514E-A82E-9BC6CC48633C}"/>
              </a:ext>
            </a:extLst>
          </p:cNvPr>
          <p:cNvSpPr>
            <a:spLocks noGrp="1"/>
          </p:cNvSpPr>
          <p:nvPr>
            <p:ph type="title"/>
          </p:nvPr>
        </p:nvSpPr>
        <p:spPr/>
        <p:txBody>
          <a:bodyPr/>
          <a:lstStyle/>
          <a:p>
            <a:r>
              <a:rPr lang="en-US"/>
              <a:t>Click to edit Master title style</a:t>
            </a:r>
          </a:p>
        </p:txBody>
      </p:sp>
      <p:sp>
        <p:nvSpPr>
          <p:cNvPr id="6" name="Footer Placeholder 5">
            <a:extLst>
              <a:ext uri="{FF2B5EF4-FFF2-40B4-BE49-F238E27FC236}">
                <a16:creationId xmlns:a16="http://schemas.microsoft.com/office/drawing/2014/main" id="{82B0B4C8-8B08-464E-B9A4-F06D2015BB29}"/>
              </a:ext>
            </a:extLst>
          </p:cNvPr>
          <p:cNvSpPr>
            <a:spLocks noGrp="1"/>
          </p:cNvSpPr>
          <p:nvPr>
            <p:ph type="ftr" sz="quarter" idx="13"/>
          </p:nvPr>
        </p:nvSpPr>
        <p:spPr/>
        <p:txBody>
          <a:bodyPr/>
          <a:lstStyle/>
          <a:p>
            <a:r>
              <a:rPr lang="en-US"/>
              <a:t>Presentation title lorem ipsum dolor sit amet miralet  |  © Tufts Medicine 2022  |  Private and confidential. Not for redistribution.</a:t>
            </a:r>
            <a:endParaRPr lang="en-US" dirty="0"/>
          </a:p>
        </p:txBody>
      </p:sp>
      <p:sp>
        <p:nvSpPr>
          <p:cNvPr id="7" name="Slide Number Placeholder 6">
            <a:extLst>
              <a:ext uri="{FF2B5EF4-FFF2-40B4-BE49-F238E27FC236}">
                <a16:creationId xmlns:a16="http://schemas.microsoft.com/office/drawing/2014/main" id="{C9192C7E-D707-124E-A6FD-715F514FADE8}"/>
              </a:ext>
            </a:extLst>
          </p:cNvPr>
          <p:cNvSpPr>
            <a:spLocks noGrp="1"/>
          </p:cNvSpPr>
          <p:nvPr>
            <p:ph type="sldNum" sz="quarter" idx="14"/>
          </p:nvPr>
        </p:nvSpPr>
        <p:spPr/>
        <p:txBody>
          <a:bodyPr/>
          <a:lstStyle/>
          <a:p>
            <a:fld id="{63DCA5C9-2E11-4C67-86EB-AE1DE127DC64}" type="slidenum">
              <a:rPr lang="en-US" smtClean="0"/>
              <a:pPr/>
              <a:t>‹#›</a:t>
            </a:fld>
            <a:endParaRPr lang="en-US" dirty="0"/>
          </a:p>
        </p:txBody>
      </p:sp>
      <p:sp>
        <p:nvSpPr>
          <p:cNvPr id="8" name="Picture Placeholder 4">
            <a:extLst>
              <a:ext uri="{FF2B5EF4-FFF2-40B4-BE49-F238E27FC236}">
                <a16:creationId xmlns:a16="http://schemas.microsoft.com/office/drawing/2014/main" id="{68A0BB74-2340-FF49-8BC2-95989AFD59AF}"/>
              </a:ext>
            </a:extLst>
          </p:cNvPr>
          <p:cNvSpPr>
            <a:spLocks noGrp="1"/>
          </p:cNvSpPr>
          <p:nvPr>
            <p:ph type="pic" sz="quarter" idx="23"/>
          </p:nvPr>
        </p:nvSpPr>
        <p:spPr>
          <a:xfrm>
            <a:off x="1109663" y="1581150"/>
            <a:ext cx="7685484" cy="4822825"/>
          </a:xfrm>
          <a:solidFill>
            <a:schemeClr val="bg1">
              <a:lumMod val="75000"/>
            </a:schemeClr>
          </a:solidFill>
        </p:spPr>
        <p:txBody>
          <a:bodyPr tIns="2651760"/>
          <a:lstStyle>
            <a:lvl1pPr algn="ctr">
              <a:defRPr/>
            </a:lvl1pPr>
          </a:lstStyle>
          <a:p>
            <a:r>
              <a:rPr lang="en-US"/>
              <a:t>Click icon to add picture</a:t>
            </a:r>
          </a:p>
        </p:txBody>
      </p:sp>
      <p:sp>
        <p:nvSpPr>
          <p:cNvPr id="9" name="Picture 5">
            <a:extLst>
              <a:ext uri="{FF2B5EF4-FFF2-40B4-BE49-F238E27FC236}">
                <a16:creationId xmlns:a16="http://schemas.microsoft.com/office/drawing/2014/main" id="{8CDDCB67-33FA-A240-B821-E512E8E2B6F4}"/>
              </a:ext>
            </a:extLst>
          </p:cNvPr>
          <p:cNvSpPr/>
          <p:nvPr/>
        </p:nvSpPr>
        <p:spPr>
          <a:xfrm>
            <a:off x="245909" y="376015"/>
            <a:ext cx="267462" cy="356616"/>
          </a:xfrm>
          <a:custGeom>
            <a:avLst/>
            <a:gdLst>
              <a:gd name="connsiteX0" fmla="*/ 227806 w 455612"/>
              <a:gd name="connsiteY0" fmla="*/ 0 h 455612"/>
              <a:gd name="connsiteX1" fmla="*/ 0 w 455612"/>
              <a:gd name="connsiteY1" fmla="*/ 227806 h 455612"/>
              <a:gd name="connsiteX2" fmla="*/ 227806 w 455612"/>
              <a:gd name="connsiteY2" fmla="*/ 455612 h 455612"/>
              <a:gd name="connsiteX3" fmla="*/ 455612 w 455612"/>
              <a:gd name="connsiteY3" fmla="*/ 227806 h 455612"/>
              <a:gd name="connsiteX4" fmla="*/ 227806 w 455612"/>
              <a:gd name="connsiteY4" fmla="*/ 0 h 455612"/>
              <a:gd name="connsiteX5" fmla="*/ 175917 w 455612"/>
              <a:gd name="connsiteY5" fmla="*/ 325256 h 455612"/>
              <a:gd name="connsiteX6" fmla="*/ 175917 w 455612"/>
              <a:gd name="connsiteY6" fmla="*/ 229072 h 455612"/>
              <a:gd name="connsiteX7" fmla="*/ 217681 w 455612"/>
              <a:gd name="connsiteY7" fmla="*/ 279695 h 455612"/>
              <a:gd name="connsiteX8" fmla="*/ 236665 w 455612"/>
              <a:gd name="connsiteY8" fmla="*/ 279695 h 455612"/>
              <a:gd name="connsiteX9" fmla="*/ 280328 w 455612"/>
              <a:gd name="connsiteY9" fmla="*/ 229072 h 455612"/>
              <a:gd name="connsiteX10" fmla="*/ 280328 w 455612"/>
              <a:gd name="connsiteY10" fmla="*/ 324624 h 455612"/>
              <a:gd name="connsiteX11" fmla="*/ 323358 w 455612"/>
              <a:gd name="connsiteY11" fmla="*/ 324624 h 455612"/>
              <a:gd name="connsiteX12" fmla="*/ 323358 w 455612"/>
              <a:gd name="connsiteY12" fmla="*/ 380309 h 455612"/>
              <a:gd name="connsiteX13" fmla="*/ 132254 w 455612"/>
              <a:gd name="connsiteY13" fmla="*/ 380309 h 455612"/>
              <a:gd name="connsiteX14" fmla="*/ 132254 w 455612"/>
              <a:gd name="connsiteY14" fmla="*/ 324624 h 455612"/>
              <a:gd name="connsiteX15" fmla="*/ 175917 w 455612"/>
              <a:gd name="connsiteY15" fmla="*/ 324624 h 455612"/>
              <a:gd name="connsiteX16" fmla="*/ 378411 w 455612"/>
              <a:gd name="connsiteY16" fmla="*/ 211353 h 455612"/>
              <a:gd name="connsiteX17" fmla="*/ 323358 w 455612"/>
              <a:gd name="connsiteY17" fmla="*/ 211353 h 455612"/>
              <a:gd name="connsiteX18" fmla="*/ 323358 w 455612"/>
              <a:gd name="connsiteY18" fmla="*/ 167691 h 455612"/>
              <a:gd name="connsiteX19" fmla="*/ 280328 w 455612"/>
              <a:gd name="connsiteY19" fmla="*/ 167691 h 455612"/>
              <a:gd name="connsiteX20" fmla="*/ 227173 w 455612"/>
              <a:gd name="connsiteY20" fmla="*/ 229704 h 455612"/>
              <a:gd name="connsiteX21" fmla="*/ 176550 w 455612"/>
              <a:gd name="connsiteY21" fmla="*/ 167691 h 455612"/>
              <a:gd name="connsiteX22" fmla="*/ 132254 w 455612"/>
              <a:gd name="connsiteY22" fmla="*/ 167691 h 455612"/>
              <a:gd name="connsiteX23" fmla="*/ 132254 w 455612"/>
              <a:gd name="connsiteY23" fmla="*/ 211353 h 455612"/>
              <a:gd name="connsiteX24" fmla="*/ 77834 w 455612"/>
              <a:gd name="connsiteY24" fmla="*/ 211353 h 455612"/>
              <a:gd name="connsiteX25" fmla="*/ 77834 w 455612"/>
              <a:gd name="connsiteY25" fmla="*/ 106309 h 455612"/>
              <a:gd name="connsiteX26" fmla="*/ 378411 w 455612"/>
              <a:gd name="connsiteY26" fmla="*/ 106309 h 455612"/>
              <a:gd name="connsiteX27" fmla="*/ 378411 w 455612"/>
              <a:gd name="connsiteY27" fmla="*/ 211353 h 455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55612" h="455612">
                <a:moveTo>
                  <a:pt x="227806" y="0"/>
                </a:moveTo>
                <a:cubicBezTo>
                  <a:pt x="101880" y="0"/>
                  <a:pt x="0" y="101880"/>
                  <a:pt x="0" y="227806"/>
                </a:cubicBezTo>
                <a:cubicBezTo>
                  <a:pt x="0" y="353732"/>
                  <a:pt x="101880" y="455612"/>
                  <a:pt x="227806" y="455612"/>
                </a:cubicBezTo>
                <a:cubicBezTo>
                  <a:pt x="353732" y="455612"/>
                  <a:pt x="455612" y="353732"/>
                  <a:pt x="455612" y="227806"/>
                </a:cubicBezTo>
                <a:cubicBezTo>
                  <a:pt x="455612" y="101880"/>
                  <a:pt x="353732" y="0"/>
                  <a:pt x="227806" y="0"/>
                </a:cubicBezTo>
                <a:close/>
                <a:moveTo>
                  <a:pt x="175917" y="325256"/>
                </a:moveTo>
                <a:lnTo>
                  <a:pt x="175917" y="229072"/>
                </a:lnTo>
                <a:lnTo>
                  <a:pt x="217681" y="279695"/>
                </a:lnTo>
                <a:lnTo>
                  <a:pt x="236665" y="279695"/>
                </a:lnTo>
                <a:lnTo>
                  <a:pt x="280328" y="229072"/>
                </a:lnTo>
                <a:lnTo>
                  <a:pt x="280328" y="324624"/>
                </a:lnTo>
                <a:lnTo>
                  <a:pt x="323358" y="324624"/>
                </a:lnTo>
                <a:lnTo>
                  <a:pt x="323358" y="380309"/>
                </a:lnTo>
                <a:lnTo>
                  <a:pt x="132254" y="380309"/>
                </a:lnTo>
                <a:lnTo>
                  <a:pt x="132254" y="324624"/>
                </a:lnTo>
                <a:lnTo>
                  <a:pt x="175917" y="324624"/>
                </a:lnTo>
                <a:close/>
                <a:moveTo>
                  <a:pt x="378411" y="211353"/>
                </a:moveTo>
                <a:lnTo>
                  <a:pt x="323358" y="211353"/>
                </a:lnTo>
                <a:lnTo>
                  <a:pt x="323358" y="167691"/>
                </a:lnTo>
                <a:lnTo>
                  <a:pt x="280328" y="167691"/>
                </a:lnTo>
                <a:lnTo>
                  <a:pt x="227173" y="229704"/>
                </a:lnTo>
                <a:lnTo>
                  <a:pt x="176550" y="167691"/>
                </a:lnTo>
                <a:lnTo>
                  <a:pt x="132254" y="167691"/>
                </a:lnTo>
                <a:lnTo>
                  <a:pt x="132254" y="211353"/>
                </a:lnTo>
                <a:lnTo>
                  <a:pt x="77834" y="211353"/>
                </a:lnTo>
                <a:lnTo>
                  <a:pt x="77834" y="106309"/>
                </a:lnTo>
                <a:lnTo>
                  <a:pt x="378411" y="106309"/>
                </a:lnTo>
                <a:lnTo>
                  <a:pt x="378411" y="211353"/>
                </a:lnTo>
                <a:close/>
              </a:path>
            </a:pathLst>
          </a:custGeom>
          <a:solidFill>
            <a:srgbClr val="FFFFFF"/>
          </a:solidFill>
          <a:ln w="6218" cap="flat">
            <a:noFill/>
            <a:prstDash val="solid"/>
            <a:miter/>
          </a:ln>
        </p:spPr>
        <p:txBody>
          <a:bodyPr rtlCol="0" anchor="ctr"/>
          <a:lstStyle/>
          <a:p>
            <a:endParaRPr lang="en-US" sz="1350"/>
          </a:p>
        </p:txBody>
      </p:sp>
    </p:spTree>
    <p:extLst>
      <p:ext uri="{BB962C8B-B14F-4D97-AF65-F5344CB8AC3E}">
        <p14:creationId xmlns:p14="http://schemas.microsoft.com/office/powerpoint/2010/main" val="190348577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content full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Picture Placeholder 3">
            <a:extLst>
              <a:ext uri="{FF2B5EF4-FFF2-40B4-BE49-F238E27FC236}">
                <a16:creationId xmlns:a16="http://schemas.microsoft.com/office/drawing/2014/main" id="{7BEE3138-6B02-C347-A590-9B766E7E1B05}"/>
              </a:ext>
            </a:extLst>
          </p:cNvPr>
          <p:cNvSpPr>
            <a:spLocks noGrp="1"/>
          </p:cNvSpPr>
          <p:nvPr>
            <p:ph type="pic" sz="quarter" idx="10"/>
          </p:nvPr>
        </p:nvSpPr>
        <p:spPr>
          <a:xfrm>
            <a:off x="1109662" y="454024"/>
            <a:ext cx="7687866" cy="5942014"/>
          </a:xfrm>
          <a:solidFill>
            <a:schemeClr val="bg1">
              <a:lumMod val="75000"/>
            </a:schemeClr>
          </a:solidFill>
        </p:spPr>
        <p:txBody>
          <a:bodyPr tIns="2468880"/>
          <a:lstStyle>
            <a:lvl1pPr algn="ctr">
              <a:defRPr>
                <a:solidFill>
                  <a:schemeClr val="tx2"/>
                </a:solidFill>
              </a:defRPr>
            </a:lvl1pPr>
          </a:lstStyle>
          <a:p>
            <a:r>
              <a:rPr lang="en-US"/>
              <a:t>Click icon to add picture</a:t>
            </a:r>
          </a:p>
        </p:txBody>
      </p:sp>
      <p:sp>
        <p:nvSpPr>
          <p:cNvPr id="3" name="Footer Placeholder 2">
            <a:extLst>
              <a:ext uri="{FF2B5EF4-FFF2-40B4-BE49-F238E27FC236}">
                <a16:creationId xmlns:a16="http://schemas.microsoft.com/office/drawing/2014/main" id="{97E92132-40F9-DF45-A214-EF527D96CA32}"/>
              </a:ext>
            </a:extLst>
          </p:cNvPr>
          <p:cNvSpPr>
            <a:spLocks noGrp="1"/>
          </p:cNvSpPr>
          <p:nvPr>
            <p:ph type="ftr" sz="quarter" idx="12"/>
          </p:nvPr>
        </p:nvSpPr>
        <p:spPr/>
        <p:txBody>
          <a:bodyPr/>
          <a:lstStyle/>
          <a:p>
            <a:pPr lvl="8"/>
            <a:r>
              <a:rPr lang="en-US"/>
              <a:t>Presentation title lorem ipsum dolor sit amet miralet  |  © Tufts Medicine 2022  |  Private and confidential. Not for redistribution.</a:t>
            </a:r>
            <a:endParaRPr lang="en-US" dirty="0"/>
          </a:p>
        </p:txBody>
      </p:sp>
      <p:sp>
        <p:nvSpPr>
          <p:cNvPr id="4" name="Slide Number Placeholder 3">
            <a:extLst>
              <a:ext uri="{FF2B5EF4-FFF2-40B4-BE49-F238E27FC236}">
                <a16:creationId xmlns:a16="http://schemas.microsoft.com/office/drawing/2014/main" id="{8462FA05-83B8-1345-9894-31CC66447F91}"/>
              </a:ext>
            </a:extLst>
          </p:cNvPr>
          <p:cNvSpPr>
            <a:spLocks noGrp="1"/>
          </p:cNvSpPr>
          <p:nvPr>
            <p:ph type="sldNum" sz="quarter" idx="13"/>
          </p:nvPr>
        </p:nvSpPr>
        <p:spPr/>
        <p:txBody>
          <a:bodyPr/>
          <a:lstStyle/>
          <a:p>
            <a:fld id="{63DCA5C9-2E11-4C67-86EB-AE1DE127DC64}" type="slidenum">
              <a:rPr lang="en-US" smtClean="0"/>
              <a:pPr/>
              <a:t>‹#›</a:t>
            </a:fld>
            <a:endParaRPr lang="en-US" dirty="0"/>
          </a:p>
        </p:txBody>
      </p:sp>
      <p:sp>
        <p:nvSpPr>
          <p:cNvPr id="6" name="Picture 5">
            <a:extLst>
              <a:ext uri="{FF2B5EF4-FFF2-40B4-BE49-F238E27FC236}">
                <a16:creationId xmlns:a16="http://schemas.microsoft.com/office/drawing/2014/main" id="{F1A2AA47-C422-AD40-888C-5F0D66638451}"/>
              </a:ext>
            </a:extLst>
          </p:cNvPr>
          <p:cNvSpPr/>
          <p:nvPr/>
        </p:nvSpPr>
        <p:spPr>
          <a:xfrm>
            <a:off x="245909" y="376015"/>
            <a:ext cx="267462" cy="356616"/>
          </a:xfrm>
          <a:custGeom>
            <a:avLst/>
            <a:gdLst>
              <a:gd name="connsiteX0" fmla="*/ 227806 w 455612"/>
              <a:gd name="connsiteY0" fmla="*/ 0 h 455612"/>
              <a:gd name="connsiteX1" fmla="*/ 0 w 455612"/>
              <a:gd name="connsiteY1" fmla="*/ 227806 h 455612"/>
              <a:gd name="connsiteX2" fmla="*/ 227806 w 455612"/>
              <a:gd name="connsiteY2" fmla="*/ 455612 h 455612"/>
              <a:gd name="connsiteX3" fmla="*/ 455612 w 455612"/>
              <a:gd name="connsiteY3" fmla="*/ 227806 h 455612"/>
              <a:gd name="connsiteX4" fmla="*/ 227806 w 455612"/>
              <a:gd name="connsiteY4" fmla="*/ 0 h 455612"/>
              <a:gd name="connsiteX5" fmla="*/ 175917 w 455612"/>
              <a:gd name="connsiteY5" fmla="*/ 325256 h 455612"/>
              <a:gd name="connsiteX6" fmla="*/ 175917 w 455612"/>
              <a:gd name="connsiteY6" fmla="*/ 229072 h 455612"/>
              <a:gd name="connsiteX7" fmla="*/ 217681 w 455612"/>
              <a:gd name="connsiteY7" fmla="*/ 279695 h 455612"/>
              <a:gd name="connsiteX8" fmla="*/ 236665 w 455612"/>
              <a:gd name="connsiteY8" fmla="*/ 279695 h 455612"/>
              <a:gd name="connsiteX9" fmla="*/ 280328 w 455612"/>
              <a:gd name="connsiteY9" fmla="*/ 229072 h 455612"/>
              <a:gd name="connsiteX10" fmla="*/ 280328 w 455612"/>
              <a:gd name="connsiteY10" fmla="*/ 324624 h 455612"/>
              <a:gd name="connsiteX11" fmla="*/ 323358 w 455612"/>
              <a:gd name="connsiteY11" fmla="*/ 324624 h 455612"/>
              <a:gd name="connsiteX12" fmla="*/ 323358 w 455612"/>
              <a:gd name="connsiteY12" fmla="*/ 380309 h 455612"/>
              <a:gd name="connsiteX13" fmla="*/ 132254 w 455612"/>
              <a:gd name="connsiteY13" fmla="*/ 380309 h 455612"/>
              <a:gd name="connsiteX14" fmla="*/ 132254 w 455612"/>
              <a:gd name="connsiteY14" fmla="*/ 324624 h 455612"/>
              <a:gd name="connsiteX15" fmla="*/ 175917 w 455612"/>
              <a:gd name="connsiteY15" fmla="*/ 324624 h 455612"/>
              <a:gd name="connsiteX16" fmla="*/ 378411 w 455612"/>
              <a:gd name="connsiteY16" fmla="*/ 211353 h 455612"/>
              <a:gd name="connsiteX17" fmla="*/ 323358 w 455612"/>
              <a:gd name="connsiteY17" fmla="*/ 211353 h 455612"/>
              <a:gd name="connsiteX18" fmla="*/ 323358 w 455612"/>
              <a:gd name="connsiteY18" fmla="*/ 167691 h 455612"/>
              <a:gd name="connsiteX19" fmla="*/ 280328 w 455612"/>
              <a:gd name="connsiteY19" fmla="*/ 167691 h 455612"/>
              <a:gd name="connsiteX20" fmla="*/ 227173 w 455612"/>
              <a:gd name="connsiteY20" fmla="*/ 229704 h 455612"/>
              <a:gd name="connsiteX21" fmla="*/ 176550 w 455612"/>
              <a:gd name="connsiteY21" fmla="*/ 167691 h 455612"/>
              <a:gd name="connsiteX22" fmla="*/ 132254 w 455612"/>
              <a:gd name="connsiteY22" fmla="*/ 167691 h 455612"/>
              <a:gd name="connsiteX23" fmla="*/ 132254 w 455612"/>
              <a:gd name="connsiteY23" fmla="*/ 211353 h 455612"/>
              <a:gd name="connsiteX24" fmla="*/ 77834 w 455612"/>
              <a:gd name="connsiteY24" fmla="*/ 211353 h 455612"/>
              <a:gd name="connsiteX25" fmla="*/ 77834 w 455612"/>
              <a:gd name="connsiteY25" fmla="*/ 106309 h 455612"/>
              <a:gd name="connsiteX26" fmla="*/ 378411 w 455612"/>
              <a:gd name="connsiteY26" fmla="*/ 106309 h 455612"/>
              <a:gd name="connsiteX27" fmla="*/ 378411 w 455612"/>
              <a:gd name="connsiteY27" fmla="*/ 211353 h 455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55612" h="455612">
                <a:moveTo>
                  <a:pt x="227806" y="0"/>
                </a:moveTo>
                <a:cubicBezTo>
                  <a:pt x="101880" y="0"/>
                  <a:pt x="0" y="101880"/>
                  <a:pt x="0" y="227806"/>
                </a:cubicBezTo>
                <a:cubicBezTo>
                  <a:pt x="0" y="353732"/>
                  <a:pt x="101880" y="455612"/>
                  <a:pt x="227806" y="455612"/>
                </a:cubicBezTo>
                <a:cubicBezTo>
                  <a:pt x="353732" y="455612"/>
                  <a:pt x="455612" y="353732"/>
                  <a:pt x="455612" y="227806"/>
                </a:cubicBezTo>
                <a:cubicBezTo>
                  <a:pt x="455612" y="101880"/>
                  <a:pt x="353732" y="0"/>
                  <a:pt x="227806" y="0"/>
                </a:cubicBezTo>
                <a:close/>
                <a:moveTo>
                  <a:pt x="175917" y="325256"/>
                </a:moveTo>
                <a:lnTo>
                  <a:pt x="175917" y="229072"/>
                </a:lnTo>
                <a:lnTo>
                  <a:pt x="217681" y="279695"/>
                </a:lnTo>
                <a:lnTo>
                  <a:pt x="236665" y="279695"/>
                </a:lnTo>
                <a:lnTo>
                  <a:pt x="280328" y="229072"/>
                </a:lnTo>
                <a:lnTo>
                  <a:pt x="280328" y="324624"/>
                </a:lnTo>
                <a:lnTo>
                  <a:pt x="323358" y="324624"/>
                </a:lnTo>
                <a:lnTo>
                  <a:pt x="323358" y="380309"/>
                </a:lnTo>
                <a:lnTo>
                  <a:pt x="132254" y="380309"/>
                </a:lnTo>
                <a:lnTo>
                  <a:pt x="132254" y="324624"/>
                </a:lnTo>
                <a:lnTo>
                  <a:pt x="175917" y="324624"/>
                </a:lnTo>
                <a:close/>
                <a:moveTo>
                  <a:pt x="378411" y="211353"/>
                </a:moveTo>
                <a:lnTo>
                  <a:pt x="323358" y="211353"/>
                </a:lnTo>
                <a:lnTo>
                  <a:pt x="323358" y="167691"/>
                </a:lnTo>
                <a:lnTo>
                  <a:pt x="280328" y="167691"/>
                </a:lnTo>
                <a:lnTo>
                  <a:pt x="227173" y="229704"/>
                </a:lnTo>
                <a:lnTo>
                  <a:pt x="176550" y="167691"/>
                </a:lnTo>
                <a:lnTo>
                  <a:pt x="132254" y="167691"/>
                </a:lnTo>
                <a:lnTo>
                  <a:pt x="132254" y="211353"/>
                </a:lnTo>
                <a:lnTo>
                  <a:pt x="77834" y="211353"/>
                </a:lnTo>
                <a:lnTo>
                  <a:pt x="77834" y="106309"/>
                </a:lnTo>
                <a:lnTo>
                  <a:pt x="378411" y="106309"/>
                </a:lnTo>
                <a:lnTo>
                  <a:pt x="378411" y="211353"/>
                </a:lnTo>
                <a:close/>
              </a:path>
            </a:pathLst>
          </a:custGeom>
          <a:solidFill>
            <a:srgbClr val="FFFFFF"/>
          </a:solidFill>
          <a:ln w="6218" cap="flat">
            <a:noFill/>
            <a:prstDash val="solid"/>
            <a:miter/>
          </a:ln>
        </p:spPr>
        <p:txBody>
          <a:bodyPr rtlCol="0" anchor="ctr"/>
          <a:lstStyle/>
          <a:p>
            <a:endParaRPr lang="en-US" sz="1350"/>
          </a:p>
        </p:txBody>
      </p:sp>
    </p:spTree>
    <p:extLst>
      <p:ext uri="{BB962C8B-B14F-4D97-AF65-F5344CB8AC3E}">
        <p14:creationId xmlns:p14="http://schemas.microsoft.com/office/powerpoint/2010/main" val="54431985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content full ch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CC03AD9B-D8B3-2742-A2D7-5B7D9A3A5D7D}"/>
              </a:ext>
            </a:extLst>
          </p:cNvPr>
          <p:cNvSpPr>
            <a:spLocks noGrp="1"/>
          </p:cNvSpPr>
          <p:nvPr>
            <p:ph type="ftr" sz="quarter" idx="18"/>
          </p:nvPr>
        </p:nvSpPr>
        <p:spPr/>
        <p:txBody>
          <a:bodyPr/>
          <a:lstStyle/>
          <a:p>
            <a:r>
              <a:rPr lang="en-US"/>
              <a:t>Presentation title lorem ipsum dolor sit amet miralet  |  © Tufts Medicine 2022  |  Private and confidential. Not for redistribution.</a:t>
            </a:r>
            <a:endParaRPr lang="en-US" dirty="0"/>
          </a:p>
        </p:txBody>
      </p:sp>
      <p:sp>
        <p:nvSpPr>
          <p:cNvPr id="4" name="Slide Number Placeholder 3">
            <a:extLst>
              <a:ext uri="{FF2B5EF4-FFF2-40B4-BE49-F238E27FC236}">
                <a16:creationId xmlns:a16="http://schemas.microsoft.com/office/drawing/2014/main" id="{8B8BE58B-E3A5-FA4D-9A44-514690C44A95}"/>
              </a:ext>
            </a:extLst>
          </p:cNvPr>
          <p:cNvSpPr>
            <a:spLocks noGrp="1"/>
          </p:cNvSpPr>
          <p:nvPr>
            <p:ph type="sldNum" sz="quarter" idx="19"/>
          </p:nvPr>
        </p:nvSpPr>
        <p:spPr/>
        <p:txBody>
          <a:bodyPr/>
          <a:lstStyle/>
          <a:p>
            <a:fld id="{63DCA5C9-2E11-4C67-86EB-AE1DE127DC64}" type="slidenum">
              <a:rPr lang="en-US" smtClean="0"/>
              <a:pPr/>
              <a:t>‹#›</a:t>
            </a:fld>
            <a:endParaRPr lang="en-US" dirty="0"/>
          </a:p>
        </p:txBody>
      </p:sp>
      <p:sp>
        <p:nvSpPr>
          <p:cNvPr id="7" name="Chart Placeholder 6">
            <a:extLst>
              <a:ext uri="{FF2B5EF4-FFF2-40B4-BE49-F238E27FC236}">
                <a16:creationId xmlns:a16="http://schemas.microsoft.com/office/drawing/2014/main" id="{0203C4E6-EC7C-1F40-86EA-065A6220FC54}"/>
              </a:ext>
            </a:extLst>
          </p:cNvPr>
          <p:cNvSpPr>
            <a:spLocks noGrp="1"/>
          </p:cNvSpPr>
          <p:nvPr>
            <p:ph type="chart" sz="quarter" idx="20"/>
          </p:nvPr>
        </p:nvSpPr>
        <p:spPr>
          <a:xfrm>
            <a:off x="1109662" y="454026"/>
            <a:ext cx="7687866" cy="5949950"/>
          </a:xfrm>
          <a:pattFill prst="pct10">
            <a:fgClr>
              <a:schemeClr val="tx1"/>
            </a:fgClr>
            <a:bgClr>
              <a:schemeClr val="bg1"/>
            </a:bgClr>
          </a:pattFill>
        </p:spPr>
        <p:txBody>
          <a:bodyPr tIns="2560320"/>
          <a:lstStyle>
            <a:lvl1pPr algn="ctr">
              <a:defRPr/>
            </a:lvl1pPr>
          </a:lstStyle>
          <a:p>
            <a:r>
              <a:rPr lang="en-US"/>
              <a:t>Click icon to add chart</a:t>
            </a:r>
          </a:p>
        </p:txBody>
      </p:sp>
      <p:sp>
        <p:nvSpPr>
          <p:cNvPr id="6" name="Picture 5">
            <a:extLst>
              <a:ext uri="{FF2B5EF4-FFF2-40B4-BE49-F238E27FC236}">
                <a16:creationId xmlns:a16="http://schemas.microsoft.com/office/drawing/2014/main" id="{29BD7782-4E99-6342-9724-69F3DEFE9764}"/>
              </a:ext>
            </a:extLst>
          </p:cNvPr>
          <p:cNvSpPr/>
          <p:nvPr/>
        </p:nvSpPr>
        <p:spPr>
          <a:xfrm>
            <a:off x="245909" y="376015"/>
            <a:ext cx="267462" cy="356616"/>
          </a:xfrm>
          <a:custGeom>
            <a:avLst/>
            <a:gdLst>
              <a:gd name="connsiteX0" fmla="*/ 227806 w 455612"/>
              <a:gd name="connsiteY0" fmla="*/ 0 h 455612"/>
              <a:gd name="connsiteX1" fmla="*/ 0 w 455612"/>
              <a:gd name="connsiteY1" fmla="*/ 227806 h 455612"/>
              <a:gd name="connsiteX2" fmla="*/ 227806 w 455612"/>
              <a:gd name="connsiteY2" fmla="*/ 455612 h 455612"/>
              <a:gd name="connsiteX3" fmla="*/ 455612 w 455612"/>
              <a:gd name="connsiteY3" fmla="*/ 227806 h 455612"/>
              <a:gd name="connsiteX4" fmla="*/ 227806 w 455612"/>
              <a:gd name="connsiteY4" fmla="*/ 0 h 455612"/>
              <a:gd name="connsiteX5" fmla="*/ 175917 w 455612"/>
              <a:gd name="connsiteY5" fmla="*/ 325256 h 455612"/>
              <a:gd name="connsiteX6" fmla="*/ 175917 w 455612"/>
              <a:gd name="connsiteY6" fmla="*/ 229072 h 455612"/>
              <a:gd name="connsiteX7" fmla="*/ 217681 w 455612"/>
              <a:gd name="connsiteY7" fmla="*/ 279695 h 455612"/>
              <a:gd name="connsiteX8" fmla="*/ 236665 w 455612"/>
              <a:gd name="connsiteY8" fmla="*/ 279695 h 455612"/>
              <a:gd name="connsiteX9" fmla="*/ 280328 w 455612"/>
              <a:gd name="connsiteY9" fmla="*/ 229072 h 455612"/>
              <a:gd name="connsiteX10" fmla="*/ 280328 w 455612"/>
              <a:gd name="connsiteY10" fmla="*/ 324624 h 455612"/>
              <a:gd name="connsiteX11" fmla="*/ 323358 w 455612"/>
              <a:gd name="connsiteY11" fmla="*/ 324624 h 455612"/>
              <a:gd name="connsiteX12" fmla="*/ 323358 w 455612"/>
              <a:gd name="connsiteY12" fmla="*/ 380309 h 455612"/>
              <a:gd name="connsiteX13" fmla="*/ 132254 w 455612"/>
              <a:gd name="connsiteY13" fmla="*/ 380309 h 455612"/>
              <a:gd name="connsiteX14" fmla="*/ 132254 w 455612"/>
              <a:gd name="connsiteY14" fmla="*/ 324624 h 455612"/>
              <a:gd name="connsiteX15" fmla="*/ 175917 w 455612"/>
              <a:gd name="connsiteY15" fmla="*/ 324624 h 455612"/>
              <a:gd name="connsiteX16" fmla="*/ 378411 w 455612"/>
              <a:gd name="connsiteY16" fmla="*/ 211353 h 455612"/>
              <a:gd name="connsiteX17" fmla="*/ 323358 w 455612"/>
              <a:gd name="connsiteY17" fmla="*/ 211353 h 455612"/>
              <a:gd name="connsiteX18" fmla="*/ 323358 w 455612"/>
              <a:gd name="connsiteY18" fmla="*/ 167691 h 455612"/>
              <a:gd name="connsiteX19" fmla="*/ 280328 w 455612"/>
              <a:gd name="connsiteY19" fmla="*/ 167691 h 455612"/>
              <a:gd name="connsiteX20" fmla="*/ 227173 w 455612"/>
              <a:gd name="connsiteY20" fmla="*/ 229704 h 455612"/>
              <a:gd name="connsiteX21" fmla="*/ 176550 w 455612"/>
              <a:gd name="connsiteY21" fmla="*/ 167691 h 455612"/>
              <a:gd name="connsiteX22" fmla="*/ 132254 w 455612"/>
              <a:gd name="connsiteY22" fmla="*/ 167691 h 455612"/>
              <a:gd name="connsiteX23" fmla="*/ 132254 w 455612"/>
              <a:gd name="connsiteY23" fmla="*/ 211353 h 455612"/>
              <a:gd name="connsiteX24" fmla="*/ 77834 w 455612"/>
              <a:gd name="connsiteY24" fmla="*/ 211353 h 455612"/>
              <a:gd name="connsiteX25" fmla="*/ 77834 w 455612"/>
              <a:gd name="connsiteY25" fmla="*/ 106309 h 455612"/>
              <a:gd name="connsiteX26" fmla="*/ 378411 w 455612"/>
              <a:gd name="connsiteY26" fmla="*/ 106309 h 455612"/>
              <a:gd name="connsiteX27" fmla="*/ 378411 w 455612"/>
              <a:gd name="connsiteY27" fmla="*/ 211353 h 455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55612" h="455612">
                <a:moveTo>
                  <a:pt x="227806" y="0"/>
                </a:moveTo>
                <a:cubicBezTo>
                  <a:pt x="101880" y="0"/>
                  <a:pt x="0" y="101880"/>
                  <a:pt x="0" y="227806"/>
                </a:cubicBezTo>
                <a:cubicBezTo>
                  <a:pt x="0" y="353732"/>
                  <a:pt x="101880" y="455612"/>
                  <a:pt x="227806" y="455612"/>
                </a:cubicBezTo>
                <a:cubicBezTo>
                  <a:pt x="353732" y="455612"/>
                  <a:pt x="455612" y="353732"/>
                  <a:pt x="455612" y="227806"/>
                </a:cubicBezTo>
                <a:cubicBezTo>
                  <a:pt x="455612" y="101880"/>
                  <a:pt x="353732" y="0"/>
                  <a:pt x="227806" y="0"/>
                </a:cubicBezTo>
                <a:close/>
                <a:moveTo>
                  <a:pt x="175917" y="325256"/>
                </a:moveTo>
                <a:lnTo>
                  <a:pt x="175917" y="229072"/>
                </a:lnTo>
                <a:lnTo>
                  <a:pt x="217681" y="279695"/>
                </a:lnTo>
                <a:lnTo>
                  <a:pt x="236665" y="279695"/>
                </a:lnTo>
                <a:lnTo>
                  <a:pt x="280328" y="229072"/>
                </a:lnTo>
                <a:lnTo>
                  <a:pt x="280328" y="324624"/>
                </a:lnTo>
                <a:lnTo>
                  <a:pt x="323358" y="324624"/>
                </a:lnTo>
                <a:lnTo>
                  <a:pt x="323358" y="380309"/>
                </a:lnTo>
                <a:lnTo>
                  <a:pt x="132254" y="380309"/>
                </a:lnTo>
                <a:lnTo>
                  <a:pt x="132254" y="324624"/>
                </a:lnTo>
                <a:lnTo>
                  <a:pt x="175917" y="324624"/>
                </a:lnTo>
                <a:close/>
                <a:moveTo>
                  <a:pt x="378411" y="211353"/>
                </a:moveTo>
                <a:lnTo>
                  <a:pt x="323358" y="211353"/>
                </a:lnTo>
                <a:lnTo>
                  <a:pt x="323358" y="167691"/>
                </a:lnTo>
                <a:lnTo>
                  <a:pt x="280328" y="167691"/>
                </a:lnTo>
                <a:lnTo>
                  <a:pt x="227173" y="229704"/>
                </a:lnTo>
                <a:lnTo>
                  <a:pt x="176550" y="167691"/>
                </a:lnTo>
                <a:lnTo>
                  <a:pt x="132254" y="167691"/>
                </a:lnTo>
                <a:lnTo>
                  <a:pt x="132254" y="211353"/>
                </a:lnTo>
                <a:lnTo>
                  <a:pt x="77834" y="211353"/>
                </a:lnTo>
                <a:lnTo>
                  <a:pt x="77834" y="106309"/>
                </a:lnTo>
                <a:lnTo>
                  <a:pt x="378411" y="106309"/>
                </a:lnTo>
                <a:lnTo>
                  <a:pt x="378411" y="211353"/>
                </a:lnTo>
                <a:close/>
              </a:path>
            </a:pathLst>
          </a:custGeom>
          <a:solidFill>
            <a:srgbClr val="FFFFFF"/>
          </a:solidFill>
          <a:ln w="6218" cap="flat">
            <a:noFill/>
            <a:prstDash val="solid"/>
            <a:miter/>
          </a:ln>
        </p:spPr>
        <p:txBody>
          <a:bodyPr rtlCol="0" anchor="ctr"/>
          <a:lstStyle/>
          <a:p>
            <a:endParaRPr lang="en-US" sz="1350"/>
          </a:p>
        </p:txBody>
      </p:sp>
    </p:spTree>
    <p:extLst>
      <p:ext uri="{BB962C8B-B14F-4D97-AF65-F5344CB8AC3E}">
        <p14:creationId xmlns:p14="http://schemas.microsoft.com/office/powerpoint/2010/main" val="95523999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content full tab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able Placeholder 5">
            <a:extLst>
              <a:ext uri="{FF2B5EF4-FFF2-40B4-BE49-F238E27FC236}">
                <a16:creationId xmlns:a16="http://schemas.microsoft.com/office/drawing/2014/main" id="{E970E05D-6C9C-AA4C-9AC8-08594C5B389D}"/>
              </a:ext>
            </a:extLst>
          </p:cNvPr>
          <p:cNvSpPr>
            <a:spLocks noGrp="1"/>
          </p:cNvSpPr>
          <p:nvPr>
            <p:ph type="tbl" sz="quarter" idx="17"/>
          </p:nvPr>
        </p:nvSpPr>
        <p:spPr>
          <a:xfrm>
            <a:off x="1109663" y="454026"/>
            <a:ext cx="7685483" cy="5949950"/>
          </a:xfrm>
          <a:pattFill prst="pct10">
            <a:fgClr>
              <a:schemeClr val="accent1"/>
            </a:fgClr>
            <a:bgClr>
              <a:schemeClr val="bg1"/>
            </a:bgClr>
          </a:pattFill>
        </p:spPr>
        <p:txBody>
          <a:bodyPr tIns="2514600"/>
          <a:lstStyle>
            <a:lvl1pPr algn="ctr">
              <a:defRPr sz="1350"/>
            </a:lvl1pPr>
          </a:lstStyle>
          <a:p>
            <a:r>
              <a:rPr lang="en-US"/>
              <a:t>Click icon to add table</a:t>
            </a:r>
          </a:p>
        </p:txBody>
      </p:sp>
      <p:sp>
        <p:nvSpPr>
          <p:cNvPr id="3" name="Footer Placeholder 2">
            <a:extLst>
              <a:ext uri="{FF2B5EF4-FFF2-40B4-BE49-F238E27FC236}">
                <a16:creationId xmlns:a16="http://schemas.microsoft.com/office/drawing/2014/main" id="{CC03AD9B-D8B3-2742-A2D7-5B7D9A3A5D7D}"/>
              </a:ext>
            </a:extLst>
          </p:cNvPr>
          <p:cNvSpPr>
            <a:spLocks noGrp="1"/>
          </p:cNvSpPr>
          <p:nvPr>
            <p:ph type="ftr" sz="quarter" idx="18"/>
          </p:nvPr>
        </p:nvSpPr>
        <p:spPr/>
        <p:txBody>
          <a:bodyPr/>
          <a:lstStyle/>
          <a:p>
            <a:r>
              <a:rPr lang="en-US"/>
              <a:t>Presentation title lorem ipsum dolor sit amet miralet  |  © Tufts Medicine 2022  |  Private and confidential. Not for redistribution.</a:t>
            </a:r>
            <a:endParaRPr lang="en-US" dirty="0"/>
          </a:p>
        </p:txBody>
      </p:sp>
      <p:sp>
        <p:nvSpPr>
          <p:cNvPr id="4" name="Slide Number Placeholder 3">
            <a:extLst>
              <a:ext uri="{FF2B5EF4-FFF2-40B4-BE49-F238E27FC236}">
                <a16:creationId xmlns:a16="http://schemas.microsoft.com/office/drawing/2014/main" id="{8B8BE58B-E3A5-FA4D-9A44-514690C44A95}"/>
              </a:ext>
            </a:extLst>
          </p:cNvPr>
          <p:cNvSpPr>
            <a:spLocks noGrp="1"/>
          </p:cNvSpPr>
          <p:nvPr>
            <p:ph type="sldNum" sz="quarter" idx="19"/>
          </p:nvPr>
        </p:nvSpPr>
        <p:spPr/>
        <p:txBody>
          <a:bodyPr/>
          <a:lstStyle/>
          <a:p>
            <a:fld id="{63DCA5C9-2E11-4C67-86EB-AE1DE127DC64}" type="slidenum">
              <a:rPr lang="en-US" smtClean="0"/>
              <a:pPr/>
              <a:t>‹#›</a:t>
            </a:fld>
            <a:endParaRPr lang="en-US" dirty="0"/>
          </a:p>
        </p:txBody>
      </p:sp>
      <p:pic>
        <p:nvPicPr>
          <p:cNvPr id="7" name="Picture 6" descr="Logo, icon&#10;&#10;Description automatically generated">
            <a:extLst>
              <a:ext uri="{FF2B5EF4-FFF2-40B4-BE49-F238E27FC236}">
                <a16:creationId xmlns:a16="http://schemas.microsoft.com/office/drawing/2014/main" id="{81C94482-CF0E-E449-9850-7B270549A7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161" y="372269"/>
            <a:ext cx="270272" cy="360363"/>
          </a:xfrm>
          <a:prstGeom prst="rect">
            <a:avLst/>
          </a:prstGeom>
        </p:spPr>
      </p:pic>
    </p:spTree>
    <p:extLst>
      <p:ext uri="{BB962C8B-B14F-4D97-AF65-F5344CB8AC3E}">
        <p14:creationId xmlns:p14="http://schemas.microsoft.com/office/powerpoint/2010/main" val="314085705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content 2co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Content Placeholder 8">
            <a:extLst>
              <a:ext uri="{FF2B5EF4-FFF2-40B4-BE49-F238E27FC236}">
                <a16:creationId xmlns:a16="http://schemas.microsoft.com/office/drawing/2014/main" id="{320E0C70-CE32-7343-B66C-6613FA054DAA}"/>
              </a:ext>
            </a:extLst>
          </p:cNvPr>
          <p:cNvSpPr>
            <a:spLocks noGrp="1"/>
          </p:cNvSpPr>
          <p:nvPr>
            <p:ph sz="quarter" idx="16"/>
          </p:nvPr>
        </p:nvSpPr>
        <p:spPr>
          <a:xfrm>
            <a:off x="1109662" y="1581150"/>
            <a:ext cx="3758804" cy="4822825"/>
          </a:xfrm>
        </p:spPr>
        <p:txBody>
          <a:bodyPr rIns="155448"/>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Footer Placeholder 1">
            <a:extLst>
              <a:ext uri="{FF2B5EF4-FFF2-40B4-BE49-F238E27FC236}">
                <a16:creationId xmlns:a16="http://schemas.microsoft.com/office/drawing/2014/main" id="{1FBC2C4F-8C5D-9B4F-B054-5C43FCC4CF6C}"/>
              </a:ext>
            </a:extLst>
          </p:cNvPr>
          <p:cNvSpPr>
            <a:spLocks noGrp="1"/>
          </p:cNvSpPr>
          <p:nvPr>
            <p:ph type="ftr" sz="quarter" idx="14"/>
          </p:nvPr>
        </p:nvSpPr>
        <p:spPr/>
        <p:txBody>
          <a:bodyPr/>
          <a:lstStyle/>
          <a:p>
            <a:r>
              <a:rPr lang="en-US"/>
              <a:t>Presentation title lorem ipsum dolor sit amet miralet  |  © Tufts Medicine 2022  |  Private and confidential. Not for redistribution.</a:t>
            </a:r>
            <a:endParaRPr lang="en-US" dirty="0"/>
          </a:p>
        </p:txBody>
      </p:sp>
      <p:sp>
        <p:nvSpPr>
          <p:cNvPr id="7" name="Slide Number Placeholder 6">
            <a:extLst>
              <a:ext uri="{FF2B5EF4-FFF2-40B4-BE49-F238E27FC236}">
                <a16:creationId xmlns:a16="http://schemas.microsoft.com/office/drawing/2014/main" id="{ABC00EFB-A9C2-6C49-83DB-13F682798837}"/>
              </a:ext>
            </a:extLst>
          </p:cNvPr>
          <p:cNvSpPr>
            <a:spLocks noGrp="1"/>
          </p:cNvSpPr>
          <p:nvPr>
            <p:ph type="sldNum" sz="quarter" idx="15"/>
          </p:nvPr>
        </p:nvSpPr>
        <p:spPr/>
        <p:txBody>
          <a:bodyPr/>
          <a:lstStyle/>
          <a:p>
            <a:fld id="{63DCA5C9-2E11-4C67-86EB-AE1DE127DC64}" type="slidenum">
              <a:rPr lang="en-US" smtClean="0"/>
              <a:pPr/>
              <a:t>‹#›</a:t>
            </a:fld>
            <a:endParaRPr lang="en-US" dirty="0"/>
          </a:p>
        </p:txBody>
      </p:sp>
      <p:sp>
        <p:nvSpPr>
          <p:cNvPr id="13" name="Content Placeholder 8">
            <a:extLst>
              <a:ext uri="{FF2B5EF4-FFF2-40B4-BE49-F238E27FC236}">
                <a16:creationId xmlns:a16="http://schemas.microsoft.com/office/drawing/2014/main" id="{001C55C3-023A-FF4E-A906-5C80997C28CA}"/>
              </a:ext>
            </a:extLst>
          </p:cNvPr>
          <p:cNvSpPr>
            <a:spLocks noGrp="1"/>
          </p:cNvSpPr>
          <p:nvPr>
            <p:ph sz="quarter" idx="21"/>
          </p:nvPr>
        </p:nvSpPr>
        <p:spPr>
          <a:xfrm>
            <a:off x="5039917" y="1581150"/>
            <a:ext cx="3763526" cy="4822825"/>
          </a:xfrm>
        </p:spPr>
        <p:txBody>
          <a:bodyPr rIns="155448"/>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itle 2">
            <a:extLst>
              <a:ext uri="{FF2B5EF4-FFF2-40B4-BE49-F238E27FC236}">
                <a16:creationId xmlns:a16="http://schemas.microsoft.com/office/drawing/2014/main" id="{CA1149F1-49B3-C542-803F-D3D2F88402E7}"/>
              </a:ext>
            </a:extLst>
          </p:cNvPr>
          <p:cNvSpPr>
            <a:spLocks noGrp="1"/>
          </p:cNvSpPr>
          <p:nvPr>
            <p:ph type="title"/>
          </p:nvPr>
        </p:nvSpPr>
        <p:spPr/>
        <p:txBody>
          <a:bodyPr/>
          <a:lstStyle/>
          <a:p>
            <a:r>
              <a:rPr lang="en-US"/>
              <a:t>Click to edit Master title style</a:t>
            </a:r>
          </a:p>
        </p:txBody>
      </p:sp>
      <p:sp>
        <p:nvSpPr>
          <p:cNvPr id="9" name="Picture 5">
            <a:extLst>
              <a:ext uri="{FF2B5EF4-FFF2-40B4-BE49-F238E27FC236}">
                <a16:creationId xmlns:a16="http://schemas.microsoft.com/office/drawing/2014/main" id="{40F75517-955D-FB4A-91BB-91AD90E865EB}"/>
              </a:ext>
            </a:extLst>
          </p:cNvPr>
          <p:cNvSpPr/>
          <p:nvPr/>
        </p:nvSpPr>
        <p:spPr>
          <a:xfrm>
            <a:off x="245909" y="376015"/>
            <a:ext cx="267462" cy="356616"/>
          </a:xfrm>
          <a:custGeom>
            <a:avLst/>
            <a:gdLst>
              <a:gd name="connsiteX0" fmla="*/ 227806 w 455612"/>
              <a:gd name="connsiteY0" fmla="*/ 0 h 455612"/>
              <a:gd name="connsiteX1" fmla="*/ 0 w 455612"/>
              <a:gd name="connsiteY1" fmla="*/ 227806 h 455612"/>
              <a:gd name="connsiteX2" fmla="*/ 227806 w 455612"/>
              <a:gd name="connsiteY2" fmla="*/ 455612 h 455612"/>
              <a:gd name="connsiteX3" fmla="*/ 455612 w 455612"/>
              <a:gd name="connsiteY3" fmla="*/ 227806 h 455612"/>
              <a:gd name="connsiteX4" fmla="*/ 227806 w 455612"/>
              <a:gd name="connsiteY4" fmla="*/ 0 h 455612"/>
              <a:gd name="connsiteX5" fmla="*/ 175917 w 455612"/>
              <a:gd name="connsiteY5" fmla="*/ 325256 h 455612"/>
              <a:gd name="connsiteX6" fmla="*/ 175917 w 455612"/>
              <a:gd name="connsiteY6" fmla="*/ 229072 h 455612"/>
              <a:gd name="connsiteX7" fmla="*/ 217681 w 455612"/>
              <a:gd name="connsiteY7" fmla="*/ 279695 h 455612"/>
              <a:gd name="connsiteX8" fmla="*/ 236665 w 455612"/>
              <a:gd name="connsiteY8" fmla="*/ 279695 h 455612"/>
              <a:gd name="connsiteX9" fmla="*/ 280328 w 455612"/>
              <a:gd name="connsiteY9" fmla="*/ 229072 h 455612"/>
              <a:gd name="connsiteX10" fmla="*/ 280328 w 455612"/>
              <a:gd name="connsiteY10" fmla="*/ 324624 h 455612"/>
              <a:gd name="connsiteX11" fmla="*/ 323358 w 455612"/>
              <a:gd name="connsiteY11" fmla="*/ 324624 h 455612"/>
              <a:gd name="connsiteX12" fmla="*/ 323358 w 455612"/>
              <a:gd name="connsiteY12" fmla="*/ 380309 h 455612"/>
              <a:gd name="connsiteX13" fmla="*/ 132254 w 455612"/>
              <a:gd name="connsiteY13" fmla="*/ 380309 h 455612"/>
              <a:gd name="connsiteX14" fmla="*/ 132254 w 455612"/>
              <a:gd name="connsiteY14" fmla="*/ 324624 h 455612"/>
              <a:gd name="connsiteX15" fmla="*/ 175917 w 455612"/>
              <a:gd name="connsiteY15" fmla="*/ 324624 h 455612"/>
              <a:gd name="connsiteX16" fmla="*/ 378411 w 455612"/>
              <a:gd name="connsiteY16" fmla="*/ 211353 h 455612"/>
              <a:gd name="connsiteX17" fmla="*/ 323358 w 455612"/>
              <a:gd name="connsiteY17" fmla="*/ 211353 h 455612"/>
              <a:gd name="connsiteX18" fmla="*/ 323358 w 455612"/>
              <a:gd name="connsiteY18" fmla="*/ 167691 h 455612"/>
              <a:gd name="connsiteX19" fmla="*/ 280328 w 455612"/>
              <a:gd name="connsiteY19" fmla="*/ 167691 h 455612"/>
              <a:gd name="connsiteX20" fmla="*/ 227173 w 455612"/>
              <a:gd name="connsiteY20" fmla="*/ 229704 h 455612"/>
              <a:gd name="connsiteX21" fmla="*/ 176550 w 455612"/>
              <a:gd name="connsiteY21" fmla="*/ 167691 h 455612"/>
              <a:gd name="connsiteX22" fmla="*/ 132254 w 455612"/>
              <a:gd name="connsiteY22" fmla="*/ 167691 h 455612"/>
              <a:gd name="connsiteX23" fmla="*/ 132254 w 455612"/>
              <a:gd name="connsiteY23" fmla="*/ 211353 h 455612"/>
              <a:gd name="connsiteX24" fmla="*/ 77834 w 455612"/>
              <a:gd name="connsiteY24" fmla="*/ 211353 h 455612"/>
              <a:gd name="connsiteX25" fmla="*/ 77834 w 455612"/>
              <a:gd name="connsiteY25" fmla="*/ 106309 h 455612"/>
              <a:gd name="connsiteX26" fmla="*/ 378411 w 455612"/>
              <a:gd name="connsiteY26" fmla="*/ 106309 h 455612"/>
              <a:gd name="connsiteX27" fmla="*/ 378411 w 455612"/>
              <a:gd name="connsiteY27" fmla="*/ 211353 h 455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55612" h="455612">
                <a:moveTo>
                  <a:pt x="227806" y="0"/>
                </a:moveTo>
                <a:cubicBezTo>
                  <a:pt x="101880" y="0"/>
                  <a:pt x="0" y="101880"/>
                  <a:pt x="0" y="227806"/>
                </a:cubicBezTo>
                <a:cubicBezTo>
                  <a:pt x="0" y="353732"/>
                  <a:pt x="101880" y="455612"/>
                  <a:pt x="227806" y="455612"/>
                </a:cubicBezTo>
                <a:cubicBezTo>
                  <a:pt x="353732" y="455612"/>
                  <a:pt x="455612" y="353732"/>
                  <a:pt x="455612" y="227806"/>
                </a:cubicBezTo>
                <a:cubicBezTo>
                  <a:pt x="455612" y="101880"/>
                  <a:pt x="353732" y="0"/>
                  <a:pt x="227806" y="0"/>
                </a:cubicBezTo>
                <a:close/>
                <a:moveTo>
                  <a:pt x="175917" y="325256"/>
                </a:moveTo>
                <a:lnTo>
                  <a:pt x="175917" y="229072"/>
                </a:lnTo>
                <a:lnTo>
                  <a:pt x="217681" y="279695"/>
                </a:lnTo>
                <a:lnTo>
                  <a:pt x="236665" y="279695"/>
                </a:lnTo>
                <a:lnTo>
                  <a:pt x="280328" y="229072"/>
                </a:lnTo>
                <a:lnTo>
                  <a:pt x="280328" y="324624"/>
                </a:lnTo>
                <a:lnTo>
                  <a:pt x="323358" y="324624"/>
                </a:lnTo>
                <a:lnTo>
                  <a:pt x="323358" y="380309"/>
                </a:lnTo>
                <a:lnTo>
                  <a:pt x="132254" y="380309"/>
                </a:lnTo>
                <a:lnTo>
                  <a:pt x="132254" y="324624"/>
                </a:lnTo>
                <a:lnTo>
                  <a:pt x="175917" y="324624"/>
                </a:lnTo>
                <a:close/>
                <a:moveTo>
                  <a:pt x="378411" y="211353"/>
                </a:moveTo>
                <a:lnTo>
                  <a:pt x="323358" y="211353"/>
                </a:lnTo>
                <a:lnTo>
                  <a:pt x="323358" y="167691"/>
                </a:lnTo>
                <a:lnTo>
                  <a:pt x="280328" y="167691"/>
                </a:lnTo>
                <a:lnTo>
                  <a:pt x="227173" y="229704"/>
                </a:lnTo>
                <a:lnTo>
                  <a:pt x="176550" y="167691"/>
                </a:lnTo>
                <a:lnTo>
                  <a:pt x="132254" y="167691"/>
                </a:lnTo>
                <a:lnTo>
                  <a:pt x="132254" y="211353"/>
                </a:lnTo>
                <a:lnTo>
                  <a:pt x="77834" y="211353"/>
                </a:lnTo>
                <a:lnTo>
                  <a:pt x="77834" y="106309"/>
                </a:lnTo>
                <a:lnTo>
                  <a:pt x="378411" y="106309"/>
                </a:lnTo>
                <a:lnTo>
                  <a:pt x="378411" y="211353"/>
                </a:lnTo>
                <a:close/>
              </a:path>
            </a:pathLst>
          </a:custGeom>
          <a:solidFill>
            <a:srgbClr val="FFFFFF"/>
          </a:solidFill>
          <a:ln w="6218" cap="flat">
            <a:noFill/>
            <a:prstDash val="solid"/>
            <a:miter/>
          </a:ln>
        </p:spPr>
        <p:txBody>
          <a:bodyPr rtlCol="0" anchor="ctr"/>
          <a:lstStyle/>
          <a:p>
            <a:endParaRPr lang="en-US" sz="1350"/>
          </a:p>
        </p:txBody>
      </p:sp>
    </p:spTree>
    <p:extLst>
      <p:ext uri="{BB962C8B-B14F-4D97-AF65-F5344CB8AC3E}">
        <p14:creationId xmlns:p14="http://schemas.microsoft.com/office/powerpoint/2010/main" val="357052429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content 2col_Call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Content Placeholder 8">
            <a:extLst>
              <a:ext uri="{FF2B5EF4-FFF2-40B4-BE49-F238E27FC236}">
                <a16:creationId xmlns:a16="http://schemas.microsoft.com/office/drawing/2014/main" id="{320E0C70-CE32-7343-B66C-6613FA054DAA}"/>
              </a:ext>
            </a:extLst>
          </p:cNvPr>
          <p:cNvSpPr>
            <a:spLocks noGrp="1"/>
          </p:cNvSpPr>
          <p:nvPr>
            <p:ph sz="quarter" idx="16"/>
          </p:nvPr>
        </p:nvSpPr>
        <p:spPr>
          <a:xfrm>
            <a:off x="1109662" y="1581150"/>
            <a:ext cx="3758804" cy="4822825"/>
          </a:xfrm>
        </p:spPr>
        <p:txBody>
          <a:bodyPr rIns="155448"/>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Footer Placeholder 1">
            <a:extLst>
              <a:ext uri="{FF2B5EF4-FFF2-40B4-BE49-F238E27FC236}">
                <a16:creationId xmlns:a16="http://schemas.microsoft.com/office/drawing/2014/main" id="{1FBC2C4F-8C5D-9B4F-B054-5C43FCC4CF6C}"/>
              </a:ext>
            </a:extLst>
          </p:cNvPr>
          <p:cNvSpPr>
            <a:spLocks noGrp="1"/>
          </p:cNvSpPr>
          <p:nvPr>
            <p:ph type="ftr" sz="quarter" idx="14"/>
          </p:nvPr>
        </p:nvSpPr>
        <p:spPr/>
        <p:txBody>
          <a:bodyPr/>
          <a:lstStyle/>
          <a:p>
            <a:r>
              <a:rPr lang="en-US"/>
              <a:t>Presentation title lorem ipsum dolor sit amet miralet  |  © Tufts Medicine 2022  |  Private and confidential. Not for redistribution.</a:t>
            </a:r>
            <a:endParaRPr lang="en-US" dirty="0"/>
          </a:p>
        </p:txBody>
      </p:sp>
      <p:sp>
        <p:nvSpPr>
          <p:cNvPr id="7" name="Slide Number Placeholder 6">
            <a:extLst>
              <a:ext uri="{FF2B5EF4-FFF2-40B4-BE49-F238E27FC236}">
                <a16:creationId xmlns:a16="http://schemas.microsoft.com/office/drawing/2014/main" id="{ABC00EFB-A9C2-6C49-83DB-13F682798837}"/>
              </a:ext>
            </a:extLst>
          </p:cNvPr>
          <p:cNvSpPr>
            <a:spLocks noGrp="1"/>
          </p:cNvSpPr>
          <p:nvPr>
            <p:ph type="sldNum" sz="quarter" idx="15"/>
          </p:nvPr>
        </p:nvSpPr>
        <p:spPr/>
        <p:txBody>
          <a:bodyPr/>
          <a:lstStyle/>
          <a:p>
            <a:fld id="{63DCA5C9-2E11-4C67-86EB-AE1DE127DC64}" type="slidenum">
              <a:rPr lang="en-US" smtClean="0"/>
              <a:pPr/>
              <a:t>‹#›</a:t>
            </a:fld>
            <a:endParaRPr lang="en-US" dirty="0"/>
          </a:p>
        </p:txBody>
      </p:sp>
      <p:sp>
        <p:nvSpPr>
          <p:cNvPr id="3" name="Title 2">
            <a:extLst>
              <a:ext uri="{FF2B5EF4-FFF2-40B4-BE49-F238E27FC236}">
                <a16:creationId xmlns:a16="http://schemas.microsoft.com/office/drawing/2014/main" id="{CA1149F1-49B3-C542-803F-D3D2F88402E7}"/>
              </a:ext>
            </a:extLst>
          </p:cNvPr>
          <p:cNvSpPr>
            <a:spLocks noGrp="1"/>
          </p:cNvSpPr>
          <p:nvPr>
            <p:ph type="title"/>
          </p:nvPr>
        </p:nvSpPr>
        <p:spPr/>
        <p:txBody>
          <a:bodyPr/>
          <a:lstStyle/>
          <a:p>
            <a:r>
              <a:rPr lang="en-US"/>
              <a:t>Click to edit Master title style</a:t>
            </a:r>
            <a:endParaRPr lang="en-US" dirty="0"/>
          </a:p>
        </p:txBody>
      </p:sp>
      <p:sp>
        <p:nvSpPr>
          <p:cNvPr id="9" name="Text Placeholder 15">
            <a:extLst>
              <a:ext uri="{FF2B5EF4-FFF2-40B4-BE49-F238E27FC236}">
                <a16:creationId xmlns:a16="http://schemas.microsoft.com/office/drawing/2014/main" id="{9E105035-5CD1-3142-9C06-DB231CE5481B}"/>
              </a:ext>
            </a:extLst>
          </p:cNvPr>
          <p:cNvSpPr>
            <a:spLocks noGrp="1"/>
          </p:cNvSpPr>
          <p:nvPr>
            <p:ph type="body" sz="quarter" idx="22" hasCustomPrompt="1"/>
          </p:nvPr>
        </p:nvSpPr>
        <p:spPr>
          <a:xfrm>
            <a:off x="5039916" y="1581150"/>
            <a:ext cx="3757613" cy="4822824"/>
          </a:xfrm>
        </p:spPr>
        <p:txBody>
          <a:bodyPr tIns="0" bIns="0" anchor="t" anchorCtr="0"/>
          <a:lstStyle>
            <a:lvl1pPr>
              <a:spcAft>
                <a:spcPts val="900"/>
              </a:spcAft>
              <a:buFontTx/>
              <a:buNone/>
              <a:defRPr sz="1800" b="0" i="0" cap="none" baseline="0">
                <a:solidFill>
                  <a:schemeClr val="accent6"/>
                </a:solidFill>
                <a:latin typeface="+mn-lt"/>
                <a:ea typeface="Roboto" panose="02000000000000000000" pitchFamily="2" charset="0"/>
                <a:cs typeface="Verdana" panose="020B0604030504040204" pitchFamily="34" charset="0"/>
              </a:defRPr>
            </a:lvl1pPr>
            <a:lvl2pPr>
              <a:spcAft>
                <a:spcPts val="900"/>
              </a:spcAft>
              <a:buFontTx/>
              <a:buNone/>
              <a:defRPr sz="1800" b="0" i="1" cap="none" baseline="0">
                <a:solidFill>
                  <a:schemeClr val="accent6"/>
                </a:solidFill>
                <a:latin typeface="+mn-lt"/>
                <a:ea typeface="Roboto" panose="02000000000000000000" pitchFamily="2" charset="0"/>
                <a:cs typeface="Verdana" panose="020B0604030504040204" pitchFamily="34" charset="0"/>
              </a:defRPr>
            </a:lvl2pPr>
            <a:lvl3pPr marL="0" indent="0">
              <a:spcAft>
                <a:spcPts val="0"/>
              </a:spcAft>
              <a:buFontTx/>
              <a:buNone/>
              <a:defRPr sz="1200" b="0" i="0" cap="none" baseline="0">
                <a:solidFill>
                  <a:schemeClr val="tx2"/>
                </a:solidFill>
                <a:latin typeface="+mn-lt"/>
                <a:ea typeface="Roboto" panose="02000000000000000000" pitchFamily="2" charset="0"/>
                <a:cs typeface="Verdana" panose="020B0604030504040204" pitchFamily="34" charset="0"/>
              </a:defRPr>
            </a:lvl3pPr>
            <a:lvl4pPr marL="0" indent="0">
              <a:spcAft>
                <a:spcPts val="0"/>
              </a:spcAft>
              <a:buFontTx/>
              <a:buNone/>
              <a:defRPr sz="1200" b="0" i="0" cap="none" baseline="0">
                <a:solidFill>
                  <a:schemeClr val="tx2"/>
                </a:solidFill>
                <a:latin typeface="+mn-lt"/>
                <a:ea typeface="Roboto" panose="02000000000000000000" pitchFamily="2" charset="0"/>
                <a:cs typeface="Verdana" panose="020B0604030504040204" pitchFamily="34" charset="0"/>
              </a:defRPr>
            </a:lvl4pPr>
            <a:lvl5pPr marL="0" indent="0">
              <a:spcAft>
                <a:spcPts val="0"/>
              </a:spcAft>
              <a:buFontTx/>
              <a:buNone/>
              <a:defRPr sz="1200" b="0" i="0" cap="none" baseline="0">
                <a:solidFill>
                  <a:schemeClr val="tx2"/>
                </a:solidFill>
                <a:latin typeface="+mn-lt"/>
                <a:ea typeface="Roboto" panose="02000000000000000000" pitchFamily="2" charset="0"/>
                <a:cs typeface="Verdana" panose="020B0604030504040204" pitchFamily="34" charset="0"/>
              </a:defRPr>
            </a:lvl5pPr>
            <a:lvl6pPr marL="0" indent="0">
              <a:spcAft>
                <a:spcPts val="0"/>
              </a:spcAft>
              <a:buFontTx/>
              <a:buNone/>
              <a:defRPr sz="1200" b="0" i="0" cap="none" baseline="0">
                <a:solidFill>
                  <a:schemeClr val="tx2"/>
                </a:solidFill>
                <a:latin typeface="+mn-lt"/>
                <a:ea typeface="Roboto" panose="02000000000000000000" pitchFamily="2" charset="0"/>
                <a:cs typeface="Verdana" panose="020B0604030504040204" pitchFamily="34" charset="0"/>
              </a:defRPr>
            </a:lvl6pPr>
            <a:lvl7pPr marL="0" indent="0">
              <a:spcAft>
                <a:spcPts val="0"/>
              </a:spcAft>
              <a:buFontTx/>
              <a:buNone/>
              <a:defRPr sz="1200" b="0" i="0" cap="none" baseline="0">
                <a:solidFill>
                  <a:schemeClr val="tx2"/>
                </a:solidFill>
                <a:latin typeface="+mn-lt"/>
                <a:ea typeface="Roboto" panose="02000000000000000000" pitchFamily="2" charset="0"/>
                <a:cs typeface="Verdana" panose="020B0604030504040204" pitchFamily="34" charset="0"/>
              </a:defRPr>
            </a:lvl7pPr>
            <a:lvl8pPr marL="0" indent="0">
              <a:spcAft>
                <a:spcPts val="0"/>
              </a:spcAft>
              <a:buFontTx/>
              <a:buNone/>
              <a:defRPr sz="1200" b="0" i="0" cap="none" baseline="0">
                <a:solidFill>
                  <a:schemeClr val="tx2"/>
                </a:solidFill>
                <a:latin typeface="+mn-lt"/>
                <a:ea typeface="Roboto" panose="02000000000000000000" pitchFamily="2" charset="0"/>
                <a:cs typeface="Verdana" panose="020B0604030504040204" pitchFamily="34" charset="0"/>
              </a:defRPr>
            </a:lvl8pPr>
            <a:lvl9pPr marL="0" indent="0">
              <a:spcAft>
                <a:spcPts val="0"/>
              </a:spcAft>
              <a:buFontTx/>
              <a:buNone/>
              <a:defRPr sz="1200" b="0" i="0" cap="none" baseline="0">
                <a:solidFill>
                  <a:schemeClr val="tx2"/>
                </a:solidFill>
                <a:latin typeface="+mn-lt"/>
                <a:ea typeface="Roboto" panose="02000000000000000000" pitchFamily="2" charset="0"/>
                <a:cs typeface="Verdana" panose="020B0604030504040204" pitchFamily="34" charset="0"/>
              </a:defRPr>
            </a:lvl9pPr>
          </a:lstStyle>
          <a:p>
            <a:pPr lvl="0"/>
            <a:r>
              <a:rPr lang="en-US" dirty="0"/>
              <a:t>Quote or callout</a:t>
            </a:r>
          </a:p>
        </p:txBody>
      </p:sp>
      <p:sp>
        <p:nvSpPr>
          <p:cNvPr id="11" name="Picture 5">
            <a:extLst>
              <a:ext uri="{FF2B5EF4-FFF2-40B4-BE49-F238E27FC236}">
                <a16:creationId xmlns:a16="http://schemas.microsoft.com/office/drawing/2014/main" id="{A038B5EB-9A58-4947-9DAC-3098226EBDB7}"/>
              </a:ext>
            </a:extLst>
          </p:cNvPr>
          <p:cNvSpPr/>
          <p:nvPr/>
        </p:nvSpPr>
        <p:spPr>
          <a:xfrm>
            <a:off x="245909" y="376015"/>
            <a:ext cx="267462" cy="356616"/>
          </a:xfrm>
          <a:custGeom>
            <a:avLst/>
            <a:gdLst>
              <a:gd name="connsiteX0" fmla="*/ 227806 w 455612"/>
              <a:gd name="connsiteY0" fmla="*/ 0 h 455612"/>
              <a:gd name="connsiteX1" fmla="*/ 0 w 455612"/>
              <a:gd name="connsiteY1" fmla="*/ 227806 h 455612"/>
              <a:gd name="connsiteX2" fmla="*/ 227806 w 455612"/>
              <a:gd name="connsiteY2" fmla="*/ 455612 h 455612"/>
              <a:gd name="connsiteX3" fmla="*/ 455612 w 455612"/>
              <a:gd name="connsiteY3" fmla="*/ 227806 h 455612"/>
              <a:gd name="connsiteX4" fmla="*/ 227806 w 455612"/>
              <a:gd name="connsiteY4" fmla="*/ 0 h 455612"/>
              <a:gd name="connsiteX5" fmla="*/ 175917 w 455612"/>
              <a:gd name="connsiteY5" fmla="*/ 325256 h 455612"/>
              <a:gd name="connsiteX6" fmla="*/ 175917 w 455612"/>
              <a:gd name="connsiteY6" fmla="*/ 229072 h 455612"/>
              <a:gd name="connsiteX7" fmla="*/ 217681 w 455612"/>
              <a:gd name="connsiteY7" fmla="*/ 279695 h 455612"/>
              <a:gd name="connsiteX8" fmla="*/ 236665 w 455612"/>
              <a:gd name="connsiteY8" fmla="*/ 279695 h 455612"/>
              <a:gd name="connsiteX9" fmla="*/ 280328 w 455612"/>
              <a:gd name="connsiteY9" fmla="*/ 229072 h 455612"/>
              <a:gd name="connsiteX10" fmla="*/ 280328 w 455612"/>
              <a:gd name="connsiteY10" fmla="*/ 324624 h 455612"/>
              <a:gd name="connsiteX11" fmla="*/ 323358 w 455612"/>
              <a:gd name="connsiteY11" fmla="*/ 324624 h 455612"/>
              <a:gd name="connsiteX12" fmla="*/ 323358 w 455612"/>
              <a:gd name="connsiteY12" fmla="*/ 380309 h 455612"/>
              <a:gd name="connsiteX13" fmla="*/ 132254 w 455612"/>
              <a:gd name="connsiteY13" fmla="*/ 380309 h 455612"/>
              <a:gd name="connsiteX14" fmla="*/ 132254 w 455612"/>
              <a:gd name="connsiteY14" fmla="*/ 324624 h 455612"/>
              <a:gd name="connsiteX15" fmla="*/ 175917 w 455612"/>
              <a:gd name="connsiteY15" fmla="*/ 324624 h 455612"/>
              <a:gd name="connsiteX16" fmla="*/ 378411 w 455612"/>
              <a:gd name="connsiteY16" fmla="*/ 211353 h 455612"/>
              <a:gd name="connsiteX17" fmla="*/ 323358 w 455612"/>
              <a:gd name="connsiteY17" fmla="*/ 211353 h 455612"/>
              <a:gd name="connsiteX18" fmla="*/ 323358 w 455612"/>
              <a:gd name="connsiteY18" fmla="*/ 167691 h 455612"/>
              <a:gd name="connsiteX19" fmla="*/ 280328 w 455612"/>
              <a:gd name="connsiteY19" fmla="*/ 167691 h 455612"/>
              <a:gd name="connsiteX20" fmla="*/ 227173 w 455612"/>
              <a:gd name="connsiteY20" fmla="*/ 229704 h 455612"/>
              <a:gd name="connsiteX21" fmla="*/ 176550 w 455612"/>
              <a:gd name="connsiteY21" fmla="*/ 167691 h 455612"/>
              <a:gd name="connsiteX22" fmla="*/ 132254 w 455612"/>
              <a:gd name="connsiteY22" fmla="*/ 167691 h 455612"/>
              <a:gd name="connsiteX23" fmla="*/ 132254 w 455612"/>
              <a:gd name="connsiteY23" fmla="*/ 211353 h 455612"/>
              <a:gd name="connsiteX24" fmla="*/ 77834 w 455612"/>
              <a:gd name="connsiteY24" fmla="*/ 211353 h 455612"/>
              <a:gd name="connsiteX25" fmla="*/ 77834 w 455612"/>
              <a:gd name="connsiteY25" fmla="*/ 106309 h 455612"/>
              <a:gd name="connsiteX26" fmla="*/ 378411 w 455612"/>
              <a:gd name="connsiteY26" fmla="*/ 106309 h 455612"/>
              <a:gd name="connsiteX27" fmla="*/ 378411 w 455612"/>
              <a:gd name="connsiteY27" fmla="*/ 211353 h 455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55612" h="455612">
                <a:moveTo>
                  <a:pt x="227806" y="0"/>
                </a:moveTo>
                <a:cubicBezTo>
                  <a:pt x="101880" y="0"/>
                  <a:pt x="0" y="101880"/>
                  <a:pt x="0" y="227806"/>
                </a:cubicBezTo>
                <a:cubicBezTo>
                  <a:pt x="0" y="353732"/>
                  <a:pt x="101880" y="455612"/>
                  <a:pt x="227806" y="455612"/>
                </a:cubicBezTo>
                <a:cubicBezTo>
                  <a:pt x="353732" y="455612"/>
                  <a:pt x="455612" y="353732"/>
                  <a:pt x="455612" y="227806"/>
                </a:cubicBezTo>
                <a:cubicBezTo>
                  <a:pt x="455612" y="101880"/>
                  <a:pt x="353732" y="0"/>
                  <a:pt x="227806" y="0"/>
                </a:cubicBezTo>
                <a:close/>
                <a:moveTo>
                  <a:pt x="175917" y="325256"/>
                </a:moveTo>
                <a:lnTo>
                  <a:pt x="175917" y="229072"/>
                </a:lnTo>
                <a:lnTo>
                  <a:pt x="217681" y="279695"/>
                </a:lnTo>
                <a:lnTo>
                  <a:pt x="236665" y="279695"/>
                </a:lnTo>
                <a:lnTo>
                  <a:pt x="280328" y="229072"/>
                </a:lnTo>
                <a:lnTo>
                  <a:pt x="280328" y="324624"/>
                </a:lnTo>
                <a:lnTo>
                  <a:pt x="323358" y="324624"/>
                </a:lnTo>
                <a:lnTo>
                  <a:pt x="323358" y="380309"/>
                </a:lnTo>
                <a:lnTo>
                  <a:pt x="132254" y="380309"/>
                </a:lnTo>
                <a:lnTo>
                  <a:pt x="132254" y="324624"/>
                </a:lnTo>
                <a:lnTo>
                  <a:pt x="175917" y="324624"/>
                </a:lnTo>
                <a:close/>
                <a:moveTo>
                  <a:pt x="378411" y="211353"/>
                </a:moveTo>
                <a:lnTo>
                  <a:pt x="323358" y="211353"/>
                </a:lnTo>
                <a:lnTo>
                  <a:pt x="323358" y="167691"/>
                </a:lnTo>
                <a:lnTo>
                  <a:pt x="280328" y="167691"/>
                </a:lnTo>
                <a:lnTo>
                  <a:pt x="227173" y="229704"/>
                </a:lnTo>
                <a:lnTo>
                  <a:pt x="176550" y="167691"/>
                </a:lnTo>
                <a:lnTo>
                  <a:pt x="132254" y="167691"/>
                </a:lnTo>
                <a:lnTo>
                  <a:pt x="132254" y="211353"/>
                </a:lnTo>
                <a:lnTo>
                  <a:pt x="77834" y="211353"/>
                </a:lnTo>
                <a:lnTo>
                  <a:pt x="77834" y="106309"/>
                </a:lnTo>
                <a:lnTo>
                  <a:pt x="378411" y="106309"/>
                </a:lnTo>
                <a:lnTo>
                  <a:pt x="378411" y="211353"/>
                </a:lnTo>
                <a:close/>
              </a:path>
            </a:pathLst>
          </a:custGeom>
          <a:solidFill>
            <a:srgbClr val="FFFFFF"/>
          </a:solidFill>
          <a:ln w="6218" cap="flat">
            <a:noFill/>
            <a:prstDash val="solid"/>
            <a:miter/>
          </a:ln>
        </p:spPr>
        <p:txBody>
          <a:bodyPr rtlCol="0" anchor="ctr"/>
          <a:lstStyle/>
          <a:p>
            <a:endParaRPr lang="en-US" sz="1350"/>
          </a:p>
        </p:txBody>
      </p:sp>
    </p:spTree>
    <p:extLst>
      <p:ext uri="{BB962C8B-B14F-4D97-AF65-F5344CB8AC3E}">
        <p14:creationId xmlns:p14="http://schemas.microsoft.com/office/powerpoint/2010/main" val="66470428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content 2col_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71915052-D43B-2341-9EEF-BF86700831C1}"/>
              </a:ext>
            </a:extLst>
          </p:cNvPr>
          <p:cNvSpPr>
            <a:spLocks noGrp="1"/>
          </p:cNvSpPr>
          <p:nvPr>
            <p:ph sz="quarter" idx="12"/>
          </p:nvPr>
        </p:nvSpPr>
        <p:spPr>
          <a:xfrm>
            <a:off x="1108472" y="1581150"/>
            <a:ext cx="3759994" cy="4822825"/>
          </a:xfrm>
        </p:spPr>
        <p:txBody>
          <a:bodyPr rIns="155448"/>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a:extLst>
              <a:ext uri="{FF2B5EF4-FFF2-40B4-BE49-F238E27FC236}">
                <a16:creationId xmlns:a16="http://schemas.microsoft.com/office/drawing/2014/main" id="{FB2D788F-2D54-1A45-A46C-43D735BCA48C}"/>
              </a:ext>
            </a:extLst>
          </p:cNvPr>
          <p:cNvSpPr>
            <a:spLocks noGrp="1"/>
          </p:cNvSpPr>
          <p:nvPr>
            <p:ph type="title"/>
          </p:nvPr>
        </p:nvSpPr>
        <p:spPr/>
        <p:txBody>
          <a:bodyPr/>
          <a:lstStyle/>
          <a:p>
            <a:r>
              <a:rPr lang="en-US"/>
              <a:t>Click to edit Master title style</a:t>
            </a:r>
          </a:p>
        </p:txBody>
      </p:sp>
      <p:sp>
        <p:nvSpPr>
          <p:cNvPr id="5" name="Picture Placeholder 4">
            <a:extLst>
              <a:ext uri="{FF2B5EF4-FFF2-40B4-BE49-F238E27FC236}">
                <a16:creationId xmlns:a16="http://schemas.microsoft.com/office/drawing/2014/main" id="{B758FB35-3F65-5747-80DA-56E4F85CBFB6}"/>
              </a:ext>
            </a:extLst>
          </p:cNvPr>
          <p:cNvSpPr>
            <a:spLocks noGrp="1"/>
          </p:cNvSpPr>
          <p:nvPr>
            <p:ph type="pic" sz="quarter" idx="17"/>
          </p:nvPr>
        </p:nvSpPr>
        <p:spPr>
          <a:xfrm>
            <a:off x="5039915" y="1581150"/>
            <a:ext cx="3759994" cy="4822825"/>
          </a:xfrm>
          <a:solidFill>
            <a:schemeClr val="bg1">
              <a:lumMod val="75000"/>
            </a:schemeClr>
          </a:solidFill>
        </p:spPr>
        <p:txBody>
          <a:bodyPr tIns="2743200"/>
          <a:lstStyle>
            <a:lvl1pPr algn="ctr">
              <a:defRPr/>
            </a:lvl1pPr>
          </a:lstStyle>
          <a:p>
            <a:r>
              <a:rPr lang="en-US"/>
              <a:t>Click icon to add picture</a:t>
            </a:r>
          </a:p>
        </p:txBody>
      </p:sp>
      <p:sp>
        <p:nvSpPr>
          <p:cNvPr id="2" name="Footer Placeholder 1">
            <a:extLst>
              <a:ext uri="{FF2B5EF4-FFF2-40B4-BE49-F238E27FC236}">
                <a16:creationId xmlns:a16="http://schemas.microsoft.com/office/drawing/2014/main" id="{2AECDF7A-57A8-E947-AEB8-50AF37C6A05B}"/>
              </a:ext>
            </a:extLst>
          </p:cNvPr>
          <p:cNvSpPr>
            <a:spLocks noGrp="1"/>
          </p:cNvSpPr>
          <p:nvPr>
            <p:ph type="ftr" sz="quarter" idx="18"/>
          </p:nvPr>
        </p:nvSpPr>
        <p:spPr/>
        <p:txBody>
          <a:bodyPr/>
          <a:lstStyle/>
          <a:p>
            <a:r>
              <a:rPr lang="en-US"/>
              <a:t>Presentation title lorem ipsum dolor sit amet miralet  |  © Tufts Medicine 2022  |  Private and confidential. Not for redistribution.</a:t>
            </a:r>
            <a:endParaRPr lang="en-US" dirty="0"/>
          </a:p>
        </p:txBody>
      </p:sp>
      <p:sp>
        <p:nvSpPr>
          <p:cNvPr id="3" name="Slide Number Placeholder 2">
            <a:extLst>
              <a:ext uri="{FF2B5EF4-FFF2-40B4-BE49-F238E27FC236}">
                <a16:creationId xmlns:a16="http://schemas.microsoft.com/office/drawing/2014/main" id="{D69127B9-81FE-7643-8D8E-D4FBECB31363}"/>
              </a:ext>
            </a:extLst>
          </p:cNvPr>
          <p:cNvSpPr>
            <a:spLocks noGrp="1"/>
          </p:cNvSpPr>
          <p:nvPr>
            <p:ph type="sldNum" sz="quarter" idx="19"/>
          </p:nvPr>
        </p:nvSpPr>
        <p:spPr/>
        <p:txBody>
          <a:bodyPr/>
          <a:lstStyle>
            <a:lvl1pPr>
              <a:defRPr/>
            </a:lvl1pPr>
          </a:lstStyle>
          <a:p>
            <a:fld id="{2A9E267E-5E8B-E44D-8A83-369206BA431A}" type="slidenum">
              <a:rPr lang="en-US" smtClean="0"/>
              <a:pPr/>
              <a:t>‹#›</a:t>
            </a:fld>
            <a:endParaRPr lang="en-US" dirty="0"/>
          </a:p>
        </p:txBody>
      </p:sp>
      <p:sp>
        <p:nvSpPr>
          <p:cNvPr id="8" name="Picture 5">
            <a:extLst>
              <a:ext uri="{FF2B5EF4-FFF2-40B4-BE49-F238E27FC236}">
                <a16:creationId xmlns:a16="http://schemas.microsoft.com/office/drawing/2014/main" id="{1A651B39-03B6-7044-A918-9F66E4CCC9EF}"/>
              </a:ext>
            </a:extLst>
          </p:cNvPr>
          <p:cNvSpPr/>
          <p:nvPr/>
        </p:nvSpPr>
        <p:spPr>
          <a:xfrm>
            <a:off x="245909" y="376015"/>
            <a:ext cx="267462" cy="356616"/>
          </a:xfrm>
          <a:custGeom>
            <a:avLst/>
            <a:gdLst>
              <a:gd name="connsiteX0" fmla="*/ 227806 w 455612"/>
              <a:gd name="connsiteY0" fmla="*/ 0 h 455612"/>
              <a:gd name="connsiteX1" fmla="*/ 0 w 455612"/>
              <a:gd name="connsiteY1" fmla="*/ 227806 h 455612"/>
              <a:gd name="connsiteX2" fmla="*/ 227806 w 455612"/>
              <a:gd name="connsiteY2" fmla="*/ 455612 h 455612"/>
              <a:gd name="connsiteX3" fmla="*/ 455612 w 455612"/>
              <a:gd name="connsiteY3" fmla="*/ 227806 h 455612"/>
              <a:gd name="connsiteX4" fmla="*/ 227806 w 455612"/>
              <a:gd name="connsiteY4" fmla="*/ 0 h 455612"/>
              <a:gd name="connsiteX5" fmla="*/ 175917 w 455612"/>
              <a:gd name="connsiteY5" fmla="*/ 325256 h 455612"/>
              <a:gd name="connsiteX6" fmla="*/ 175917 w 455612"/>
              <a:gd name="connsiteY6" fmla="*/ 229072 h 455612"/>
              <a:gd name="connsiteX7" fmla="*/ 217681 w 455612"/>
              <a:gd name="connsiteY7" fmla="*/ 279695 h 455612"/>
              <a:gd name="connsiteX8" fmla="*/ 236665 w 455612"/>
              <a:gd name="connsiteY8" fmla="*/ 279695 h 455612"/>
              <a:gd name="connsiteX9" fmla="*/ 280328 w 455612"/>
              <a:gd name="connsiteY9" fmla="*/ 229072 h 455612"/>
              <a:gd name="connsiteX10" fmla="*/ 280328 w 455612"/>
              <a:gd name="connsiteY10" fmla="*/ 324624 h 455612"/>
              <a:gd name="connsiteX11" fmla="*/ 323358 w 455612"/>
              <a:gd name="connsiteY11" fmla="*/ 324624 h 455612"/>
              <a:gd name="connsiteX12" fmla="*/ 323358 w 455612"/>
              <a:gd name="connsiteY12" fmla="*/ 380309 h 455612"/>
              <a:gd name="connsiteX13" fmla="*/ 132254 w 455612"/>
              <a:gd name="connsiteY13" fmla="*/ 380309 h 455612"/>
              <a:gd name="connsiteX14" fmla="*/ 132254 w 455612"/>
              <a:gd name="connsiteY14" fmla="*/ 324624 h 455612"/>
              <a:gd name="connsiteX15" fmla="*/ 175917 w 455612"/>
              <a:gd name="connsiteY15" fmla="*/ 324624 h 455612"/>
              <a:gd name="connsiteX16" fmla="*/ 378411 w 455612"/>
              <a:gd name="connsiteY16" fmla="*/ 211353 h 455612"/>
              <a:gd name="connsiteX17" fmla="*/ 323358 w 455612"/>
              <a:gd name="connsiteY17" fmla="*/ 211353 h 455612"/>
              <a:gd name="connsiteX18" fmla="*/ 323358 w 455612"/>
              <a:gd name="connsiteY18" fmla="*/ 167691 h 455612"/>
              <a:gd name="connsiteX19" fmla="*/ 280328 w 455612"/>
              <a:gd name="connsiteY19" fmla="*/ 167691 h 455612"/>
              <a:gd name="connsiteX20" fmla="*/ 227173 w 455612"/>
              <a:gd name="connsiteY20" fmla="*/ 229704 h 455612"/>
              <a:gd name="connsiteX21" fmla="*/ 176550 w 455612"/>
              <a:gd name="connsiteY21" fmla="*/ 167691 h 455612"/>
              <a:gd name="connsiteX22" fmla="*/ 132254 w 455612"/>
              <a:gd name="connsiteY22" fmla="*/ 167691 h 455612"/>
              <a:gd name="connsiteX23" fmla="*/ 132254 w 455612"/>
              <a:gd name="connsiteY23" fmla="*/ 211353 h 455612"/>
              <a:gd name="connsiteX24" fmla="*/ 77834 w 455612"/>
              <a:gd name="connsiteY24" fmla="*/ 211353 h 455612"/>
              <a:gd name="connsiteX25" fmla="*/ 77834 w 455612"/>
              <a:gd name="connsiteY25" fmla="*/ 106309 h 455612"/>
              <a:gd name="connsiteX26" fmla="*/ 378411 w 455612"/>
              <a:gd name="connsiteY26" fmla="*/ 106309 h 455612"/>
              <a:gd name="connsiteX27" fmla="*/ 378411 w 455612"/>
              <a:gd name="connsiteY27" fmla="*/ 211353 h 455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55612" h="455612">
                <a:moveTo>
                  <a:pt x="227806" y="0"/>
                </a:moveTo>
                <a:cubicBezTo>
                  <a:pt x="101880" y="0"/>
                  <a:pt x="0" y="101880"/>
                  <a:pt x="0" y="227806"/>
                </a:cubicBezTo>
                <a:cubicBezTo>
                  <a:pt x="0" y="353732"/>
                  <a:pt x="101880" y="455612"/>
                  <a:pt x="227806" y="455612"/>
                </a:cubicBezTo>
                <a:cubicBezTo>
                  <a:pt x="353732" y="455612"/>
                  <a:pt x="455612" y="353732"/>
                  <a:pt x="455612" y="227806"/>
                </a:cubicBezTo>
                <a:cubicBezTo>
                  <a:pt x="455612" y="101880"/>
                  <a:pt x="353732" y="0"/>
                  <a:pt x="227806" y="0"/>
                </a:cubicBezTo>
                <a:close/>
                <a:moveTo>
                  <a:pt x="175917" y="325256"/>
                </a:moveTo>
                <a:lnTo>
                  <a:pt x="175917" y="229072"/>
                </a:lnTo>
                <a:lnTo>
                  <a:pt x="217681" y="279695"/>
                </a:lnTo>
                <a:lnTo>
                  <a:pt x="236665" y="279695"/>
                </a:lnTo>
                <a:lnTo>
                  <a:pt x="280328" y="229072"/>
                </a:lnTo>
                <a:lnTo>
                  <a:pt x="280328" y="324624"/>
                </a:lnTo>
                <a:lnTo>
                  <a:pt x="323358" y="324624"/>
                </a:lnTo>
                <a:lnTo>
                  <a:pt x="323358" y="380309"/>
                </a:lnTo>
                <a:lnTo>
                  <a:pt x="132254" y="380309"/>
                </a:lnTo>
                <a:lnTo>
                  <a:pt x="132254" y="324624"/>
                </a:lnTo>
                <a:lnTo>
                  <a:pt x="175917" y="324624"/>
                </a:lnTo>
                <a:close/>
                <a:moveTo>
                  <a:pt x="378411" y="211353"/>
                </a:moveTo>
                <a:lnTo>
                  <a:pt x="323358" y="211353"/>
                </a:lnTo>
                <a:lnTo>
                  <a:pt x="323358" y="167691"/>
                </a:lnTo>
                <a:lnTo>
                  <a:pt x="280328" y="167691"/>
                </a:lnTo>
                <a:lnTo>
                  <a:pt x="227173" y="229704"/>
                </a:lnTo>
                <a:lnTo>
                  <a:pt x="176550" y="167691"/>
                </a:lnTo>
                <a:lnTo>
                  <a:pt x="132254" y="167691"/>
                </a:lnTo>
                <a:lnTo>
                  <a:pt x="132254" y="211353"/>
                </a:lnTo>
                <a:lnTo>
                  <a:pt x="77834" y="211353"/>
                </a:lnTo>
                <a:lnTo>
                  <a:pt x="77834" y="106309"/>
                </a:lnTo>
                <a:lnTo>
                  <a:pt x="378411" y="106309"/>
                </a:lnTo>
                <a:lnTo>
                  <a:pt x="378411" y="211353"/>
                </a:lnTo>
                <a:close/>
              </a:path>
            </a:pathLst>
          </a:custGeom>
          <a:solidFill>
            <a:srgbClr val="FFFFFF"/>
          </a:solidFill>
          <a:ln w="6218" cap="flat">
            <a:noFill/>
            <a:prstDash val="solid"/>
            <a:miter/>
          </a:ln>
        </p:spPr>
        <p:txBody>
          <a:bodyPr rtlCol="0" anchor="ctr"/>
          <a:lstStyle/>
          <a:p>
            <a:endParaRPr lang="en-US" sz="1350"/>
          </a:p>
        </p:txBody>
      </p:sp>
    </p:spTree>
    <p:extLst>
      <p:ext uri="{BB962C8B-B14F-4D97-AF65-F5344CB8AC3E}">
        <p14:creationId xmlns:p14="http://schemas.microsoft.com/office/powerpoint/2010/main" val="375117165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content 3co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71915052-D43B-2341-9EEF-BF86700831C1}"/>
              </a:ext>
            </a:extLst>
          </p:cNvPr>
          <p:cNvSpPr>
            <a:spLocks noGrp="1"/>
          </p:cNvSpPr>
          <p:nvPr>
            <p:ph sz="quarter" idx="12"/>
          </p:nvPr>
        </p:nvSpPr>
        <p:spPr>
          <a:xfrm>
            <a:off x="1109662" y="1581151"/>
            <a:ext cx="2450306" cy="4814887"/>
          </a:xfrm>
        </p:spPr>
        <p:txBody>
          <a:bodyPr rIns="155448"/>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a:extLst>
              <a:ext uri="{FF2B5EF4-FFF2-40B4-BE49-F238E27FC236}">
                <a16:creationId xmlns:a16="http://schemas.microsoft.com/office/drawing/2014/main" id="{74290614-5015-FC49-9E9D-A9E87844B58D}"/>
              </a:ext>
            </a:extLst>
          </p:cNvPr>
          <p:cNvSpPr>
            <a:spLocks noGrp="1"/>
          </p:cNvSpPr>
          <p:nvPr>
            <p:ph sz="quarter" idx="13"/>
          </p:nvPr>
        </p:nvSpPr>
        <p:spPr>
          <a:xfrm>
            <a:off x="3731419" y="1581150"/>
            <a:ext cx="2449116" cy="4814888"/>
          </a:xfrm>
        </p:spPr>
        <p:txBody>
          <a:bodyPr rIns="155448"/>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7">
            <a:extLst>
              <a:ext uri="{FF2B5EF4-FFF2-40B4-BE49-F238E27FC236}">
                <a16:creationId xmlns:a16="http://schemas.microsoft.com/office/drawing/2014/main" id="{5ADD0FD0-82F6-6249-86EF-808648B0682B}"/>
              </a:ext>
            </a:extLst>
          </p:cNvPr>
          <p:cNvSpPr>
            <a:spLocks noGrp="1"/>
          </p:cNvSpPr>
          <p:nvPr>
            <p:ph sz="quarter" idx="14"/>
          </p:nvPr>
        </p:nvSpPr>
        <p:spPr>
          <a:xfrm>
            <a:off x="6351985" y="1581149"/>
            <a:ext cx="2443161" cy="4814888"/>
          </a:xfrm>
        </p:spPr>
        <p:txBody>
          <a:bodyPr rIns="155448"/>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Footer Placeholder 1">
            <a:extLst>
              <a:ext uri="{FF2B5EF4-FFF2-40B4-BE49-F238E27FC236}">
                <a16:creationId xmlns:a16="http://schemas.microsoft.com/office/drawing/2014/main" id="{28A773DF-0080-4E41-973B-C65D424C7C95}"/>
              </a:ext>
            </a:extLst>
          </p:cNvPr>
          <p:cNvSpPr>
            <a:spLocks noGrp="1"/>
          </p:cNvSpPr>
          <p:nvPr>
            <p:ph type="ftr" sz="quarter" idx="15"/>
          </p:nvPr>
        </p:nvSpPr>
        <p:spPr/>
        <p:txBody>
          <a:bodyPr/>
          <a:lstStyle/>
          <a:p>
            <a:r>
              <a:rPr lang="en-US"/>
              <a:t>Presentation title lorem ipsum dolor sit amet miralet  |  © Tufts Medicine 2022  |  Private and confidential. Not for redistribution.</a:t>
            </a:r>
            <a:endParaRPr lang="en-US" dirty="0"/>
          </a:p>
        </p:txBody>
      </p:sp>
      <p:sp>
        <p:nvSpPr>
          <p:cNvPr id="3" name="Slide Number Placeholder 2">
            <a:extLst>
              <a:ext uri="{FF2B5EF4-FFF2-40B4-BE49-F238E27FC236}">
                <a16:creationId xmlns:a16="http://schemas.microsoft.com/office/drawing/2014/main" id="{7FD1D3EC-9D56-4A42-AC24-96A397D50F51}"/>
              </a:ext>
            </a:extLst>
          </p:cNvPr>
          <p:cNvSpPr>
            <a:spLocks noGrp="1"/>
          </p:cNvSpPr>
          <p:nvPr>
            <p:ph type="sldNum" sz="quarter" idx="16"/>
          </p:nvPr>
        </p:nvSpPr>
        <p:spPr/>
        <p:txBody>
          <a:bodyPr/>
          <a:lstStyle/>
          <a:p>
            <a:fld id="{63DCA5C9-2E11-4C67-86EB-AE1DE127DC64}" type="slidenum">
              <a:rPr lang="en-US" smtClean="0"/>
              <a:pPr/>
              <a:t>‹#›</a:t>
            </a:fld>
            <a:endParaRPr lang="en-US" dirty="0"/>
          </a:p>
        </p:txBody>
      </p:sp>
      <p:sp>
        <p:nvSpPr>
          <p:cNvPr id="5" name="Title 4">
            <a:extLst>
              <a:ext uri="{FF2B5EF4-FFF2-40B4-BE49-F238E27FC236}">
                <a16:creationId xmlns:a16="http://schemas.microsoft.com/office/drawing/2014/main" id="{3F8D9ED7-E967-B044-9B1A-72E2E3D48C5D}"/>
              </a:ext>
            </a:extLst>
          </p:cNvPr>
          <p:cNvSpPr>
            <a:spLocks noGrp="1"/>
          </p:cNvSpPr>
          <p:nvPr>
            <p:ph type="title"/>
          </p:nvPr>
        </p:nvSpPr>
        <p:spPr/>
        <p:txBody>
          <a:bodyPr/>
          <a:lstStyle/>
          <a:p>
            <a:r>
              <a:rPr lang="en-US"/>
              <a:t>Click to edit Master title style</a:t>
            </a:r>
          </a:p>
        </p:txBody>
      </p:sp>
      <p:sp>
        <p:nvSpPr>
          <p:cNvPr id="11" name="Picture 5">
            <a:extLst>
              <a:ext uri="{FF2B5EF4-FFF2-40B4-BE49-F238E27FC236}">
                <a16:creationId xmlns:a16="http://schemas.microsoft.com/office/drawing/2014/main" id="{858267C6-CA24-3A4C-97F0-DBB9031B7D00}"/>
              </a:ext>
            </a:extLst>
          </p:cNvPr>
          <p:cNvSpPr/>
          <p:nvPr/>
        </p:nvSpPr>
        <p:spPr>
          <a:xfrm>
            <a:off x="245909" y="376015"/>
            <a:ext cx="267462" cy="356616"/>
          </a:xfrm>
          <a:custGeom>
            <a:avLst/>
            <a:gdLst>
              <a:gd name="connsiteX0" fmla="*/ 227806 w 455612"/>
              <a:gd name="connsiteY0" fmla="*/ 0 h 455612"/>
              <a:gd name="connsiteX1" fmla="*/ 0 w 455612"/>
              <a:gd name="connsiteY1" fmla="*/ 227806 h 455612"/>
              <a:gd name="connsiteX2" fmla="*/ 227806 w 455612"/>
              <a:gd name="connsiteY2" fmla="*/ 455612 h 455612"/>
              <a:gd name="connsiteX3" fmla="*/ 455612 w 455612"/>
              <a:gd name="connsiteY3" fmla="*/ 227806 h 455612"/>
              <a:gd name="connsiteX4" fmla="*/ 227806 w 455612"/>
              <a:gd name="connsiteY4" fmla="*/ 0 h 455612"/>
              <a:gd name="connsiteX5" fmla="*/ 175917 w 455612"/>
              <a:gd name="connsiteY5" fmla="*/ 325256 h 455612"/>
              <a:gd name="connsiteX6" fmla="*/ 175917 w 455612"/>
              <a:gd name="connsiteY6" fmla="*/ 229072 h 455612"/>
              <a:gd name="connsiteX7" fmla="*/ 217681 w 455612"/>
              <a:gd name="connsiteY7" fmla="*/ 279695 h 455612"/>
              <a:gd name="connsiteX8" fmla="*/ 236665 w 455612"/>
              <a:gd name="connsiteY8" fmla="*/ 279695 h 455612"/>
              <a:gd name="connsiteX9" fmla="*/ 280328 w 455612"/>
              <a:gd name="connsiteY9" fmla="*/ 229072 h 455612"/>
              <a:gd name="connsiteX10" fmla="*/ 280328 w 455612"/>
              <a:gd name="connsiteY10" fmla="*/ 324624 h 455612"/>
              <a:gd name="connsiteX11" fmla="*/ 323358 w 455612"/>
              <a:gd name="connsiteY11" fmla="*/ 324624 h 455612"/>
              <a:gd name="connsiteX12" fmla="*/ 323358 w 455612"/>
              <a:gd name="connsiteY12" fmla="*/ 380309 h 455612"/>
              <a:gd name="connsiteX13" fmla="*/ 132254 w 455612"/>
              <a:gd name="connsiteY13" fmla="*/ 380309 h 455612"/>
              <a:gd name="connsiteX14" fmla="*/ 132254 w 455612"/>
              <a:gd name="connsiteY14" fmla="*/ 324624 h 455612"/>
              <a:gd name="connsiteX15" fmla="*/ 175917 w 455612"/>
              <a:gd name="connsiteY15" fmla="*/ 324624 h 455612"/>
              <a:gd name="connsiteX16" fmla="*/ 378411 w 455612"/>
              <a:gd name="connsiteY16" fmla="*/ 211353 h 455612"/>
              <a:gd name="connsiteX17" fmla="*/ 323358 w 455612"/>
              <a:gd name="connsiteY17" fmla="*/ 211353 h 455612"/>
              <a:gd name="connsiteX18" fmla="*/ 323358 w 455612"/>
              <a:gd name="connsiteY18" fmla="*/ 167691 h 455612"/>
              <a:gd name="connsiteX19" fmla="*/ 280328 w 455612"/>
              <a:gd name="connsiteY19" fmla="*/ 167691 h 455612"/>
              <a:gd name="connsiteX20" fmla="*/ 227173 w 455612"/>
              <a:gd name="connsiteY20" fmla="*/ 229704 h 455612"/>
              <a:gd name="connsiteX21" fmla="*/ 176550 w 455612"/>
              <a:gd name="connsiteY21" fmla="*/ 167691 h 455612"/>
              <a:gd name="connsiteX22" fmla="*/ 132254 w 455612"/>
              <a:gd name="connsiteY22" fmla="*/ 167691 h 455612"/>
              <a:gd name="connsiteX23" fmla="*/ 132254 w 455612"/>
              <a:gd name="connsiteY23" fmla="*/ 211353 h 455612"/>
              <a:gd name="connsiteX24" fmla="*/ 77834 w 455612"/>
              <a:gd name="connsiteY24" fmla="*/ 211353 h 455612"/>
              <a:gd name="connsiteX25" fmla="*/ 77834 w 455612"/>
              <a:gd name="connsiteY25" fmla="*/ 106309 h 455612"/>
              <a:gd name="connsiteX26" fmla="*/ 378411 w 455612"/>
              <a:gd name="connsiteY26" fmla="*/ 106309 h 455612"/>
              <a:gd name="connsiteX27" fmla="*/ 378411 w 455612"/>
              <a:gd name="connsiteY27" fmla="*/ 211353 h 455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55612" h="455612">
                <a:moveTo>
                  <a:pt x="227806" y="0"/>
                </a:moveTo>
                <a:cubicBezTo>
                  <a:pt x="101880" y="0"/>
                  <a:pt x="0" y="101880"/>
                  <a:pt x="0" y="227806"/>
                </a:cubicBezTo>
                <a:cubicBezTo>
                  <a:pt x="0" y="353732"/>
                  <a:pt x="101880" y="455612"/>
                  <a:pt x="227806" y="455612"/>
                </a:cubicBezTo>
                <a:cubicBezTo>
                  <a:pt x="353732" y="455612"/>
                  <a:pt x="455612" y="353732"/>
                  <a:pt x="455612" y="227806"/>
                </a:cubicBezTo>
                <a:cubicBezTo>
                  <a:pt x="455612" y="101880"/>
                  <a:pt x="353732" y="0"/>
                  <a:pt x="227806" y="0"/>
                </a:cubicBezTo>
                <a:close/>
                <a:moveTo>
                  <a:pt x="175917" y="325256"/>
                </a:moveTo>
                <a:lnTo>
                  <a:pt x="175917" y="229072"/>
                </a:lnTo>
                <a:lnTo>
                  <a:pt x="217681" y="279695"/>
                </a:lnTo>
                <a:lnTo>
                  <a:pt x="236665" y="279695"/>
                </a:lnTo>
                <a:lnTo>
                  <a:pt x="280328" y="229072"/>
                </a:lnTo>
                <a:lnTo>
                  <a:pt x="280328" y="324624"/>
                </a:lnTo>
                <a:lnTo>
                  <a:pt x="323358" y="324624"/>
                </a:lnTo>
                <a:lnTo>
                  <a:pt x="323358" y="380309"/>
                </a:lnTo>
                <a:lnTo>
                  <a:pt x="132254" y="380309"/>
                </a:lnTo>
                <a:lnTo>
                  <a:pt x="132254" y="324624"/>
                </a:lnTo>
                <a:lnTo>
                  <a:pt x="175917" y="324624"/>
                </a:lnTo>
                <a:close/>
                <a:moveTo>
                  <a:pt x="378411" y="211353"/>
                </a:moveTo>
                <a:lnTo>
                  <a:pt x="323358" y="211353"/>
                </a:lnTo>
                <a:lnTo>
                  <a:pt x="323358" y="167691"/>
                </a:lnTo>
                <a:lnTo>
                  <a:pt x="280328" y="167691"/>
                </a:lnTo>
                <a:lnTo>
                  <a:pt x="227173" y="229704"/>
                </a:lnTo>
                <a:lnTo>
                  <a:pt x="176550" y="167691"/>
                </a:lnTo>
                <a:lnTo>
                  <a:pt x="132254" y="167691"/>
                </a:lnTo>
                <a:lnTo>
                  <a:pt x="132254" y="211353"/>
                </a:lnTo>
                <a:lnTo>
                  <a:pt x="77834" y="211353"/>
                </a:lnTo>
                <a:lnTo>
                  <a:pt x="77834" y="106309"/>
                </a:lnTo>
                <a:lnTo>
                  <a:pt x="378411" y="106309"/>
                </a:lnTo>
                <a:lnTo>
                  <a:pt x="378411" y="211353"/>
                </a:lnTo>
                <a:close/>
              </a:path>
            </a:pathLst>
          </a:custGeom>
          <a:solidFill>
            <a:srgbClr val="FFFFFF"/>
          </a:solidFill>
          <a:ln w="6218" cap="flat">
            <a:noFill/>
            <a:prstDash val="solid"/>
            <a:miter/>
          </a:ln>
        </p:spPr>
        <p:txBody>
          <a:bodyPr rtlCol="0" anchor="ctr"/>
          <a:lstStyle/>
          <a:p>
            <a:endParaRPr lang="en-US" sz="1350"/>
          </a:p>
        </p:txBody>
      </p:sp>
    </p:spTree>
    <p:extLst>
      <p:ext uri="{BB962C8B-B14F-4D97-AF65-F5344CB8AC3E}">
        <p14:creationId xmlns:p14="http://schemas.microsoft.com/office/powerpoint/2010/main" val="276961755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content header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371B76C-0D0F-414F-8D72-65F7BF341345}"/>
              </a:ext>
            </a:extLst>
          </p:cNvPr>
          <p:cNvSpPr>
            <a:spLocks noGrp="1"/>
          </p:cNvSpPr>
          <p:nvPr>
            <p:ph type="ftr" sz="quarter" idx="11"/>
          </p:nvPr>
        </p:nvSpPr>
        <p:spPr/>
        <p:txBody>
          <a:bodyPr/>
          <a:lstStyle/>
          <a:p>
            <a:r>
              <a:rPr lang="en-US"/>
              <a:t>Presentation title lorem ipsum dolor sit amet miralet  |  © Tufts Medicine 2022  |  Private and confidential. Not for redistribution.</a:t>
            </a:r>
            <a:endParaRPr lang="en-US" dirty="0"/>
          </a:p>
        </p:txBody>
      </p:sp>
      <p:sp>
        <p:nvSpPr>
          <p:cNvPr id="7" name="Slide Number Placeholder 6">
            <a:extLst>
              <a:ext uri="{FF2B5EF4-FFF2-40B4-BE49-F238E27FC236}">
                <a16:creationId xmlns:a16="http://schemas.microsoft.com/office/drawing/2014/main" id="{5D830462-9B5C-594B-BFB6-416B852F1C5A}"/>
              </a:ext>
            </a:extLst>
          </p:cNvPr>
          <p:cNvSpPr>
            <a:spLocks noGrp="1"/>
          </p:cNvSpPr>
          <p:nvPr>
            <p:ph type="sldNum" sz="quarter" idx="12"/>
          </p:nvPr>
        </p:nvSpPr>
        <p:spPr/>
        <p:txBody>
          <a:bodyPr/>
          <a:lstStyle/>
          <a:p>
            <a:fld id="{63DCA5C9-2E11-4C67-86EB-AE1DE127DC64}" type="slidenum">
              <a:rPr lang="en-US" smtClean="0"/>
              <a:pPr/>
              <a:t>‹#›</a:t>
            </a:fld>
            <a:endParaRPr lang="en-US" dirty="0"/>
          </a:p>
        </p:txBody>
      </p:sp>
      <p:sp>
        <p:nvSpPr>
          <p:cNvPr id="9" name="Title 8">
            <a:extLst>
              <a:ext uri="{FF2B5EF4-FFF2-40B4-BE49-F238E27FC236}">
                <a16:creationId xmlns:a16="http://schemas.microsoft.com/office/drawing/2014/main" id="{7BF16410-DB1B-954C-BB2B-A97F42031D46}"/>
              </a:ext>
            </a:extLst>
          </p:cNvPr>
          <p:cNvSpPr>
            <a:spLocks noGrp="1"/>
          </p:cNvSpPr>
          <p:nvPr>
            <p:ph type="title"/>
          </p:nvPr>
        </p:nvSpPr>
        <p:spPr/>
        <p:txBody>
          <a:bodyPr/>
          <a:lstStyle/>
          <a:p>
            <a:r>
              <a:rPr lang="en-US"/>
              <a:t>Click to edit Master title style</a:t>
            </a:r>
          </a:p>
        </p:txBody>
      </p:sp>
      <p:sp>
        <p:nvSpPr>
          <p:cNvPr id="11" name="Picture 5">
            <a:extLst>
              <a:ext uri="{FF2B5EF4-FFF2-40B4-BE49-F238E27FC236}">
                <a16:creationId xmlns:a16="http://schemas.microsoft.com/office/drawing/2014/main" id="{80587189-E150-C44F-8A73-1FBF52314BB0}"/>
              </a:ext>
            </a:extLst>
          </p:cNvPr>
          <p:cNvSpPr/>
          <p:nvPr/>
        </p:nvSpPr>
        <p:spPr>
          <a:xfrm>
            <a:off x="245909" y="376015"/>
            <a:ext cx="267462" cy="356616"/>
          </a:xfrm>
          <a:custGeom>
            <a:avLst/>
            <a:gdLst>
              <a:gd name="connsiteX0" fmla="*/ 227806 w 455612"/>
              <a:gd name="connsiteY0" fmla="*/ 0 h 455612"/>
              <a:gd name="connsiteX1" fmla="*/ 0 w 455612"/>
              <a:gd name="connsiteY1" fmla="*/ 227806 h 455612"/>
              <a:gd name="connsiteX2" fmla="*/ 227806 w 455612"/>
              <a:gd name="connsiteY2" fmla="*/ 455612 h 455612"/>
              <a:gd name="connsiteX3" fmla="*/ 455612 w 455612"/>
              <a:gd name="connsiteY3" fmla="*/ 227806 h 455612"/>
              <a:gd name="connsiteX4" fmla="*/ 227806 w 455612"/>
              <a:gd name="connsiteY4" fmla="*/ 0 h 455612"/>
              <a:gd name="connsiteX5" fmla="*/ 175917 w 455612"/>
              <a:gd name="connsiteY5" fmla="*/ 325256 h 455612"/>
              <a:gd name="connsiteX6" fmla="*/ 175917 w 455612"/>
              <a:gd name="connsiteY6" fmla="*/ 229072 h 455612"/>
              <a:gd name="connsiteX7" fmla="*/ 217681 w 455612"/>
              <a:gd name="connsiteY7" fmla="*/ 279695 h 455612"/>
              <a:gd name="connsiteX8" fmla="*/ 236665 w 455612"/>
              <a:gd name="connsiteY8" fmla="*/ 279695 h 455612"/>
              <a:gd name="connsiteX9" fmla="*/ 280328 w 455612"/>
              <a:gd name="connsiteY9" fmla="*/ 229072 h 455612"/>
              <a:gd name="connsiteX10" fmla="*/ 280328 w 455612"/>
              <a:gd name="connsiteY10" fmla="*/ 324624 h 455612"/>
              <a:gd name="connsiteX11" fmla="*/ 323358 w 455612"/>
              <a:gd name="connsiteY11" fmla="*/ 324624 h 455612"/>
              <a:gd name="connsiteX12" fmla="*/ 323358 w 455612"/>
              <a:gd name="connsiteY12" fmla="*/ 380309 h 455612"/>
              <a:gd name="connsiteX13" fmla="*/ 132254 w 455612"/>
              <a:gd name="connsiteY13" fmla="*/ 380309 h 455612"/>
              <a:gd name="connsiteX14" fmla="*/ 132254 w 455612"/>
              <a:gd name="connsiteY14" fmla="*/ 324624 h 455612"/>
              <a:gd name="connsiteX15" fmla="*/ 175917 w 455612"/>
              <a:gd name="connsiteY15" fmla="*/ 324624 h 455612"/>
              <a:gd name="connsiteX16" fmla="*/ 378411 w 455612"/>
              <a:gd name="connsiteY16" fmla="*/ 211353 h 455612"/>
              <a:gd name="connsiteX17" fmla="*/ 323358 w 455612"/>
              <a:gd name="connsiteY17" fmla="*/ 211353 h 455612"/>
              <a:gd name="connsiteX18" fmla="*/ 323358 w 455612"/>
              <a:gd name="connsiteY18" fmla="*/ 167691 h 455612"/>
              <a:gd name="connsiteX19" fmla="*/ 280328 w 455612"/>
              <a:gd name="connsiteY19" fmla="*/ 167691 h 455612"/>
              <a:gd name="connsiteX20" fmla="*/ 227173 w 455612"/>
              <a:gd name="connsiteY20" fmla="*/ 229704 h 455612"/>
              <a:gd name="connsiteX21" fmla="*/ 176550 w 455612"/>
              <a:gd name="connsiteY21" fmla="*/ 167691 h 455612"/>
              <a:gd name="connsiteX22" fmla="*/ 132254 w 455612"/>
              <a:gd name="connsiteY22" fmla="*/ 167691 h 455612"/>
              <a:gd name="connsiteX23" fmla="*/ 132254 w 455612"/>
              <a:gd name="connsiteY23" fmla="*/ 211353 h 455612"/>
              <a:gd name="connsiteX24" fmla="*/ 77834 w 455612"/>
              <a:gd name="connsiteY24" fmla="*/ 211353 h 455612"/>
              <a:gd name="connsiteX25" fmla="*/ 77834 w 455612"/>
              <a:gd name="connsiteY25" fmla="*/ 106309 h 455612"/>
              <a:gd name="connsiteX26" fmla="*/ 378411 w 455612"/>
              <a:gd name="connsiteY26" fmla="*/ 106309 h 455612"/>
              <a:gd name="connsiteX27" fmla="*/ 378411 w 455612"/>
              <a:gd name="connsiteY27" fmla="*/ 211353 h 455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55612" h="455612">
                <a:moveTo>
                  <a:pt x="227806" y="0"/>
                </a:moveTo>
                <a:cubicBezTo>
                  <a:pt x="101880" y="0"/>
                  <a:pt x="0" y="101880"/>
                  <a:pt x="0" y="227806"/>
                </a:cubicBezTo>
                <a:cubicBezTo>
                  <a:pt x="0" y="353732"/>
                  <a:pt x="101880" y="455612"/>
                  <a:pt x="227806" y="455612"/>
                </a:cubicBezTo>
                <a:cubicBezTo>
                  <a:pt x="353732" y="455612"/>
                  <a:pt x="455612" y="353732"/>
                  <a:pt x="455612" y="227806"/>
                </a:cubicBezTo>
                <a:cubicBezTo>
                  <a:pt x="455612" y="101880"/>
                  <a:pt x="353732" y="0"/>
                  <a:pt x="227806" y="0"/>
                </a:cubicBezTo>
                <a:close/>
                <a:moveTo>
                  <a:pt x="175917" y="325256"/>
                </a:moveTo>
                <a:lnTo>
                  <a:pt x="175917" y="229072"/>
                </a:lnTo>
                <a:lnTo>
                  <a:pt x="217681" y="279695"/>
                </a:lnTo>
                <a:lnTo>
                  <a:pt x="236665" y="279695"/>
                </a:lnTo>
                <a:lnTo>
                  <a:pt x="280328" y="229072"/>
                </a:lnTo>
                <a:lnTo>
                  <a:pt x="280328" y="324624"/>
                </a:lnTo>
                <a:lnTo>
                  <a:pt x="323358" y="324624"/>
                </a:lnTo>
                <a:lnTo>
                  <a:pt x="323358" y="380309"/>
                </a:lnTo>
                <a:lnTo>
                  <a:pt x="132254" y="380309"/>
                </a:lnTo>
                <a:lnTo>
                  <a:pt x="132254" y="324624"/>
                </a:lnTo>
                <a:lnTo>
                  <a:pt x="175917" y="324624"/>
                </a:lnTo>
                <a:close/>
                <a:moveTo>
                  <a:pt x="378411" y="211353"/>
                </a:moveTo>
                <a:lnTo>
                  <a:pt x="323358" y="211353"/>
                </a:lnTo>
                <a:lnTo>
                  <a:pt x="323358" y="167691"/>
                </a:lnTo>
                <a:lnTo>
                  <a:pt x="280328" y="167691"/>
                </a:lnTo>
                <a:lnTo>
                  <a:pt x="227173" y="229704"/>
                </a:lnTo>
                <a:lnTo>
                  <a:pt x="176550" y="167691"/>
                </a:lnTo>
                <a:lnTo>
                  <a:pt x="132254" y="167691"/>
                </a:lnTo>
                <a:lnTo>
                  <a:pt x="132254" y="211353"/>
                </a:lnTo>
                <a:lnTo>
                  <a:pt x="77834" y="211353"/>
                </a:lnTo>
                <a:lnTo>
                  <a:pt x="77834" y="106309"/>
                </a:lnTo>
                <a:lnTo>
                  <a:pt x="378411" y="106309"/>
                </a:lnTo>
                <a:lnTo>
                  <a:pt x="378411" y="211353"/>
                </a:lnTo>
                <a:close/>
              </a:path>
            </a:pathLst>
          </a:custGeom>
          <a:solidFill>
            <a:srgbClr val="FFFFFF"/>
          </a:solidFill>
          <a:ln w="6218" cap="flat">
            <a:noFill/>
            <a:prstDash val="solid"/>
            <a:miter/>
          </a:ln>
        </p:spPr>
        <p:txBody>
          <a:bodyPr rtlCol="0" anchor="ctr"/>
          <a:lstStyle/>
          <a:p>
            <a:endParaRPr lang="en-US" sz="1350"/>
          </a:p>
        </p:txBody>
      </p:sp>
    </p:spTree>
    <p:extLst>
      <p:ext uri="{BB962C8B-B14F-4D97-AF65-F5344CB8AC3E}">
        <p14:creationId xmlns:p14="http://schemas.microsoft.com/office/powerpoint/2010/main" val="19249019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nversion MISUS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BE98EB3-77D2-3B41-B565-7B872F2A4636}"/>
              </a:ext>
            </a:extLst>
          </p:cNvPr>
          <p:cNvSpPr>
            <a:spLocks noGrp="1"/>
          </p:cNvSpPr>
          <p:nvPr>
            <p:ph type="ftr" sz="quarter" idx="13"/>
          </p:nvPr>
        </p:nvSpPr>
        <p:spPr/>
        <p:txBody>
          <a:bodyPr/>
          <a:lstStyle/>
          <a:p>
            <a:endParaRPr lang="en-US"/>
          </a:p>
        </p:txBody>
      </p:sp>
      <p:sp>
        <p:nvSpPr>
          <p:cNvPr id="3" name="Slide Number Placeholder 2">
            <a:extLst>
              <a:ext uri="{FF2B5EF4-FFF2-40B4-BE49-F238E27FC236}">
                <a16:creationId xmlns:a16="http://schemas.microsoft.com/office/drawing/2014/main" id="{3B81BF45-6FDB-A441-9E89-7B0B4BBB3701}"/>
              </a:ext>
            </a:extLst>
          </p:cNvPr>
          <p:cNvSpPr>
            <a:spLocks noGrp="1"/>
          </p:cNvSpPr>
          <p:nvPr>
            <p:ph type="sldNum" sz="quarter" idx="14"/>
          </p:nvPr>
        </p:nvSpPr>
        <p:spPr/>
        <p:txBody>
          <a:bodyPr/>
          <a:lstStyle>
            <a:lvl1pPr>
              <a:defRPr sz="750"/>
            </a:lvl1pPr>
          </a:lstStyle>
          <a:p>
            <a:fld id="{C1FF6DA9-008F-8B48-92A6-B652298478BF}" type="slidenum">
              <a:rPr lang="en-US" smtClean="0"/>
              <a:t>‹#›</a:t>
            </a:fld>
            <a:endParaRPr lang="en-US"/>
          </a:p>
        </p:txBody>
      </p:sp>
      <p:sp>
        <p:nvSpPr>
          <p:cNvPr id="24" name="Content Placeholder 4">
            <a:extLst>
              <a:ext uri="{FF2B5EF4-FFF2-40B4-BE49-F238E27FC236}">
                <a16:creationId xmlns:a16="http://schemas.microsoft.com/office/drawing/2014/main" id="{C6031A0F-0EFB-6644-9781-D334155CE214}"/>
              </a:ext>
            </a:extLst>
          </p:cNvPr>
          <p:cNvSpPr txBox="1">
            <a:spLocks/>
          </p:cNvSpPr>
          <p:nvPr/>
        </p:nvSpPr>
        <p:spPr>
          <a:xfrm>
            <a:off x="1119188" y="4926188"/>
            <a:ext cx="3754041" cy="705678"/>
          </a:xfrm>
          <a:prstGeom prst="rect">
            <a:avLst/>
          </a:prstGeom>
        </p:spPr>
        <p:txBody>
          <a:bodyPr lIns="0" tIns="0" rIns="0" bIns="0"/>
          <a:lstStyle>
            <a:lvl1pPr marL="0" indent="0" algn="l" defTabSz="914400" rtl="0" eaLnBrk="1" latinLnBrk="0" hangingPunct="1">
              <a:lnSpc>
                <a:spcPct val="100000"/>
              </a:lnSpc>
              <a:spcBef>
                <a:spcPts val="0"/>
              </a:spcBef>
              <a:spcAft>
                <a:spcPts val="900"/>
              </a:spcAft>
              <a:buFont typeface="Arial" panose="020B0604020202020204" pitchFamily="34" charset="0"/>
              <a:buNone/>
              <a:defRPr sz="1600" b="0" i="0" kern="1200">
                <a:solidFill>
                  <a:schemeClr val="tx2"/>
                </a:solidFill>
                <a:latin typeface="+mn-lt"/>
                <a:ea typeface="Arial" charset="0"/>
                <a:cs typeface="Arial" charset="0"/>
              </a:defRPr>
            </a:lvl1pPr>
            <a:lvl2pPr marL="0" indent="0" algn="l" defTabSz="914400" rtl="0" eaLnBrk="1" latinLnBrk="0" hangingPunct="1">
              <a:lnSpc>
                <a:spcPct val="100000"/>
              </a:lnSpc>
              <a:spcBef>
                <a:spcPts val="0"/>
              </a:spcBef>
              <a:spcAft>
                <a:spcPts val="900"/>
              </a:spcAft>
              <a:buClr>
                <a:schemeClr val="tx2"/>
              </a:buClr>
              <a:buFontTx/>
              <a:buNone/>
              <a:tabLst>
                <a:tab pos="280988" algn="l"/>
              </a:tabLst>
              <a:defRPr sz="1800" b="1" i="0" kern="1200">
                <a:solidFill>
                  <a:schemeClr val="accent1"/>
                </a:solidFill>
                <a:latin typeface="+mn-lt"/>
                <a:ea typeface="Corbel" charset="0"/>
                <a:cs typeface="Corbel" charset="0"/>
              </a:defRPr>
            </a:lvl2pPr>
            <a:lvl3pPr marL="228600" indent="-227013" algn="l" defTabSz="292608" rtl="0" eaLnBrk="1" latinLnBrk="0" hangingPunct="1">
              <a:lnSpc>
                <a:spcPct val="100000"/>
              </a:lnSpc>
              <a:spcBef>
                <a:spcPts val="0"/>
              </a:spcBef>
              <a:spcAft>
                <a:spcPts val="900"/>
              </a:spcAft>
              <a:buClr>
                <a:schemeClr val="accent2"/>
              </a:buClr>
              <a:buFont typeface="Arial" panose="020B0604020202020204" pitchFamily="34" charset="0"/>
              <a:buChar char="•"/>
              <a:tabLst>
                <a:tab pos="276225" algn="l"/>
                <a:tab pos="584200" algn="l"/>
              </a:tabLst>
              <a:defRPr sz="1600" b="0" i="0" kern="1200">
                <a:solidFill>
                  <a:schemeClr val="tx2"/>
                </a:solidFill>
                <a:latin typeface="+mn-lt"/>
                <a:ea typeface="Corbel" charset="0"/>
                <a:cs typeface="Corbel" charset="0"/>
              </a:defRPr>
            </a:lvl3pPr>
            <a:lvl4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i="0" kern="1200">
                <a:solidFill>
                  <a:schemeClr val="tx2"/>
                </a:solidFill>
                <a:latin typeface="+mn-lt"/>
                <a:ea typeface="Corbel" charset="0"/>
                <a:cs typeface="Corbel" charset="0"/>
              </a:defRPr>
            </a:lvl4pPr>
            <a:lvl5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kern="1200">
                <a:solidFill>
                  <a:schemeClr val="tx2"/>
                </a:solidFill>
                <a:latin typeface="+mn-lt"/>
                <a:ea typeface="Corbel" charset="0"/>
                <a:cs typeface="Corbel" charset="0"/>
              </a:defRPr>
            </a:lvl5pPr>
            <a:lvl6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6pPr>
            <a:lvl7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7pPr>
            <a:lvl8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8pPr>
            <a:lvl9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9pPr>
          </a:lstStyle>
          <a:p>
            <a:r>
              <a:rPr lang="en-US" sz="900" dirty="0">
                <a:ea typeface="Verdana" panose="020B0604030504040204" pitchFamily="34" charset="0"/>
                <a:cs typeface="Verdana" panose="020B0604030504040204" pitchFamily="34" charset="0"/>
              </a:rPr>
              <a:t>When converting old presentations, </a:t>
            </a:r>
            <a:r>
              <a:rPr lang="en-US" sz="900" b="1" dirty="0">
                <a:ea typeface="Verdana" panose="020B0604030504040204" pitchFamily="34" charset="0"/>
                <a:cs typeface="Verdana" panose="020B0604030504040204" pitchFamily="34" charset="0"/>
              </a:rPr>
              <a:t>DO NOT </a:t>
            </a:r>
            <a:r>
              <a:rPr lang="en-US" sz="900" dirty="0">
                <a:ea typeface="Verdana" panose="020B0604030504040204" pitchFamily="34" charset="0"/>
                <a:cs typeface="Verdana" panose="020B0604030504040204" pitchFamily="34" charset="0"/>
              </a:rPr>
              <a:t>copy entire slides from a previous PPT and paste them into this template.</a:t>
            </a:r>
          </a:p>
        </p:txBody>
      </p:sp>
      <p:pic>
        <p:nvPicPr>
          <p:cNvPr id="25" name="Picture 24">
            <a:extLst>
              <a:ext uri="{FF2B5EF4-FFF2-40B4-BE49-F238E27FC236}">
                <a16:creationId xmlns:a16="http://schemas.microsoft.com/office/drawing/2014/main" id="{25018229-0470-5149-A0B6-4DAF6D82985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119188" y="1575814"/>
            <a:ext cx="3754041" cy="3128368"/>
          </a:xfrm>
          <a:prstGeom prst="rect">
            <a:avLst/>
          </a:prstGeom>
          <a:solidFill>
            <a:schemeClr val="bg2"/>
          </a:solidFill>
          <a:ln>
            <a:solidFill>
              <a:schemeClr val="tx2"/>
            </a:solidFill>
          </a:ln>
        </p:spPr>
      </p:pic>
      <p:pic>
        <p:nvPicPr>
          <p:cNvPr id="26" name="Picture 25">
            <a:extLst>
              <a:ext uri="{FF2B5EF4-FFF2-40B4-BE49-F238E27FC236}">
                <a16:creationId xmlns:a16="http://schemas.microsoft.com/office/drawing/2014/main" id="{F5C368E9-5724-2049-8E3B-C67DD293C4A2}"/>
              </a:ext>
            </a:extLst>
          </p:cNvPr>
          <p:cNvPicPr>
            <a:picLocks noChangeAspect="1"/>
          </p:cNvPicPr>
          <p:nvPr/>
        </p:nvPicPr>
        <p:blipFill rotWithShape="1">
          <a:blip r:embed="rId4">
            <a:extLst>
              <a:ext uri="{28A0092B-C50C-407E-A947-70E740481C1C}">
                <a14:useLocalDpi xmlns:a14="http://schemas.microsoft.com/office/drawing/2010/main" val="0"/>
              </a:ext>
            </a:extLst>
          </a:blip>
          <a:srcRect l="19038" r="3308"/>
          <a:stretch/>
        </p:blipFill>
        <p:spPr>
          <a:xfrm>
            <a:off x="5044679" y="1575815"/>
            <a:ext cx="3752849" cy="3112467"/>
          </a:xfrm>
          <a:prstGeom prst="rect">
            <a:avLst/>
          </a:prstGeom>
          <a:solidFill>
            <a:schemeClr val="bg2"/>
          </a:solidFill>
          <a:ln>
            <a:solidFill>
              <a:schemeClr val="tx2"/>
            </a:solidFill>
          </a:ln>
        </p:spPr>
      </p:pic>
      <p:sp>
        <p:nvSpPr>
          <p:cNvPr id="27" name="Content Placeholder 4">
            <a:extLst>
              <a:ext uri="{FF2B5EF4-FFF2-40B4-BE49-F238E27FC236}">
                <a16:creationId xmlns:a16="http://schemas.microsoft.com/office/drawing/2014/main" id="{ADD01A4F-08FD-844C-A758-E2C059439909}"/>
              </a:ext>
            </a:extLst>
          </p:cNvPr>
          <p:cNvSpPr txBox="1">
            <a:spLocks/>
          </p:cNvSpPr>
          <p:nvPr/>
        </p:nvSpPr>
        <p:spPr>
          <a:xfrm>
            <a:off x="5044679" y="4926188"/>
            <a:ext cx="3752850" cy="705678"/>
          </a:xfrm>
          <a:prstGeom prst="rect">
            <a:avLst/>
          </a:prstGeom>
        </p:spPr>
        <p:txBody>
          <a:bodyPr lIns="0" tIns="0" rIns="0" bIns="0"/>
          <a:lstStyle>
            <a:lvl1pPr marL="0" indent="0" algn="l" defTabSz="914400" rtl="0" eaLnBrk="1" latinLnBrk="0" hangingPunct="1">
              <a:lnSpc>
                <a:spcPct val="100000"/>
              </a:lnSpc>
              <a:spcBef>
                <a:spcPts val="0"/>
              </a:spcBef>
              <a:spcAft>
                <a:spcPts val="900"/>
              </a:spcAft>
              <a:buFont typeface="Arial" panose="020B0604020202020204" pitchFamily="34" charset="0"/>
              <a:buNone/>
              <a:defRPr sz="1600" b="0" i="0" kern="1200">
                <a:solidFill>
                  <a:schemeClr val="tx2"/>
                </a:solidFill>
                <a:latin typeface="+mn-lt"/>
                <a:ea typeface="Arial" charset="0"/>
                <a:cs typeface="Arial" charset="0"/>
              </a:defRPr>
            </a:lvl1pPr>
            <a:lvl2pPr marL="0" indent="0" algn="l" defTabSz="914400" rtl="0" eaLnBrk="1" latinLnBrk="0" hangingPunct="1">
              <a:lnSpc>
                <a:spcPct val="100000"/>
              </a:lnSpc>
              <a:spcBef>
                <a:spcPts val="0"/>
              </a:spcBef>
              <a:spcAft>
                <a:spcPts val="900"/>
              </a:spcAft>
              <a:buClr>
                <a:schemeClr val="tx2"/>
              </a:buClr>
              <a:buFontTx/>
              <a:buNone/>
              <a:tabLst>
                <a:tab pos="280988" algn="l"/>
              </a:tabLst>
              <a:defRPr sz="1800" b="1" i="0" kern="1200">
                <a:solidFill>
                  <a:schemeClr val="accent1"/>
                </a:solidFill>
                <a:latin typeface="+mn-lt"/>
                <a:ea typeface="Corbel" charset="0"/>
                <a:cs typeface="Corbel" charset="0"/>
              </a:defRPr>
            </a:lvl2pPr>
            <a:lvl3pPr marL="228600" indent="-227013" algn="l" defTabSz="292608" rtl="0" eaLnBrk="1" latinLnBrk="0" hangingPunct="1">
              <a:lnSpc>
                <a:spcPct val="100000"/>
              </a:lnSpc>
              <a:spcBef>
                <a:spcPts val="0"/>
              </a:spcBef>
              <a:spcAft>
                <a:spcPts val="900"/>
              </a:spcAft>
              <a:buClr>
                <a:schemeClr val="accent2"/>
              </a:buClr>
              <a:buFont typeface="Arial" panose="020B0604020202020204" pitchFamily="34" charset="0"/>
              <a:buChar char="•"/>
              <a:tabLst>
                <a:tab pos="276225" algn="l"/>
                <a:tab pos="584200" algn="l"/>
              </a:tabLst>
              <a:defRPr sz="1600" b="0" i="0" kern="1200">
                <a:solidFill>
                  <a:schemeClr val="tx2"/>
                </a:solidFill>
                <a:latin typeface="+mn-lt"/>
                <a:ea typeface="Corbel" charset="0"/>
                <a:cs typeface="Corbel" charset="0"/>
              </a:defRPr>
            </a:lvl3pPr>
            <a:lvl4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i="0" kern="1200">
                <a:solidFill>
                  <a:schemeClr val="tx2"/>
                </a:solidFill>
                <a:latin typeface="+mn-lt"/>
                <a:ea typeface="Corbel" charset="0"/>
                <a:cs typeface="Corbel" charset="0"/>
              </a:defRPr>
            </a:lvl4pPr>
            <a:lvl5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kern="1200">
                <a:solidFill>
                  <a:schemeClr val="tx2"/>
                </a:solidFill>
                <a:latin typeface="+mn-lt"/>
                <a:ea typeface="Corbel" charset="0"/>
                <a:cs typeface="Corbel" charset="0"/>
              </a:defRPr>
            </a:lvl5pPr>
            <a:lvl6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6pPr>
            <a:lvl7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7pPr>
            <a:lvl8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8pPr>
            <a:lvl9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9pPr>
          </a:lstStyle>
          <a:p>
            <a:r>
              <a:rPr lang="en-US" sz="900" dirty="0">
                <a:ea typeface="Verdana" panose="020B0604030504040204" pitchFamily="34" charset="0"/>
                <a:cs typeface="Verdana" panose="020B0604030504040204" pitchFamily="34" charset="0"/>
              </a:rPr>
              <a:t>Powerpoint can not translate the data correctly and will assign incorrect colors and random fonts to your content. It will also import incorrect master slides from the previous presentation (shown above). </a:t>
            </a:r>
          </a:p>
        </p:txBody>
      </p:sp>
      <p:sp>
        <p:nvSpPr>
          <p:cNvPr id="28" name="Oval 27">
            <a:extLst>
              <a:ext uri="{FF2B5EF4-FFF2-40B4-BE49-F238E27FC236}">
                <a16:creationId xmlns:a16="http://schemas.microsoft.com/office/drawing/2014/main" id="{302E9FE2-09C7-414D-A951-2F7875139A46}"/>
              </a:ext>
            </a:extLst>
          </p:cNvPr>
          <p:cNvSpPr/>
          <p:nvPr/>
        </p:nvSpPr>
        <p:spPr bwMode="auto">
          <a:xfrm>
            <a:off x="5653183" y="3582856"/>
            <a:ext cx="676007" cy="757790"/>
          </a:xfrm>
          <a:prstGeom prst="ellipse">
            <a:avLst/>
          </a:prstGeom>
          <a:noFill/>
          <a:ln w="38100" cap="flat">
            <a:solidFill>
              <a:srgbClr val="C00000"/>
            </a:solidFill>
            <a:bevel/>
            <a:headEnd/>
            <a:tailEnd/>
          </a:ln>
          <a:effectLst/>
        </p:spPr>
        <p:txBody>
          <a:bodyPr wrap="none" rtlCol="0" anchor="ctr"/>
          <a:lstStyle/>
          <a:p>
            <a:pPr algn="ctr"/>
            <a:endParaRPr lang="en-US" sz="1350"/>
          </a:p>
        </p:txBody>
      </p:sp>
      <p:sp>
        <p:nvSpPr>
          <p:cNvPr id="29" name="Oval 28">
            <a:extLst>
              <a:ext uri="{FF2B5EF4-FFF2-40B4-BE49-F238E27FC236}">
                <a16:creationId xmlns:a16="http://schemas.microsoft.com/office/drawing/2014/main" id="{8B7F87A0-2AA7-A545-8AA7-0AE595E18438}"/>
              </a:ext>
            </a:extLst>
          </p:cNvPr>
          <p:cNvSpPr/>
          <p:nvPr/>
        </p:nvSpPr>
        <p:spPr bwMode="auto">
          <a:xfrm>
            <a:off x="1100646" y="2103968"/>
            <a:ext cx="627214" cy="705678"/>
          </a:xfrm>
          <a:prstGeom prst="ellipse">
            <a:avLst/>
          </a:prstGeom>
          <a:noFill/>
          <a:ln w="38100" cap="flat">
            <a:solidFill>
              <a:srgbClr val="C00000"/>
            </a:solidFill>
            <a:bevel/>
            <a:headEnd/>
            <a:tailEnd/>
          </a:ln>
          <a:effectLst/>
        </p:spPr>
        <p:txBody>
          <a:bodyPr wrap="none" rtlCol="0" anchor="ctr"/>
          <a:lstStyle/>
          <a:p>
            <a:pPr algn="ctr"/>
            <a:endParaRPr lang="en-US" sz="1350"/>
          </a:p>
        </p:txBody>
      </p:sp>
      <p:pic>
        <p:nvPicPr>
          <p:cNvPr id="30" name="Picture 29">
            <a:extLst>
              <a:ext uri="{FF2B5EF4-FFF2-40B4-BE49-F238E27FC236}">
                <a16:creationId xmlns:a16="http://schemas.microsoft.com/office/drawing/2014/main" id="{6778AEA4-0341-3B4D-B3C7-8E6DCD43AAD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319774" y="2587933"/>
            <a:ext cx="408086" cy="544115"/>
          </a:xfrm>
          <a:prstGeom prst="rect">
            <a:avLst/>
          </a:prstGeom>
        </p:spPr>
      </p:pic>
      <p:sp>
        <p:nvSpPr>
          <p:cNvPr id="15" name="TextBox 14">
            <a:extLst>
              <a:ext uri="{FF2B5EF4-FFF2-40B4-BE49-F238E27FC236}">
                <a16:creationId xmlns:a16="http://schemas.microsoft.com/office/drawing/2014/main" id="{2D5ED8FA-23C8-D74A-B764-4463D4488972}"/>
              </a:ext>
            </a:extLst>
          </p:cNvPr>
          <p:cNvSpPr txBox="1"/>
          <p:nvPr/>
        </p:nvSpPr>
        <p:spPr>
          <a:xfrm>
            <a:off x="1119186" y="457200"/>
            <a:ext cx="7678342" cy="793751"/>
          </a:xfrm>
          <a:prstGeom prst="rect">
            <a:avLst/>
          </a:prstGeom>
          <a:noFill/>
        </p:spPr>
        <p:txBody>
          <a:bodyPr wrap="square" lIns="0" tIns="274320" rIns="0" bIns="0" rtlCol="0">
            <a:noAutofit/>
          </a:bodyPr>
          <a:lstStyle/>
          <a:p>
            <a:pPr marL="0" marR="0" indent="-2743200" algn="l" defTabSz="342900" rtl="0" eaLnBrk="1" fontAlgn="auto" latinLnBrk="0" hangingPunct="1">
              <a:lnSpc>
                <a:spcPct val="100000"/>
              </a:lnSpc>
              <a:spcBef>
                <a:spcPts val="0"/>
              </a:spcBef>
              <a:spcAft>
                <a:spcPts val="450"/>
              </a:spcAft>
              <a:buClrTx/>
              <a:buSzTx/>
              <a:buFontTx/>
              <a:buNone/>
              <a:tabLst/>
              <a:defRPr/>
            </a:pPr>
            <a:r>
              <a:rPr kumimoji="0" lang="en-US" sz="2250" b="0" i="0" u="none" strike="noStrike" kern="1200" cap="none" spc="0" normalizeH="0" baseline="0" noProof="0">
                <a:ln>
                  <a:noFill/>
                </a:ln>
                <a:solidFill>
                  <a:schemeClr val="accent1"/>
                </a:solidFill>
                <a:effectLst/>
                <a:uLnTx/>
                <a:uFillTx/>
                <a:latin typeface="Rockwell" panose="02060603020205020403" pitchFamily="18" charset="77"/>
                <a:ea typeface="Roboto Medium" panose="02000000000000000000" pitchFamily="2" charset="0"/>
                <a:cs typeface="Verdana" panose="020B0604030504040204" pitchFamily="34" charset="0"/>
              </a:rPr>
              <a:t>Instructions: Conversion Misuse</a:t>
            </a:r>
            <a:endParaRPr lang="en-US" sz="2250" b="0" i="0">
              <a:solidFill>
                <a:schemeClr val="accent1"/>
              </a:solidFill>
              <a:latin typeface="Rockwell" panose="02060603020205020403" pitchFamily="18" charset="77"/>
              <a:ea typeface="Roboto" panose="02000000000000000000" pitchFamily="2" charset="0"/>
              <a:cs typeface="Times New Roman" panose="02020603050405020304" pitchFamily="18" charset="0"/>
            </a:endParaRPr>
          </a:p>
        </p:txBody>
      </p:sp>
      <p:pic>
        <p:nvPicPr>
          <p:cNvPr id="16" name="Picture 15" descr="Logo, icon&#10;&#10;Description automatically generated">
            <a:extLst>
              <a:ext uri="{FF2B5EF4-FFF2-40B4-BE49-F238E27FC236}">
                <a16:creationId xmlns:a16="http://schemas.microsoft.com/office/drawing/2014/main" id="{7C8DF4B7-EF1D-B442-BCA8-B7DBC2F20F7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8161" y="372269"/>
            <a:ext cx="270272" cy="360363"/>
          </a:xfrm>
          <a:prstGeom prst="rect">
            <a:avLst/>
          </a:prstGeom>
        </p:spPr>
      </p:pic>
    </p:spTree>
    <p:extLst>
      <p:ext uri="{BB962C8B-B14F-4D97-AF65-F5344CB8AC3E}">
        <p14:creationId xmlns:p14="http://schemas.microsoft.com/office/powerpoint/2010/main" val="83132187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content 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1150DF49-280D-2042-9C83-36E167674CBA}"/>
              </a:ext>
            </a:extLst>
          </p:cNvPr>
          <p:cNvSpPr>
            <a:spLocks noGrp="1"/>
          </p:cNvSpPr>
          <p:nvPr>
            <p:ph type="ftr" sz="quarter" idx="11"/>
          </p:nvPr>
        </p:nvSpPr>
        <p:spPr/>
        <p:txBody>
          <a:bodyPr/>
          <a:lstStyle/>
          <a:p>
            <a:r>
              <a:rPr lang="en-US"/>
              <a:t>Presentation title lorem ipsum dolor sit amet miralet  |  © Tufts Medicine 2022  |  Private and confidential. Not for redistribution.</a:t>
            </a:r>
            <a:endParaRPr lang="en-US" dirty="0"/>
          </a:p>
        </p:txBody>
      </p:sp>
      <p:sp>
        <p:nvSpPr>
          <p:cNvPr id="5" name="Slide Number Placeholder 4">
            <a:extLst>
              <a:ext uri="{FF2B5EF4-FFF2-40B4-BE49-F238E27FC236}">
                <a16:creationId xmlns:a16="http://schemas.microsoft.com/office/drawing/2014/main" id="{8635AA6C-0792-844C-BDA4-D38426376F09}"/>
              </a:ext>
            </a:extLst>
          </p:cNvPr>
          <p:cNvSpPr>
            <a:spLocks noGrp="1"/>
          </p:cNvSpPr>
          <p:nvPr>
            <p:ph type="sldNum" sz="quarter" idx="12"/>
          </p:nvPr>
        </p:nvSpPr>
        <p:spPr/>
        <p:txBody>
          <a:bodyPr/>
          <a:lstStyle/>
          <a:p>
            <a:fld id="{63DCA5C9-2E11-4C67-86EB-AE1DE127DC64}" type="slidenum">
              <a:rPr lang="en-US" smtClean="0"/>
              <a:pPr/>
              <a:t>‹#›</a:t>
            </a:fld>
            <a:endParaRPr lang="en-US" dirty="0"/>
          </a:p>
        </p:txBody>
      </p:sp>
      <p:sp>
        <p:nvSpPr>
          <p:cNvPr id="6" name="Picture 5">
            <a:extLst>
              <a:ext uri="{FF2B5EF4-FFF2-40B4-BE49-F238E27FC236}">
                <a16:creationId xmlns:a16="http://schemas.microsoft.com/office/drawing/2014/main" id="{43F71159-3A92-D448-9FC3-D8E5D6DD70D9}"/>
              </a:ext>
            </a:extLst>
          </p:cNvPr>
          <p:cNvSpPr/>
          <p:nvPr/>
        </p:nvSpPr>
        <p:spPr>
          <a:xfrm>
            <a:off x="245909" y="376015"/>
            <a:ext cx="267462" cy="356616"/>
          </a:xfrm>
          <a:custGeom>
            <a:avLst/>
            <a:gdLst>
              <a:gd name="connsiteX0" fmla="*/ 227806 w 455612"/>
              <a:gd name="connsiteY0" fmla="*/ 0 h 455612"/>
              <a:gd name="connsiteX1" fmla="*/ 0 w 455612"/>
              <a:gd name="connsiteY1" fmla="*/ 227806 h 455612"/>
              <a:gd name="connsiteX2" fmla="*/ 227806 w 455612"/>
              <a:gd name="connsiteY2" fmla="*/ 455612 h 455612"/>
              <a:gd name="connsiteX3" fmla="*/ 455612 w 455612"/>
              <a:gd name="connsiteY3" fmla="*/ 227806 h 455612"/>
              <a:gd name="connsiteX4" fmla="*/ 227806 w 455612"/>
              <a:gd name="connsiteY4" fmla="*/ 0 h 455612"/>
              <a:gd name="connsiteX5" fmla="*/ 175917 w 455612"/>
              <a:gd name="connsiteY5" fmla="*/ 325256 h 455612"/>
              <a:gd name="connsiteX6" fmla="*/ 175917 w 455612"/>
              <a:gd name="connsiteY6" fmla="*/ 229072 h 455612"/>
              <a:gd name="connsiteX7" fmla="*/ 217681 w 455612"/>
              <a:gd name="connsiteY7" fmla="*/ 279695 h 455612"/>
              <a:gd name="connsiteX8" fmla="*/ 236665 w 455612"/>
              <a:gd name="connsiteY8" fmla="*/ 279695 h 455612"/>
              <a:gd name="connsiteX9" fmla="*/ 280328 w 455612"/>
              <a:gd name="connsiteY9" fmla="*/ 229072 h 455612"/>
              <a:gd name="connsiteX10" fmla="*/ 280328 w 455612"/>
              <a:gd name="connsiteY10" fmla="*/ 324624 h 455612"/>
              <a:gd name="connsiteX11" fmla="*/ 323358 w 455612"/>
              <a:gd name="connsiteY11" fmla="*/ 324624 h 455612"/>
              <a:gd name="connsiteX12" fmla="*/ 323358 w 455612"/>
              <a:gd name="connsiteY12" fmla="*/ 380309 h 455612"/>
              <a:gd name="connsiteX13" fmla="*/ 132254 w 455612"/>
              <a:gd name="connsiteY13" fmla="*/ 380309 h 455612"/>
              <a:gd name="connsiteX14" fmla="*/ 132254 w 455612"/>
              <a:gd name="connsiteY14" fmla="*/ 324624 h 455612"/>
              <a:gd name="connsiteX15" fmla="*/ 175917 w 455612"/>
              <a:gd name="connsiteY15" fmla="*/ 324624 h 455612"/>
              <a:gd name="connsiteX16" fmla="*/ 378411 w 455612"/>
              <a:gd name="connsiteY16" fmla="*/ 211353 h 455612"/>
              <a:gd name="connsiteX17" fmla="*/ 323358 w 455612"/>
              <a:gd name="connsiteY17" fmla="*/ 211353 h 455612"/>
              <a:gd name="connsiteX18" fmla="*/ 323358 w 455612"/>
              <a:gd name="connsiteY18" fmla="*/ 167691 h 455612"/>
              <a:gd name="connsiteX19" fmla="*/ 280328 w 455612"/>
              <a:gd name="connsiteY19" fmla="*/ 167691 h 455612"/>
              <a:gd name="connsiteX20" fmla="*/ 227173 w 455612"/>
              <a:gd name="connsiteY20" fmla="*/ 229704 h 455612"/>
              <a:gd name="connsiteX21" fmla="*/ 176550 w 455612"/>
              <a:gd name="connsiteY21" fmla="*/ 167691 h 455612"/>
              <a:gd name="connsiteX22" fmla="*/ 132254 w 455612"/>
              <a:gd name="connsiteY22" fmla="*/ 167691 h 455612"/>
              <a:gd name="connsiteX23" fmla="*/ 132254 w 455612"/>
              <a:gd name="connsiteY23" fmla="*/ 211353 h 455612"/>
              <a:gd name="connsiteX24" fmla="*/ 77834 w 455612"/>
              <a:gd name="connsiteY24" fmla="*/ 211353 h 455612"/>
              <a:gd name="connsiteX25" fmla="*/ 77834 w 455612"/>
              <a:gd name="connsiteY25" fmla="*/ 106309 h 455612"/>
              <a:gd name="connsiteX26" fmla="*/ 378411 w 455612"/>
              <a:gd name="connsiteY26" fmla="*/ 106309 h 455612"/>
              <a:gd name="connsiteX27" fmla="*/ 378411 w 455612"/>
              <a:gd name="connsiteY27" fmla="*/ 211353 h 455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55612" h="455612">
                <a:moveTo>
                  <a:pt x="227806" y="0"/>
                </a:moveTo>
                <a:cubicBezTo>
                  <a:pt x="101880" y="0"/>
                  <a:pt x="0" y="101880"/>
                  <a:pt x="0" y="227806"/>
                </a:cubicBezTo>
                <a:cubicBezTo>
                  <a:pt x="0" y="353732"/>
                  <a:pt x="101880" y="455612"/>
                  <a:pt x="227806" y="455612"/>
                </a:cubicBezTo>
                <a:cubicBezTo>
                  <a:pt x="353732" y="455612"/>
                  <a:pt x="455612" y="353732"/>
                  <a:pt x="455612" y="227806"/>
                </a:cubicBezTo>
                <a:cubicBezTo>
                  <a:pt x="455612" y="101880"/>
                  <a:pt x="353732" y="0"/>
                  <a:pt x="227806" y="0"/>
                </a:cubicBezTo>
                <a:close/>
                <a:moveTo>
                  <a:pt x="175917" y="325256"/>
                </a:moveTo>
                <a:lnTo>
                  <a:pt x="175917" y="229072"/>
                </a:lnTo>
                <a:lnTo>
                  <a:pt x="217681" y="279695"/>
                </a:lnTo>
                <a:lnTo>
                  <a:pt x="236665" y="279695"/>
                </a:lnTo>
                <a:lnTo>
                  <a:pt x="280328" y="229072"/>
                </a:lnTo>
                <a:lnTo>
                  <a:pt x="280328" y="324624"/>
                </a:lnTo>
                <a:lnTo>
                  <a:pt x="323358" y="324624"/>
                </a:lnTo>
                <a:lnTo>
                  <a:pt x="323358" y="380309"/>
                </a:lnTo>
                <a:lnTo>
                  <a:pt x="132254" y="380309"/>
                </a:lnTo>
                <a:lnTo>
                  <a:pt x="132254" y="324624"/>
                </a:lnTo>
                <a:lnTo>
                  <a:pt x="175917" y="324624"/>
                </a:lnTo>
                <a:close/>
                <a:moveTo>
                  <a:pt x="378411" y="211353"/>
                </a:moveTo>
                <a:lnTo>
                  <a:pt x="323358" y="211353"/>
                </a:lnTo>
                <a:lnTo>
                  <a:pt x="323358" y="167691"/>
                </a:lnTo>
                <a:lnTo>
                  <a:pt x="280328" y="167691"/>
                </a:lnTo>
                <a:lnTo>
                  <a:pt x="227173" y="229704"/>
                </a:lnTo>
                <a:lnTo>
                  <a:pt x="176550" y="167691"/>
                </a:lnTo>
                <a:lnTo>
                  <a:pt x="132254" y="167691"/>
                </a:lnTo>
                <a:lnTo>
                  <a:pt x="132254" y="211353"/>
                </a:lnTo>
                <a:lnTo>
                  <a:pt x="77834" y="211353"/>
                </a:lnTo>
                <a:lnTo>
                  <a:pt x="77834" y="106309"/>
                </a:lnTo>
                <a:lnTo>
                  <a:pt x="378411" y="106309"/>
                </a:lnTo>
                <a:lnTo>
                  <a:pt x="378411" y="211353"/>
                </a:lnTo>
                <a:close/>
              </a:path>
            </a:pathLst>
          </a:custGeom>
          <a:solidFill>
            <a:srgbClr val="FFFFFF"/>
          </a:solidFill>
          <a:ln w="6218" cap="flat">
            <a:noFill/>
            <a:prstDash val="solid"/>
            <a:miter/>
          </a:ln>
        </p:spPr>
        <p:txBody>
          <a:bodyPr rtlCol="0" anchor="ctr"/>
          <a:lstStyle/>
          <a:p>
            <a:endParaRPr lang="en-US" sz="1350"/>
          </a:p>
        </p:txBody>
      </p:sp>
      <p:sp>
        <p:nvSpPr>
          <p:cNvPr id="2" name="TextBox 1">
            <a:extLst>
              <a:ext uri="{FF2B5EF4-FFF2-40B4-BE49-F238E27FC236}">
                <a16:creationId xmlns:a16="http://schemas.microsoft.com/office/drawing/2014/main" id="{A9EEC6CD-FDF5-3E4E-A354-997726FD9725}"/>
              </a:ext>
            </a:extLst>
          </p:cNvPr>
          <p:cNvSpPr txBox="1"/>
          <p:nvPr/>
        </p:nvSpPr>
        <p:spPr>
          <a:xfrm>
            <a:off x="9261044" y="855878"/>
            <a:ext cx="0" cy="0"/>
          </a:xfrm>
          <a:prstGeom prst="rect">
            <a:avLst/>
          </a:prstGeom>
          <a:noFill/>
        </p:spPr>
        <p:txBody>
          <a:bodyPr wrap="none" lIns="0" tIns="0" rIns="0" bIns="0" rtlCol="0">
            <a:normAutofit fontScale="25000" lnSpcReduction="20000"/>
          </a:bodyPr>
          <a:lstStyle/>
          <a:p>
            <a:pPr marL="0" indent="-2743200" algn="l">
              <a:spcAft>
                <a:spcPts val="450"/>
              </a:spcAft>
            </a:pPr>
            <a:endParaRPr lang="en-US" sz="1350" b="0" i="0">
              <a:solidFill>
                <a:schemeClr val="tx2"/>
              </a:solidFill>
              <a:latin typeface="+mn-lt"/>
              <a:ea typeface="Roboto" panose="02000000000000000000" pitchFamily="2" charset="0"/>
              <a:cs typeface="Times New Roman" panose="02020603050405020304" pitchFamily="18" charset="0"/>
            </a:endParaRPr>
          </a:p>
        </p:txBody>
      </p:sp>
      <p:sp>
        <p:nvSpPr>
          <p:cNvPr id="3" name="TextBox 2">
            <a:extLst>
              <a:ext uri="{FF2B5EF4-FFF2-40B4-BE49-F238E27FC236}">
                <a16:creationId xmlns:a16="http://schemas.microsoft.com/office/drawing/2014/main" id="{0BF5B294-59D6-7D48-AAD7-1BE3AD3C0959}"/>
              </a:ext>
            </a:extLst>
          </p:cNvPr>
          <p:cNvSpPr txBox="1"/>
          <p:nvPr/>
        </p:nvSpPr>
        <p:spPr>
          <a:xfrm>
            <a:off x="9617660" y="1675181"/>
            <a:ext cx="0" cy="0"/>
          </a:xfrm>
          <a:prstGeom prst="rect">
            <a:avLst/>
          </a:prstGeom>
          <a:noFill/>
        </p:spPr>
        <p:txBody>
          <a:bodyPr wrap="none" lIns="0" tIns="0" rIns="0" bIns="0" rtlCol="0">
            <a:normAutofit fontScale="25000" lnSpcReduction="20000"/>
          </a:bodyPr>
          <a:lstStyle/>
          <a:p>
            <a:pPr marL="0" indent="-2743200" algn="l">
              <a:spcAft>
                <a:spcPts val="450"/>
              </a:spcAft>
            </a:pPr>
            <a:endParaRPr lang="en-US" sz="1350" b="0" i="0" dirty="0">
              <a:solidFill>
                <a:schemeClr val="tx2"/>
              </a:solidFill>
              <a:latin typeface="+mn-lt"/>
              <a:ea typeface="Roboto" panose="02000000000000000000" pitchFamily="2" charset="0"/>
              <a:cs typeface="Times New Roman" panose="02020603050405020304" pitchFamily="18" charset="0"/>
            </a:endParaRPr>
          </a:p>
        </p:txBody>
      </p:sp>
    </p:spTree>
    <p:extLst>
      <p:ext uri="{BB962C8B-B14F-4D97-AF65-F5344CB8AC3E}">
        <p14:creationId xmlns:p14="http://schemas.microsoft.com/office/powerpoint/2010/main" val="172151224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storytelling_blue_hrz">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6098D82-8542-9C4B-81C9-C7DCBC1B4F35}"/>
              </a:ext>
            </a:extLst>
          </p:cNvPr>
          <p:cNvSpPr/>
          <p:nvPr/>
        </p:nvSpPr>
        <p:spPr bwMode="auto">
          <a:xfrm>
            <a:off x="779068" y="1"/>
            <a:ext cx="8364932" cy="4359859"/>
          </a:xfrm>
          <a:prstGeom prst="rect">
            <a:avLst/>
          </a:prstGeom>
          <a:solidFill>
            <a:srgbClr val="00308C"/>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US" sz="1350" b="0" i="0">
              <a:solidFill>
                <a:schemeClr val="bg1"/>
              </a:solidFill>
              <a:latin typeface="+mn-lt"/>
              <a:ea typeface="Roboto" panose="02000000000000000000" pitchFamily="2" charset="0"/>
              <a:cs typeface="Roboto" panose="02000000000000000000" pitchFamily="2" charset="0"/>
            </a:endParaRPr>
          </a:p>
        </p:txBody>
      </p:sp>
      <p:sp>
        <p:nvSpPr>
          <p:cNvPr id="10" name="Rectangle 9">
            <a:extLst>
              <a:ext uri="{FF2B5EF4-FFF2-40B4-BE49-F238E27FC236}">
                <a16:creationId xmlns:a16="http://schemas.microsoft.com/office/drawing/2014/main" id="{3F672698-5396-6340-B8A5-7AB8D49FD392}"/>
              </a:ext>
            </a:extLst>
          </p:cNvPr>
          <p:cNvSpPr/>
          <p:nvPr/>
        </p:nvSpPr>
        <p:spPr bwMode="auto">
          <a:xfrm>
            <a:off x="0" y="3"/>
            <a:ext cx="779069" cy="6858000"/>
          </a:xfrm>
          <a:prstGeom prst="rect">
            <a:avLst/>
          </a:prstGeom>
          <a:solidFill>
            <a:srgbClr val="0047C7"/>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US" sz="1350" b="0" i="0">
              <a:solidFill>
                <a:schemeClr val="bg1"/>
              </a:solidFill>
              <a:latin typeface="+mn-lt"/>
              <a:ea typeface="Roboto" panose="02000000000000000000" pitchFamily="2" charset="0"/>
              <a:cs typeface="Roboto" panose="02000000000000000000" pitchFamily="2" charset="0"/>
            </a:endParaRPr>
          </a:p>
        </p:txBody>
      </p:sp>
      <p:grpSp>
        <p:nvGrpSpPr>
          <p:cNvPr id="12" name="Group 11">
            <a:extLst>
              <a:ext uri="{FF2B5EF4-FFF2-40B4-BE49-F238E27FC236}">
                <a16:creationId xmlns:a16="http://schemas.microsoft.com/office/drawing/2014/main" id="{10DCA646-77DE-9549-B1E7-F51B547B85DA}"/>
              </a:ext>
            </a:extLst>
          </p:cNvPr>
          <p:cNvGrpSpPr/>
          <p:nvPr/>
        </p:nvGrpSpPr>
        <p:grpSpPr>
          <a:xfrm rot="5400000">
            <a:off x="5329124" y="544985"/>
            <a:ext cx="4359859" cy="3269894"/>
            <a:chOff x="0" y="0"/>
            <a:chExt cx="4736592" cy="4736592"/>
          </a:xfrm>
        </p:grpSpPr>
        <p:sp>
          <p:nvSpPr>
            <p:cNvPr id="13" name="Freeform 12">
              <a:extLst>
                <a:ext uri="{FF2B5EF4-FFF2-40B4-BE49-F238E27FC236}">
                  <a16:creationId xmlns:a16="http://schemas.microsoft.com/office/drawing/2014/main" id="{FFFA08B0-60B5-864A-93D0-53A3E0DE8636}"/>
                </a:ext>
              </a:extLst>
            </p:cNvPr>
            <p:cNvSpPr/>
            <p:nvPr/>
          </p:nvSpPr>
          <p:spPr>
            <a:xfrm rot="5400000">
              <a:off x="0" y="0"/>
              <a:ext cx="4736592" cy="4736592"/>
            </a:xfrm>
            <a:custGeom>
              <a:avLst/>
              <a:gdLst>
                <a:gd name="connsiteX0" fmla="*/ 0 w 4736592"/>
                <a:gd name="connsiteY0" fmla="*/ 0 h 4736592"/>
                <a:gd name="connsiteX1" fmla="*/ 0 w 4736592"/>
                <a:gd name="connsiteY1" fmla="*/ 4736592 h 4736592"/>
                <a:gd name="connsiteX2" fmla="*/ 4736592 w 4736592"/>
                <a:gd name="connsiteY2" fmla="*/ 4736592 h 4736592"/>
                <a:gd name="connsiteX3" fmla="*/ 0 w 4736592"/>
                <a:gd name="connsiteY3" fmla="*/ 0 h 4736592"/>
              </a:gdLst>
              <a:ahLst/>
              <a:cxnLst>
                <a:cxn ang="0">
                  <a:pos x="connsiteX0" y="connsiteY0"/>
                </a:cxn>
                <a:cxn ang="0">
                  <a:pos x="connsiteX1" y="connsiteY1"/>
                </a:cxn>
                <a:cxn ang="0">
                  <a:pos x="connsiteX2" y="connsiteY2"/>
                </a:cxn>
                <a:cxn ang="0">
                  <a:pos x="connsiteX3" y="connsiteY3"/>
                </a:cxn>
              </a:cxnLst>
              <a:rect l="l" t="t" r="r" b="b"/>
              <a:pathLst>
                <a:path w="4736592" h="4736592">
                  <a:moveTo>
                    <a:pt x="0" y="0"/>
                  </a:moveTo>
                  <a:lnTo>
                    <a:pt x="0" y="4736592"/>
                  </a:lnTo>
                  <a:lnTo>
                    <a:pt x="4736592" y="4736592"/>
                  </a:lnTo>
                  <a:cubicBezTo>
                    <a:pt x="4736592" y="2120634"/>
                    <a:pt x="2615958" y="0"/>
                    <a:pt x="0" y="0"/>
                  </a:cubicBezTo>
                </a:path>
              </a:pathLst>
            </a:custGeom>
            <a:solidFill>
              <a:srgbClr val="0047C7"/>
            </a:solidFill>
            <a:ln w="4383" cap="flat">
              <a:noFill/>
              <a:prstDash val="solid"/>
              <a:miter/>
            </a:ln>
          </p:spPr>
          <p:txBody>
            <a:bodyPr rtlCol="0" anchor="ctr"/>
            <a:lstStyle/>
            <a:p>
              <a:endParaRPr lang="en-US" sz="1350" dirty="0"/>
            </a:p>
          </p:txBody>
        </p:sp>
        <p:sp>
          <p:nvSpPr>
            <p:cNvPr id="14" name="Freeform 13">
              <a:extLst>
                <a:ext uri="{FF2B5EF4-FFF2-40B4-BE49-F238E27FC236}">
                  <a16:creationId xmlns:a16="http://schemas.microsoft.com/office/drawing/2014/main" id="{B85B6A2D-A043-444E-A4CD-F1F88C955451}"/>
                </a:ext>
              </a:extLst>
            </p:cNvPr>
            <p:cNvSpPr/>
            <p:nvPr/>
          </p:nvSpPr>
          <p:spPr>
            <a:xfrm rot="5400000">
              <a:off x="0" y="0"/>
              <a:ext cx="3157728" cy="3157728"/>
            </a:xfrm>
            <a:custGeom>
              <a:avLst/>
              <a:gdLst>
                <a:gd name="connsiteX0" fmla="*/ 0 w 3157728"/>
                <a:gd name="connsiteY0" fmla="*/ 0 h 3157728"/>
                <a:gd name="connsiteX1" fmla="*/ 0 w 3157728"/>
                <a:gd name="connsiteY1" fmla="*/ 3157728 h 3157728"/>
                <a:gd name="connsiteX2" fmla="*/ 3157728 w 3157728"/>
                <a:gd name="connsiteY2" fmla="*/ 3157728 h 3157728"/>
                <a:gd name="connsiteX3" fmla="*/ 0 w 3157728"/>
                <a:gd name="connsiteY3" fmla="*/ 0 h 3157728"/>
              </a:gdLst>
              <a:ahLst/>
              <a:cxnLst>
                <a:cxn ang="0">
                  <a:pos x="connsiteX0" y="connsiteY0"/>
                </a:cxn>
                <a:cxn ang="0">
                  <a:pos x="connsiteX1" y="connsiteY1"/>
                </a:cxn>
                <a:cxn ang="0">
                  <a:pos x="connsiteX2" y="connsiteY2"/>
                </a:cxn>
                <a:cxn ang="0">
                  <a:pos x="connsiteX3" y="connsiteY3"/>
                </a:cxn>
              </a:cxnLst>
              <a:rect l="l" t="t" r="r" b="b"/>
              <a:pathLst>
                <a:path w="3157728" h="3157728">
                  <a:moveTo>
                    <a:pt x="0" y="0"/>
                  </a:moveTo>
                  <a:lnTo>
                    <a:pt x="0" y="3157728"/>
                  </a:lnTo>
                  <a:lnTo>
                    <a:pt x="3157728" y="3157728"/>
                  </a:lnTo>
                  <a:cubicBezTo>
                    <a:pt x="3157728" y="1413741"/>
                    <a:pt x="1743987" y="0"/>
                    <a:pt x="0" y="0"/>
                  </a:cubicBezTo>
                </a:path>
              </a:pathLst>
            </a:custGeom>
            <a:solidFill>
              <a:schemeClr val="accent1"/>
            </a:solidFill>
            <a:ln w="4383" cap="flat">
              <a:noFill/>
              <a:prstDash val="solid"/>
              <a:miter/>
            </a:ln>
          </p:spPr>
          <p:txBody>
            <a:bodyPr rtlCol="0" anchor="ctr"/>
            <a:lstStyle/>
            <a:p>
              <a:endParaRPr lang="en-US" sz="1350"/>
            </a:p>
          </p:txBody>
        </p:sp>
        <p:sp>
          <p:nvSpPr>
            <p:cNvPr id="15" name="Freeform 14">
              <a:extLst>
                <a:ext uri="{FF2B5EF4-FFF2-40B4-BE49-F238E27FC236}">
                  <a16:creationId xmlns:a16="http://schemas.microsoft.com/office/drawing/2014/main" id="{889F316D-E022-3146-BFED-548B1BD45312}"/>
                </a:ext>
              </a:extLst>
            </p:cNvPr>
            <p:cNvSpPr/>
            <p:nvPr/>
          </p:nvSpPr>
          <p:spPr>
            <a:xfrm rot="5400000">
              <a:off x="0" y="0"/>
              <a:ext cx="1578864" cy="1578864"/>
            </a:xfrm>
            <a:custGeom>
              <a:avLst/>
              <a:gdLst>
                <a:gd name="connsiteX0" fmla="*/ 0 w 1578864"/>
                <a:gd name="connsiteY0" fmla="*/ 0 h 1578864"/>
                <a:gd name="connsiteX1" fmla="*/ 0 w 1578864"/>
                <a:gd name="connsiteY1" fmla="*/ 1578864 h 1578864"/>
                <a:gd name="connsiteX2" fmla="*/ 1578864 w 1578864"/>
                <a:gd name="connsiteY2" fmla="*/ 1578864 h 1578864"/>
                <a:gd name="connsiteX3" fmla="*/ 0 w 1578864"/>
                <a:gd name="connsiteY3" fmla="*/ 0 h 1578864"/>
              </a:gdLst>
              <a:ahLst/>
              <a:cxnLst>
                <a:cxn ang="0">
                  <a:pos x="connsiteX0" y="connsiteY0"/>
                </a:cxn>
                <a:cxn ang="0">
                  <a:pos x="connsiteX1" y="connsiteY1"/>
                </a:cxn>
                <a:cxn ang="0">
                  <a:pos x="connsiteX2" y="connsiteY2"/>
                </a:cxn>
                <a:cxn ang="0">
                  <a:pos x="connsiteX3" y="connsiteY3"/>
                </a:cxn>
              </a:cxnLst>
              <a:rect l="l" t="t" r="r" b="b"/>
              <a:pathLst>
                <a:path w="1578864" h="1578864">
                  <a:moveTo>
                    <a:pt x="0" y="0"/>
                  </a:moveTo>
                  <a:lnTo>
                    <a:pt x="0" y="1578864"/>
                  </a:lnTo>
                  <a:lnTo>
                    <a:pt x="1578864" y="1578864"/>
                  </a:lnTo>
                  <a:cubicBezTo>
                    <a:pt x="1578864" y="706892"/>
                    <a:pt x="871972" y="0"/>
                    <a:pt x="0" y="0"/>
                  </a:cubicBezTo>
                </a:path>
              </a:pathLst>
            </a:custGeom>
            <a:solidFill>
              <a:srgbClr val="69B4F6"/>
            </a:solidFill>
            <a:ln w="4383" cap="flat">
              <a:noFill/>
              <a:prstDash val="solid"/>
              <a:miter/>
            </a:ln>
          </p:spPr>
          <p:txBody>
            <a:bodyPr rtlCol="0" anchor="ctr"/>
            <a:lstStyle/>
            <a:p>
              <a:endParaRPr lang="en-US" sz="1350"/>
            </a:p>
          </p:txBody>
        </p:sp>
      </p:grpSp>
      <p:sp>
        <p:nvSpPr>
          <p:cNvPr id="9" name="Title 9">
            <a:extLst>
              <a:ext uri="{FF2B5EF4-FFF2-40B4-BE49-F238E27FC236}">
                <a16:creationId xmlns:a16="http://schemas.microsoft.com/office/drawing/2014/main" id="{7D85742C-4017-1C43-82BA-249D37066144}"/>
              </a:ext>
            </a:extLst>
          </p:cNvPr>
          <p:cNvSpPr>
            <a:spLocks noGrp="1"/>
          </p:cNvSpPr>
          <p:nvPr>
            <p:ph type="title"/>
          </p:nvPr>
        </p:nvSpPr>
        <p:spPr>
          <a:xfrm>
            <a:off x="1109663" y="1581151"/>
            <a:ext cx="5070872" cy="2302081"/>
          </a:xfrm>
        </p:spPr>
        <p:txBody>
          <a:bodyPr tIns="0" rIns="0" bIns="0" anchor="b" anchorCtr="0"/>
          <a:lstStyle>
            <a:lvl1pPr>
              <a:lnSpc>
                <a:spcPct val="92000"/>
              </a:lnSpc>
              <a:defRPr sz="2250" b="0">
                <a:solidFill>
                  <a:schemeClr val="bg1"/>
                </a:solidFill>
              </a:defRPr>
            </a:lvl1pPr>
          </a:lstStyle>
          <a:p>
            <a:r>
              <a:rPr lang="en-US"/>
              <a:t>Click to edit Master title style</a:t>
            </a:r>
          </a:p>
        </p:txBody>
      </p:sp>
      <p:sp>
        <p:nvSpPr>
          <p:cNvPr id="11" name="Footer Placeholder 1">
            <a:extLst>
              <a:ext uri="{FF2B5EF4-FFF2-40B4-BE49-F238E27FC236}">
                <a16:creationId xmlns:a16="http://schemas.microsoft.com/office/drawing/2014/main" id="{A82A6104-C4A9-B44A-A362-E39E1EA52D11}"/>
              </a:ext>
            </a:extLst>
          </p:cNvPr>
          <p:cNvSpPr>
            <a:spLocks noGrp="1"/>
          </p:cNvSpPr>
          <p:nvPr>
            <p:ph type="ftr" sz="quarter" idx="24"/>
          </p:nvPr>
        </p:nvSpPr>
        <p:spPr>
          <a:xfrm>
            <a:off x="1109663" y="6556830"/>
            <a:ext cx="5070872" cy="148697"/>
          </a:xfrm>
        </p:spPr>
        <p:txBody>
          <a:bodyPr/>
          <a:lstStyle/>
          <a:p>
            <a:r>
              <a:rPr lang="en-US"/>
              <a:t>Presentation title lorem ipsum dolor sit amet miralet  |  © Tufts Medicine 2022  |  Private and confidential. Not for redistribution.</a:t>
            </a:r>
            <a:endParaRPr lang="en-US" dirty="0"/>
          </a:p>
        </p:txBody>
      </p:sp>
      <p:sp>
        <p:nvSpPr>
          <p:cNvPr id="16" name="Slide Number Placeholder 2">
            <a:extLst>
              <a:ext uri="{FF2B5EF4-FFF2-40B4-BE49-F238E27FC236}">
                <a16:creationId xmlns:a16="http://schemas.microsoft.com/office/drawing/2014/main" id="{4CCF1981-AFDF-6F40-BCF0-9BF7A05B7316}"/>
              </a:ext>
            </a:extLst>
          </p:cNvPr>
          <p:cNvSpPr>
            <a:spLocks noGrp="1"/>
          </p:cNvSpPr>
          <p:nvPr>
            <p:ph type="sldNum" sz="quarter" idx="25"/>
          </p:nvPr>
        </p:nvSpPr>
        <p:spPr>
          <a:xfrm>
            <a:off x="212272" y="6556376"/>
            <a:ext cx="334736" cy="149151"/>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sz="750">
                <a:solidFill>
                  <a:schemeClr val="bg1"/>
                </a:solidFill>
              </a:defRPr>
            </a:lvl9pPr>
          </a:lstStyle>
          <a:p>
            <a:pPr lvl="8"/>
            <a:fld id="{63DCA5C9-2E11-4C67-86EB-AE1DE127DC64}" type="slidenum">
              <a:rPr lang="en-US" smtClean="0"/>
              <a:pPr lvl="8"/>
              <a:t>‹#›</a:t>
            </a:fld>
            <a:endParaRPr lang="en-US" dirty="0"/>
          </a:p>
        </p:txBody>
      </p:sp>
      <p:sp>
        <p:nvSpPr>
          <p:cNvPr id="19" name="Text Placeholder 4">
            <a:extLst>
              <a:ext uri="{FF2B5EF4-FFF2-40B4-BE49-F238E27FC236}">
                <a16:creationId xmlns:a16="http://schemas.microsoft.com/office/drawing/2014/main" id="{599A82ED-1FB5-3243-B400-9BCACA66E35D}"/>
              </a:ext>
            </a:extLst>
          </p:cNvPr>
          <p:cNvSpPr>
            <a:spLocks noGrp="1"/>
          </p:cNvSpPr>
          <p:nvPr>
            <p:ph type="body" sz="quarter" idx="22"/>
          </p:nvPr>
        </p:nvSpPr>
        <p:spPr>
          <a:xfrm>
            <a:off x="1109662" y="4738688"/>
            <a:ext cx="7687866" cy="1657350"/>
          </a:xfrm>
        </p:spPr>
        <p:txBody>
          <a:bodyPr rIns="2286000"/>
          <a:lstStyle/>
          <a:p>
            <a:pPr lvl="0"/>
            <a:r>
              <a:rPr lang="en-US"/>
              <a:t>Click to edit Master text styles</a:t>
            </a:r>
          </a:p>
          <a:p>
            <a:pPr lvl="1"/>
            <a:r>
              <a:rPr lang="en-US"/>
              <a:t>Second level</a:t>
            </a:r>
          </a:p>
        </p:txBody>
      </p:sp>
      <p:sp>
        <p:nvSpPr>
          <p:cNvPr id="7" name="Picture 5">
            <a:extLst>
              <a:ext uri="{FF2B5EF4-FFF2-40B4-BE49-F238E27FC236}">
                <a16:creationId xmlns:a16="http://schemas.microsoft.com/office/drawing/2014/main" id="{2B4D9254-E58C-9E4E-B7F8-FA11ED4BCE7E}"/>
              </a:ext>
            </a:extLst>
          </p:cNvPr>
          <p:cNvSpPr/>
          <p:nvPr/>
        </p:nvSpPr>
        <p:spPr>
          <a:xfrm>
            <a:off x="245909" y="376015"/>
            <a:ext cx="267462" cy="356616"/>
          </a:xfrm>
          <a:custGeom>
            <a:avLst/>
            <a:gdLst>
              <a:gd name="connsiteX0" fmla="*/ 227806 w 455612"/>
              <a:gd name="connsiteY0" fmla="*/ 0 h 455612"/>
              <a:gd name="connsiteX1" fmla="*/ 0 w 455612"/>
              <a:gd name="connsiteY1" fmla="*/ 227806 h 455612"/>
              <a:gd name="connsiteX2" fmla="*/ 227806 w 455612"/>
              <a:gd name="connsiteY2" fmla="*/ 455612 h 455612"/>
              <a:gd name="connsiteX3" fmla="*/ 455612 w 455612"/>
              <a:gd name="connsiteY3" fmla="*/ 227806 h 455612"/>
              <a:gd name="connsiteX4" fmla="*/ 227806 w 455612"/>
              <a:gd name="connsiteY4" fmla="*/ 0 h 455612"/>
              <a:gd name="connsiteX5" fmla="*/ 175917 w 455612"/>
              <a:gd name="connsiteY5" fmla="*/ 325256 h 455612"/>
              <a:gd name="connsiteX6" fmla="*/ 175917 w 455612"/>
              <a:gd name="connsiteY6" fmla="*/ 229072 h 455612"/>
              <a:gd name="connsiteX7" fmla="*/ 217681 w 455612"/>
              <a:gd name="connsiteY7" fmla="*/ 279695 h 455612"/>
              <a:gd name="connsiteX8" fmla="*/ 236665 w 455612"/>
              <a:gd name="connsiteY8" fmla="*/ 279695 h 455612"/>
              <a:gd name="connsiteX9" fmla="*/ 280328 w 455612"/>
              <a:gd name="connsiteY9" fmla="*/ 229072 h 455612"/>
              <a:gd name="connsiteX10" fmla="*/ 280328 w 455612"/>
              <a:gd name="connsiteY10" fmla="*/ 324624 h 455612"/>
              <a:gd name="connsiteX11" fmla="*/ 323358 w 455612"/>
              <a:gd name="connsiteY11" fmla="*/ 324624 h 455612"/>
              <a:gd name="connsiteX12" fmla="*/ 323358 w 455612"/>
              <a:gd name="connsiteY12" fmla="*/ 380309 h 455612"/>
              <a:gd name="connsiteX13" fmla="*/ 132254 w 455612"/>
              <a:gd name="connsiteY13" fmla="*/ 380309 h 455612"/>
              <a:gd name="connsiteX14" fmla="*/ 132254 w 455612"/>
              <a:gd name="connsiteY14" fmla="*/ 324624 h 455612"/>
              <a:gd name="connsiteX15" fmla="*/ 175917 w 455612"/>
              <a:gd name="connsiteY15" fmla="*/ 324624 h 455612"/>
              <a:gd name="connsiteX16" fmla="*/ 378411 w 455612"/>
              <a:gd name="connsiteY16" fmla="*/ 211353 h 455612"/>
              <a:gd name="connsiteX17" fmla="*/ 323358 w 455612"/>
              <a:gd name="connsiteY17" fmla="*/ 211353 h 455612"/>
              <a:gd name="connsiteX18" fmla="*/ 323358 w 455612"/>
              <a:gd name="connsiteY18" fmla="*/ 167691 h 455612"/>
              <a:gd name="connsiteX19" fmla="*/ 280328 w 455612"/>
              <a:gd name="connsiteY19" fmla="*/ 167691 h 455612"/>
              <a:gd name="connsiteX20" fmla="*/ 227173 w 455612"/>
              <a:gd name="connsiteY20" fmla="*/ 229704 h 455612"/>
              <a:gd name="connsiteX21" fmla="*/ 176550 w 455612"/>
              <a:gd name="connsiteY21" fmla="*/ 167691 h 455612"/>
              <a:gd name="connsiteX22" fmla="*/ 132254 w 455612"/>
              <a:gd name="connsiteY22" fmla="*/ 167691 h 455612"/>
              <a:gd name="connsiteX23" fmla="*/ 132254 w 455612"/>
              <a:gd name="connsiteY23" fmla="*/ 211353 h 455612"/>
              <a:gd name="connsiteX24" fmla="*/ 77834 w 455612"/>
              <a:gd name="connsiteY24" fmla="*/ 211353 h 455612"/>
              <a:gd name="connsiteX25" fmla="*/ 77834 w 455612"/>
              <a:gd name="connsiteY25" fmla="*/ 106309 h 455612"/>
              <a:gd name="connsiteX26" fmla="*/ 378411 w 455612"/>
              <a:gd name="connsiteY26" fmla="*/ 106309 h 455612"/>
              <a:gd name="connsiteX27" fmla="*/ 378411 w 455612"/>
              <a:gd name="connsiteY27" fmla="*/ 211353 h 455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55612" h="455612">
                <a:moveTo>
                  <a:pt x="227806" y="0"/>
                </a:moveTo>
                <a:cubicBezTo>
                  <a:pt x="101880" y="0"/>
                  <a:pt x="0" y="101880"/>
                  <a:pt x="0" y="227806"/>
                </a:cubicBezTo>
                <a:cubicBezTo>
                  <a:pt x="0" y="353732"/>
                  <a:pt x="101880" y="455612"/>
                  <a:pt x="227806" y="455612"/>
                </a:cubicBezTo>
                <a:cubicBezTo>
                  <a:pt x="353732" y="455612"/>
                  <a:pt x="455612" y="353732"/>
                  <a:pt x="455612" y="227806"/>
                </a:cubicBezTo>
                <a:cubicBezTo>
                  <a:pt x="455612" y="101880"/>
                  <a:pt x="353732" y="0"/>
                  <a:pt x="227806" y="0"/>
                </a:cubicBezTo>
                <a:close/>
                <a:moveTo>
                  <a:pt x="175917" y="325256"/>
                </a:moveTo>
                <a:lnTo>
                  <a:pt x="175917" y="229072"/>
                </a:lnTo>
                <a:lnTo>
                  <a:pt x="217681" y="279695"/>
                </a:lnTo>
                <a:lnTo>
                  <a:pt x="236665" y="279695"/>
                </a:lnTo>
                <a:lnTo>
                  <a:pt x="280328" y="229072"/>
                </a:lnTo>
                <a:lnTo>
                  <a:pt x="280328" y="324624"/>
                </a:lnTo>
                <a:lnTo>
                  <a:pt x="323358" y="324624"/>
                </a:lnTo>
                <a:lnTo>
                  <a:pt x="323358" y="380309"/>
                </a:lnTo>
                <a:lnTo>
                  <a:pt x="132254" y="380309"/>
                </a:lnTo>
                <a:lnTo>
                  <a:pt x="132254" y="324624"/>
                </a:lnTo>
                <a:lnTo>
                  <a:pt x="175917" y="324624"/>
                </a:lnTo>
                <a:close/>
                <a:moveTo>
                  <a:pt x="378411" y="211353"/>
                </a:moveTo>
                <a:lnTo>
                  <a:pt x="323358" y="211353"/>
                </a:lnTo>
                <a:lnTo>
                  <a:pt x="323358" y="167691"/>
                </a:lnTo>
                <a:lnTo>
                  <a:pt x="280328" y="167691"/>
                </a:lnTo>
                <a:lnTo>
                  <a:pt x="227173" y="229704"/>
                </a:lnTo>
                <a:lnTo>
                  <a:pt x="176550" y="167691"/>
                </a:lnTo>
                <a:lnTo>
                  <a:pt x="132254" y="167691"/>
                </a:lnTo>
                <a:lnTo>
                  <a:pt x="132254" y="211353"/>
                </a:lnTo>
                <a:lnTo>
                  <a:pt x="77834" y="211353"/>
                </a:lnTo>
                <a:lnTo>
                  <a:pt x="77834" y="106309"/>
                </a:lnTo>
                <a:lnTo>
                  <a:pt x="378411" y="106309"/>
                </a:lnTo>
                <a:lnTo>
                  <a:pt x="378411" y="211353"/>
                </a:lnTo>
                <a:close/>
              </a:path>
            </a:pathLst>
          </a:custGeom>
          <a:solidFill>
            <a:srgbClr val="FFFFFF"/>
          </a:solidFill>
          <a:ln w="6218" cap="flat">
            <a:noFill/>
            <a:prstDash val="solid"/>
            <a:miter/>
          </a:ln>
        </p:spPr>
        <p:txBody>
          <a:bodyPr rtlCol="0" anchor="ctr"/>
          <a:lstStyle/>
          <a:p>
            <a:endParaRPr lang="en-US" sz="1350"/>
          </a:p>
        </p:txBody>
      </p:sp>
    </p:spTree>
    <p:extLst>
      <p:ext uri="{BB962C8B-B14F-4D97-AF65-F5344CB8AC3E}">
        <p14:creationId xmlns:p14="http://schemas.microsoft.com/office/powerpoint/2010/main" val="2035820811"/>
      </p:ext>
    </p:extLst>
  </p:cSld>
  <p:clrMapOvr>
    <a:masterClrMapping/>
  </p:clrMapOvr>
  <p:extLst>
    <p:ext uri="{DCECCB84-F9BA-43D5-87BE-67443E8EF086}">
      <p15:sldGuideLst xmlns:p15="http://schemas.microsoft.com/office/powerpoint/2012/main"/>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storytelling_sand_hrz">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52A60AE-F2F7-1244-BD01-BDE6B0C3F4AD}"/>
              </a:ext>
            </a:extLst>
          </p:cNvPr>
          <p:cNvSpPr/>
          <p:nvPr/>
        </p:nvSpPr>
        <p:spPr bwMode="auto">
          <a:xfrm>
            <a:off x="779068" y="-3"/>
            <a:ext cx="8364932" cy="4359859"/>
          </a:xfrm>
          <a:prstGeom prst="rect">
            <a:avLst/>
          </a:prstGeom>
          <a:solidFill>
            <a:srgbClr val="CFE3FA"/>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US" sz="1350" b="0" i="0">
              <a:solidFill>
                <a:schemeClr val="bg1"/>
              </a:solidFill>
              <a:latin typeface="+mn-lt"/>
              <a:ea typeface="Roboto" panose="02000000000000000000" pitchFamily="2" charset="0"/>
              <a:cs typeface="Roboto" panose="02000000000000000000" pitchFamily="2" charset="0"/>
            </a:endParaRPr>
          </a:p>
        </p:txBody>
      </p:sp>
      <p:sp>
        <p:nvSpPr>
          <p:cNvPr id="4" name="Rectangle 3">
            <a:extLst>
              <a:ext uri="{FF2B5EF4-FFF2-40B4-BE49-F238E27FC236}">
                <a16:creationId xmlns:a16="http://schemas.microsoft.com/office/drawing/2014/main" id="{694D60D6-C5CF-654E-8CA2-C106B8809DA8}"/>
              </a:ext>
            </a:extLst>
          </p:cNvPr>
          <p:cNvSpPr/>
          <p:nvPr/>
        </p:nvSpPr>
        <p:spPr bwMode="auto">
          <a:xfrm>
            <a:off x="0" y="0"/>
            <a:ext cx="779069" cy="6858000"/>
          </a:xfrm>
          <a:prstGeom prst="rect">
            <a:avLst/>
          </a:prstGeom>
          <a:solidFill>
            <a:srgbClr val="EDF5FC"/>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US" sz="1350" b="0" i="0">
              <a:solidFill>
                <a:schemeClr val="bg1"/>
              </a:solidFill>
              <a:latin typeface="+mn-lt"/>
              <a:ea typeface="Roboto" panose="02000000000000000000" pitchFamily="2" charset="0"/>
              <a:cs typeface="Roboto" panose="02000000000000000000" pitchFamily="2" charset="0"/>
            </a:endParaRPr>
          </a:p>
        </p:txBody>
      </p:sp>
      <p:grpSp>
        <p:nvGrpSpPr>
          <p:cNvPr id="11" name="Group 10">
            <a:extLst>
              <a:ext uri="{FF2B5EF4-FFF2-40B4-BE49-F238E27FC236}">
                <a16:creationId xmlns:a16="http://schemas.microsoft.com/office/drawing/2014/main" id="{8BED1749-C440-E245-8DD4-B2AB84B61273}"/>
              </a:ext>
            </a:extLst>
          </p:cNvPr>
          <p:cNvGrpSpPr/>
          <p:nvPr/>
        </p:nvGrpSpPr>
        <p:grpSpPr>
          <a:xfrm rot="5400000">
            <a:off x="5329124" y="544982"/>
            <a:ext cx="4359859" cy="3269894"/>
            <a:chOff x="0" y="0"/>
            <a:chExt cx="4736592" cy="4736592"/>
          </a:xfrm>
        </p:grpSpPr>
        <p:sp>
          <p:nvSpPr>
            <p:cNvPr id="12" name="Freeform 11">
              <a:extLst>
                <a:ext uri="{FF2B5EF4-FFF2-40B4-BE49-F238E27FC236}">
                  <a16:creationId xmlns:a16="http://schemas.microsoft.com/office/drawing/2014/main" id="{A31CD68F-BDD8-A24B-9658-426BF064AAE3}"/>
                </a:ext>
              </a:extLst>
            </p:cNvPr>
            <p:cNvSpPr/>
            <p:nvPr/>
          </p:nvSpPr>
          <p:spPr>
            <a:xfrm rot="5400000">
              <a:off x="0" y="0"/>
              <a:ext cx="4736592" cy="4736592"/>
            </a:xfrm>
            <a:custGeom>
              <a:avLst/>
              <a:gdLst>
                <a:gd name="connsiteX0" fmla="*/ 0 w 4736592"/>
                <a:gd name="connsiteY0" fmla="*/ 0 h 4736592"/>
                <a:gd name="connsiteX1" fmla="*/ 0 w 4736592"/>
                <a:gd name="connsiteY1" fmla="*/ 4736592 h 4736592"/>
                <a:gd name="connsiteX2" fmla="*/ 4736592 w 4736592"/>
                <a:gd name="connsiteY2" fmla="*/ 4736592 h 4736592"/>
                <a:gd name="connsiteX3" fmla="*/ 0 w 4736592"/>
                <a:gd name="connsiteY3" fmla="*/ 0 h 4736592"/>
              </a:gdLst>
              <a:ahLst/>
              <a:cxnLst>
                <a:cxn ang="0">
                  <a:pos x="connsiteX0" y="connsiteY0"/>
                </a:cxn>
                <a:cxn ang="0">
                  <a:pos x="connsiteX1" y="connsiteY1"/>
                </a:cxn>
                <a:cxn ang="0">
                  <a:pos x="connsiteX2" y="connsiteY2"/>
                </a:cxn>
                <a:cxn ang="0">
                  <a:pos x="connsiteX3" y="connsiteY3"/>
                </a:cxn>
              </a:cxnLst>
              <a:rect l="l" t="t" r="r" b="b"/>
              <a:pathLst>
                <a:path w="4736592" h="4736592">
                  <a:moveTo>
                    <a:pt x="0" y="0"/>
                  </a:moveTo>
                  <a:lnTo>
                    <a:pt x="0" y="4736592"/>
                  </a:lnTo>
                  <a:lnTo>
                    <a:pt x="4736592" y="4736592"/>
                  </a:lnTo>
                  <a:cubicBezTo>
                    <a:pt x="4736592" y="2120634"/>
                    <a:pt x="2615958" y="0"/>
                    <a:pt x="0" y="0"/>
                  </a:cubicBezTo>
                </a:path>
              </a:pathLst>
            </a:custGeom>
            <a:solidFill>
              <a:srgbClr val="D9E8FC"/>
            </a:solidFill>
            <a:ln w="4383" cap="flat">
              <a:noFill/>
              <a:prstDash val="solid"/>
              <a:miter/>
            </a:ln>
          </p:spPr>
          <p:txBody>
            <a:bodyPr rtlCol="0" anchor="ctr"/>
            <a:lstStyle/>
            <a:p>
              <a:endParaRPr lang="en-US" sz="1350"/>
            </a:p>
          </p:txBody>
        </p:sp>
        <p:sp>
          <p:nvSpPr>
            <p:cNvPr id="13" name="Freeform 12">
              <a:extLst>
                <a:ext uri="{FF2B5EF4-FFF2-40B4-BE49-F238E27FC236}">
                  <a16:creationId xmlns:a16="http://schemas.microsoft.com/office/drawing/2014/main" id="{2D6EF470-E2CA-2541-A6CF-05EEC2195CBF}"/>
                </a:ext>
              </a:extLst>
            </p:cNvPr>
            <p:cNvSpPr/>
            <p:nvPr/>
          </p:nvSpPr>
          <p:spPr>
            <a:xfrm rot="5400000">
              <a:off x="0" y="0"/>
              <a:ext cx="3157728" cy="3157728"/>
            </a:xfrm>
            <a:custGeom>
              <a:avLst/>
              <a:gdLst>
                <a:gd name="connsiteX0" fmla="*/ 0 w 3157728"/>
                <a:gd name="connsiteY0" fmla="*/ 0 h 3157728"/>
                <a:gd name="connsiteX1" fmla="*/ 0 w 3157728"/>
                <a:gd name="connsiteY1" fmla="*/ 3157728 h 3157728"/>
                <a:gd name="connsiteX2" fmla="*/ 3157728 w 3157728"/>
                <a:gd name="connsiteY2" fmla="*/ 3157728 h 3157728"/>
                <a:gd name="connsiteX3" fmla="*/ 0 w 3157728"/>
                <a:gd name="connsiteY3" fmla="*/ 0 h 3157728"/>
              </a:gdLst>
              <a:ahLst/>
              <a:cxnLst>
                <a:cxn ang="0">
                  <a:pos x="connsiteX0" y="connsiteY0"/>
                </a:cxn>
                <a:cxn ang="0">
                  <a:pos x="connsiteX1" y="connsiteY1"/>
                </a:cxn>
                <a:cxn ang="0">
                  <a:pos x="connsiteX2" y="connsiteY2"/>
                </a:cxn>
                <a:cxn ang="0">
                  <a:pos x="connsiteX3" y="connsiteY3"/>
                </a:cxn>
              </a:cxnLst>
              <a:rect l="l" t="t" r="r" b="b"/>
              <a:pathLst>
                <a:path w="3157728" h="3157728">
                  <a:moveTo>
                    <a:pt x="0" y="0"/>
                  </a:moveTo>
                  <a:lnTo>
                    <a:pt x="0" y="3157728"/>
                  </a:lnTo>
                  <a:lnTo>
                    <a:pt x="3157728" y="3157728"/>
                  </a:lnTo>
                  <a:cubicBezTo>
                    <a:pt x="3157728" y="1413741"/>
                    <a:pt x="1743987" y="0"/>
                    <a:pt x="0" y="0"/>
                  </a:cubicBezTo>
                </a:path>
              </a:pathLst>
            </a:custGeom>
            <a:solidFill>
              <a:srgbClr val="E3EDFC"/>
            </a:solidFill>
            <a:ln w="4383" cap="flat">
              <a:noFill/>
              <a:prstDash val="solid"/>
              <a:miter/>
            </a:ln>
          </p:spPr>
          <p:txBody>
            <a:bodyPr rtlCol="0" anchor="ctr"/>
            <a:lstStyle/>
            <a:p>
              <a:endParaRPr lang="en-US" sz="1350"/>
            </a:p>
          </p:txBody>
        </p:sp>
        <p:sp>
          <p:nvSpPr>
            <p:cNvPr id="14" name="Freeform 13">
              <a:extLst>
                <a:ext uri="{FF2B5EF4-FFF2-40B4-BE49-F238E27FC236}">
                  <a16:creationId xmlns:a16="http://schemas.microsoft.com/office/drawing/2014/main" id="{209AFD5D-1B84-C045-85F6-3094F8962B56}"/>
                </a:ext>
              </a:extLst>
            </p:cNvPr>
            <p:cNvSpPr/>
            <p:nvPr/>
          </p:nvSpPr>
          <p:spPr>
            <a:xfrm rot="5400000">
              <a:off x="0" y="0"/>
              <a:ext cx="1578864" cy="1578864"/>
            </a:xfrm>
            <a:custGeom>
              <a:avLst/>
              <a:gdLst>
                <a:gd name="connsiteX0" fmla="*/ 0 w 1578864"/>
                <a:gd name="connsiteY0" fmla="*/ 0 h 1578864"/>
                <a:gd name="connsiteX1" fmla="*/ 0 w 1578864"/>
                <a:gd name="connsiteY1" fmla="*/ 1578864 h 1578864"/>
                <a:gd name="connsiteX2" fmla="*/ 1578864 w 1578864"/>
                <a:gd name="connsiteY2" fmla="*/ 1578864 h 1578864"/>
                <a:gd name="connsiteX3" fmla="*/ 0 w 1578864"/>
                <a:gd name="connsiteY3" fmla="*/ 0 h 1578864"/>
              </a:gdLst>
              <a:ahLst/>
              <a:cxnLst>
                <a:cxn ang="0">
                  <a:pos x="connsiteX0" y="connsiteY0"/>
                </a:cxn>
                <a:cxn ang="0">
                  <a:pos x="connsiteX1" y="connsiteY1"/>
                </a:cxn>
                <a:cxn ang="0">
                  <a:pos x="connsiteX2" y="connsiteY2"/>
                </a:cxn>
                <a:cxn ang="0">
                  <a:pos x="connsiteX3" y="connsiteY3"/>
                </a:cxn>
              </a:cxnLst>
              <a:rect l="l" t="t" r="r" b="b"/>
              <a:pathLst>
                <a:path w="1578864" h="1578864">
                  <a:moveTo>
                    <a:pt x="0" y="0"/>
                  </a:moveTo>
                  <a:lnTo>
                    <a:pt x="0" y="1578864"/>
                  </a:lnTo>
                  <a:lnTo>
                    <a:pt x="1578864" y="1578864"/>
                  </a:lnTo>
                  <a:cubicBezTo>
                    <a:pt x="1578864" y="706892"/>
                    <a:pt x="871972" y="0"/>
                    <a:pt x="0" y="0"/>
                  </a:cubicBezTo>
                </a:path>
              </a:pathLst>
            </a:custGeom>
            <a:solidFill>
              <a:srgbClr val="EDF5FC"/>
            </a:solidFill>
            <a:ln w="4383" cap="flat">
              <a:noFill/>
              <a:prstDash val="solid"/>
              <a:miter/>
            </a:ln>
          </p:spPr>
          <p:txBody>
            <a:bodyPr rtlCol="0" anchor="ctr"/>
            <a:lstStyle/>
            <a:p>
              <a:endParaRPr lang="en-US" sz="1350"/>
            </a:p>
          </p:txBody>
        </p:sp>
      </p:grpSp>
      <p:sp>
        <p:nvSpPr>
          <p:cNvPr id="9" name="Title 9">
            <a:extLst>
              <a:ext uri="{FF2B5EF4-FFF2-40B4-BE49-F238E27FC236}">
                <a16:creationId xmlns:a16="http://schemas.microsoft.com/office/drawing/2014/main" id="{7D85742C-4017-1C43-82BA-249D37066144}"/>
              </a:ext>
            </a:extLst>
          </p:cNvPr>
          <p:cNvSpPr>
            <a:spLocks noGrp="1"/>
          </p:cNvSpPr>
          <p:nvPr>
            <p:ph type="title"/>
          </p:nvPr>
        </p:nvSpPr>
        <p:spPr>
          <a:xfrm>
            <a:off x="1109663" y="1581151"/>
            <a:ext cx="5070872" cy="2302081"/>
          </a:xfrm>
        </p:spPr>
        <p:txBody>
          <a:bodyPr tIns="0" rIns="0" bIns="0" anchor="b" anchorCtr="0"/>
          <a:lstStyle>
            <a:lvl1pPr>
              <a:lnSpc>
                <a:spcPct val="92000"/>
              </a:lnSpc>
              <a:defRPr sz="2250" b="0">
                <a:solidFill>
                  <a:srgbClr val="0047C7"/>
                </a:solidFill>
              </a:defRPr>
            </a:lvl1pPr>
          </a:lstStyle>
          <a:p>
            <a:r>
              <a:rPr lang="en-US"/>
              <a:t>Click to edit Master title style</a:t>
            </a:r>
            <a:endParaRPr lang="en-US" dirty="0"/>
          </a:p>
        </p:txBody>
      </p:sp>
      <p:sp>
        <p:nvSpPr>
          <p:cNvPr id="2" name="Footer Placeholder 1">
            <a:extLst>
              <a:ext uri="{FF2B5EF4-FFF2-40B4-BE49-F238E27FC236}">
                <a16:creationId xmlns:a16="http://schemas.microsoft.com/office/drawing/2014/main" id="{E51C870B-1F1C-E841-A6FE-D1ECD1E518BA}"/>
              </a:ext>
            </a:extLst>
          </p:cNvPr>
          <p:cNvSpPr>
            <a:spLocks noGrp="1"/>
          </p:cNvSpPr>
          <p:nvPr>
            <p:ph type="ftr" sz="quarter" idx="20"/>
          </p:nvPr>
        </p:nvSpPr>
        <p:spPr/>
        <p:txBody>
          <a:bodyPr/>
          <a:lstStyle/>
          <a:p>
            <a:r>
              <a:rPr lang="en-US"/>
              <a:t>Presentation title lorem ipsum dolor sit amet miralet  |  © Tufts Medicine 2022  |  Private and confidential. Not for redistribution.</a:t>
            </a:r>
            <a:endParaRPr lang="en-US" dirty="0"/>
          </a:p>
        </p:txBody>
      </p:sp>
      <p:sp>
        <p:nvSpPr>
          <p:cNvPr id="3" name="Slide Number Placeholder 2">
            <a:extLst>
              <a:ext uri="{FF2B5EF4-FFF2-40B4-BE49-F238E27FC236}">
                <a16:creationId xmlns:a16="http://schemas.microsoft.com/office/drawing/2014/main" id="{BDF0705E-4DB1-AD41-8B2C-895D8B067C4B}"/>
              </a:ext>
            </a:extLst>
          </p:cNvPr>
          <p:cNvSpPr>
            <a:spLocks noGrp="1"/>
          </p:cNvSpPr>
          <p:nvPr>
            <p:ph type="sldNum" sz="quarter" idx="2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sz="750">
                <a:solidFill>
                  <a:schemeClr val="tx1"/>
                </a:solidFill>
              </a:defRPr>
            </a:lvl9pPr>
          </a:lstStyle>
          <a:p>
            <a:pPr lvl="8"/>
            <a:fld id="{63DCA5C9-2E11-4C67-86EB-AE1DE127DC64}" type="slidenum">
              <a:rPr lang="en-US" smtClean="0"/>
              <a:pPr lvl="8"/>
              <a:t>‹#›</a:t>
            </a:fld>
            <a:endParaRPr lang="en-US" dirty="0"/>
          </a:p>
        </p:txBody>
      </p:sp>
      <p:sp>
        <p:nvSpPr>
          <p:cNvPr id="5" name="Text Placeholder 4">
            <a:extLst>
              <a:ext uri="{FF2B5EF4-FFF2-40B4-BE49-F238E27FC236}">
                <a16:creationId xmlns:a16="http://schemas.microsoft.com/office/drawing/2014/main" id="{CE12BB07-50A3-D042-8F1B-C0910D1BFCE7}"/>
              </a:ext>
            </a:extLst>
          </p:cNvPr>
          <p:cNvSpPr>
            <a:spLocks noGrp="1"/>
          </p:cNvSpPr>
          <p:nvPr>
            <p:ph type="body" sz="quarter" idx="22"/>
          </p:nvPr>
        </p:nvSpPr>
        <p:spPr>
          <a:xfrm>
            <a:off x="1109662" y="4738688"/>
            <a:ext cx="7687866" cy="1657350"/>
          </a:xfrm>
        </p:spPr>
        <p:txBody>
          <a:bodyPr rIns="2286000"/>
          <a:lstStyle/>
          <a:p>
            <a:pPr lvl="0"/>
            <a:r>
              <a:rPr lang="en-US"/>
              <a:t>Click to edit Master text styles</a:t>
            </a:r>
          </a:p>
          <a:p>
            <a:pPr lvl="1"/>
            <a:r>
              <a:rPr lang="en-US"/>
              <a:t>Second level</a:t>
            </a:r>
          </a:p>
        </p:txBody>
      </p:sp>
      <p:sp>
        <p:nvSpPr>
          <p:cNvPr id="7" name="Picture 4">
            <a:extLst>
              <a:ext uri="{FF2B5EF4-FFF2-40B4-BE49-F238E27FC236}">
                <a16:creationId xmlns:a16="http://schemas.microsoft.com/office/drawing/2014/main" id="{50C03A61-1BD7-BE44-9346-8991589F31B9}"/>
              </a:ext>
            </a:extLst>
          </p:cNvPr>
          <p:cNvSpPr/>
          <p:nvPr/>
        </p:nvSpPr>
        <p:spPr>
          <a:xfrm>
            <a:off x="248160" y="372269"/>
            <a:ext cx="270272" cy="360363"/>
          </a:xfrm>
          <a:custGeom>
            <a:avLst/>
            <a:gdLst>
              <a:gd name="connsiteX0" fmla="*/ 180182 w 360362"/>
              <a:gd name="connsiteY0" fmla="*/ 0 h 360363"/>
              <a:gd name="connsiteX1" fmla="*/ 0 w 360362"/>
              <a:gd name="connsiteY1" fmla="*/ 180182 h 360363"/>
              <a:gd name="connsiteX2" fmla="*/ 180182 w 360362"/>
              <a:gd name="connsiteY2" fmla="*/ 360363 h 360363"/>
              <a:gd name="connsiteX3" fmla="*/ 360363 w 360362"/>
              <a:gd name="connsiteY3" fmla="*/ 180182 h 360363"/>
              <a:gd name="connsiteX4" fmla="*/ 180182 w 360362"/>
              <a:gd name="connsiteY4" fmla="*/ 0 h 360363"/>
              <a:gd name="connsiteX5" fmla="*/ 139190 w 360362"/>
              <a:gd name="connsiteY5" fmla="*/ 257209 h 360363"/>
              <a:gd name="connsiteX6" fmla="*/ 139190 w 360362"/>
              <a:gd name="connsiteY6" fmla="*/ 181333 h 360363"/>
              <a:gd name="connsiteX7" fmla="*/ 172223 w 360362"/>
              <a:gd name="connsiteY7" fmla="*/ 221623 h 360363"/>
              <a:gd name="connsiteX8" fmla="*/ 187239 w 360362"/>
              <a:gd name="connsiteY8" fmla="*/ 221623 h 360363"/>
              <a:gd name="connsiteX9" fmla="*/ 221573 w 360362"/>
              <a:gd name="connsiteY9" fmla="*/ 181583 h 360363"/>
              <a:gd name="connsiteX10" fmla="*/ 221573 w 360362"/>
              <a:gd name="connsiteY10" fmla="*/ 257209 h 360363"/>
              <a:gd name="connsiteX11" fmla="*/ 255557 w 360362"/>
              <a:gd name="connsiteY11" fmla="*/ 257209 h 360363"/>
              <a:gd name="connsiteX12" fmla="*/ 255557 w 360362"/>
              <a:gd name="connsiteY12" fmla="*/ 301354 h 360363"/>
              <a:gd name="connsiteX13" fmla="*/ 104555 w 360362"/>
              <a:gd name="connsiteY13" fmla="*/ 301354 h 360363"/>
              <a:gd name="connsiteX14" fmla="*/ 104555 w 360362"/>
              <a:gd name="connsiteY14" fmla="*/ 257209 h 360363"/>
              <a:gd name="connsiteX15" fmla="*/ 299352 w 360362"/>
              <a:gd name="connsiteY15" fmla="*/ 167118 h 360363"/>
              <a:gd name="connsiteX16" fmla="*/ 255808 w 360362"/>
              <a:gd name="connsiteY16" fmla="*/ 167118 h 360363"/>
              <a:gd name="connsiteX17" fmla="*/ 255808 w 360362"/>
              <a:gd name="connsiteY17" fmla="*/ 132433 h 360363"/>
              <a:gd name="connsiteX18" fmla="*/ 221773 w 360362"/>
              <a:gd name="connsiteY18" fmla="*/ 132433 h 360363"/>
              <a:gd name="connsiteX19" fmla="*/ 179681 w 360362"/>
              <a:gd name="connsiteY19" fmla="*/ 181633 h 360363"/>
              <a:gd name="connsiteX20" fmla="*/ 139641 w 360362"/>
              <a:gd name="connsiteY20" fmla="*/ 132433 h 360363"/>
              <a:gd name="connsiteX21" fmla="*/ 104455 w 360362"/>
              <a:gd name="connsiteY21" fmla="*/ 132433 h 360363"/>
              <a:gd name="connsiteX22" fmla="*/ 104455 w 360362"/>
              <a:gd name="connsiteY22" fmla="*/ 167168 h 360363"/>
              <a:gd name="connsiteX23" fmla="*/ 61212 w 360362"/>
              <a:gd name="connsiteY23" fmla="*/ 167168 h 360363"/>
              <a:gd name="connsiteX24" fmla="*/ 61212 w 360362"/>
              <a:gd name="connsiteY24" fmla="*/ 83834 h 360363"/>
              <a:gd name="connsiteX25" fmla="*/ 299151 w 360362"/>
              <a:gd name="connsiteY25" fmla="*/ 83834 h 360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60362" h="360363">
                <a:moveTo>
                  <a:pt x="180182" y="0"/>
                </a:moveTo>
                <a:cubicBezTo>
                  <a:pt x="80670" y="0"/>
                  <a:pt x="0" y="80670"/>
                  <a:pt x="0" y="180182"/>
                </a:cubicBezTo>
                <a:cubicBezTo>
                  <a:pt x="0" y="279693"/>
                  <a:pt x="80670" y="360363"/>
                  <a:pt x="180182" y="360363"/>
                </a:cubicBezTo>
                <a:cubicBezTo>
                  <a:pt x="279693" y="360363"/>
                  <a:pt x="360363" y="279693"/>
                  <a:pt x="360363" y="180182"/>
                </a:cubicBezTo>
                <a:cubicBezTo>
                  <a:pt x="360363" y="80670"/>
                  <a:pt x="279693" y="0"/>
                  <a:pt x="180182" y="0"/>
                </a:cubicBezTo>
                <a:close/>
                <a:moveTo>
                  <a:pt x="139190" y="257209"/>
                </a:moveTo>
                <a:lnTo>
                  <a:pt x="139190" y="181333"/>
                </a:lnTo>
                <a:lnTo>
                  <a:pt x="172223" y="221623"/>
                </a:lnTo>
                <a:lnTo>
                  <a:pt x="187239" y="221623"/>
                </a:lnTo>
                <a:lnTo>
                  <a:pt x="221573" y="181583"/>
                </a:lnTo>
                <a:lnTo>
                  <a:pt x="221573" y="257209"/>
                </a:lnTo>
                <a:lnTo>
                  <a:pt x="255557" y="257209"/>
                </a:lnTo>
                <a:lnTo>
                  <a:pt x="255557" y="301354"/>
                </a:lnTo>
                <a:lnTo>
                  <a:pt x="104555" y="301354"/>
                </a:lnTo>
                <a:lnTo>
                  <a:pt x="104555" y="257209"/>
                </a:lnTo>
                <a:close/>
                <a:moveTo>
                  <a:pt x="299352" y="167118"/>
                </a:moveTo>
                <a:lnTo>
                  <a:pt x="255808" y="167118"/>
                </a:lnTo>
                <a:lnTo>
                  <a:pt x="255808" y="132433"/>
                </a:lnTo>
                <a:lnTo>
                  <a:pt x="221773" y="132433"/>
                </a:lnTo>
                <a:lnTo>
                  <a:pt x="179681" y="181633"/>
                </a:lnTo>
                <a:lnTo>
                  <a:pt x="139641" y="132433"/>
                </a:lnTo>
                <a:lnTo>
                  <a:pt x="104455" y="132433"/>
                </a:lnTo>
                <a:lnTo>
                  <a:pt x="104455" y="167168"/>
                </a:lnTo>
                <a:lnTo>
                  <a:pt x="61212" y="167168"/>
                </a:lnTo>
                <a:lnTo>
                  <a:pt x="61212" y="83834"/>
                </a:lnTo>
                <a:lnTo>
                  <a:pt x="299151" y="83834"/>
                </a:lnTo>
                <a:close/>
              </a:path>
            </a:pathLst>
          </a:custGeom>
          <a:solidFill>
            <a:srgbClr val="428FEC"/>
          </a:solidFill>
          <a:ln w="4895" cap="flat">
            <a:noFill/>
            <a:prstDash val="solid"/>
            <a:miter/>
          </a:ln>
        </p:spPr>
        <p:txBody>
          <a:bodyPr rtlCol="0" anchor="ctr"/>
          <a:lstStyle/>
          <a:p>
            <a:endParaRPr lang="en-US" sz="1350"/>
          </a:p>
        </p:txBody>
      </p:sp>
    </p:spTree>
    <p:extLst>
      <p:ext uri="{BB962C8B-B14F-4D97-AF65-F5344CB8AC3E}">
        <p14:creationId xmlns:p14="http://schemas.microsoft.com/office/powerpoint/2010/main" val="3119021886"/>
      </p:ext>
    </p:extLst>
  </p:cSld>
  <p:clrMapOvr>
    <a:masterClrMapping/>
  </p:clrMapOvr>
  <p:extLst>
    <p:ext uri="{DCECCB84-F9BA-43D5-87BE-67443E8EF086}">
      <p15:sldGuideLst xmlns:p15="http://schemas.microsoft.com/office/powerpoint/2012/main"/>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storytelling_pic_hrz">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1817C46F-3655-7A4B-A690-3F3D25D3D87B}"/>
              </a:ext>
            </a:extLst>
          </p:cNvPr>
          <p:cNvSpPr>
            <a:spLocks noGrp="1"/>
          </p:cNvSpPr>
          <p:nvPr>
            <p:ph type="pic" sz="quarter" idx="23"/>
          </p:nvPr>
        </p:nvSpPr>
        <p:spPr>
          <a:xfrm>
            <a:off x="769144" y="0"/>
            <a:ext cx="8374856" cy="4122549"/>
          </a:xfrm>
          <a:solidFill>
            <a:schemeClr val="bg1">
              <a:lumMod val="75000"/>
            </a:schemeClr>
          </a:solidFill>
        </p:spPr>
        <p:txBody>
          <a:bodyPr tIns="2286000"/>
          <a:lstStyle>
            <a:lvl1pPr algn="ctr">
              <a:defRPr/>
            </a:lvl1pPr>
          </a:lstStyle>
          <a:p>
            <a:r>
              <a:rPr lang="en-US"/>
              <a:t>Click icon to add picture</a:t>
            </a:r>
          </a:p>
        </p:txBody>
      </p:sp>
      <p:sp>
        <p:nvSpPr>
          <p:cNvPr id="8" name="Title 9">
            <a:extLst>
              <a:ext uri="{FF2B5EF4-FFF2-40B4-BE49-F238E27FC236}">
                <a16:creationId xmlns:a16="http://schemas.microsoft.com/office/drawing/2014/main" id="{260A84BF-45C6-474B-9B30-EC7858D44D4B}"/>
              </a:ext>
            </a:extLst>
          </p:cNvPr>
          <p:cNvSpPr>
            <a:spLocks noGrp="1"/>
          </p:cNvSpPr>
          <p:nvPr>
            <p:ph type="title"/>
          </p:nvPr>
        </p:nvSpPr>
        <p:spPr>
          <a:xfrm>
            <a:off x="1109662" y="4478200"/>
            <a:ext cx="7687866" cy="1204628"/>
          </a:xfrm>
        </p:spPr>
        <p:txBody>
          <a:bodyPr tIns="0" rIns="0" bIns="0" anchor="t" anchorCtr="0"/>
          <a:lstStyle>
            <a:lvl1pPr>
              <a:lnSpc>
                <a:spcPct val="92000"/>
              </a:lnSpc>
              <a:defRPr sz="2250" b="0">
                <a:solidFill>
                  <a:schemeClr val="accent1"/>
                </a:solidFill>
              </a:defRPr>
            </a:lvl1pPr>
          </a:lstStyle>
          <a:p>
            <a:r>
              <a:rPr lang="en-US"/>
              <a:t>Click to edit Master title style</a:t>
            </a:r>
          </a:p>
        </p:txBody>
      </p:sp>
      <p:sp>
        <p:nvSpPr>
          <p:cNvPr id="2" name="Footer Placeholder 1">
            <a:extLst>
              <a:ext uri="{FF2B5EF4-FFF2-40B4-BE49-F238E27FC236}">
                <a16:creationId xmlns:a16="http://schemas.microsoft.com/office/drawing/2014/main" id="{4881A712-160E-504D-B1BF-408E95ED6524}"/>
              </a:ext>
            </a:extLst>
          </p:cNvPr>
          <p:cNvSpPr>
            <a:spLocks noGrp="1"/>
          </p:cNvSpPr>
          <p:nvPr>
            <p:ph type="ftr" sz="quarter" idx="24"/>
          </p:nvPr>
        </p:nvSpPr>
        <p:spPr/>
        <p:txBody>
          <a:bodyPr/>
          <a:lstStyle/>
          <a:p>
            <a:r>
              <a:rPr lang="en-US"/>
              <a:t>Presentation title lorem ipsum dolor sit amet miralet  |  © Tufts Medicine 2022  |  Private and confidential. Not for redistribution.</a:t>
            </a:r>
            <a:endParaRPr lang="en-US" dirty="0"/>
          </a:p>
        </p:txBody>
      </p:sp>
      <p:sp>
        <p:nvSpPr>
          <p:cNvPr id="3" name="Slide Number Placeholder 2">
            <a:extLst>
              <a:ext uri="{FF2B5EF4-FFF2-40B4-BE49-F238E27FC236}">
                <a16:creationId xmlns:a16="http://schemas.microsoft.com/office/drawing/2014/main" id="{15ED3C40-5C3D-5446-8DC6-F2328452B609}"/>
              </a:ext>
            </a:extLst>
          </p:cNvPr>
          <p:cNvSpPr>
            <a:spLocks noGrp="1"/>
          </p:cNvSpPr>
          <p:nvPr>
            <p:ph type="sldNum" sz="quarter" idx="25"/>
          </p:nvPr>
        </p:nvSpPr>
        <p:spPr/>
        <p:txBody>
          <a:bodyPr/>
          <a:lstStyle/>
          <a:p>
            <a:fld id="{63DCA5C9-2E11-4C67-86EB-AE1DE127DC64}" type="slidenum">
              <a:rPr lang="en-US" smtClean="0"/>
              <a:pPr/>
              <a:t>‹#›</a:t>
            </a:fld>
            <a:endParaRPr lang="en-US" dirty="0"/>
          </a:p>
        </p:txBody>
      </p:sp>
      <p:sp>
        <p:nvSpPr>
          <p:cNvPr id="9" name="Text Placeholder 4">
            <a:extLst>
              <a:ext uri="{FF2B5EF4-FFF2-40B4-BE49-F238E27FC236}">
                <a16:creationId xmlns:a16="http://schemas.microsoft.com/office/drawing/2014/main" id="{89D10A92-A052-8747-86BE-B996D9DA1A30}"/>
              </a:ext>
            </a:extLst>
          </p:cNvPr>
          <p:cNvSpPr>
            <a:spLocks noGrp="1"/>
          </p:cNvSpPr>
          <p:nvPr>
            <p:ph type="body" sz="quarter" idx="22"/>
          </p:nvPr>
        </p:nvSpPr>
        <p:spPr>
          <a:xfrm>
            <a:off x="1109662" y="5682828"/>
            <a:ext cx="7687866" cy="713210"/>
          </a:xfrm>
        </p:spPr>
        <p:txBody>
          <a:bodyPr rIns="0"/>
          <a:lstStyle/>
          <a:p>
            <a:pPr lvl="0"/>
            <a:r>
              <a:rPr lang="en-US"/>
              <a:t>Click to edit Master text styles</a:t>
            </a:r>
          </a:p>
          <a:p>
            <a:pPr lvl="1"/>
            <a:r>
              <a:rPr lang="en-US"/>
              <a:t>Second level</a:t>
            </a:r>
          </a:p>
        </p:txBody>
      </p:sp>
      <p:sp>
        <p:nvSpPr>
          <p:cNvPr id="10" name="Picture 5">
            <a:extLst>
              <a:ext uri="{FF2B5EF4-FFF2-40B4-BE49-F238E27FC236}">
                <a16:creationId xmlns:a16="http://schemas.microsoft.com/office/drawing/2014/main" id="{42748658-205D-C444-9CB2-E3B282411BDE}"/>
              </a:ext>
            </a:extLst>
          </p:cNvPr>
          <p:cNvSpPr/>
          <p:nvPr/>
        </p:nvSpPr>
        <p:spPr>
          <a:xfrm>
            <a:off x="245909" y="376015"/>
            <a:ext cx="267462" cy="356616"/>
          </a:xfrm>
          <a:custGeom>
            <a:avLst/>
            <a:gdLst>
              <a:gd name="connsiteX0" fmla="*/ 227806 w 455612"/>
              <a:gd name="connsiteY0" fmla="*/ 0 h 455612"/>
              <a:gd name="connsiteX1" fmla="*/ 0 w 455612"/>
              <a:gd name="connsiteY1" fmla="*/ 227806 h 455612"/>
              <a:gd name="connsiteX2" fmla="*/ 227806 w 455612"/>
              <a:gd name="connsiteY2" fmla="*/ 455612 h 455612"/>
              <a:gd name="connsiteX3" fmla="*/ 455612 w 455612"/>
              <a:gd name="connsiteY3" fmla="*/ 227806 h 455612"/>
              <a:gd name="connsiteX4" fmla="*/ 227806 w 455612"/>
              <a:gd name="connsiteY4" fmla="*/ 0 h 455612"/>
              <a:gd name="connsiteX5" fmla="*/ 175917 w 455612"/>
              <a:gd name="connsiteY5" fmla="*/ 325256 h 455612"/>
              <a:gd name="connsiteX6" fmla="*/ 175917 w 455612"/>
              <a:gd name="connsiteY6" fmla="*/ 229072 h 455612"/>
              <a:gd name="connsiteX7" fmla="*/ 217681 w 455612"/>
              <a:gd name="connsiteY7" fmla="*/ 279695 h 455612"/>
              <a:gd name="connsiteX8" fmla="*/ 236665 w 455612"/>
              <a:gd name="connsiteY8" fmla="*/ 279695 h 455612"/>
              <a:gd name="connsiteX9" fmla="*/ 280328 w 455612"/>
              <a:gd name="connsiteY9" fmla="*/ 229072 h 455612"/>
              <a:gd name="connsiteX10" fmla="*/ 280328 w 455612"/>
              <a:gd name="connsiteY10" fmla="*/ 324624 h 455612"/>
              <a:gd name="connsiteX11" fmla="*/ 323358 w 455612"/>
              <a:gd name="connsiteY11" fmla="*/ 324624 h 455612"/>
              <a:gd name="connsiteX12" fmla="*/ 323358 w 455612"/>
              <a:gd name="connsiteY12" fmla="*/ 380309 h 455612"/>
              <a:gd name="connsiteX13" fmla="*/ 132254 w 455612"/>
              <a:gd name="connsiteY13" fmla="*/ 380309 h 455612"/>
              <a:gd name="connsiteX14" fmla="*/ 132254 w 455612"/>
              <a:gd name="connsiteY14" fmla="*/ 324624 h 455612"/>
              <a:gd name="connsiteX15" fmla="*/ 175917 w 455612"/>
              <a:gd name="connsiteY15" fmla="*/ 324624 h 455612"/>
              <a:gd name="connsiteX16" fmla="*/ 378411 w 455612"/>
              <a:gd name="connsiteY16" fmla="*/ 211353 h 455612"/>
              <a:gd name="connsiteX17" fmla="*/ 323358 w 455612"/>
              <a:gd name="connsiteY17" fmla="*/ 211353 h 455612"/>
              <a:gd name="connsiteX18" fmla="*/ 323358 w 455612"/>
              <a:gd name="connsiteY18" fmla="*/ 167691 h 455612"/>
              <a:gd name="connsiteX19" fmla="*/ 280328 w 455612"/>
              <a:gd name="connsiteY19" fmla="*/ 167691 h 455612"/>
              <a:gd name="connsiteX20" fmla="*/ 227173 w 455612"/>
              <a:gd name="connsiteY20" fmla="*/ 229704 h 455612"/>
              <a:gd name="connsiteX21" fmla="*/ 176550 w 455612"/>
              <a:gd name="connsiteY21" fmla="*/ 167691 h 455612"/>
              <a:gd name="connsiteX22" fmla="*/ 132254 w 455612"/>
              <a:gd name="connsiteY22" fmla="*/ 167691 h 455612"/>
              <a:gd name="connsiteX23" fmla="*/ 132254 w 455612"/>
              <a:gd name="connsiteY23" fmla="*/ 211353 h 455612"/>
              <a:gd name="connsiteX24" fmla="*/ 77834 w 455612"/>
              <a:gd name="connsiteY24" fmla="*/ 211353 h 455612"/>
              <a:gd name="connsiteX25" fmla="*/ 77834 w 455612"/>
              <a:gd name="connsiteY25" fmla="*/ 106309 h 455612"/>
              <a:gd name="connsiteX26" fmla="*/ 378411 w 455612"/>
              <a:gd name="connsiteY26" fmla="*/ 106309 h 455612"/>
              <a:gd name="connsiteX27" fmla="*/ 378411 w 455612"/>
              <a:gd name="connsiteY27" fmla="*/ 211353 h 455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55612" h="455612">
                <a:moveTo>
                  <a:pt x="227806" y="0"/>
                </a:moveTo>
                <a:cubicBezTo>
                  <a:pt x="101880" y="0"/>
                  <a:pt x="0" y="101880"/>
                  <a:pt x="0" y="227806"/>
                </a:cubicBezTo>
                <a:cubicBezTo>
                  <a:pt x="0" y="353732"/>
                  <a:pt x="101880" y="455612"/>
                  <a:pt x="227806" y="455612"/>
                </a:cubicBezTo>
                <a:cubicBezTo>
                  <a:pt x="353732" y="455612"/>
                  <a:pt x="455612" y="353732"/>
                  <a:pt x="455612" y="227806"/>
                </a:cubicBezTo>
                <a:cubicBezTo>
                  <a:pt x="455612" y="101880"/>
                  <a:pt x="353732" y="0"/>
                  <a:pt x="227806" y="0"/>
                </a:cubicBezTo>
                <a:close/>
                <a:moveTo>
                  <a:pt x="175917" y="325256"/>
                </a:moveTo>
                <a:lnTo>
                  <a:pt x="175917" y="229072"/>
                </a:lnTo>
                <a:lnTo>
                  <a:pt x="217681" y="279695"/>
                </a:lnTo>
                <a:lnTo>
                  <a:pt x="236665" y="279695"/>
                </a:lnTo>
                <a:lnTo>
                  <a:pt x="280328" y="229072"/>
                </a:lnTo>
                <a:lnTo>
                  <a:pt x="280328" y="324624"/>
                </a:lnTo>
                <a:lnTo>
                  <a:pt x="323358" y="324624"/>
                </a:lnTo>
                <a:lnTo>
                  <a:pt x="323358" y="380309"/>
                </a:lnTo>
                <a:lnTo>
                  <a:pt x="132254" y="380309"/>
                </a:lnTo>
                <a:lnTo>
                  <a:pt x="132254" y="324624"/>
                </a:lnTo>
                <a:lnTo>
                  <a:pt x="175917" y="324624"/>
                </a:lnTo>
                <a:close/>
                <a:moveTo>
                  <a:pt x="378411" y="211353"/>
                </a:moveTo>
                <a:lnTo>
                  <a:pt x="323358" y="211353"/>
                </a:lnTo>
                <a:lnTo>
                  <a:pt x="323358" y="167691"/>
                </a:lnTo>
                <a:lnTo>
                  <a:pt x="280328" y="167691"/>
                </a:lnTo>
                <a:lnTo>
                  <a:pt x="227173" y="229704"/>
                </a:lnTo>
                <a:lnTo>
                  <a:pt x="176550" y="167691"/>
                </a:lnTo>
                <a:lnTo>
                  <a:pt x="132254" y="167691"/>
                </a:lnTo>
                <a:lnTo>
                  <a:pt x="132254" y="211353"/>
                </a:lnTo>
                <a:lnTo>
                  <a:pt x="77834" y="211353"/>
                </a:lnTo>
                <a:lnTo>
                  <a:pt x="77834" y="106309"/>
                </a:lnTo>
                <a:lnTo>
                  <a:pt x="378411" y="106309"/>
                </a:lnTo>
                <a:lnTo>
                  <a:pt x="378411" y="211353"/>
                </a:lnTo>
                <a:close/>
              </a:path>
            </a:pathLst>
          </a:custGeom>
          <a:solidFill>
            <a:srgbClr val="FFFFFF"/>
          </a:solidFill>
          <a:ln w="6218" cap="flat">
            <a:noFill/>
            <a:prstDash val="solid"/>
            <a:miter/>
          </a:ln>
        </p:spPr>
        <p:txBody>
          <a:bodyPr rtlCol="0" anchor="ctr"/>
          <a:lstStyle/>
          <a:p>
            <a:endParaRPr lang="en-US" sz="1350"/>
          </a:p>
        </p:txBody>
      </p:sp>
    </p:spTree>
    <p:extLst>
      <p:ext uri="{BB962C8B-B14F-4D97-AF65-F5344CB8AC3E}">
        <p14:creationId xmlns:p14="http://schemas.microsoft.com/office/powerpoint/2010/main" val="2173071789"/>
      </p:ext>
    </p:extLst>
  </p:cSld>
  <p:clrMapOvr>
    <a:masterClrMapping/>
  </p:clrMapOvr>
  <p:extLst>
    <p:ext uri="{DCECCB84-F9BA-43D5-87BE-67443E8EF086}">
      <p15:sldGuideLst xmlns:p15="http://schemas.microsoft.com/office/powerpoint/2012/main"/>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storytelling_blue_vrt">
    <p:bg>
      <p:bgPr>
        <a:solidFill>
          <a:schemeClr val="bg1"/>
        </a:solidFill>
        <a:effectLst/>
      </p:bgPr>
    </p:bg>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C01487DA-F96B-F14B-8234-FEC9745ECA66}"/>
              </a:ext>
            </a:extLst>
          </p:cNvPr>
          <p:cNvGrpSpPr/>
          <p:nvPr/>
        </p:nvGrpSpPr>
        <p:grpSpPr>
          <a:xfrm>
            <a:off x="771040" y="-3"/>
            <a:ext cx="4188866" cy="6858003"/>
            <a:chOff x="1028052" y="-3"/>
            <a:chExt cx="5585155" cy="6858003"/>
          </a:xfrm>
        </p:grpSpPr>
        <p:sp>
          <p:nvSpPr>
            <p:cNvPr id="20" name="Rectangle 19">
              <a:extLst>
                <a:ext uri="{FF2B5EF4-FFF2-40B4-BE49-F238E27FC236}">
                  <a16:creationId xmlns:a16="http://schemas.microsoft.com/office/drawing/2014/main" id="{33A817D5-D907-D149-A1CC-AB51193071C2}"/>
                </a:ext>
              </a:extLst>
            </p:cNvPr>
            <p:cNvSpPr/>
            <p:nvPr/>
          </p:nvSpPr>
          <p:spPr bwMode="auto">
            <a:xfrm>
              <a:off x="1031709" y="-3"/>
              <a:ext cx="5581498" cy="6858003"/>
            </a:xfrm>
            <a:prstGeom prst="rect">
              <a:avLst/>
            </a:prstGeom>
            <a:solidFill>
              <a:srgbClr val="00308C"/>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350" b="0" i="0" dirty="0">
                <a:solidFill>
                  <a:schemeClr val="bg1"/>
                </a:solidFill>
                <a:latin typeface="+mn-lt"/>
                <a:ea typeface="Roboto" panose="02000000000000000000" pitchFamily="2" charset="0"/>
                <a:cs typeface="Roboto" panose="02000000000000000000" pitchFamily="2" charset="0"/>
              </a:endParaRPr>
            </a:p>
          </p:txBody>
        </p:sp>
        <p:grpSp>
          <p:nvGrpSpPr>
            <p:cNvPr id="21" name="Group 20">
              <a:extLst>
                <a:ext uri="{FF2B5EF4-FFF2-40B4-BE49-F238E27FC236}">
                  <a16:creationId xmlns:a16="http://schemas.microsoft.com/office/drawing/2014/main" id="{ED08D103-CB5D-6245-8058-62AEDEC0C14A}"/>
                </a:ext>
              </a:extLst>
            </p:cNvPr>
            <p:cNvGrpSpPr/>
            <p:nvPr/>
          </p:nvGrpSpPr>
          <p:grpSpPr>
            <a:xfrm rot="10800000">
              <a:off x="1028052" y="1272844"/>
              <a:ext cx="5585155" cy="5585155"/>
              <a:chOff x="0" y="0"/>
              <a:chExt cx="4736592" cy="4736592"/>
            </a:xfrm>
          </p:grpSpPr>
          <p:sp>
            <p:nvSpPr>
              <p:cNvPr id="22" name="Freeform 21">
                <a:extLst>
                  <a:ext uri="{FF2B5EF4-FFF2-40B4-BE49-F238E27FC236}">
                    <a16:creationId xmlns:a16="http://schemas.microsoft.com/office/drawing/2014/main" id="{AD19F6E2-5212-9945-B1DC-8A21E1B5BB08}"/>
                  </a:ext>
                </a:extLst>
              </p:cNvPr>
              <p:cNvSpPr/>
              <p:nvPr/>
            </p:nvSpPr>
            <p:spPr>
              <a:xfrm rot="5400000">
                <a:off x="0" y="0"/>
                <a:ext cx="4736592" cy="4736592"/>
              </a:xfrm>
              <a:custGeom>
                <a:avLst/>
                <a:gdLst>
                  <a:gd name="connsiteX0" fmla="*/ 0 w 4736592"/>
                  <a:gd name="connsiteY0" fmla="*/ 0 h 4736592"/>
                  <a:gd name="connsiteX1" fmla="*/ 0 w 4736592"/>
                  <a:gd name="connsiteY1" fmla="*/ 4736592 h 4736592"/>
                  <a:gd name="connsiteX2" fmla="*/ 4736592 w 4736592"/>
                  <a:gd name="connsiteY2" fmla="*/ 4736592 h 4736592"/>
                  <a:gd name="connsiteX3" fmla="*/ 0 w 4736592"/>
                  <a:gd name="connsiteY3" fmla="*/ 0 h 4736592"/>
                </a:gdLst>
                <a:ahLst/>
                <a:cxnLst>
                  <a:cxn ang="0">
                    <a:pos x="connsiteX0" y="connsiteY0"/>
                  </a:cxn>
                  <a:cxn ang="0">
                    <a:pos x="connsiteX1" y="connsiteY1"/>
                  </a:cxn>
                  <a:cxn ang="0">
                    <a:pos x="connsiteX2" y="connsiteY2"/>
                  </a:cxn>
                  <a:cxn ang="0">
                    <a:pos x="connsiteX3" y="connsiteY3"/>
                  </a:cxn>
                </a:cxnLst>
                <a:rect l="l" t="t" r="r" b="b"/>
                <a:pathLst>
                  <a:path w="4736592" h="4736592">
                    <a:moveTo>
                      <a:pt x="0" y="0"/>
                    </a:moveTo>
                    <a:lnTo>
                      <a:pt x="0" y="4736592"/>
                    </a:lnTo>
                    <a:lnTo>
                      <a:pt x="4736592" y="4736592"/>
                    </a:lnTo>
                    <a:cubicBezTo>
                      <a:pt x="4736592" y="2120634"/>
                      <a:pt x="2615958" y="0"/>
                      <a:pt x="0" y="0"/>
                    </a:cubicBezTo>
                  </a:path>
                </a:pathLst>
              </a:custGeom>
              <a:solidFill>
                <a:srgbClr val="0047C7"/>
              </a:solidFill>
              <a:ln w="4383" cap="flat">
                <a:noFill/>
                <a:prstDash val="solid"/>
                <a:miter/>
              </a:ln>
            </p:spPr>
            <p:txBody>
              <a:bodyPr rtlCol="0" anchor="ctr"/>
              <a:lstStyle/>
              <a:p>
                <a:endParaRPr lang="en-US" sz="1350"/>
              </a:p>
            </p:txBody>
          </p:sp>
          <p:sp>
            <p:nvSpPr>
              <p:cNvPr id="23" name="Freeform 22">
                <a:extLst>
                  <a:ext uri="{FF2B5EF4-FFF2-40B4-BE49-F238E27FC236}">
                    <a16:creationId xmlns:a16="http://schemas.microsoft.com/office/drawing/2014/main" id="{038E335C-5ADD-064E-8ED7-0084667E5BCA}"/>
                  </a:ext>
                </a:extLst>
              </p:cNvPr>
              <p:cNvSpPr/>
              <p:nvPr/>
            </p:nvSpPr>
            <p:spPr>
              <a:xfrm rot="5400000">
                <a:off x="0" y="0"/>
                <a:ext cx="3157728" cy="3157728"/>
              </a:xfrm>
              <a:custGeom>
                <a:avLst/>
                <a:gdLst>
                  <a:gd name="connsiteX0" fmla="*/ 0 w 3157728"/>
                  <a:gd name="connsiteY0" fmla="*/ 0 h 3157728"/>
                  <a:gd name="connsiteX1" fmla="*/ 0 w 3157728"/>
                  <a:gd name="connsiteY1" fmla="*/ 3157728 h 3157728"/>
                  <a:gd name="connsiteX2" fmla="*/ 3157728 w 3157728"/>
                  <a:gd name="connsiteY2" fmla="*/ 3157728 h 3157728"/>
                  <a:gd name="connsiteX3" fmla="*/ 0 w 3157728"/>
                  <a:gd name="connsiteY3" fmla="*/ 0 h 3157728"/>
                </a:gdLst>
                <a:ahLst/>
                <a:cxnLst>
                  <a:cxn ang="0">
                    <a:pos x="connsiteX0" y="connsiteY0"/>
                  </a:cxn>
                  <a:cxn ang="0">
                    <a:pos x="connsiteX1" y="connsiteY1"/>
                  </a:cxn>
                  <a:cxn ang="0">
                    <a:pos x="connsiteX2" y="connsiteY2"/>
                  </a:cxn>
                  <a:cxn ang="0">
                    <a:pos x="connsiteX3" y="connsiteY3"/>
                  </a:cxn>
                </a:cxnLst>
                <a:rect l="l" t="t" r="r" b="b"/>
                <a:pathLst>
                  <a:path w="3157728" h="3157728">
                    <a:moveTo>
                      <a:pt x="0" y="0"/>
                    </a:moveTo>
                    <a:lnTo>
                      <a:pt x="0" y="3157728"/>
                    </a:lnTo>
                    <a:lnTo>
                      <a:pt x="3157728" y="3157728"/>
                    </a:lnTo>
                    <a:cubicBezTo>
                      <a:pt x="3157728" y="1413741"/>
                      <a:pt x="1743987" y="0"/>
                      <a:pt x="0" y="0"/>
                    </a:cubicBezTo>
                  </a:path>
                </a:pathLst>
              </a:custGeom>
              <a:solidFill>
                <a:schemeClr val="accent1"/>
              </a:solidFill>
              <a:ln w="4383" cap="flat">
                <a:noFill/>
                <a:prstDash val="solid"/>
                <a:miter/>
              </a:ln>
            </p:spPr>
            <p:txBody>
              <a:bodyPr rtlCol="0" anchor="ctr"/>
              <a:lstStyle/>
              <a:p>
                <a:endParaRPr lang="en-US" sz="1350"/>
              </a:p>
            </p:txBody>
          </p:sp>
          <p:sp>
            <p:nvSpPr>
              <p:cNvPr id="24" name="Freeform 23">
                <a:extLst>
                  <a:ext uri="{FF2B5EF4-FFF2-40B4-BE49-F238E27FC236}">
                    <a16:creationId xmlns:a16="http://schemas.microsoft.com/office/drawing/2014/main" id="{E55CBD35-098F-FD41-A0B5-32F85DD5A567}"/>
                  </a:ext>
                </a:extLst>
              </p:cNvPr>
              <p:cNvSpPr/>
              <p:nvPr/>
            </p:nvSpPr>
            <p:spPr>
              <a:xfrm rot="5400000">
                <a:off x="0" y="0"/>
                <a:ext cx="1578864" cy="1578864"/>
              </a:xfrm>
              <a:custGeom>
                <a:avLst/>
                <a:gdLst>
                  <a:gd name="connsiteX0" fmla="*/ 0 w 1578864"/>
                  <a:gd name="connsiteY0" fmla="*/ 0 h 1578864"/>
                  <a:gd name="connsiteX1" fmla="*/ 0 w 1578864"/>
                  <a:gd name="connsiteY1" fmla="*/ 1578864 h 1578864"/>
                  <a:gd name="connsiteX2" fmla="*/ 1578864 w 1578864"/>
                  <a:gd name="connsiteY2" fmla="*/ 1578864 h 1578864"/>
                  <a:gd name="connsiteX3" fmla="*/ 0 w 1578864"/>
                  <a:gd name="connsiteY3" fmla="*/ 0 h 1578864"/>
                </a:gdLst>
                <a:ahLst/>
                <a:cxnLst>
                  <a:cxn ang="0">
                    <a:pos x="connsiteX0" y="connsiteY0"/>
                  </a:cxn>
                  <a:cxn ang="0">
                    <a:pos x="connsiteX1" y="connsiteY1"/>
                  </a:cxn>
                  <a:cxn ang="0">
                    <a:pos x="connsiteX2" y="connsiteY2"/>
                  </a:cxn>
                  <a:cxn ang="0">
                    <a:pos x="connsiteX3" y="connsiteY3"/>
                  </a:cxn>
                </a:cxnLst>
                <a:rect l="l" t="t" r="r" b="b"/>
                <a:pathLst>
                  <a:path w="1578864" h="1578864">
                    <a:moveTo>
                      <a:pt x="0" y="0"/>
                    </a:moveTo>
                    <a:lnTo>
                      <a:pt x="0" y="1578864"/>
                    </a:lnTo>
                    <a:lnTo>
                      <a:pt x="1578864" y="1578864"/>
                    </a:lnTo>
                    <a:cubicBezTo>
                      <a:pt x="1578864" y="706892"/>
                      <a:pt x="871972" y="0"/>
                      <a:pt x="0" y="0"/>
                    </a:cubicBezTo>
                  </a:path>
                </a:pathLst>
              </a:custGeom>
              <a:solidFill>
                <a:srgbClr val="69B4F6"/>
              </a:solidFill>
              <a:ln w="4383" cap="flat">
                <a:noFill/>
                <a:prstDash val="solid"/>
                <a:miter/>
              </a:ln>
            </p:spPr>
            <p:txBody>
              <a:bodyPr rtlCol="0" anchor="ctr"/>
              <a:lstStyle/>
              <a:p>
                <a:endParaRPr lang="en-US" sz="1350"/>
              </a:p>
            </p:txBody>
          </p:sp>
        </p:grpSp>
      </p:grpSp>
      <p:sp>
        <p:nvSpPr>
          <p:cNvPr id="25" name="Rectangle 24">
            <a:extLst>
              <a:ext uri="{FF2B5EF4-FFF2-40B4-BE49-F238E27FC236}">
                <a16:creationId xmlns:a16="http://schemas.microsoft.com/office/drawing/2014/main" id="{3CAC3EFD-32EC-4C46-A606-1EC29921B464}"/>
              </a:ext>
            </a:extLst>
          </p:cNvPr>
          <p:cNvSpPr/>
          <p:nvPr/>
        </p:nvSpPr>
        <p:spPr bwMode="auto">
          <a:xfrm>
            <a:off x="0" y="0"/>
            <a:ext cx="779069" cy="6858000"/>
          </a:xfrm>
          <a:prstGeom prst="rect">
            <a:avLst/>
          </a:prstGeom>
          <a:solidFill>
            <a:schemeClr val="accent1"/>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US" sz="1350" b="0" i="0">
              <a:solidFill>
                <a:schemeClr val="bg1"/>
              </a:solidFill>
              <a:latin typeface="+mn-lt"/>
              <a:ea typeface="Roboto" panose="02000000000000000000" pitchFamily="2" charset="0"/>
              <a:cs typeface="Roboto" panose="02000000000000000000" pitchFamily="2" charset="0"/>
            </a:endParaRPr>
          </a:p>
        </p:txBody>
      </p:sp>
      <p:sp>
        <p:nvSpPr>
          <p:cNvPr id="9" name="Title 9">
            <a:extLst>
              <a:ext uri="{FF2B5EF4-FFF2-40B4-BE49-F238E27FC236}">
                <a16:creationId xmlns:a16="http://schemas.microsoft.com/office/drawing/2014/main" id="{7D85742C-4017-1C43-82BA-249D37066144}"/>
              </a:ext>
            </a:extLst>
          </p:cNvPr>
          <p:cNvSpPr>
            <a:spLocks noGrp="1"/>
          </p:cNvSpPr>
          <p:nvPr>
            <p:ph type="title"/>
          </p:nvPr>
        </p:nvSpPr>
        <p:spPr>
          <a:xfrm>
            <a:off x="1109663" y="1581150"/>
            <a:ext cx="3758804" cy="4814888"/>
          </a:xfrm>
        </p:spPr>
        <p:txBody>
          <a:bodyPr tIns="91440" rIns="0" bIns="0" anchor="t" anchorCtr="0"/>
          <a:lstStyle>
            <a:lvl1pPr>
              <a:lnSpc>
                <a:spcPct val="92000"/>
              </a:lnSpc>
              <a:defRPr sz="2250" b="0">
                <a:solidFill>
                  <a:schemeClr val="bg1"/>
                </a:solidFill>
              </a:defRPr>
            </a:lvl1pPr>
          </a:lstStyle>
          <a:p>
            <a:r>
              <a:rPr lang="en-US"/>
              <a:t>Click to edit Master title style</a:t>
            </a:r>
          </a:p>
        </p:txBody>
      </p:sp>
      <p:sp>
        <p:nvSpPr>
          <p:cNvPr id="11" name="Footer Placeholder 1">
            <a:extLst>
              <a:ext uri="{FF2B5EF4-FFF2-40B4-BE49-F238E27FC236}">
                <a16:creationId xmlns:a16="http://schemas.microsoft.com/office/drawing/2014/main" id="{A82A6104-C4A9-B44A-A362-E39E1EA52D11}"/>
              </a:ext>
            </a:extLst>
          </p:cNvPr>
          <p:cNvSpPr>
            <a:spLocks noGrp="1"/>
          </p:cNvSpPr>
          <p:nvPr>
            <p:ph type="ftr" sz="quarter" idx="24"/>
          </p:nvPr>
        </p:nvSpPr>
        <p:spPr>
          <a:xfrm>
            <a:off x="5052299" y="6396039"/>
            <a:ext cx="3745230" cy="309488"/>
          </a:xfrm>
        </p:spPr>
        <p:txBody>
          <a:bodyPr lIns="548640"/>
          <a:lstStyle/>
          <a:p>
            <a:r>
              <a:rPr lang="en-US"/>
              <a:t>Presentation title lorem ipsum dolor sit amet miralet  |  © Tufts Medicine 2022  |  Private and confidential. Not for redistribution.</a:t>
            </a:r>
            <a:endParaRPr lang="en-US" dirty="0"/>
          </a:p>
        </p:txBody>
      </p:sp>
      <p:sp>
        <p:nvSpPr>
          <p:cNvPr id="16" name="Slide Number Placeholder 2">
            <a:extLst>
              <a:ext uri="{FF2B5EF4-FFF2-40B4-BE49-F238E27FC236}">
                <a16:creationId xmlns:a16="http://schemas.microsoft.com/office/drawing/2014/main" id="{4CCF1981-AFDF-6F40-BCF0-9BF7A05B7316}"/>
              </a:ext>
            </a:extLst>
          </p:cNvPr>
          <p:cNvSpPr>
            <a:spLocks noGrp="1"/>
          </p:cNvSpPr>
          <p:nvPr>
            <p:ph type="sldNum" sz="quarter" idx="25"/>
          </p:nvPr>
        </p:nvSpPr>
        <p:spPr>
          <a:xfrm>
            <a:off x="212272" y="6556376"/>
            <a:ext cx="334736" cy="149151"/>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sz="750">
                <a:solidFill>
                  <a:schemeClr val="bg1"/>
                </a:solidFill>
              </a:defRPr>
            </a:lvl9pPr>
          </a:lstStyle>
          <a:p>
            <a:pPr lvl="8"/>
            <a:fld id="{63DCA5C9-2E11-4C67-86EB-AE1DE127DC64}" type="slidenum">
              <a:rPr lang="en-US" smtClean="0"/>
              <a:pPr lvl="8"/>
              <a:t>‹#›</a:t>
            </a:fld>
            <a:endParaRPr lang="en-US" dirty="0"/>
          </a:p>
        </p:txBody>
      </p:sp>
      <p:sp>
        <p:nvSpPr>
          <p:cNvPr id="3" name="Text Placeholder 2">
            <a:extLst>
              <a:ext uri="{FF2B5EF4-FFF2-40B4-BE49-F238E27FC236}">
                <a16:creationId xmlns:a16="http://schemas.microsoft.com/office/drawing/2014/main" id="{877435F3-0447-B644-8F31-31B1D2FD02F7}"/>
              </a:ext>
            </a:extLst>
          </p:cNvPr>
          <p:cNvSpPr>
            <a:spLocks noGrp="1"/>
          </p:cNvSpPr>
          <p:nvPr>
            <p:ph type="body" sz="quarter" idx="26"/>
          </p:nvPr>
        </p:nvSpPr>
        <p:spPr>
          <a:xfrm>
            <a:off x="5051823" y="1581151"/>
            <a:ext cx="3758803" cy="4814887"/>
          </a:xfrm>
        </p:spPr>
        <p:txBody>
          <a:bodyPr lIns="548640" tIns="9144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Picture 5">
            <a:extLst>
              <a:ext uri="{FF2B5EF4-FFF2-40B4-BE49-F238E27FC236}">
                <a16:creationId xmlns:a16="http://schemas.microsoft.com/office/drawing/2014/main" id="{964C506A-93C2-C149-ABC8-600FA2C5E721}"/>
              </a:ext>
            </a:extLst>
          </p:cNvPr>
          <p:cNvSpPr/>
          <p:nvPr/>
        </p:nvSpPr>
        <p:spPr>
          <a:xfrm>
            <a:off x="245909" y="376015"/>
            <a:ext cx="267462" cy="356616"/>
          </a:xfrm>
          <a:custGeom>
            <a:avLst/>
            <a:gdLst>
              <a:gd name="connsiteX0" fmla="*/ 227806 w 455612"/>
              <a:gd name="connsiteY0" fmla="*/ 0 h 455612"/>
              <a:gd name="connsiteX1" fmla="*/ 0 w 455612"/>
              <a:gd name="connsiteY1" fmla="*/ 227806 h 455612"/>
              <a:gd name="connsiteX2" fmla="*/ 227806 w 455612"/>
              <a:gd name="connsiteY2" fmla="*/ 455612 h 455612"/>
              <a:gd name="connsiteX3" fmla="*/ 455612 w 455612"/>
              <a:gd name="connsiteY3" fmla="*/ 227806 h 455612"/>
              <a:gd name="connsiteX4" fmla="*/ 227806 w 455612"/>
              <a:gd name="connsiteY4" fmla="*/ 0 h 455612"/>
              <a:gd name="connsiteX5" fmla="*/ 175917 w 455612"/>
              <a:gd name="connsiteY5" fmla="*/ 325256 h 455612"/>
              <a:gd name="connsiteX6" fmla="*/ 175917 w 455612"/>
              <a:gd name="connsiteY6" fmla="*/ 229072 h 455612"/>
              <a:gd name="connsiteX7" fmla="*/ 217681 w 455612"/>
              <a:gd name="connsiteY7" fmla="*/ 279695 h 455612"/>
              <a:gd name="connsiteX8" fmla="*/ 236665 w 455612"/>
              <a:gd name="connsiteY8" fmla="*/ 279695 h 455612"/>
              <a:gd name="connsiteX9" fmla="*/ 280328 w 455612"/>
              <a:gd name="connsiteY9" fmla="*/ 229072 h 455612"/>
              <a:gd name="connsiteX10" fmla="*/ 280328 w 455612"/>
              <a:gd name="connsiteY10" fmla="*/ 324624 h 455612"/>
              <a:gd name="connsiteX11" fmla="*/ 323358 w 455612"/>
              <a:gd name="connsiteY11" fmla="*/ 324624 h 455612"/>
              <a:gd name="connsiteX12" fmla="*/ 323358 w 455612"/>
              <a:gd name="connsiteY12" fmla="*/ 380309 h 455612"/>
              <a:gd name="connsiteX13" fmla="*/ 132254 w 455612"/>
              <a:gd name="connsiteY13" fmla="*/ 380309 h 455612"/>
              <a:gd name="connsiteX14" fmla="*/ 132254 w 455612"/>
              <a:gd name="connsiteY14" fmla="*/ 324624 h 455612"/>
              <a:gd name="connsiteX15" fmla="*/ 175917 w 455612"/>
              <a:gd name="connsiteY15" fmla="*/ 324624 h 455612"/>
              <a:gd name="connsiteX16" fmla="*/ 378411 w 455612"/>
              <a:gd name="connsiteY16" fmla="*/ 211353 h 455612"/>
              <a:gd name="connsiteX17" fmla="*/ 323358 w 455612"/>
              <a:gd name="connsiteY17" fmla="*/ 211353 h 455612"/>
              <a:gd name="connsiteX18" fmla="*/ 323358 w 455612"/>
              <a:gd name="connsiteY18" fmla="*/ 167691 h 455612"/>
              <a:gd name="connsiteX19" fmla="*/ 280328 w 455612"/>
              <a:gd name="connsiteY19" fmla="*/ 167691 h 455612"/>
              <a:gd name="connsiteX20" fmla="*/ 227173 w 455612"/>
              <a:gd name="connsiteY20" fmla="*/ 229704 h 455612"/>
              <a:gd name="connsiteX21" fmla="*/ 176550 w 455612"/>
              <a:gd name="connsiteY21" fmla="*/ 167691 h 455612"/>
              <a:gd name="connsiteX22" fmla="*/ 132254 w 455612"/>
              <a:gd name="connsiteY22" fmla="*/ 167691 h 455612"/>
              <a:gd name="connsiteX23" fmla="*/ 132254 w 455612"/>
              <a:gd name="connsiteY23" fmla="*/ 211353 h 455612"/>
              <a:gd name="connsiteX24" fmla="*/ 77834 w 455612"/>
              <a:gd name="connsiteY24" fmla="*/ 211353 h 455612"/>
              <a:gd name="connsiteX25" fmla="*/ 77834 w 455612"/>
              <a:gd name="connsiteY25" fmla="*/ 106309 h 455612"/>
              <a:gd name="connsiteX26" fmla="*/ 378411 w 455612"/>
              <a:gd name="connsiteY26" fmla="*/ 106309 h 455612"/>
              <a:gd name="connsiteX27" fmla="*/ 378411 w 455612"/>
              <a:gd name="connsiteY27" fmla="*/ 211353 h 455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55612" h="455612">
                <a:moveTo>
                  <a:pt x="227806" y="0"/>
                </a:moveTo>
                <a:cubicBezTo>
                  <a:pt x="101880" y="0"/>
                  <a:pt x="0" y="101880"/>
                  <a:pt x="0" y="227806"/>
                </a:cubicBezTo>
                <a:cubicBezTo>
                  <a:pt x="0" y="353732"/>
                  <a:pt x="101880" y="455612"/>
                  <a:pt x="227806" y="455612"/>
                </a:cubicBezTo>
                <a:cubicBezTo>
                  <a:pt x="353732" y="455612"/>
                  <a:pt x="455612" y="353732"/>
                  <a:pt x="455612" y="227806"/>
                </a:cubicBezTo>
                <a:cubicBezTo>
                  <a:pt x="455612" y="101880"/>
                  <a:pt x="353732" y="0"/>
                  <a:pt x="227806" y="0"/>
                </a:cubicBezTo>
                <a:close/>
                <a:moveTo>
                  <a:pt x="175917" y="325256"/>
                </a:moveTo>
                <a:lnTo>
                  <a:pt x="175917" y="229072"/>
                </a:lnTo>
                <a:lnTo>
                  <a:pt x="217681" y="279695"/>
                </a:lnTo>
                <a:lnTo>
                  <a:pt x="236665" y="279695"/>
                </a:lnTo>
                <a:lnTo>
                  <a:pt x="280328" y="229072"/>
                </a:lnTo>
                <a:lnTo>
                  <a:pt x="280328" y="324624"/>
                </a:lnTo>
                <a:lnTo>
                  <a:pt x="323358" y="324624"/>
                </a:lnTo>
                <a:lnTo>
                  <a:pt x="323358" y="380309"/>
                </a:lnTo>
                <a:lnTo>
                  <a:pt x="132254" y="380309"/>
                </a:lnTo>
                <a:lnTo>
                  <a:pt x="132254" y="324624"/>
                </a:lnTo>
                <a:lnTo>
                  <a:pt x="175917" y="324624"/>
                </a:lnTo>
                <a:close/>
                <a:moveTo>
                  <a:pt x="378411" y="211353"/>
                </a:moveTo>
                <a:lnTo>
                  <a:pt x="323358" y="211353"/>
                </a:lnTo>
                <a:lnTo>
                  <a:pt x="323358" y="167691"/>
                </a:lnTo>
                <a:lnTo>
                  <a:pt x="280328" y="167691"/>
                </a:lnTo>
                <a:lnTo>
                  <a:pt x="227173" y="229704"/>
                </a:lnTo>
                <a:lnTo>
                  <a:pt x="176550" y="167691"/>
                </a:lnTo>
                <a:lnTo>
                  <a:pt x="132254" y="167691"/>
                </a:lnTo>
                <a:lnTo>
                  <a:pt x="132254" y="211353"/>
                </a:lnTo>
                <a:lnTo>
                  <a:pt x="77834" y="211353"/>
                </a:lnTo>
                <a:lnTo>
                  <a:pt x="77834" y="106309"/>
                </a:lnTo>
                <a:lnTo>
                  <a:pt x="378411" y="106309"/>
                </a:lnTo>
                <a:lnTo>
                  <a:pt x="378411" y="211353"/>
                </a:lnTo>
                <a:close/>
              </a:path>
            </a:pathLst>
          </a:custGeom>
          <a:solidFill>
            <a:srgbClr val="FFFFFF"/>
          </a:solidFill>
          <a:ln w="6218" cap="flat">
            <a:noFill/>
            <a:prstDash val="solid"/>
            <a:miter/>
          </a:ln>
        </p:spPr>
        <p:txBody>
          <a:bodyPr rtlCol="0" anchor="ctr"/>
          <a:lstStyle/>
          <a:p>
            <a:endParaRPr lang="en-US" sz="1350"/>
          </a:p>
        </p:txBody>
      </p:sp>
    </p:spTree>
    <p:extLst>
      <p:ext uri="{BB962C8B-B14F-4D97-AF65-F5344CB8AC3E}">
        <p14:creationId xmlns:p14="http://schemas.microsoft.com/office/powerpoint/2010/main" val="440631658"/>
      </p:ext>
    </p:extLst>
  </p:cSld>
  <p:clrMapOvr>
    <a:masterClrMapping/>
  </p:clrMapOvr>
  <p:extLst>
    <p:ext uri="{DCECCB84-F9BA-43D5-87BE-67443E8EF086}">
      <p15:sldGuideLst xmlns:p15="http://schemas.microsoft.com/office/powerpoint/2012/main"/>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storytelling_sand_vrt">
    <p:bg>
      <p:bgPr>
        <a:solidFill>
          <a:schemeClr val="bg1"/>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7B238975-8E64-BB44-A97A-21B083CBFBA6}"/>
              </a:ext>
            </a:extLst>
          </p:cNvPr>
          <p:cNvGrpSpPr/>
          <p:nvPr/>
        </p:nvGrpSpPr>
        <p:grpSpPr>
          <a:xfrm>
            <a:off x="771040" y="-3"/>
            <a:ext cx="4188866" cy="6858003"/>
            <a:chOff x="1028052" y="-3"/>
            <a:chExt cx="5585155" cy="6858003"/>
          </a:xfrm>
        </p:grpSpPr>
        <p:sp>
          <p:nvSpPr>
            <p:cNvPr id="12" name="Rectangle 11">
              <a:extLst>
                <a:ext uri="{FF2B5EF4-FFF2-40B4-BE49-F238E27FC236}">
                  <a16:creationId xmlns:a16="http://schemas.microsoft.com/office/drawing/2014/main" id="{3F1A48A2-E854-A744-8EB2-A3CCF6324CCA}"/>
                </a:ext>
              </a:extLst>
            </p:cNvPr>
            <p:cNvSpPr/>
            <p:nvPr/>
          </p:nvSpPr>
          <p:spPr bwMode="auto">
            <a:xfrm>
              <a:off x="1031709" y="-3"/>
              <a:ext cx="5581498" cy="6858003"/>
            </a:xfrm>
            <a:prstGeom prst="rect">
              <a:avLst/>
            </a:prstGeom>
            <a:solidFill>
              <a:srgbClr val="CFE3FA"/>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350" b="0" i="0">
                <a:solidFill>
                  <a:schemeClr val="bg1"/>
                </a:solidFill>
                <a:latin typeface="+mn-lt"/>
                <a:ea typeface="Roboto" panose="02000000000000000000" pitchFamily="2" charset="0"/>
                <a:cs typeface="Roboto" panose="02000000000000000000" pitchFamily="2" charset="0"/>
              </a:endParaRPr>
            </a:p>
          </p:txBody>
        </p:sp>
        <p:grpSp>
          <p:nvGrpSpPr>
            <p:cNvPr id="13" name="Group 12">
              <a:extLst>
                <a:ext uri="{FF2B5EF4-FFF2-40B4-BE49-F238E27FC236}">
                  <a16:creationId xmlns:a16="http://schemas.microsoft.com/office/drawing/2014/main" id="{90E51DDA-3BA2-8E47-BEAD-4E90F5168B48}"/>
                </a:ext>
              </a:extLst>
            </p:cNvPr>
            <p:cNvGrpSpPr/>
            <p:nvPr/>
          </p:nvGrpSpPr>
          <p:grpSpPr>
            <a:xfrm rot="10800000">
              <a:off x="1028052" y="1272844"/>
              <a:ext cx="5585155" cy="5585155"/>
              <a:chOff x="0" y="0"/>
              <a:chExt cx="4736592" cy="4736592"/>
            </a:xfrm>
          </p:grpSpPr>
          <p:sp>
            <p:nvSpPr>
              <p:cNvPr id="14" name="Freeform 13">
                <a:extLst>
                  <a:ext uri="{FF2B5EF4-FFF2-40B4-BE49-F238E27FC236}">
                    <a16:creationId xmlns:a16="http://schemas.microsoft.com/office/drawing/2014/main" id="{DE2D4DBD-150C-9B4E-B929-F93AFDB3C10E}"/>
                  </a:ext>
                </a:extLst>
              </p:cNvPr>
              <p:cNvSpPr/>
              <p:nvPr/>
            </p:nvSpPr>
            <p:spPr>
              <a:xfrm rot="5400000">
                <a:off x="0" y="0"/>
                <a:ext cx="4736592" cy="4736592"/>
              </a:xfrm>
              <a:custGeom>
                <a:avLst/>
                <a:gdLst>
                  <a:gd name="connsiteX0" fmla="*/ 0 w 4736592"/>
                  <a:gd name="connsiteY0" fmla="*/ 0 h 4736592"/>
                  <a:gd name="connsiteX1" fmla="*/ 0 w 4736592"/>
                  <a:gd name="connsiteY1" fmla="*/ 4736592 h 4736592"/>
                  <a:gd name="connsiteX2" fmla="*/ 4736592 w 4736592"/>
                  <a:gd name="connsiteY2" fmla="*/ 4736592 h 4736592"/>
                  <a:gd name="connsiteX3" fmla="*/ 0 w 4736592"/>
                  <a:gd name="connsiteY3" fmla="*/ 0 h 4736592"/>
                </a:gdLst>
                <a:ahLst/>
                <a:cxnLst>
                  <a:cxn ang="0">
                    <a:pos x="connsiteX0" y="connsiteY0"/>
                  </a:cxn>
                  <a:cxn ang="0">
                    <a:pos x="connsiteX1" y="connsiteY1"/>
                  </a:cxn>
                  <a:cxn ang="0">
                    <a:pos x="connsiteX2" y="connsiteY2"/>
                  </a:cxn>
                  <a:cxn ang="0">
                    <a:pos x="connsiteX3" y="connsiteY3"/>
                  </a:cxn>
                </a:cxnLst>
                <a:rect l="l" t="t" r="r" b="b"/>
                <a:pathLst>
                  <a:path w="4736592" h="4736592">
                    <a:moveTo>
                      <a:pt x="0" y="0"/>
                    </a:moveTo>
                    <a:lnTo>
                      <a:pt x="0" y="4736592"/>
                    </a:lnTo>
                    <a:lnTo>
                      <a:pt x="4736592" y="4736592"/>
                    </a:lnTo>
                    <a:cubicBezTo>
                      <a:pt x="4736592" y="2120634"/>
                      <a:pt x="2615958" y="0"/>
                      <a:pt x="0" y="0"/>
                    </a:cubicBezTo>
                  </a:path>
                </a:pathLst>
              </a:custGeom>
              <a:solidFill>
                <a:srgbClr val="D9E8FC"/>
              </a:solidFill>
              <a:ln w="4383" cap="flat">
                <a:noFill/>
                <a:prstDash val="solid"/>
                <a:miter/>
              </a:ln>
            </p:spPr>
            <p:txBody>
              <a:bodyPr rtlCol="0" anchor="ctr"/>
              <a:lstStyle/>
              <a:p>
                <a:endParaRPr lang="en-US" sz="1350"/>
              </a:p>
            </p:txBody>
          </p:sp>
          <p:sp>
            <p:nvSpPr>
              <p:cNvPr id="15" name="Freeform 14">
                <a:extLst>
                  <a:ext uri="{FF2B5EF4-FFF2-40B4-BE49-F238E27FC236}">
                    <a16:creationId xmlns:a16="http://schemas.microsoft.com/office/drawing/2014/main" id="{9C115F02-83CF-9747-A99B-0DA684B8F940}"/>
                  </a:ext>
                </a:extLst>
              </p:cNvPr>
              <p:cNvSpPr/>
              <p:nvPr/>
            </p:nvSpPr>
            <p:spPr>
              <a:xfrm rot="5400000">
                <a:off x="0" y="0"/>
                <a:ext cx="3157728" cy="3157728"/>
              </a:xfrm>
              <a:custGeom>
                <a:avLst/>
                <a:gdLst>
                  <a:gd name="connsiteX0" fmla="*/ 0 w 3157728"/>
                  <a:gd name="connsiteY0" fmla="*/ 0 h 3157728"/>
                  <a:gd name="connsiteX1" fmla="*/ 0 w 3157728"/>
                  <a:gd name="connsiteY1" fmla="*/ 3157728 h 3157728"/>
                  <a:gd name="connsiteX2" fmla="*/ 3157728 w 3157728"/>
                  <a:gd name="connsiteY2" fmla="*/ 3157728 h 3157728"/>
                  <a:gd name="connsiteX3" fmla="*/ 0 w 3157728"/>
                  <a:gd name="connsiteY3" fmla="*/ 0 h 3157728"/>
                </a:gdLst>
                <a:ahLst/>
                <a:cxnLst>
                  <a:cxn ang="0">
                    <a:pos x="connsiteX0" y="connsiteY0"/>
                  </a:cxn>
                  <a:cxn ang="0">
                    <a:pos x="connsiteX1" y="connsiteY1"/>
                  </a:cxn>
                  <a:cxn ang="0">
                    <a:pos x="connsiteX2" y="connsiteY2"/>
                  </a:cxn>
                  <a:cxn ang="0">
                    <a:pos x="connsiteX3" y="connsiteY3"/>
                  </a:cxn>
                </a:cxnLst>
                <a:rect l="l" t="t" r="r" b="b"/>
                <a:pathLst>
                  <a:path w="3157728" h="3157728">
                    <a:moveTo>
                      <a:pt x="0" y="0"/>
                    </a:moveTo>
                    <a:lnTo>
                      <a:pt x="0" y="3157728"/>
                    </a:lnTo>
                    <a:lnTo>
                      <a:pt x="3157728" y="3157728"/>
                    </a:lnTo>
                    <a:cubicBezTo>
                      <a:pt x="3157728" y="1413741"/>
                      <a:pt x="1743987" y="0"/>
                      <a:pt x="0" y="0"/>
                    </a:cubicBezTo>
                  </a:path>
                </a:pathLst>
              </a:custGeom>
              <a:solidFill>
                <a:srgbClr val="E3EDFC"/>
              </a:solidFill>
              <a:ln w="4383" cap="flat">
                <a:noFill/>
                <a:prstDash val="solid"/>
                <a:miter/>
              </a:ln>
            </p:spPr>
            <p:txBody>
              <a:bodyPr rtlCol="0" anchor="ctr"/>
              <a:lstStyle/>
              <a:p>
                <a:endParaRPr lang="en-US" sz="1350"/>
              </a:p>
            </p:txBody>
          </p:sp>
          <p:sp>
            <p:nvSpPr>
              <p:cNvPr id="16" name="Freeform 15">
                <a:extLst>
                  <a:ext uri="{FF2B5EF4-FFF2-40B4-BE49-F238E27FC236}">
                    <a16:creationId xmlns:a16="http://schemas.microsoft.com/office/drawing/2014/main" id="{E1057D23-8A41-6B47-953D-175CA56653D9}"/>
                  </a:ext>
                </a:extLst>
              </p:cNvPr>
              <p:cNvSpPr/>
              <p:nvPr/>
            </p:nvSpPr>
            <p:spPr>
              <a:xfrm rot="5400000">
                <a:off x="0" y="0"/>
                <a:ext cx="1578864" cy="1578864"/>
              </a:xfrm>
              <a:custGeom>
                <a:avLst/>
                <a:gdLst>
                  <a:gd name="connsiteX0" fmla="*/ 0 w 1578864"/>
                  <a:gd name="connsiteY0" fmla="*/ 0 h 1578864"/>
                  <a:gd name="connsiteX1" fmla="*/ 0 w 1578864"/>
                  <a:gd name="connsiteY1" fmla="*/ 1578864 h 1578864"/>
                  <a:gd name="connsiteX2" fmla="*/ 1578864 w 1578864"/>
                  <a:gd name="connsiteY2" fmla="*/ 1578864 h 1578864"/>
                  <a:gd name="connsiteX3" fmla="*/ 0 w 1578864"/>
                  <a:gd name="connsiteY3" fmla="*/ 0 h 1578864"/>
                </a:gdLst>
                <a:ahLst/>
                <a:cxnLst>
                  <a:cxn ang="0">
                    <a:pos x="connsiteX0" y="connsiteY0"/>
                  </a:cxn>
                  <a:cxn ang="0">
                    <a:pos x="connsiteX1" y="connsiteY1"/>
                  </a:cxn>
                  <a:cxn ang="0">
                    <a:pos x="connsiteX2" y="connsiteY2"/>
                  </a:cxn>
                  <a:cxn ang="0">
                    <a:pos x="connsiteX3" y="connsiteY3"/>
                  </a:cxn>
                </a:cxnLst>
                <a:rect l="l" t="t" r="r" b="b"/>
                <a:pathLst>
                  <a:path w="1578864" h="1578864">
                    <a:moveTo>
                      <a:pt x="0" y="0"/>
                    </a:moveTo>
                    <a:lnTo>
                      <a:pt x="0" y="1578864"/>
                    </a:lnTo>
                    <a:lnTo>
                      <a:pt x="1578864" y="1578864"/>
                    </a:lnTo>
                    <a:cubicBezTo>
                      <a:pt x="1578864" y="706892"/>
                      <a:pt x="871972" y="0"/>
                      <a:pt x="0" y="0"/>
                    </a:cubicBezTo>
                  </a:path>
                </a:pathLst>
              </a:custGeom>
              <a:solidFill>
                <a:srgbClr val="EDF5FC"/>
              </a:solidFill>
              <a:ln w="4383" cap="flat">
                <a:noFill/>
                <a:prstDash val="solid"/>
                <a:miter/>
              </a:ln>
            </p:spPr>
            <p:txBody>
              <a:bodyPr rtlCol="0" anchor="ctr"/>
              <a:lstStyle/>
              <a:p>
                <a:endParaRPr lang="en-US" sz="1350"/>
              </a:p>
            </p:txBody>
          </p:sp>
        </p:grpSp>
      </p:grpSp>
      <p:sp>
        <p:nvSpPr>
          <p:cNvPr id="10" name="Rectangle 9">
            <a:extLst>
              <a:ext uri="{FF2B5EF4-FFF2-40B4-BE49-F238E27FC236}">
                <a16:creationId xmlns:a16="http://schemas.microsoft.com/office/drawing/2014/main" id="{3B559D56-2C28-D04F-BFE7-1FC761E2CD72}"/>
              </a:ext>
            </a:extLst>
          </p:cNvPr>
          <p:cNvSpPr/>
          <p:nvPr/>
        </p:nvSpPr>
        <p:spPr bwMode="auto">
          <a:xfrm>
            <a:off x="0" y="0"/>
            <a:ext cx="779069" cy="6858000"/>
          </a:xfrm>
          <a:prstGeom prst="rect">
            <a:avLst/>
          </a:prstGeom>
          <a:solidFill>
            <a:srgbClr val="EDF5FC"/>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US" sz="1350" b="0" i="0">
              <a:solidFill>
                <a:schemeClr val="bg1"/>
              </a:solidFill>
              <a:latin typeface="+mn-lt"/>
              <a:ea typeface="Roboto" panose="02000000000000000000" pitchFamily="2" charset="0"/>
              <a:cs typeface="Roboto" panose="02000000000000000000" pitchFamily="2" charset="0"/>
            </a:endParaRPr>
          </a:p>
        </p:txBody>
      </p:sp>
      <p:sp>
        <p:nvSpPr>
          <p:cNvPr id="9" name="Title 9">
            <a:extLst>
              <a:ext uri="{FF2B5EF4-FFF2-40B4-BE49-F238E27FC236}">
                <a16:creationId xmlns:a16="http://schemas.microsoft.com/office/drawing/2014/main" id="{7D85742C-4017-1C43-82BA-249D37066144}"/>
              </a:ext>
            </a:extLst>
          </p:cNvPr>
          <p:cNvSpPr>
            <a:spLocks noGrp="1"/>
          </p:cNvSpPr>
          <p:nvPr>
            <p:ph type="title"/>
          </p:nvPr>
        </p:nvSpPr>
        <p:spPr>
          <a:xfrm>
            <a:off x="1109663" y="1581150"/>
            <a:ext cx="3758804" cy="4814888"/>
          </a:xfrm>
        </p:spPr>
        <p:txBody>
          <a:bodyPr tIns="91440" rIns="0" bIns="0" anchor="t" anchorCtr="0"/>
          <a:lstStyle>
            <a:lvl1pPr>
              <a:lnSpc>
                <a:spcPct val="92000"/>
              </a:lnSpc>
              <a:defRPr sz="2250" b="0">
                <a:solidFill>
                  <a:srgbClr val="0047C7"/>
                </a:solidFill>
              </a:defRPr>
            </a:lvl1pPr>
          </a:lstStyle>
          <a:p>
            <a:r>
              <a:rPr lang="en-US"/>
              <a:t>Click to edit Master title style</a:t>
            </a:r>
          </a:p>
        </p:txBody>
      </p:sp>
      <p:sp>
        <p:nvSpPr>
          <p:cNvPr id="11" name="Footer Placeholder 1">
            <a:extLst>
              <a:ext uri="{FF2B5EF4-FFF2-40B4-BE49-F238E27FC236}">
                <a16:creationId xmlns:a16="http://schemas.microsoft.com/office/drawing/2014/main" id="{A82A6104-C4A9-B44A-A362-E39E1EA52D11}"/>
              </a:ext>
            </a:extLst>
          </p:cNvPr>
          <p:cNvSpPr>
            <a:spLocks noGrp="1"/>
          </p:cNvSpPr>
          <p:nvPr>
            <p:ph type="ftr" sz="quarter" idx="24"/>
          </p:nvPr>
        </p:nvSpPr>
        <p:spPr>
          <a:xfrm>
            <a:off x="5052299" y="6396039"/>
            <a:ext cx="3745230" cy="309488"/>
          </a:xfrm>
        </p:spPr>
        <p:txBody>
          <a:bodyPr lIns="548640"/>
          <a:lstStyle/>
          <a:p>
            <a:r>
              <a:rPr lang="en-US"/>
              <a:t>Presentation title lorem ipsum dolor sit amet miralet  |  © Tufts Medicine 2022  |  Private and confidential. Not for redistribution.</a:t>
            </a:r>
            <a:endParaRPr lang="en-US" dirty="0"/>
          </a:p>
        </p:txBody>
      </p:sp>
      <p:sp>
        <p:nvSpPr>
          <p:cNvPr id="3" name="Text Placeholder 2">
            <a:extLst>
              <a:ext uri="{FF2B5EF4-FFF2-40B4-BE49-F238E27FC236}">
                <a16:creationId xmlns:a16="http://schemas.microsoft.com/office/drawing/2014/main" id="{877435F3-0447-B644-8F31-31B1D2FD02F7}"/>
              </a:ext>
            </a:extLst>
          </p:cNvPr>
          <p:cNvSpPr>
            <a:spLocks noGrp="1"/>
          </p:cNvSpPr>
          <p:nvPr>
            <p:ph type="body" sz="quarter" idx="26"/>
          </p:nvPr>
        </p:nvSpPr>
        <p:spPr>
          <a:xfrm>
            <a:off x="5051823" y="1581151"/>
            <a:ext cx="3758803" cy="4814887"/>
          </a:xfrm>
        </p:spPr>
        <p:txBody>
          <a:bodyPr lIns="548640" tIns="9144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Slide Number Placeholder 1">
            <a:extLst>
              <a:ext uri="{FF2B5EF4-FFF2-40B4-BE49-F238E27FC236}">
                <a16:creationId xmlns:a16="http://schemas.microsoft.com/office/drawing/2014/main" id="{94D946B8-1B28-B845-8CE5-0699B359B36F}"/>
              </a:ext>
            </a:extLst>
          </p:cNvPr>
          <p:cNvSpPr>
            <a:spLocks noGrp="1"/>
          </p:cNvSpPr>
          <p:nvPr>
            <p:ph type="sldNum" sz="quarter" idx="27"/>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sz="750">
                <a:solidFill>
                  <a:schemeClr val="tx1"/>
                </a:solidFill>
              </a:defRPr>
            </a:lvl9pPr>
          </a:lstStyle>
          <a:p>
            <a:pPr lvl="8"/>
            <a:fld id="{63DCA5C9-2E11-4C67-86EB-AE1DE127DC64}" type="slidenum">
              <a:rPr lang="en-US" smtClean="0"/>
              <a:pPr lvl="8"/>
              <a:t>‹#›</a:t>
            </a:fld>
            <a:endParaRPr lang="en-US" dirty="0"/>
          </a:p>
        </p:txBody>
      </p:sp>
      <p:sp>
        <p:nvSpPr>
          <p:cNvPr id="8" name="Picture 4">
            <a:extLst>
              <a:ext uri="{FF2B5EF4-FFF2-40B4-BE49-F238E27FC236}">
                <a16:creationId xmlns:a16="http://schemas.microsoft.com/office/drawing/2014/main" id="{BEBA8198-E4E6-6A42-9CB4-FE7F31E81B89}"/>
              </a:ext>
            </a:extLst>
          </p:cNvPr>
          <p:cNvSpPr/>
          <p:nvPr/>
        </p:nvSpPr>
        <p:spPr>
          <a:xfrm>
            <a:off x="248160" y="372269"/>
            <a:ext cx="270272" cy="360363"/>
          </a:xfrm>
          <a:custGeom>
            <a:avLst/>
            <a:gdLst>
              <a:gd name="connsiteX0" fmla="*/ 180182 w 360362"/>
              <a:gd name="connsiteY0" fmla="*/ 0 h 360363"/>
              <a:gd name="connsiteX1" fmla="*/ 0 w 360362"/>
              <a:gd name="connsiteY1" fmla="*/ 180182 h 360363"/>
              <a:gd name="connsiteX2" fmla="*/ 180182 w 360362"/>
              <a:gd name="connsiteY2" fmla="*/ 360363 h 360363"/>
              <a:gd name="connsiteX3" fmla="*/ 360363 w 360362"/>
              <a:gd name="connsiteY3" fmla="*/ 180182 h 360363"/>
              <a:gd name="connsiteX4" fmla="*/ 180182 w 360362"/>
              <a:gd name="connsiteY4" fmla="*/ 0 h 360363"/>
              <a:gd name="connsiteX5" fmla="*/ 139190 w 360362"/>
              <a:gd name="connsiteY5" fmla="*/ 257209 h 360363"/>
              <a:gd name="connsiteX6" fmla="*/ 139190 w 360362"/>
              <a:gd name="connsiteY6" fmla="*/ 181333 h 360363"/>
              <a:gd name="connsiteX7" fmla="*/ 172223 w 360362"/>
              <a:gd name="connsiteY7" fmla="*/ 221623 h 360363"/>
              <a:gd name="connsiteX8" fmla="*/ 187239 w 360362"/>
              <a:gd name="connsiteY8" fmla="*/ 221623 h 360363"/>
              <a:gd name="connsiteX9" fmla="*/ 221573 w 360362"/>
              <a:gd name="connsiteY9" fmla="*/ 181583 h 360363"/>
              <a:gd name="connsiteX10" fmla="*/ 221573 w 360362"/>
              <a:gd name="connsiteY10" fmla="*/ 257209 h 360363"/>
              <a:gd name="connsiteX11" fmla="*/ 255557 w 360362"/>
              <a:gd name="connsiteY11" fmla="*/ 257209 h 360363"/>
              <a:gd name="connsiteX12" fmla="*/ 255557 w 360362"/>
              <a:gd name="connsiteY12" fmla="*/ 301354 h 360363"/>
              <a:gd name="connsiteX13" fmla="*/ 104555 w 360362"/>
              <a:gd name="connsiteY13" fmla="*/ 301354 h 360363"/>
              <a:gd name="connsiteX14" fmla="*/ 104555 w 360362"/>
              <a:gd name="connsiteY14" fmla="*/ 257209 h 360363"/>
              <a:gd name="connsiteX15" fmla="*/ 299352 w 360362"/>
              <a:gd name="connsiteY15" fmla="*/ 167118 h 360363"/>
              <a:gd name="connsiteX16" fmla="*/ 255808 w 360362"/>
              <a:gd name="connsiteY16" fmla="*/ 167118 h 360363"/>
              <a:gd name="connsiteX17" fmla="*/ 255808 w 360362"/>
              <a:gd name="connsiteY17" fmla="*/ 132433 h 360363"/>
              <a:gd name="connsiteX18" fmla="*/ 221773 w 360362"/>
              <a:gd name="connsiteY18" fmla="*/ 132433 h 360363"/>
              <a:gd name="connsiteX19" fmla="*/ 179681 w 360362"/>
              <a:gd name="connsiteY19" fmla="*/ 181633 h 360363"/>
              <a:gd name="connsiteX20" fmla="*/ 139641 w 360362"/>
              <a:gd name="connsiteY20" fmla="*/ 132433 h 360363"/>
              <a:gd name="connsiteX21" fmla="*/ 104455 w 360362"/>
              <a:gd name="connsiteY21" fmla="*/ 132433 h 360363"/>
              <a:gd name="connsiteX22" fmla="*/ 104455 w 360362"/>
              <a:gd name="connsiteY22" fmla="*/ 167168 h 360363"/>
              <a:gd name="connsiteX23" fmla="*/ 61212 w 360362"/>
              <a:gd name="connsiteY23" fmla="*/ 167168 h 360363"/>
              <a:gd name="connsiteX24" fmla="*/ 61212 w 360362"/>
              <a:gd name="connsiteY24" fmla="*/ 83834 h 360363"/>
              <a:gd name="connsiteX25" fmla="*/ 299151 w 360362"/>
              <a:gd name="connsiteY25" fmla="*/ 83834 h 360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60362" h="360363">
                <a:moveTo>
                  <a:pt x="180182" y="0"/>
                </a:moveTo>
                <a:cubicBezTo>
                  <a:pt x="80670" y="0"/>
                  <a:pt x="0" y="80670"/>
                  <a:pt x="0" y="180182"/>
                </a:cubicBezTo>
                <a:cubicBezTo>
                  <a:pt x="0" y="279693"/>
                  <a:pt x="80670" y="360363"/>
                  <a:pt x="180182" y="360363"/>
                </a:cubicBezTo>
                <a:cubicBezTo>
                  <a:pt x="279693" y="360363"/>
                  <a:pt x="360363" y="279693"/>
                  <a:pt x="360363" y="180182"/>
                </a:cubicBezTo>
                <a:cubicBezTo>
                  <a:pt x="360363" y="80670"/>
                  <a:pt x="279693" y="0"/>
                  <a:pt x="180182" y="0"/>
                </a:cubicBezTo>
                <a:close/>
                <a:moveTo>
                  <a:pt x="139190" y="257209"/>
                </a:moveTo>
                <a:lnTo>
                  <a:pt x="139190" y="181333"/>
                </a:lnTo>
                <a:lnTo>
                  <a:pt x="172223" y="221623"/>
                </a:lnTo>
                <a:lnTo>
                  <a:pt x="187239" y="221623"/>
                </a:lnTo>
                <a:lnTo>
                  <a:pt x="221573" y="181583"/>
                </a:lnTo>
                <a:lnTo>
                  <a:pt x="221573" y="257209"/>
                </a:lnTo>
                <a:lnTo>
                  <a:pt x="255557" y="257209"/>
                </a:lnTo>
                <a:lnTo>
                  <a:pt x="255557" y="301354"/>
                </a:lnTo>
                <a:lnTo>
                  <a:pt x="104555" y="301354"/>
                </a:lnTo>
                <a:lnTo>
                  <a:pt x="104555" y="257209"/>
                </a:lnTo>
                <a:close/>
                <a:moveTo>
                  <a:pt x="299352" y="167118"/>
                </a:moveTo>
                <a:lnTo>
                  <a:pt x="255808" y="167118"/>
                </a:lnTo>
                <a:lnTo>
                  <a:pt x="255808" y="132433"/>
                </a:lnTo>
                <a:lnTo>
                  <a:pt x="221773" y="132433"/>
                </a:lnTo>
                <a:lnTo>
                  <a:pt x="179681" y="181633"/>
                </a:lnTo>
                <a:lnTo>
                  <a:pt x="139641" y="132433"/>
                </a:lnTo>
                <a:lnTo>
                  <a:pt x="104455" y="132433"/>
                </a:lnTo>
                <a:lnTo>
                  <a:pt x="104455" y="167168"/>
                </a:lnTo>
                <a:lnTo>
                  <a:pt x="61212" y="167168"/>
                </a:lnTo>
                <a:lnTo>
                  <a:pt x="61212" y="83834"/>
                </a:lnTo>
                <a:lnTo>
                  <a:pt x="299151" y="83834"/>
                </a:lnTo>
                <a:close/>
              </a:path>
            </a:pathLst>
          </a:custGeom>
          <a:solidFill>
            <a:srgbClr val="428FEC"/>
          </a:solidFill>
          <a:ln w="4895" cap="flat">
            <a:noFill/>
            <a:prstDash val="solid"/>
            <a:miter/>
          </a:ln>
        </p:spPr>
        <p:txBody>
          <a:bodyPr rtlCol="0" anchor="ctr"/>
          <a:lstStyle/>
          <a:p>
            <a:endParaRPr lang="en-US" sz="1350"/>
          </a:p>
        </p:txBody>
      </p:sp>
    </p:spTree>
    <p:extLst>
      <p:ext uri="{BB962C8B-B14F-4D97-AF65-F5344CB8AC3E}">
        <p14:creationId xmlns:p14="http://schemas.microsoft.com/office/powerpoint/2010/main" val="2255397857"/>
      </p:ext>
    </p:extLst>
  </p:cSld>
  <p:clrMapOvr>
    <a:masterClrMapping/>
  </p:clrMapOvr>
  <p:extLst>
    <p:ext uri="{DCECCB84-F9BA-43D5-87BE-67443E8EF086}">
      <p15:sldGuideLst xmlns:p15="http://schemas.microsoft.com/office/powerpoint/2012/main"/>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storytelling_pic_v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ooter Placeholder 1">
            <a:extLst>
              <a:ext uri="{FF2B5EF4-FFF2-40B4-BE49-F238E27FC236}">
                <a16:creationId xmlns:a16="http://schemas.microsoft.com/office/drawing/2014/main" id="{A82A6104-C4A9-B44A-A362-E39E1EA52D11}"/>
              </a:ext>
            </a:extLst>
          </p:cNvPr>
          <p:cNvSpPr>
            <a:spLocks noGrp="1"/>
          </p:cNvSpPr>
          <p:nvPr>
            <p:ph type="ftr" sz="quarter" idx="24"/>
          </p:nvPr>
        </p:nvSpPr>
        <p:spPr>
          <a:xfrm>
            <a:off x="5052299" y="6396039"/>
            <a:ext cx="3745230" cy="309488"/>
          </a:xfrm>
        </p:spPr>
        <p:txBody>
          <a:bodyPr lIns="548640"/>
          <a:lstStyle/>
          <a:p>
            <a:r>
              <a:rPr lang="en-US"/>
              <a:t>Presentation title lorem ipsum dolor sit amet miralet  |  © Tufts Medicine 2022  |  Private and confidential. Not for redistribution.</a:t>
            </a:r>
            <a:endParaRPr lang="en-US" dirty="0"/>
          </a:p>
        </p:txBody>
      </p:sp>
      <p:sp>
        <p:nvSpPr>
          <p:cNvPr id="3" name="Text Placeholder 2">
            <a:extLst>
              <a:ext uri="{FF2B5EF4-FFF2-40B4-BE49-F238E27FC236}">
                <a16:creationId xmlns:a16="http://schemas.microsoft.com/office/drawing/2014/main" id="{877435F3-0447-B644-8F31-31B1D2FD02F7}"/>
              </a:ext>
            </a:extLst>
          </p:cNvPr>
          <p:cNvSpPr>
            <a:spLocks noGrp="1"/>
          </p:cNvSpPr>
          <p:nvPr>
            <p:ph type="body" sz="quarter" idx="26"/>
          </p:nvPr>
        </p:nvSpPr>
        <p:spPr>
          <a:xfrm>
            <a:off x="5051823" y="1842869"/>
            <a:ext cx="3758803" cy="4553169"/>
          </a:xfrm>
        </p:spPr>
        <p:txBody>
          <a:bodyPr lIns="548640" tIns="36576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a:extLst>
              <a:ext uri="{FF2B5EF4-FFF2-40B4-BE49-F238E27FC236}">
                <a16:creationId xmlns:a16="http://schemas.microsoft.com/office/drawing/2014/main" id="{394787A4-6679-5F49-93C1-CEBDAFA248A1}"/>
              </a:ext>
            </a:extLst>
          </p:cNvPr>
          <p:cNvSpPr>
            <a:spLocks noGrp="1"/>
          </p:cNvSpPr>
          <p:nvPr>
            <p:ph type="title"/>
          </p:nvPr>
        </p:nvSpPr>
        <p:spPr>
          <a:xfrm>
            <a:off x="5049915" y="454026"/>
            <a:ext cx="3745231" cy="1388843"/>
          </a:xfrm>
        </p:spPr>
        <p:txBody>
          <a:bodyPr lIns="548640" rIns="0" bIns="36576"/>
          <a:lstStyle>
            <a:lvl1pPr>
              <a:defRPr sz="2250"/>
            </a:lvl1pPr>
          </a:lstStyle>
          <a:p>
            <a:r>
              <a:rPr lang="en-US"/>
              <a:t>Click to edit Master title style</a:t>
            </a:r>
          </a:p>
        </p:txBody>
      </p:sp>
      <p:sp>
        <p:nvSpPr>
          <p:cNvPr id="8" name="Picture Placeholder 4">
            <a:extLst>
              <a:ext uri="{FF2B5EF4-FFF2-40B4-BE49-F238E27FC236}">
                <a16:creationId xmlns:a16="http://schemas.microsoft.com/office/drawing/2014/main" id="{48F04211-04F3-7649-8DD8-4F330DFE82DA}"/>
              </a:ext>
            </a:extLst>
          </p:cNvPr>
          <p:cNvSpPr>
            <a:spLocks noGrp="1"/>
          </p:cNvSpPr>
          <p:nvPr>
            <p:ph type="pic" sz="quarter" idx="23"/>
          </p:nvPr>
        </p:nvSpPr>
        <p:spPr>
          <a:xfrm>
            <a:off x="769144" y="-1"/>
            <a:ext cx="4185047" cy="6858001"/>
          </a:xfrm>
          <a:solidFill>
            <a:schemeClr val="bg1">
              <a:lumMod val="75000"/>
            </a:schemeClr>
          </a:solidFill>
        </p:spPr>
        <p:txBody>
          <a:bodyPr tIns="2743200"/>
          <a:lstStyle>
            <a:lvl1pPr algn="ctr">
              <a:defRPr/>
            </a:lvl1pPr>
          </a:lstStyle>
          <a:p>
            <a:r>
              <a:rPr lang="en-US"/>
              <a:t>Click icon to add picture</a:t>
            </a:r>
          </a:p>
        </p:txBody>
      </p:sp>
      <p:sp>
        <p:nvSpPr>
          <p:cNvPr id="4" name="Slide Number Placeholder 3">
            <a:extLst>
              <a:ext uri="{FF2B5EF4-FFF2-40B4-BE49-F238E27FC236}">
                <a16:creationId xmlns:a16="http://schemas.microsoft.com/office/drawing/2014/main" id="{71021AAD-AE8F-144C-8D98-E2A42C9CC32D}"/>
              </a:ext>
            </a:extLst>
          </p:cNvPr>
          <p:cNvSpPr>
            <a:spLocks noGrp="1"/>
          </p:cNvSpPr>
          <p:nvPr>
            <p:ph type="sldNum" sz="quarter" idx="27"/>
          </p:nvPr>
        </p:nvSpPr>
        <p:spPr/>
        <p:txBody>
          <a:bodyPr/>
          <a:lstStyle/>
          <a:p>
            <a:fld id="{63DCA5C9-2E11-4C67-86EB-AE1DE127DC64}" type="slidenum">
              <a:rPr lang="en-US" smtClean="0"/>
              <a:pPr/>
              <a:t>‹#›</a:t>
            </a:fld>
            <a:endParaRPr lang="en-US" dirty="0"/>
          </a:p>
        </p:txBody>
      </p:sp>
      <p:sp>
        <p:nvSpPr>
          <p:cNvPr id="9" name="Picture 5">
            <a:extLst>
              <a:ext uri="{FF2B5EF4-FFF2-40B4-BE49-F238E27FC236}">
                <a16:creationId xmlns:a16="http://schemas.microsoft.com/office/drawing/2014/main" id="{435CCC5B-A71F-D94E-A981-6143A0C9CB8C}"/>
              </a:ext>
            </a:extLst>
          </p:cNvPr>
          <p:cNvSpPr/>
          <p:nvPr/>
        </p:nvSpPr>
        <p:spPr>
          <a:xfrm>
            <a:off x="245909" y="376015"/>
            <a:ext cx="267462" cy="356616"/>
          </a:xfrm>
          <a:custGeom>
            <a:avLst/>
            <a:gdLst>
              <a:gd name="connsiteX0" fmla="*/ 227806 w 455612"/>
              <a:gd name="connsiteY0" fmla="*/ 0 h 455612"/>
              <a:gd name="connsiteX1" fmla="*/ 0 w 455612"/>
              <a:gd name="connsiteY1" fmla="*/ 227806 h 455612"/>
              <a:gd name="connsiteX2" fmla="*/ 227806 w 455612"/>
              <a:gd name="connsiteY2" fmla="*/ 455612 h 455612"/>
              <a:gd name="connsiteX3" fmla="*/ 455612 w 455612"/>
              <a:gd name="connsiteY3" fmla="*/ 227806 h 455612"/>
              <a:gd name="connsiteX4" fmla="*/ 227806 w 455612"/>
              <a:gd name="connsiteY4" fmla="*/ 0 h 455612"/>
              <a:gd name="connsiteX5" fmla="*/ 175917 w 455612"/>
              <a:gd name="connsiteY5" fmla="*/ 325256 h 455612"/>
              <a:gd name="connsiteX6" fmla="*/ 175917 w 455612"/>
              <a:gd name="connsiteY6" fmla="*/ 229072 h 455612"/>
              <a:gd name="connsiteX7" fmla="*/ 217681 w 455612"/>
              <a:gd name="connsiteY7" fmla="*/ 279695 h 455612"/>
              <a:gd name="connsiteX8" fmla="*/ 236665 w 455612"/>
              <a:gd name="connsiteY8" fmla="*/ 279695 h 455612"/>
              <a:gd name="connsiteX9" fmla="*/ 280328 w 455612"/>
              <a:gd name="connsiteY9" fmla="*/ 229072 h 455612"/>
              <a:gd name="connsiteX10" fmla="*/ 280328 w 455612"/>
              <a:gd name="connsiteY10" fmla="*/ 324624 h 455612"/>
              <a:gd name="connsiteX11" fmla="*/ 323358 w 455612"/>
              <a:gd name="connsiteY11" fmla="*/ 324624 h 455612"/>
              <a:gd name="connsiteX12" fmla="*/ 323358 w 455612"/>
              <a:gd name="connsiteY12" fmla="*/ 380309 h 455612"/>
              <a:gd name="connsiteX13" fmla="*/ 132254 w 455612"/>
              <a:gd name="connsiteY13" fmla="*/ 380309 h 455612"/>
              <a:gd name="connsiteX14" fmla="*/ 132254 w 455612"/>
              <a:gd name="connsiteY14" fmla="*/ 324624 h 455612"/>
              <a:gd name="connsiteX15" fmla="*/ 175917 w 455612"/>
              <a:gd name="connsiteY15" fmla="*/ 324624 h 455612"/>
              <a:gd name="connsiteX16" fmla="*/ 378411 w 455612"/>
              <a:gd name="connsiteY16" fmla="*/ 211353 h 455612"/>
              <a:gd name="connsiteX17" fmla="*/ 323358 w 455612"/>
              <a:gd name="connsiteY17" fmla="*/ 211353 h 455612"/>
              <a:gd name="connsiteX18" fmla="*/ 323358 w 455612"/>
              <a:gd name="connsiteY18" fmla="*/ 167691 h 455612"/>
              <a:gd name="connsiteX19" fmla="*/ 280328 w 455612"/>
              <a:gd name="connsiteY19" fmla="*/ 167691 h 455612"/>
              <a:gd name="connsiteX20" fmla="*/ 227173 w 455612"/>
              <a:gd name="connsiteY20" fmla="*/ 229704 h 455612"/>
              <a:gd name="connsiteX21" fmla="*/ 176550 w 455612"/>
              <a:gd name="connsiteY21" fmla="*/ 167691 h 455612"/>
              <a:gd name="connsiteX22" fmla="*/ 132254 w 455612"/>
              <a:gd name="connsiteY22" fmla="*/ 167691 h 455612"/>
              <a:gd name="connsiteX23" fmla="*/ 132254 w 455612"/>
              <a:gd name="connsiteY23" fmla="*/ 211353 h 455612"/>
              <a:gd name="connsiteX24" fmla="*/ 77834 w 455612"/>
              <a:gd name="connsiteY24" fmla="*/ 211353 h 455612"/>
              <a:gd name="connsiteX25" fmla="*/ 77834 w 455612"/>
              <a:gd name="connsiteY25" fmla="*/ 106309 h 455612"/>
              <a:gd name="connsiteX26" fmla="*/ 378411 w 455612"/>
              <a:gd name="connsiteY26" fmla="*/ 106309 h 455612"/>
              <a:gd name="connsiteX27" fmla="*/ 378411 w 455612"/>
              <a:gd name="connsiteY27" fmla="*/ 211353 h 455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55612" h="455612">
                <a:moveTo>
                  <a:pt x="227806" y="0"/>
                </a:moveTo>
                <a:cubicBezTo>
                  <a:pt x="101880" y="0"/>
                  <a:pt x="0" y="101880"/>
                  <a:pt x="0" y="227806"/>
                </a:cubicBezTo>
                <a:cubicBezTo>
                  <a:pt x="0" y="353732"/>
                  <a:pt x="101880" y="455612"/>
                  <a:pt x="227806" y="455612"/>
                </a:cubicBezTo>
                <a:cubicBezTo>
                  <a:pt x="353732" y="455612"/>
                  <a:pt x="455612" y="353732"/>
                  <a:pt x="455612" y="227806"/>
                </a:cubicBezTo>
                <a:cubicBezTo>
                  <a:pt x="455612" y="101880"/>
                  <a:pt x="353732" y="0"/>
                  <a:pt x="227806" y="0"/>
                </a:cubicBezTo>
                <a:close/>
                <a:moveTo>
                  <a:pt x="175917" y="325256"/>
                </a:moveTo>
                <a:lnTo>
                  <a:pt x="175917" y="229072"/>
                </a:lnTo>
                <a:lnTo>
                  <a:pt x="217681" y="279695"/>
                </a:lnTo>
                <a:lnTo>
                  <a:pt x="236665" y="279695"/>
                </a:lnTo>
                <a:lnTo>
                  <a:pt x="280328" y="229072"/>
                </a:lnTo>
                <a:lnTo>
                  <a:pt x="280328" y="324624"/>
                </a:lnTo>
                <a:lnTo>
                  <a:pt x="323358" y="324624"/>
                </a:lnTo>
                <a:lnTo>
                  <a:pt x="323358" y="380309"/>
                </a:lnTo>
                <a:lnTo>
                  <a:pt x="132254" y="380309"/>
                </a:lnTo>
                <a:lnTo>
                  <a:pt x="132254" y="324624"/>
                </a:lnTo>
                <a:lnTo>
                  <a:pt x="175917" y="324624"/>
                </a:lnTo>
                <a:close/>
                <a:moveTo>
                  <a:pt x="378411" y="211353"/>
                </a:moveTo>
                <a:lnTo>
                  <a:pt x="323358" y="211353"/>
                </a:lnTo>
                <a:lnTo>
                  <a:pt x="323358" y="167691"/>
                </a:lnTo>
                <a:lnTo>
                  <a:pt x="280328" y="167691"/>
                </a:lnTo>
                <a:lnTo>
                  <a:pt x="227173" y="229704"/>
                </a:lnTo>
                <a:lnTo>
                  <a:pt x="176550" y="167691"/>
                </a:lnTo>
                <a:lnTo>
                  <a:pt x="132254" y="167691"/>
                </a:lnTo>
                <a:lnTo>
                  <a:pt x="132254" y="211353"/>
                </a:lnTo>
                <a:lnTo>
                  <a:pt x="77834" y="211353"/>
                </a:lnTo>
                <a:lnTo>
                  <a:pt x="77834" y="106309"/>
                </a:lnTo>
                <a:lnTo>
                  <a:pt x="378411" y="106309"/>
                </a:lnTo>
                <a:lnTo>
                  <a:pt x="378411" y="211353"/>
                </a:lnTo>
                <a:close/>
              </a:path>
            </a:pathLst>
          </a:custGeom>
          <a:solidFill>
            <a:srgbClr val="FFFFFF"/>
          </a:solidFill>
          <a:ln w="6218" cap="flat">
            <a:noFill/>
            <a:prstDash val="solid"/>
            <a:miter/>
          </a:ln>
        </p:spPr>
        <p:txBody>
          <a:bodyPr rtlCol="0" anchor="ctr"/>
          <a:lstStyle/>
          <a:p>
            <a:endParaRPr lang="en-US" sz="1350"/>
          </a:p>
        </p:txBody>
      </p:sp>
    </p:spTree>
    <p:extLst>
      <p:ext uri="{BB962C8B-B14F-4D97-AF65-F5344CB8AC3E}">
        <p14:creationId xmlns:p14="http://schemas.microsoft.com/office/powerpoint/2010/main" val="857984580"/>
      </p:ext>
    </p:extLst>
  </p:cSld>
  <p:clrMapOvr>
    <a:masterClrMapping/>
  </p:clrMapOvr>
  <p:extLst>
    <p:ext uri="{DCECCB84-F9BA-43D5-87BE-67443E8EF086}">
      <p15:sldGuideLst xmlns:p15="http://schemas.microsoft.com/office/powerpoint/2012/main"/>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Quote_Callout_blue">
    <p:bg>
      <p:bgPr>
        <a:solidFill>
          <a:srgbClr val="00308C"/>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E287B18-9B4E-214A-A1E3-5E0104CC02B7}"/>
              </a:ext>
            </a:extLst>
          </p:cNvPr>
          <p:cNvSpPr/>
          <p:nvPr/>
        </p:nvSpPr>
        <p:spPr bwMode="auto">
          <a:xfrm>
            <a:off x="0" y="3"/>
            <a:ext cx="779069" cy="6858000"/>
          </a:xfrm>
          <a:prstGeom prst="rect">
            <a:avLst/>
          </a:prstGeom>
          <a:solidFill>
            <a:srgbClr val="0047C7"/>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US" sz="1350" b="0" i="0">
              <a:solidFill>
                <a:schemeClr val="bg1"/>
              </a:solidFill>
              <a:latin typeface="+mn-lt"/>
              <a:ea typeface="Roboto" panose="02000000000000000000" pitchFamily="2" charset="0"/>
              <a:cs typeface="Roboto" panose="02000000000000000000" pitchFamily="2" charset="0"/>
            </a:endParaRPr>
          </a:p>
        </p:txBody>
      </p:sp>
      <p:grpSp>
        <p:nvGrpSpPr>
          <p:cNvPr id="10" name="Group 9">
            <a:extLst>
              <a:ext uri="{FF2B5EF4-FFF2-40B4-BE49-F238E27FC236}">
                <a16:creationId xmlns:a16="http://schemas.microsoft.com/office/drawing/2014/main" id="{344B64CF-5CB6-1044-9F0F-EC3639F49047}"/>
              </a:ext>
            </a:extLst>
          </p:cNvPr>
          <p:cNvGrpSpPr/>
          <p:nvPr/>
        </p:nvGrpSpPr>
        <p:grpSpPr>
          <a:xfrm rot="5400000">
            <a:off x="4543959" y="657151"/>
            <a:ext cx="5257190" cy="3942893"/>
            <a:chOff x="0" y="0"/>
            <a:chExt cx="4736592" cy="4736592"/>
          </a:xfrm>
        </p:grpSpPr>
        <p:sp>
          <p:nvSpPr>
            <p:cNvPr id="11" name="Freeform 10">
              <a:extLst>
                <a:ext uri="{FF2B5EF4-FFF2-40B4-BE49-F238E27FC236}">
                  <a16:creationId xmlns:a16="http://schemas.microsoft.com/office/drawing/2014/main" id="{C9AA7BA7-FE3C-BE43-8752-DBC92E9369DA}"/>
                </a:ext>
              </a:extLst>
            </p:cNvPr>
            <p:cNvSpPr/>
            <p:nvPr/>
          </p:nvSpPr>
          <p:spPr>
            <a:xfrm rot="5400000">
              <a:off x="0" y="0"/>
              <a:ext cx="4736592" cy="4736592"/>
            </a:xfrm>
            <a:custGeom>
              <a:avLst/>
              <a:gdLst>
                <a:gd name="connsiteX0" fmla="*/ 0 w 4736592"/>
                <a:gd name="connsiteY0" fmla="*/ 0 h 4736592"/>
                <a:gd name="connsiteX1" fmla="*/ 0 w 4736592"/>
                <a:gd name="connsiteY1" fmla="*/ 4736592 h 4736592"/>
                <a:gd name="connsiteX2" fmla="*/ 4736592 w 4736592"/>
                <a:gd name="connsiteY2" fmla="*/ 4736592 h 4736592"/>
                <a:gd name="connsiteX3" fmla="*/ 0 w 4736592"/>
                <a:gd name="connsiteY3" fmla="*/ 0 h 4736592"/>
              </a:gdLst>
              <a:ahLst/>
              <a:cxnLst>
                <a:cxn ang="0">
                  <a:pos x="connsiteX0" y="connsiteY0"/>
                </a:cxn>
                <a:cxn ang="0">
                  <a:pos x="connsiteX1" y="connsiteY1"/>
                </a:cxn>
                <a:cxn ang="0">
                  <a:pos x="connsiteX2" y="connsiteY2"/>
                </a:cxn>
                <a:cxn ang="0">
                  <a:pos x="connsiteX3" y="connsiteY3"/>
                </a:cxn>
              </a:cxnLst>
              <a:rect l="l" t="t" r="r" b="b"/>
              <a:pathLst>
                <a:path w="4736592" h="4736592">
                  <a:moveTo>
                    <a:pt x="0" y="0"/>
                  </a:moveTo>
                  <a:lnTo>
                    <a:pt x="0" y="4736592"/>
                  </a:lnTo>
                  <a:lnTo>
                    <a:pt x="4736592" y="4736592"/>
                  </a:lnTo>
                  <a:cubicBezTo>
                    <a:pt x="4736592" y="2120634"/>
                    <a:pt x="2615958" y="0"/>
                    <a:pt x="0" y="0"/>
                  </a:cubicBezTo>
                </a:path>
              </a:pathLst>
            </a:custGeom>
            <a:solidFill>
              <a:srgbClr val="0047C7"/>
            </a:solidFill>
            <a:ln w="4383" cap="flat">
              <a:noFill/>
              <a:prstDash val="solid"/>
              <a:miter/>
            </a:ln>
          </p:spPr>
          <p:txBody>
            <a:bodyPr rtlCol="0" anchor="ctr"/>
            <a:lstStyle/>
            <a:p>
              <a:endParaRPr lang="en-US" sz="1350" dirty="0"/>
            </a:p>
          </p:txBody>
        </p:sp>
        <p:sp>
          <p:nvSpPr>
            <p:cNvPr id="12" name="Freeform 11">
              <a:extLst>
                <a:ext uri="{FF2B5EF4-FFF2-40B4-BE49-F238E27FC236}">
                  <a16:creationId xmlns:a16="http://schemas.microsoft.com/office/drawing/2014/main" id="{AF8D3C44-F537-3B4A-80B9-88705F2682F6}"/>
                </a:ext>
              </a:extLst>
            </p:cNvPr>
            <p:cNvSpPr/>
            <p:nvPr/>
          </p:nvSpPr>
          <p:spPr>
            <a:xfrm rot="5400000">
              <a:off x="0" y="0"/>
              <a:ext cx="3157728" cy="3157728"/>
            </a:xfrm>
            <a:custGeom>
              <a:avLst/>
              <a:gdLst>
                <a:gd name="connsiteX0" fmla="*/ 0 w 3157728"/>
                <a:gd name="connsiteY0" fmla="*/ 0 h 3157728"/>
                <a:gd name="connsiteX1" fmla="*/ 0 w 3157728"/>
                <a:gd name="connsiteY1" fmla="*/ 3157728 h 3157728"/>
                <a:gd name="connsiteX2" fmla="*/ 3157728 w 3157728"/>
                <a:gd name="connsiteY2" fmla="*/ 3157728 h 3157728"/>
                <a:gd name="connsiteX3" fmla="*/ 0 w 3157728"/>
                <a:gd name="connsiteY3" fmla="*/ 0 h 3157728"/>
              </a:gdLst>
              <a:ahLst/>
              <a:cxnLst>
                <a:cxn ang="0">
                  <a:pos x="connsiteX0" y="connsiteY0"/>
                </a:cxn>
                <a:cxn ang="0">
                  <a:pos x="connsiteX1" y="connsiteY1"/>
                </a:cxn>
                <a:cxn ang="0">
                  <a:pos x="connsiteX2" y="connsiteY2"/>
                </a:cxn>
                <a:cxn ang="0">
                  <a:pos x="connsiteX3" y="connsiteY3"/>
                </a:cxn>
              </a:cxnLst>
              <a:rect l="l" t="t" r="r" b="b"/>
              <a:pathLst>
                <a:path w="3157728" h="3157728">
                  <a:moveTo>
                    <a:pt x="0" y="0"/>
                  </a:moveTo>
                  <a:lnTo>
                    <a:pt x="0" y="3157728"/>
                  </a:lnTo>
                  <a:lnTo>
                    <a:pt x="3157728" y="3157728"/>
                  </a:lnTo>
                  <a:cubicBezTo>
                    <a:pt x="3157728" y="1413741"/>
                    <a:pt x="1743987" y="0"/>
                    <a:pt x="0" y="0"/>
                  </a:cubicBezTo>
                </a:path>
              </a:pathLst>
            </a:custGeom>
            <a:solidFill>
              <a:schemeClr val="accent1"/>
            </a:solidFill>
            <a:ln w="4383" cap="flat">
              <a:noFill/>
              <a:prstDash val="solid"/>
              <a:miter/>
            </a:ln>
          </p:spPr>
          <p:txBody>
            <a:bodyPr rtlCol="0" anchor="ctr"/>
            <a:lstStyle/>
            <a:p>
              <a:endParaRPr lang="en-US" sz="1350"/>
            </a:p>
          </p:txBody>
        </p:sp>
        <p:sp>
          <p:nvSpPr>
            <p:cNvPr id="13" name="Freeform 12">
              <a:extLst>
                <a:ext uri="{FF2B5EF4-FFF2-40B4-BE49-F238E27FC236}">
                  <a16:creationId xmlns:a16="http://schemas.microsoft.com/office/drawing/2014/main" id="{2950916A-63F8-3D4F-B373-6B4D09341533}"/>
                </a:ext>
              </a:extLst>
            </p:cNvPr>
            <p:cNvSpPr/>
            <p:nvPr/>
          </p:nvSpPr>
          <p:spPr>
            <a:xfrm rot="5400000">
              <a:off x="0" y="0"/>
              <a:ext cx="1578864" cy="1578864"/>
            </a:xfrm>
            <a:custGeom>
              <a:avLst/>
              <a:gdLst>
                <a:gd name="connsiteX0" fmla="*/ 0 w 1578864"/>
                <a:gd name="connsiteY0" fmla="*/ 0 h 1578864"/>
                <a:gd name="connsiteX1" fmla="*/ 0 w 1578864"/>
                <a:gd name="connsiteY1" fmla="*/ 1578864 h 1578864"/>
                <a:gd name="connsiteX2" fmla="*/ 1578864 w 1578864"/>
                <a:gd name="connsiteY2" fmla="*/ 1578864 h 1578864"/>
                <a:gd name="connsiteX3" fmla="*/ 0 w 1578864"/>
                <a:gd name="connsiteY3" fmla="*/ 0 h 1578864"/>
              </a:gdLst>
              <a:ahLst/>
              <a:cxnLst>
                <a:cxn ang="0">
                  <a:pos x="connsiteX0" y="connsiteY0"/>
                </a:cxn>
                <a:cxn ang="0">
                  <a:pos x="connsiteX1" y="connsiteY1"/>
                </a:cxn>
                <a:cxn ang="0">
                  <a:pos x="connsiteX2" y="connsiteY2"/>
                </a:cxn>
                <a:cxn ang="0">
                  <a:pos x="connsiteX3" y="connsiteY3"/>
                </a:cxn>
              </a:cxnLst>
              <a:rect l="l" t="t" r="r" b="b"/>
              <a:pathLst>
                <a:path w="1578864" h="1578864">
                  <a:moveTo>
                    <a:pt x="0" y="0"/>
                  </a:moveTo>
                  <a:lnTo>
                    <a:pt x="0" y="1578864"/>
                  </a:lnTo>
                  <a:lnTo>
                    <a:pt x="1578864" y="1578864"/>
                  </a:lnTo>
                  <a:cubicBezTo>
                    <a:pt x="1578864" y="706892"/>
                    <a:pt x="871972" y="0"/>
                    <a:pt x="0" y="0"/>
                  </a:cubicBezTo>
                </a:path>
              </a:pathLst>
            </a:custGeom>
            <a:solidFill>
              <a:srgbClr val="69B4F6"/>
            </a:solidFill>
            <a:ln w="4383" cap="flat">
              <a:noFill/>
              <a:prstDash val="solid"/>
              <a:miter/>
            </a:ln>
          </p:spPr>
          <p:txBody>
            <a:bodyPr rtlCol="0" anchor="ctr"/>
            <a:lstStyle/>
            <a:p>
              <a:endParaRPr lang="en-US" sz="1350"/>
            </a:p>
          </p:txBody>
        </p:sp>
      </p:grpSp>
      <p:sp>
        <p:nvSpPr>
          <p:cNvPr id="4" name="Footer Placeholder 3">
            <a:extLst>
              <a:ext uri="{FF2B5EF4-FFF2-40B4-BE49-F238E27FC236}">
                <a16:creationId xmlns:a16="http://schemas.microsoft.com/office/drawing/2014/main" id="{0FFB67F0-0847-1848-930D-EA4EFB3E2860}"/>
              </a:ext>
            </a:extLst>
          </p:cNvPr>
          <p:cNvSpPr>
            <a:spLocks noGrp="1"/>
          </p:cNvSpPr>
          <p:nvPr>
            <p:ph type="ftr" sz="quarter" idx="10"/>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8"/>
            <a:r>
              <a:rPr lang="en-US"/>
              <a:t>Presentation title lorem ipsum dolor sit amet miralet  |  © Tufts Medicine 2022  |  Private and confidential. Not for redistribution.</a:t>
            </a:r>
            <a:endParaRPr lang="en-US" dirty="0"/>
          </a:p>
        </p:txBody>
      </p:sp>
      <p:sp>
        <p:nvSpPr>
          <p:cNvPr id="2" name="Slide Number Placeholder 1">
            <a:extLst>
              <a:ext uri="{FF2B5EF4-FFF2-40B4-BE49-F238E27FC236}">
                <a16:creationId xmlns:a16="http://schemas.microsoft.com/office/drawing/2014/main" id="{816CF6DD-223E-6C48-9AA1-2B63EE7E97D3}"/>
              </a:ext>
            </a:extLst>
          </p:cNvPr>
          <p:cNvSpPr>
            <a:spLocks noGrp="1"/>
          </p:cNvSpPr>
          <p:nvPr>
            <p:ph type="sldNum" sz="quarter" idx="1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sz="750">
                <a:solidFill>
                  <a:schemeClr val="bg1"/>
                </a:solidFill>
              </a:defRPr>
            </a:lvl9pPr>
          </a:lstStyle>
          <a:p>
            <a:pPr lvl="8"/>
            <a:fld id="{63DCA5C9-2E11-4C67-86EB-AE1DE127DC64}" type="slidenum">
              <a:rPr lang="en-US" smtClean="0"/>
              <a:pPr lvl="8"/>
              <a:t>‹#›</a:t>
            </a:fld>
            <a:endParaRPr lang="en-US" dirty="0"/>
          </a:p>
        </p:txBody>
      </p:sp>
      <p:sp>
        <p:nvSpPr>
          <p:cNvPr id="6" name="Text Placeholder 15">
            <a:extLst>
              <a:ext uri="{FF2B5EF4-FFF2-40B4-BE49-F238E27FC236}">
                <a16:creationId xmlns:a16="http://schemas.microsoft.com/office/drawing/2014/main" id="{9F0A0F69-A84E-D84F-AF60-417A2CFB335B}"/>
              </a:ext>
            </a:extLst>
          </p:cNvPr>
          <p:cNvSpPr>
            <a:spLocks noGrp="1"/>
          </p:cNvSpPr>
          <p:nvPr>
            <p:ph type="body" sz="quarter" idx="19" hasCustomPrompt="1"/>
          </p:nvPr>
        </p:nvSpPr>
        <p:spPr>
          <a:xfrm>
            <a:off x="1109663" y="1254125"/>
            <a:ext cx="5242322" cy="5088774"/>
          </a:xfrm>
        </p:spPr>
        <p:txBody>
          <a:bodyPr tIns="0" bIns="1280160" anchor="ctr" anchorCtr="0"/>
          <a:lstStyle>
            <a:lvl1pPr>
              <a:spcAft>
                <a:spcPts val="900"/>
              </a:spcAft>
              <a:buFontTx/>
              <a:buNone/>
              <a:defRPr sz="2550" b="0" i="0" cap="none" baseline="0">
                <a:solidFill>
                  <a:schemeClr val="bg1"/>
                </a:solidFill>
                <a:latin typeface="+mn-lt"/>
                <a:ea typeface="Roboto" panose="02000000000000000000" pitchFamily="2" charset="0"/>
                <a:cs typeface="Verdana" panose="020B0604030504040204" pitchFamily="34" charset="0"/>
              </a:defRPr>
            </a:lvl1pPr>
            <a:lvl2pPr marL="0" indent="0">
              <a:spcAft>
                <a:spcPts val="900"/>
              </a:spcAft>
              <a:buClr>
                <a:schemeClr val="bg2"/>
              </a:buClr>
              <a:buFontTx/>
              <a:buNone/>
              <a:defRPr sz="2550" b="0" i="1" cap="none" baseline="0">
                <a:solidFill>
                  <a:schemeClr val="bg1"/>
                </a:solidFill>
                <a:latin typeface="+mn-lt"/>
                <a:ea typeface="Roboto" panose="02000000000000000000" pitchFamily="2" charset="0"/>
                <a:cs typeface="Verdana" panose="020B0604030504040204" pitchFamily="34" charset="0"/>
              </a:defRPr>
            </a:lvl2pPr>
            <a:lvl3pPr marL="214313" indent="-214313">
              <a:spcAft>
                <a:spcPts val="0"/>
              </a:spcAft>
              <a:buClr>
                <a:schemeClr val="bg1"/>
              </a:buClr>
              <a:buFont typeface="System Font Regular"/>
              <a:buChar char="–"/>
              <a:defRPr sz="1350" b="0" i="0" cap="none" baseline="0">
                <a:solidFill>
                  <a:schemeClr val="bg1"/>
                </a:solidFill>
                <a:latin typeface="+mn-lt"/>
                <a:ea typeface="Roboto" panose="02000000000000000000" pitchFamily="2" charset="0"/>
                <a:cs typeface="Verdana" panose="020B0604030504040204" pitchFamily="34" charset="0"/>
              </a:defRPr>
            </a:lvl3pPr>
            <a:lvl4pPr marL="0" indent="0">
              <a:spcAft>
                <a:spcPts val="0"/>
              </a:spcAft>
              <a:buFontTx/>
              <a:buNone/>
              <a:defRPr sz="1350" b="0" i="0" cap="none" baseline="0">
                <a:solidFill>
                  <a:schemeClr val="bg1"/>
                </a:solidFill>
                <a:latin typeface="+mn-lt"/>
                <a:ea typeface="Roboto" panose="02000000000000000000" pitchFamily="2" charset="0"/>
                <a:cs typeface="Verdana" panose="020B0604030504040204" pitchFamily="34" charset="0"/>
              </a:defRPr>
            </a:lvl4pPr>
            <a:lvl5pPr marL="0" indent="0">
              <a:spcAft>
                <a:spcPts val="0"/>
              </a:spcAft>
              <a:buFontTx/>
              <a:buNone/>
              <a:defRPr sz="1350" b="0" i="0" cap="none" baseline="0">
                <a:solidFill>
                  <a:schemeClr val="bg1"/>
                </a:solidFill>
                <a:latin typeface="+mn-lt"/>
                <a:ea typeface="Roboto" panose="02000000000000000000" pitchFamily="2" charset="0"/>
                <a:cs typeface="Verdana" panose="020B0604030504040204" pitchFamily="34" charset="0"/>
              </a:defRPr>
            </a:lvl5pPr>
            <a:lvl6pPr marL="0" indent="0">
              <a:spcAft>
                <a:spcPts val="0"/>
              </a:spcAft>
              <a:buFontTx/>
              <a:buNone/>
              <a:defRPr sz="1350" b="0" i="0" cap="none" baseline="0">
                <a:solidFill>
                  <a:schemeClr val="bg1"/>
                </a:solidFill>
                <a:latin typeface="+mn-lt"/>
                <a:ea typeface="Roboto" panose="02000000000000000000" pitchFamily="2" charset="0"/>
                <a:cs typeface="Verdana" panose="020B0604030504040204" pitchFamily="34" charset="0"/>
              </a:defRPr>
            </a:lvl6pPr>
            <a:lvl7pPr marL="0" indent="0">
              <a:spcAft>
                <a:spcPts val="0"/>
              </a:spcAft>
              <a:buFontTx/>
              <a:buNone/>
              <a:defRPr sz="1350" b="0" i="0" cap="none" baseline="0">
                <a:solidFill>
                  <a:schemeClr val="bg1"/>
                </a:solidFill>
                <a:latin typeface="+mn-lt"/>
                <a:ea typeface="Roboto" panose="02000000000000000000" pitchFamily="2" charset="0"/>
                <a:cs typeface="Verdana" panose="020B0604030504040204" pitchFamily="34" charset="0"/>
              </a:defRPr>
            </a:lvl7pPr>
            <a:lvl8pPr marL="0" indent="0">
              <a:spcAft>
                <a:spcPts val="0"/>
              </a:spcAft>
              <a:buFontTx/>
              <a:buNone/>
              <a:defRPr sz="1350" b="0" i="0" cap="none" baseline="0">
                <a:solidFill>
                  <a:schemeClr val="bg1"/>
                </a:solidFill>
                <a:latin typeface="+mn-lt"/>
                <a:ea typeface="Roboto" panose="02000000000000000000" pitchFamily="2" charset="0"/>
                <a:cs typeface="Verdana" panose="020B0604030504040204" pitchFamily="34" charset="0"/>
              </a:defRPr>
            </a:lvl8pPr>
            <a:lvl9pPr marL="0" indent="0">
              <a:spcAft>
                <a:spcPts val="0"/>
              </a:spcAft>
              <a:buFontTx/>
              <a:buNone/>
              <a:defRPr sz="1350" b="0" i="0" cap="none" baseline="0">
                <a:solidFill>
                  <a:schemeClr val="bg1"/>
                </a:solidFill>
                <a:latin typeface="+mn-lt"/>
                <a:ea typeface="Roboto" panose="02000000000000000000" pitchFamily="2" charset="0"/>
                <a:cs typeface="Verdana" panose="020B0604030504040204" pitchFamily="34" charset="0"/>
              </a:defRPr>
            </a:lvl9pPr>
          </a:lstStyle>
          <a:p>
            <a:pPr lvl="0"/>
            <a:r>
              <a:rPr lang="en-US" dirty="0"/>
              <a:t>Quote or Callout</a:t>
            </a:r>
          </a:p>
        </p:txBody>
      </p:sp>
      <p:sp>
        <p:nvSpPr>
          <p:cNvPr id="7" name="Picture 5">
            <a:extLst>
              <a:ext uri="{FF2B5EF4-FFF2-40B4-BE49-F238E27FC236}">
                <a16:creationId xmlns:a16="http://schemas.microsoft.com/office/drawing/2014/main" id="{0D821204-7E41-C340-BE7D-8D2F3C8FB608}"/>
              </a:ext>
            </a:extLst>
          </p:cNvPr>
          <p:cNvSpPr/>
          <p:nvPr/>
        </p:nvSpPr>
        <p:spPr>
          <a:xfrm>
            <a:off x="245909" y="376015"/>
            <a:ext cx="267462" cy="356616"/>
          </a:xfrm>
          <a:custGeom>
            <a:avLst/>
            <a:gdLst>
              <a:gd name="connsiteX0" fmla="*/ 227806 w 455612"/>
              <a:gd name="connsiteY0" fmla="*/ 0 h 455612"/>
              <a:gd name="connsiteX1" fmla="*/ 0 w 455612"/>
              <a:gd name="connsiteY1" fmla="*/ 227806 h 455612"/>
              <a:gd name="connsiteX2" fmla="*/ 227806 w 455612"/>
              <a:gd name="connsiteY2" fmla="*/ 455612 h 455612"/>
              <a:gd name="connsiteX3" fmla="*/ 455612 w 455612"/>
              <a:gd name="connsiteY3" fmla="*/ 227806 h 455612"/>
              <a:gd name="connsiteX4" fmla="*/ 227806 w 455612"/>
              <a:gd name="connsiteY4" fmla="*/ 0 h 455612"/>
              <a:gd name="connsiteX5" fmla="*/ 175917 w 455612"/>
              <a:gd name="connsiteY5" fmla="*/ 325256 h 455612"/>
              <a:gd name="connsiteX6" fmla="*/ 175917 w 455612"/>
              <a:gd name="connsiteY6" fmla="*/ 229072 h 455612"/>
              <a:gd name="connsiteX7" fmla="*/ 217681 w 455612"/>
              <a:gd name="connsiteY7" fmla="*/ 279695 h 455612"/>
              <a:gd name="connsiteX8" fmla="*/ 236665 w 455612"/>
              <a:gd name="connsiteY8" fmla="*/ 279695 h 455612"/>
              <a:gd name="connsiteX9" fmla="*/ 280328 w 455612"/>
              <a:gd name="connsiteY9" fmla="*/ 229072 h 455612"/>
              <a:gd name="connsiteX10" fmla="*/ 280328 w 455612"/>
              <a:gd name="connsiteY10" fmla="*/ 324624 h 455612"/>
              <a:gd name="connsiteX11" fmla="*/ 323358 w 455612"/>
              <a:gd name="connsiteY11" fmla="*/ 324624 h 455612"/>
              <a:gd name="connsiteX12" fmla="*/ 323358 w 455612"/>
              <a:gd name="connsiteY12" fmla="*/ 380309 h 455612"/>
              <a:gd name="connsiteX13" fmla="*/ 132254 w 455612"/>
              <a:gd name="connsiteY13" fmla="*/ 380309 h 455612"/>
              <a:gd name="connsiteX14" fmla="*/ 132254 w 455612"/>
              <a:gd name="connsiteY14" fmla="*/ 324624 h 455612"/>
              <a:gd name="connsiteX15" fmla="*/ 175917 w 455612"/>
              <a:gd name="connsiteY15" fmla="*/ 324624 h 455612"/>
              <a:gd name="connsiteX16" fmla="*/ 378411 w 455612"/>
              <a:gd name="connsiteY16" fmla="*/ 211353 h 455612"/>
              <a:gd name="connsiteX17" fmla="*/ 323358 w 455612"/>
              <a:gd name="connsiteY17" fmla="*/ 211353 h 455612"/>
              <a:gd name="connsiteX18" fmla="*/ 323358 w 455612"/>
              <a:gd name="connsiteY18" fmla="*/ 167691 h 455612"/>
              <a:gd name="connsiteX19" fmla="*/ 280328 w 455612"/>
              <a:gd name="connsiteY19" fmla="*/ 167691 h 455612"/>
              <a:gd name="connsiteX20" fmla="*/ 227173 w 455612"/>
              <a:gd name="connsiteY20" fmla="*/ 229704 h 455612"/>
              <a:gd name="connsiteX21" fmla="*/ 176550 w 455612"/>
              <a:gd name="connsiteY21" fmla="*/ 167691 h 455612"/>
              <a:gd name="connsiteX22" fmla="*/ 132254 w 455612"/>
              <a:gd name="connsiteY22" fmla="*/ 167691 h 455612"/>
              <a:gd name="connsiteX23" fmla="*/ 132254 w 455612"/>
              <a:gd name="connsiteY23" fmla="*/ 211353 h 455612"/>
              <a:gd name="connsiteX24" fmla="*/ 77834 w 455612"/>
              <a:gd name="connsiteY24" fmla="*/ 211353 h 455612"/>
              <a:gd name="connsiteX25" fmla="*/ 77834 w 455612"/>
              <a:gd name="connsiteY25" fmla="*/ 106309 h 455612"/>
              <a:gd name="connsiteX26" fmla="*/ 378411 w 455612"/>
              <a:gd name="connsiteY26" fmla="*/ 106309 h 455612"/>
              <a:gd name="connsiteX27" fmla="*/ 378411 w 455612"/>
              <a:gd name="connsiteY27" fmla="*/ 211353 h 455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55612" h="455612">
                <a:moveTo>
                  <a:pt x="227806" y="0"/>
                </a:moveTo>
                <a:cubicBezTo>
                  <a:pt x="101880" y="0"/>
                  <a:pt x="0" y="101880"/>
                  <a:pt x="0" y="227806"/>
                </a:cubicBezTo>
                <a:cubicBezTo>
                  <a:pt x="0" y="353732"/>
                  <a:pt x="101880" y="455612"/>
                  <a:pt x="227806" y="455612"/>
                </a:cubicBezTo>
                <a:cubicBezTo>
                  <a:pt x="353732" y="455612"/>
                  <a:pt x="455612" y="353732"/>
                  <a:pt x="455612" y="227806"/>
                </a:cubicBezTo>
                <a:cubicBezTo>
                  <a:pt x="455612" y="101880"/>
                  <a:pt x="353732" y="0"/>
                  <a:pt x="227806" y="0"/>
                </a:cubicBezTo>
                <a:close/>
                <a:moveTo>
                  <a:pt x="175917" y="325256"/>
                </a:moveTo>
                <a:lnTo>
                  <a:pt x="175917" y="229072"/>
                </a:lnTo>
                <a:lnTo>
                  <a:pt x="217681" y="279695"/>
                </a:lnTo>
                <a:lnTo>
                  <a:pt x="236665" y="279695"/>
                </a:lnTo>
                <a:lnTo>
                  <a:pt x="280328" y="229072"/>
                </a:lnTo>
                <a:lnTo>
                  <a:pt x="280328" y="324624"/>
                </a:lnTo>
                <a:lnTo>
                  <a:pt x="323358" y="324624"/>
                </a:lnTo>
                <a:lnTo>
                  <a:pt x="323358" y="380309"/>
                </a:lnTo>
                <a:lnTo>
                  <a:pt x="132254" y="380309"/>
                </a:lnTo>
                <a:lnTo>
                  <a:pt x="132254" y="324624"/>
                </a:lnTo>
                <a:lnTo>
                  <a:pt x="175917" y="324624"/>
                </a:lnTo>
                <a:close/>
                <a:moveTo>
                  <a:pt x="378411" y="211353"/>
                </a:moveTo>
                <a:lnTo>
                  <a:pt x="323358" y="211353"/>
                </a:lnTo>
                <a:lnTo>
                  <a:pt x="323358" y="167691"/>
                </a:lnTo>
                <a:lnTo>
                  <a:pt x="280328" y="167691"/>
                </a:lnTo>
                <a:lnTo>
                  <a:pt x="227173" y="229704"/>
                </a:lnTo>
                <a:lnTo>
                  <a:pt x="176550" y="167691"/>
                </a:lnTo>
                <a:lnTo>
                  <a:pt x="132254" y="167691"/>
                </a:lnTo>
                <a:lnTo>
                  <a:pt x="132254" y="211353"/>
                </a:lnTo>
                <a:lnTo>
                  <a:pt x="77834" y="211353"/>
                </a:lnTo>
                <a:lnTo>
                  <a:pt x="77834" y="106309"/>
                </a:lnTo>
                <a:lnTo>
                  <a:pt x="378411" y="106309"/>
                </a:lnTo>
                <a:lnTo>
                  <a:pt x="378411" y="211353"/>
                </a:lnTo>
                <a:close/>
              </a:path>
            </a:pathLst>
          </a:custGeom>
          <a:solidFill>
            <a:srgbClr val="FFFFFF"/>
          </a:solidFill>
          <a:ln w="6218" cap="flat">
            <a:noFill/>
            <a:prstDash val="solid"/>
            <a:miter/>
          </a:ln>
        </p:spPr>
        <p:txBody>
          <a:bodyPr rtlCol="0" anchor="ctr"/>
          <a:lstStyle/>
          <a:p>
            <a:endParaRPr lang="en-US" sz="1350"/>
          </a:p>
        </p:txBody>
      </p:sp>
    </p:spTree>
    <p:extLst>
      <p:ext uri="{BB962C8B-B14F-4D97-AF65-F5344CB8AC3E}">
        <p14:creationId xmlns:p14="http://schemas.microsoft.com/office/powerpoint/2010/main" val="82612177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Quote_Callout_sand">
    <p:bg>
      <p:bgPr>
        <a:solidFill>
          <a:srgbClr val="CFE3FA"/>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273799A-7C3E-D144-AE42-229EDDCBCDF6}"/>
              </a:ext>
            </a:extLst>
          </p:cNvPr>
          <p:cNvSpPr/>
          <p:nvPr/>
        </p:nvSpPr>
        <p:spPr bwMode="auto">
          <a:xfrm>
            <a:off x="0" y="0"/>
            <a:ext cx="779069" cy="6858000"/>
          </a:xfrm>
          <a:prstGeom prst="rect">
            <a:avLst/>
          </a:prstGeom>
          <a:solidFill>
            <a:srgbClr val="EDF5FC"/>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US" sz="1350" b="0" i="0">
              <a:solidFill>
                <a:schemeClr val="bg1"/>
              </a:solidFill>
              <a:latin typeface="+mn-lt"/>
              <a:ea typeface="Roboto" panose="02000000000000000000" pitchFamily="2" charset="0"/>
              <a:cs typeface="Roboto" panose="02000000000000000000" pitchFamily="2" charset="0"/>
            </a:endParaRPr>
          </a:p>
        </p:txBody>
      </p:sp>
      <p:sp>
        <p:nvSpPr>
          <p:cNvPr id="3" name="Footer Placeholder 2">
            <a:extLst>
              <a:ext uri="{FF2B5EF4-FFF2-40B4-BE49-F238E27FC236}">
                <a16:creationId xmlns:a16="http://schemas.microsoft.com/office/drawing/2014/main" id="{39220C80-81B8-1C4C-894D-09B6F05EB5BB}"/>
              </a:ext>
            </a:extLst>
          </p:cNvPr>
          <p:cNvSpPr>
            <a:spLocks noGrp="1"/>
          </p:cNvSpPr>
          <p:nvPr>
            <p:ph type="ftr" sz="quarter" idx="20"/>
          </p:nvPr>
        </p:nvSpPr>
        <p:spPr/>
        <p:txBody>
          <a:bodyPr/>
          <a:lstStyle/>
          <a:p>
            <a:r>
              <a:rPr lang="en-US"/>
              <a:t>Presentation title lorem ipsum dolor sit amet miralet  |  © Tufts Medicine 2022  |  Private and confidential. Not for redistribution.</a:t>
            </a:r>
            <a:endParaRPr lang="en-US" dirty="0"/>
          </a:p>
        </p:txBody>
      </p:sp>
      <p:sp>
        <p:nvSpPr>
          <p:cNvPr id="8" name="Slide Number Placeholder 7">
            <a:extLst>
              <a:ext uri="{FF2B5EF4-FFF2-40B4-BE49-F238E27FC236}">
                <a16:creationId xmlns:a16="http://schemas.microsoft.com/office/drawing/2014/main" id="{957515D7-E02E-6D45-85B7-CCFC3C2A2782}"/>
              </a:ext>
            </a:extLst>
          </p:cNvPr>
          <p:cNvSpPr>
            <a:spLocks noGrp="1"/>
          </p:cNvSpPr>
          <p:nvPr>
            <p:ph type="sldNum" sz="quarter" idx="2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fld id="{63DCA5C9-2E11-4C67-86EB-AE1DE127DC64}" type="slidenum">
              <a:rPr lang="en-US" smtClean="0"/>
              <a:pPr/>
              <a:t>‹#›</a:t>
            </a:fld>
            <a:endParaRPr lang="en-US" dirty="0"/>
          </a:p>
        </p:txBody>
      </p:sp>
      <p:sp>
        <p:nvSpPr>
          <p:cNvPr id="9" name="Picture 4">
            <a:extLst>
              <a:ext uri="{FF2B5EF4-FFF2-40B4-BE49-F238E27FC236}">
                <a16:creationId xmlns:a16="http://schemas.microsoft.com/office/drawing/2014/main" id="{948EE8C6-2C8F-834A-BA2C-68A8DBC67FE3}"/>
              </a:ext>
            </a:extLst>
          </p:cNvPr>
          <p:cNvSpPr/>
          <p:nvPr/>
        </p:nvSpPr>
        <p:spPr>
          <a:xfrm>
            <a:off x="248160" y="372269"/>
            <a:ext cx="270272" cy="360363"/>
          </a:xfrm>
          <a:custGeom>
            <a:avLst/>
            <a:gdLst>
              <a:gd name="connsiteX0" fmla="*/ 180182 w 360362"/>
              <a:gd name="connsiteY0" fmla="*/ 0 h 360363"/>
              <a:gd name="connsiteX1" fmla="*/ 0 w 360362"/>
              <a:gd name="connsiteY1" fmla="*/ 180182 h 360363"/>
              <a:gd name="connsiteX2" fmla="*/ 180182 w 360362"/>
              <a:gd name="connsiteY2" fmla="*/ 360363 h 360363"/>
              <a:gd name="connsiteX3" fmla="*/ 360363 w 360362"/>
              <a:gd name="connsiteY3" fmla="*/ 180182 h 360363"/>
              <a:gd name="connsiteX4" fmla="*/ 180182 w 360362"/>
              <a:gd name="connsiteY4" fmla="*/ 0 h 360363"/>
              <a:gd name="connsiteX5" fmla="*/ 139190 w 360362"/>
              <a:gd name="connsiteY5" fmla="*/ 257209 h 360363"/>
              <a:gd name="connsiteX6" fmla="*/ 139190 w 360362"/>
              <a:gd name="connsiteY6" fmla="*/ 181333 h 360363"/>
              <a:gd name="connsiteX7" fmla="*/ 172223 w 360362"/>
              <a:gd name="connsiteY7" fmla="*/ 221623 h 360363"/>
              <a:gd name="connsiteX8" fmla="*/ 187239 w 360362"/>
              <a:gd name="connsiteY8" fmla="*/ 221623 h 360363"/>
              <a:gd name="connsiteX9" fmla="*/ 221573 w 360362"/>
              <a:gd name="connsiteY9" fmla="*/ 181583 h 360363"/>
              <a:gd name="connsiteX10" fmla="*/ 221573 w 360362"/>
              <a:gd name="connsiteY10" fmla="*/ 257209 h 360363"/>
              <a:gd name="connsiteX11" fmla="*/ 255557 w 360362"/>
              <a:gd name="connsiteY11" fmla="*/ 257209 h 360363"/>
              <a:gd name="connsiteX12" fmla="*/ 255557 w 360362"/>
              <a:gd name="connsiteY12" fmla="*/ 301354 h 360363"/>
              <a:gd name="connsiteX13" fmla="*/ 104555 w 360362"/>
              <a:gd name="connsiteY13" fmla="*/ 301354 h 360363"/>
              <a:gd name="connsiteX14" fmla="*/ 104555 w 360362"/>
              <a:gd name="connsiteY14" fmla="*/ 257209 h 360363"/>
              <a:gd name="connsiteX15" fmla="*/ 299352 w 360362"/>
              <a:gd name="connsiteY15" fmla="*/ 167118 h 360363"/>
              <a:gd name="connsiteX16" fmla="*/ 255808 w 360362"/>
              <a:gd name="connsiteY16" fmla="*/ 167118 h 360363"/>
              <a:gd name="connsiteX17" fmla="*/ 255808 w 360362"/>
              <a:gd name="connsiteY17" fmla="*/ 132433 h 360363"/>
              <a:gd name="connsiteX18" fmla="*/ 221773 w 360362"/>
              <a:gd name="connsiteY18" fmla="*/ 132433 h 360363"/>
              <a:gd name="connsiteX19" fmla="*/ 179681 w 360362"/>
              <a:gd name="connsiteY19" fmla="*/ 181633 h 360363"/>
              <a:gd name="connsiteX20" fmla="*/ 139641 w 360362"/>
              <a:gd name="connsiteY20" fmla="*/ 132433 h 360363"/>
              <a:gd name="connsiteX21" fmla="*/ 104455 w 360362"/>
              <a:gd name="connsiteY21" fmla="*/ 132433 h 360363"/>
              <a:gd name="connsiteX22" fmla="*/ 104455 w 360362"/>
              <a:gd name="connsiteY22" fmla="*/ 167168 h 360363"/>
              <a:gd name="connsiteX23" fmla="*/ 61212 w 360362"/>
              <a:gd name="connsiteY23" fmla="*/ 167168 h 360363"/>
              <a:gd name="connsiteX24" fmla="*/ 61212 w 360362"/>
              <a:gd name="connsiteY24" fmla="*/ 83834 h 360363"/>
              <a:gd name="connsiteX25" fmla="*/ 299151 w 360362"/>
              <a:gd name="connsiteY25" fmla="*/ 83834 h 360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60362" h="360363">
                <a:moveTo>
                  <a:pt x="180182" y="0"/>
                </a:moveTo>
                <a:cubicBezTo>
                  <a:pt x="80670" y="0"/>
                  <a:pt x="0" y="80670"/>
                  <a:pt x="0" y="180182"/>
                </a:cubicBezTo>
                <a:cubicBezTo>
                  <a:pt x="0" y="279693"/>
                  <a:pt x="80670" y="360363"/>
                  <a:pt x="180182" y="360363"/>
                </a:cubicBezTo>
                <a:cubicBezTo>
                  <a:pt x="279693" y="360363"/>
                  <a:pt x="360363" y="279693"/>
                  <a:pt x="360363" y="180182"/>
                </a:cubicBezTo>
                <a:cubicBezTo>
                  <a:pt x="360363" y="80670"/>
                  <a:pt x="279693" y="0"/>
                  <a:pt x="180182" y="0"/>
                </a:cubicBezTo>
                <a:close/>
                <a:moveTo>
                  <a:pt x="139190" y="257209"/>
                </a:moveTo>
                <a:lnTo>
                  <a:pt x="139190" y="181333"/>
                </a:lnTo>
                <a:lnTo>
                  <a:pt x="172223" y="221623"/>
                </a:lnTo>
                <a:lnTo>
                  <a:pt x="187239" y="221623"/>
                </a:lnTo>
                <a:lnTo>
                  <a:pt x="221573" y="181583"/>
                </a:lnTo>
                <a:lnTo>
                  <a:pt x="221573" y="257209"/>
                </a:lnTo>
                <a:lnTo>
                  <a:pt x="255557" y="257209"/>
                </a:lnTo>
                <a:lnTo>
                  <a:pt x="255557" y="301354"/>
                </a:lnTo>
                <a:lnTo>
                  <a:pt x="104555" y="301354"/>
                </a:lnTo>
                <a:lnTo>
                  <a:pt x="104555" y="257209"/>
                </a:lnTo>
                <a:close/>
                <a:moveTo>
                  <a:pt x="299352" y="167118"/>
                </a:moveTo>
                <a:lnTo>
                  <a:pt x="255808" y="167118"/>
                </a:lnTo>
                <a:lnTo>
                  <a:pt x="255808" y="132433"/>
                </a:lnTo>
                <a:lnTo>
                  <a:pt x="221773" y="132433"/>
                </a:lnTo>
                <a:lnTo>
                  <a:pt x="179681" y="181633"/>
                </a:lnTo>
                <a:lnTo>
                  <a:pt x="139641" y="132433"/>
                </a:lnTo>
                <a:lnTo>
                  <a:pt x="104455" y="132433"/>
                </a:lnTo>
                <a:lnTo>
                  <a:pt x="104455" y="167168"/>
                </a:lnTo>
                <a:lnTo>
                  <a:pt x="61212" y="167168"/>
                </a:lnTo>
                <a:lnTo>
                  <a:pt x="61212" y="83834"/>
                </a:lnTo>
                <a:lnTo>
                  <a:pt x="299151" y="83834"/>
                </a:lnTo>
                <a:close/>
              </a:path>
            </a:pathLst>
          </a:custGeom>
          <a:solidFill>
            <a:srgbClr val="428FEC"/>
          </a:solidFill>
          <a:ln w="4895" cap="flat">
            <a:noFill/>
            <a:prstDash val="solid"/>
            <a:miter/>
          </a:ln>
        </p:spPr>
        <p:txBody>
          <a:bodyPr rtlCol="0" anchor="ctr"/>
          <a:lstStyle/>
          <a:p>
            <a:endParaRPr lang="en-US" sz="1350"/>
          </a:p>
        </p:txBody>
      </p:sp>
      <p:grpSp>
        <p:nvGrpSpPr>
          <p:cNvPr id="11" name="Group 10">
            <a:extLst>
              <a:ext uri="{FF2B5EF4-FFF2-40B4-BE49-F238E27FC236}">
                <a16:creationId xmlns:a16="http://schemas.microsoft.com/office/drawing/2014/main" id="{EC171F58-552B-FC43-A9C5-050C00292208}"/>
              </a:ext>
            </a:extLst>
          </p:cNvPr>
          <p:cNvGrpSpPr/>
          <p:nvPr/>
        </p:nvGrpSpPr>
        <p:grpSpPr>
          <a:xfrm rot="5400000">
            <a:off x="5329124" y="544982"/>
            <a:ext cx="4359859" cy="3269894"/>
            <a:chOff x="0" y="0"/>
            <a:chExt cx="4736592" cy="4736592"/>
          </a:xfrm>
        </p:grpSpPr>
        <p:sp>
          <p:nvSpPr>
            <p:cNvPr id="12" name="Freeform 11">
              <a:extLst>
                <a:ext uri="{FF2B5EF4-FFF2-40B4-BE49-F238E27FC236}">
                  <a16:creationId xmlns:a16="http://schemas.microsoft.com/office/drawing/2014/main" id="{85B9C005-655A-1744-87A2-D53648EDC66F}"/>
                </a:ext>
              </a:extLst>
            </p:cNvPr>
            <p:cNvSpPr/>
            <p:nvPr/>
          </p:nvSpPr>
          <p:spPr>
            <a:xfrm rot="5400000">
              <a:off x="0" y="0"/>
              <a:ext cx="4736592" cy="4736592"/>
            </a:xfrm>
            <a:custGeom>
              <a:avLst/>
              <a:gdLst>
                <a:gd name="connsiteX0" fmla="*/ 0 w 4736592"/>
                <a:gd name="connsiteY0" fmla="*/ 0 h 4736592"/>
                <a:gd name="connsiteX1" fmla="*/ 0 w 4736592"/>
                <a:gd name="connsiteY1" fmla="*/ 4736592 h 4736592"/>
                <a:gd name="connsiteX2" fmla="*/ 4736592 w 4736592"/>
                <a:gd name="connsiteY2" fmla="*/ 4736592 h 4736592"/>
                <a:gd name="connsiteX3" fmla="*/ 0 w 4736592"/>
                <a:gd name="connsiteY3" fmla="*/ 0 h 4736592"/>
              </a:gdLst>
              <a:ahLst/>
              <a:cxnLst>
                <a:cxn ang="0">
                  <a:pos x="connsiteX0" y="connsiteY0"/>
                </a:cxn>
                <a:cxn ang="0">
                  <a:pos x="connsiteX1" y="connsiteY1"/>
                </a:cxn>
                <a:cxn ang="0">
                  <a:pos x="connsiteX2" y="connsiteY2"/>
                </a:cxn>
                <a:cxn ang="0">
                  <a:pos x="connsiteX3" y="connsiteY3"/>
                </a:cxn>
              </a:cxnLst>
              <a:rect l="l" t="t" r="r" b="b"/>
              <a:pathLst>
                <a:path w="4736592" h="4736592">
                  <a:moveTo>
                    <a:pt x="0" y="0"/>
                  </a:moveTo>
                  <a:lnTo>
                    <a:pt x="0" y="4736592"/>
                  </a:lnTo>
                  <a:lnTo>
                    <a:pt x="4736592" y="4736592"/>
                  </a:lnTo>
                  <a:cubicBezTo>
                    <a:pt x="4736592" y="2120634"/>
                    <a:pt x="2615958" y="0"/>
                    <a:pt x="0" y="0"/>
                  </a:cubicBezTo>
                </a:path>
              </a:pathLst>
            </a:custGeom>
            <a:solidFill>
              <a:srgbClr val="D9E8FC"/>
            </a:solidFill>
            <a:ln w="4383" cap="flat">
              <a:noFill/>
              <a:prstDash val="solid"/>
              <a:miter/>
            </a:ln>
          </p:spPr>
          <p:txBody>
            <a:bodyPr rtlCol="0" anchor="ctr"/>
            <a:lstStyle/>
            <a:p>
              <a:endParaRPr lang="en-US" sz="1350"/>
            </a:p>
          </p:txBody>
        </p:sp>
        <p:sp>
          <p:nvSpPr>
            <p:cNvPr id="13" name="Freeform 12">
              <a:extLst>
                <a:ext uri="{FF2B5EF4-FFF2-40B4-BE49-F238E27FC236}">
                  <a16:creationId xmlns:a16="http://schemas.microsoft.com/office/drawing/2014/main" id="{ADE4E2B3-6D8E-7E4E-B430-1777A4B0730E}"/>
                </a:ext>
              </a:extLst>
            </p:cNvPr>
            <p:cNvSpPr/>
            <p:nvPr/>
          </p:nvSpPr>
          <p:spPr>
            <a:xfrm rot="5400000">
              <a:off x="0" y="0"/>
              <a:ext cx="3157728" cy="3157728"/>
            </a:xfrm>
            <a:custGeom>
              <a:avLst/>
              <a:gdLst>
                <a:gd name="connsiteX0" fmla="*/ 0 w 3157728"/>
                <a:gd name="connsiteY0" fmla="*/ 0 h 3157728"/>
                <a:gd name="connsiteX1" fmla="*/ 0 w 3157728"/>
                <a:gd name="connsiteY1" fmla="*/ 3157728 h 3157728"/>
                <a:gd name="connsiteX2" fmla="*/ 3157728 w 3157728"/>
                <a:gd name="connsiteY2" fmla="*/ 3157728 h 3157728"/>
                <a:gd name="connsiteX3" fmla="*/ 0 w 3157728"/>
                <a:gd name="connsiteY3" fmla="*/ 0 h 3157728"/>
              </a:gdLst>
              <a:ahLst/>
              <a:cxnLst>
                <a:cxn ang="0">
                  <a:pos x="connsiteX0" y="connsiteY0"/>
                </a:cxn>
                <a:cxn ang="0">
                  <a:pos x="connsiteX1" y="connsiteY1"/>
                </a:cxn>
                <a:cxn ang="0">
                  <a:pos x="connsiteX2" y="connsiteY2"/>
                </a:cxn>
                <a:cxn ang="0">
                  <a:pos x="connsiteX3" y="connsiteY3"/>
                </a:cxn>
              </a:cxnLst>
              <a:rect l="l" t="t" r="r" b="b"/>
              <a:pathLst>
                <a:path w="3157728" h="3157728">
                  <a:moveTo>
                    <a:pt x="0" y="0"/>
                  </a:moveTo>
                  <a:lnTo>
                    <a:pt x="0" y="3157728"/>
                  </a:lnTo>
                  <a:lnTo>
                    <a:pt x="3157728" y="3157728"/>
                  </a:lnTo>
                  <a:cubicBezTo>
                    <a:pt x="3157728" y="1413741"/>
                    <a:pt x="1743987" y="0"/>
                    <a:pt x="0" y="0"/>
                  </a:cubicBezTo>
                </a:path>
              </a:pathLst>
            </a:custGeom>
            <a:solidFill>
              <a:srgbClr val="E3EDFC"/>
            </a:solidFill>
            <a:ln w="4383" cap="flat">
              <a:noFill/>
              <a:prstDash val="solid"/>
              <a:miter/>
            </a:ln>
          </p:spPr>
          <p:txBody>
            <a:bodyPr rtlCol="0" anchor="ctr"/>
            <a:lstStyle/>
            <a:p>
              <a:endParaRPr lang="en-US" sz="1350"/>
            </a:p>
          </p:txBody>
        </p:sp>
        <p:sp>
          <p:nvSpPr>
            <p:cNvPr id="14" name="Freeform 13">
              <a:extLst>
                <a:ext uri="{FF2B5EF4-FFF2-40B4-BE49-F238E27FC236}">
                  <a16:creationId xmlns:a16="http://schemas.microsoft.com/office/drawing/2014/main" id="{8CFFBDD0-BCEF-6C42-8DE2-61706C2D0211}"/>
                </a:ext>
              </a:extLst>
            </p:cNvPr>
            <p:cNvSpPr/>
            <p:nvPr/>
          </p:nvSpPr>
          <p:spPr>
            <a:xfrm rot="5400000">
              <a:off x="0" y="0"/>
              <a:ext cx="1578864" cy="1578864"/>
            </a:xfrm>
            <a:custGeom>
              <a:avLst/>
              <a:gdLst>
                <a:gd name="connsiteX0" fmla="*/ 0 w 1578864"/>
                <a:gd name="connsiteY0" fmla="*/ 0 h 1578864"/>
                <a:gd name="connsiteX1" fmla="*/ 0 w 1578864"/>
                <a:gd name="connsiteY1" fmla="*/ 1578864 h 1578864"/>
                <a:gd name="connsiteX2" fmla="*/ 1578864 w 1578864"/>
                <a:gd name="connsiteY2" fmla="*/ 1578864 h 1578864"/>
                <a:gd name="connsiteX3" fmla="*/ 0 w 1578864"/>
                <a:gd name="connsiteY3" fmla="*/ 0 h 1578864"/>
              </a:gdLst>
              <a:ahLst/>
              <a:cxnLst>
                <a:cxn ang="0">
                  <a:pos x="connsiteX0" y="connsiteY0"/>
                </a:cxn>
                <a:cxn ang="0">
                  <a:pos x="connsiteX1" y="connsiteY1"/>
                </a:cxn>
                <a:cxn ang="0">
                  <a:pos x="connsiteX2" y="connsiteY2"/>
                </a:cxn>
                <a:cxn ang="0">
                  <a:pos x="connsiteX3" y="connsiteY3"/>
                </a:cxn>
              </a:cxnLst>
              <a:rect l="l" t="t" r="r" b="b"/>
              <a:pathLst>
                <a:path w="1578864" h="1578864">
                  <a:moveTo>
                    <a:pt x="0" y="0"/>
                  </a:moveTo>
                  <a:lnTo>
                    <a:pt x="0" y="1578864"/>
                  </a:lnTo>
                  <a:lnTo>
                    <a:pt x="1578864" y="1578864"/>
                  </a:lnTo>
                  <a:cubicBezTo>
                    <a:pt x="1578864" y="706892"/>
                    <a:pt x="871972" y="0"/>
                    <a:pt x="0" y="0"/>
                  </a:cubicBezTo>
                </a:path>
              </a:pathLst>
            </a:custGeom>
            <a:solidFill>
              <a:srgbClr val="EDF5FC"/>
            </a:solidFill>
            <a:ln w="4383" cap="flat">
              <a:noFill/>
              <a:prstDash val="solid"/>
              <a:miter/>
            </a:ln>
          </p:spPr>
          <p:txBody>
            <a:bodyPr rtlCol="0" anchor="ctr"/>
            <a:lstStyle/>
            <a:p>
              <a:endParaRPr lang="en-US" sz="1350"/>
            </a:p>
          </p:txBody>
        </p:sp>
      </p:grpSp>
      <p:sp>
        <p:nvSpPr>
          <p:cNvPr id="6" name="Text Placeholder 15">
            <a:extLst>
              <a:ext uri="{FF2B5EF4-FFF2-40B4-BE49-F238E27FC236}">
                <a16:creationId xmlns:a16="http://schemas.microsoft.com/office/drawing/2014/main" id="{9F0A0F69-A84E-D84F-AF60-417A2CFB335B}"/>
              </a:ext>
            </a:extLst>
          </p:cNvPr>
          <p:cNvSpPr>
            <a:spLocks noGrp="1"/>
          </p:cNvSpPr>
          <p:nvPr>
            <p:ph type="body" sz="quarter" idx="19" hasCustomPrompt="1"/>
          </p:nvPr>
        </p:nvSpPr>
        <p:spPr>
          <a:xfrm>
            <a:off x="1109663" y="1254125"/>
            <a:ext cx="5242322" cy="5088774"/>
          </a:xfrm>
        </p:spPr>
        <p:txBody>
          <a:bodyPr tIns="0" bIns="1280160" anchor="ctr" anchorCtr="0"/>
          <a:lstStyle>
            <a:lvl1pPr>
              <a:spcAft>
                <a:spcPts val="900"/>
              </a:spcAft>
              <a:buFontTx/>
              <a:buNone/>
              <a:defRPr sz="2550" b="0" i="0" cap="none" baseline="0">
                <a:solidFill>
                  <a:srgbClr val="0047C7"/>
                </a:solidFill>
                <a:latin typeface="+mn-lt"/>
                <a:ea typeface="Roboto" panose="02000000000000000000" pitchFamily="2" charset="0"/>
                <a:cs typeface="Verdana" panose="020B0604030504040204" pitchFamily="34" charset="0"/>
              </a:defRPr>
            </a:lvl1pPr>
            <a:lvl2pPr marL="0" indent="0">
              <a:spcAft>
                <a:spcPts val="900"/>
              </a:spcAft>
              <a:buClr>
                <a:srgbClr val="0047C7"/>
              </a:buClr>
              <a:buFontTx/>
              <a:buNone/>
              <a:defRPr sz="2550" b="0" i="1" cap="none" baseline="0">
                <a:solidFill>
                  <a:srgbClr val="0047C7"/>
                </a:solidFill>
                <a:latin typeface="+mn-lt"/>
                <a:ea typeface="Roboto" panose="02000000000000000000" pitchFamily="2" charset="0"/>
                <a:cs typeface="Verdana" panose="020B0604030504040204" pitchFamily="34" charset="0"/>
              </a:defRPr>
            </a:lvl2pPr>
            <a:lvl3pPr marL="214313" indent="-214313">
              <a:spcAft>
                <a:spcPts val="0"/>
              </a:spcAft>
              <a:buClr>
                <a:srgbClr val="0047C7"/>
              </a:buClr>
              <a:buFont typeface="System Font Regular"/>
              <a:buChar char="–"/>
              <a:defRPr sz="1350" b="0" i="0" cap="none" baseline="0">
                <a:solidFill>
                  <a:srgbClr val="0047C7"/>
                </a:solidFill>
                <a:latin typeface="+mn-lt"/>
                <a:ea typeface="Roboto" panose="02000000000000000000" pitchFamily="2" charset="0"/>
                <a:cs typeface="Verdana" panose="020B0604030504040204" pitchFamily="34" charset="0"/>
              </a:defRPr>
            </a:lvl3pPr>
            <a:lvl4pPr marL="0" indent="0">
              <a:spcAft>
                <a:spcPts val="0"/>
              </a:spcAft>
              <a:buFontTx/>
              <a:buNone/>
              <a:defRPr sz="1350" b="0" i="0" cap="none" baseline="0">
                <a:solidFill>
                  <a:srgbClr val="0047C7"/>
                </a:solidFill>
                <a:latin typeface="+mn-lt"/>
                <a:ea typeface="Roboto" panose="02000000000000000000" pitchFamily="2" charset="0"/>
                <a:cs typeface="Verdana" panose="020B0604030504040204" pitchFamily="34" charset="0"/>
              </a:defRPr>
            </a:lvl4pPr>
            <a:lvl5pPr marL="0" indent="0">
              <a:spcAft>
                <a:spcPts val="0"/>
              </a:spcAft>
              <a:buFontTx/>
              <a:buNone/>
              <a:defRPr sz="1350" b="0" i="0" cap="none" baseline="0">
                <a:solidFill>
                  <a:srgbClr val="0047C7"/>
                </a:solidFill>
                <a:latin typeface="+mn-lt"/>
                <a:ea typeface="Roboto" panose="02000000000000000000" pitchFamily="2" charset="0"/>
                <a:cs typeface="Verdana" panose="020B0604030504040204" pitchFamily="34" charset="0"/>
              </a:defRPr>
            </a:lvl5pPr>
            <a:lvl6pPr marL="0" indent="0">
              <a:spcAft>
                <a:spcPts val="0"/>
              </a:spcAft>
              <a:buFontTx/>
              <a:buNone/>
              <a:defRPr sz="1350" b="0" i="0" cap="none" baseline="0">
                <a:solidFill>
                  <a:srgbClr val="0047C7"/>
                </a:solidFill>
                <a:latin typeface="+mn-lt"/>
                <a:ea typeface="Roboto" panose="02000000000000000000" pitchFamily="2" charset="0"/>
                <a:cs typeface="Verdana" panose="020B0604030504040204" pitchFamily="34" charset="0"/>
              </a:defRPr>
            </a:lvl6pPr>
            <a:lvl7pPr marL="0" indent="0">
              <a:spcAft>
                <a:spcPts val="0"/>
              </a:spcAft>
              <a:buFontTx/>
              <a:buNone/>
              <a:defRPr sz="1350" b="0" i="0" cap="none" baseline="0">
                <a:solidFill>
                  <a:srgbClr val="0047C7"/>
                </a:solidFill>
                <a:latin typeface="+mn-lt"/>
                <a:ea typeface="Roboto" panose="02000000000000000000" pitchFamily="2" charset="0"/>
                <a:cs typeface="Verdana" panose="020B0604030504040204" pitchFamily="34" charset="0"/>
              </a:defRPr>
            </a:lvl7pPr>
            <a:lvl8pPr marL="0" indent="0">
              <a:spcAft>
                <a:spcPts val="0"/>
              </a:spcAft>
              <a:buFontTx/>
              <a:buNone/>
              <a:defRPr sz="1350" b="0" i="0" cap="none" baseline="0">
                <a:solidFill>
                  <a:srgbClr val="0047C7"/>
                </a:solidFill>
                <a:latin typeface="+mn-lt"/>
                <a:ea typeface="Roboto" panose="02000000000000000000" pitchFamily="2" charset="0"/>
                <a:cs typeface="Verdana" panose="020B0604030504040204" pitchFamily="34" charset="0"/>
              </a:defRPr>
            </a:lvl8pPr>
            <a:lvl9pPr marL="0" indent="0">
              <a:spcAft>
                <a:spcPts val="0"/>
              </a:spcAft>
              <a:buFontTx/>
              <a:buNone/>
              <a:defRPr sz="1350" b="0" i="0" cap="none" baseline="0">
                <a:solidFill>
                  <a:srgbClr val="0047C7"/>
                </a:solidFill>
                <a:latin typeface="+mn-lt"/>
                <a:ea typeface="Roboto" panose="02000000000000000000" pitchFamily="2" charset="0"/>
                <a:cs typeface="Verdana" panose="020B0604030504040204" pitchFamily="34" charset="0"/>
              </a:defRPr>
            </a:lvl9pPr>
          </a:lstStyle>
          <a:p>
            <a:pPr lvl="0"/>
            <a:r>
              <a:rPr lang="en-US"/>
              <a:t>Quote or Callout</a:t>
            </a:r>
          </a:p>
        </p:txBody>
      </p:sp>
    </p:spTree>
    <p:extLst>
      <p:ext uri="{BB962C8B-B14F-4D97-AF65-F5344CB8AC3E}">
        <p14:creationId xmlns:p14="http://schemas.microsoft.com/office/powerpoint/2010/main" val="359933783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content video">
    <p:bg>
      <p:bgPr>
        <a:solidFill>
          <a:schemeClr val="tx1"/>
        </a:solidFill>
        <a:effectLst/>
      </p:bgPr>
    </p:bg>
    <p:spTree>
      <p:nvGrpSpPr>
        <p:cNvPr id="1" name=""/>
        <p:cNvGrpSpPr/>
        <p:nvPr/>
      </p:nvGrpSpPr>
      <p:grpSpPr>
        <a:xfrm>
          <a:off x="0" y="0"/>
          <a:ext cx="0" cy="0"/>
          <a:chOff x="0" y="0"/>
          <a:chExt cx="0" cy="0"/>
        </a:xfrm>
      </p:grpSpPr>
      <p:sp>
        <p:nvSpPr>
          <p:cNvPr id="3" name="Media Placeholder 2"/>
          <p:cNvSpPr>
            <a:spLocks noGrp="1"/>
          </p:cNvSpPr>
          <p:nvPr>
            <p:ph type="media" sz="quarter" idx="10"/>
          </p:nvPr>
        </p:nvSpPr>
        <p:spPr>
          <a:xfrm>
            <a:off x="0" y="0"/>
            <a:ext cx="9144000" cy="6858000"/>
          </a:xfrm>
          <a:solidFill>
            <a:schemeClr val="tx1"/>
          </a:solidFill>
        </p:spPr>
        <p:txBody>
          <a:bodyPr tIns="731520" anchor="ctr" anchorCtr="0"/>
          <a:lstStyle>
            <a:lvl1pPr algn="ctr">
              <a:defRPr sz="1500" b="0">
                <a:solidFill>
                  <a:schemeClr val="bg2"/>
                </a:solidFill>
              </a:defRPr>
            </a:lvl1pPr>
          </a:lstStyle>
          <a:p>
            <a:r>
              <a:rPr lang="en-US"/>
              <a:t>Click icon to add media</a:t>
            </a:r>
            <a:endParaRPr lang="en-US" dirty="0"/>
          </a:p>
        </p:txBody>
      </p:sp>
    </p:spTree>
    <p:extLst>
      <p:ext uri="{BB962C8B-B14F-4D97-AF65-F5344CB8AC3E}">
        <p14:creationId xmlns:p14="http://schemas.microsoft.com/office/powerpoint/2010/main" val="2490037511"/>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cSld name="cover_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9">
            <a:extLst>
              <a:ext uri="{FF2B5EF4-FFF2-40B4-BE49-F238E27FC236}">
                <a16:creationId xmlns:a16="http://schemas.microsoft.com/office/drawing/2014/main" id="{0A40E515-04CD-C14F-A916-E1B992979F49}"/>
              </a:ext>
            </a:extLst>
          </p:cNvPr>
          <p:cNvSpPr>
            <a:spLocks noGrp="1"/>
          </p:cNvSpPr>
          <p:nvPr>
            <p:ph type="title"/>
          </p:nvPr>
        </p:nvSpPr>
        <p:spPr>
          <a:xfrm>
            <a:off x="348853" y="2555420"/>
            <a:ext cx="4519613" cy="1897917"/>
          </a:xfrm>
        </p:spPr>
        <p:txBody>
          <a:bodyPr tIns="0" rIns="0" bIns="0" anchor="b" anchorCtr="0"/>
          <a:lstStyle>
            <a:lvl1pPr>
              <a:lnSpc>
                <a:spcPct val="92000"/>
              </a:lnSpc>
              <a:defRPr sz="3300" b="0">
                <a:solidFill>
                  <a:schemeClr val="bg1"/>
                </a:solidFill>
              </a:defRPr>
            </a:lvl1pPr>
          </a:lstStyle>
          <a:p>
            <a:r>
              <a:rPr lang="en-US"/>
              <a:t>Click to edit Master title style</a:t>
            </a:r>
            <a:endParaRPr lang="en-US" dirty="0"/>
          </a:p>
        </p:txBody>
      </p:sp>
      <p:sp>
        <p:nvSpPr>
          <p:cNvPr id="12" name="Text Placeholder 15">
            <a:extLst>
              <a:ext uri="{FF2B5EF4-FFF2-40B4-BE49-F238E27FC236}">
                <a16:creationId xmlns:a16="http://schemas.microsoft.com/office/drawing/2014/main" id="{097141F5-A733-1943-A651-93DADBFA66B0}"/>
              </a:ext>
            </a:extLst>
          </p:cNvPr>
          <p:cNvSpPr>
            <a:spLocks noGrp="1"/>
          </p:cNvSpPr>
          <p:nvPr>
            <p:ph type="body" sz="quarter" idx="19" hasCustomPrompt="1"/>
          </p:nvPr>
        </p:nvSpPr>
        <p:spPr>
          <a:xfrm>
            <a:off x="348853" y="4453336"/>
            <a:ext cx="4519613" cy="592504"/>
          </a:xfrm>
        </p:spPr>
        <p:txBody>
          <a:bodyPr tIns="91440" bIns="0" anchor="t" anchorCtr="0"/>
          <a:lstStyle>
            <a:lvl1pPr>
              <a:spcAft>
                <a:spcPts val="0"/>
              </a:spcAft>
              <a:buFontTx/>
              <a:buNone/>
              <a:defRPr sz="1200" b="0" i="0" cap="none" baseline="0">
                <a:solidFill>
                  <a:schemeClr val="bg1"/>
                </a:solidFill>
                <a:latin typeface="+mn-lt"/>
                <a:ea typeface="Roboto" panose="02000000000000000000" pitchFamily="2" charset="0"/>
                <a:cs typeface="Verdana" panose="020B0604030504040204" pitchFamily="34" charset="0"/>
              </a:defRPr>
            </a:lvl1pPr>
            <a:lvl2pPr>
              <a:spcAft>
                <a:spcPts val="0"/>
              </a:spcAft>
              <a:buFontTx/>
              <a:buNone/>
              <a:defRPr sz="1200" b="0" i="0" cap="none" baseline="0">
                <a:solidFill>
                  <a:schemeClr val="bg1"/>
                </a:solidFill>
                <a:latin typeface="+mn-lt"/>
                <a:ea typeface="Roboto" panose="02000000000000000000" pitchFamily="2" charset="0"/>
                <a:cs typeface="Verdana" panose="020B0604030504040204" pitchFamily="34" charset="0"/>
              </a:defRPr>
            </a:lvl2pPr>
            <a:lvl3pPr marL="0" indent="0">
              <a:spcAft>
                <a:spcPts val="0"/>
              </a:spcAft>
              <a:buFontTx/>
              <a:buNone/>
              <a:defRPr sz="1200" b="0" i="0" cap="none" baseline="0">
                <a:solidFill>
                  <a:schemeClr val="bg1"/>
                </a:solidFill>
                <a:latin typeface="+mn-lt"/>
                <a:ea typeface="Roboto" panose="02000000000000000000" pitchFamily="2" charset="0"/>
                <a:cs typeface="Verdana" panose="020B0604030504040204" pitchFamily="34" charset="0"/>
              </a:defRPr>
            </a:lvl3pPr>
            <a:lvl4pPr marL="0" indent="0">
              <a:spcAft>
                <a:spcPts val="0"/>
              </a:spcAft>
              <a:buFontTx/>
              <a:buNone/>
              <a:defRPr sz="1200" b="0" i="0" cap="none" baseline="0">
                <a:solidFill>
                  <a:schemeClr val="bg1"/>
                </a:solidFill>
                <a:latin typeface="+mn-lt"/>
                <a:ea typeface="Roboto" panose="02000000000000000000" pitchFamily="2" charset="0"/>
                <a:cs typeface="Verdana" panose="020B0604030504040204" pitchFamily="34" charset="0"/>
              </a:defRPr>
            </a:lvl4pPr>
            <a:lvl5pPr marL="0" indent="0">
              <a:spcAft>
                <a:spcPts val="0"/>
              </a:spcAft>
              <a:buFontTx/>
              <a:buNone/>
              <a:defRPr sz="1200" b="0" i="0" cap="none" baseline="0">
                <a:solidFill>
                  <a:schemeClr val="bg1"/>
                </a:solidFill>
                <a:latin typeface="+mn-lt"/>
                <a:ea typeface="Roboto" panose="02000000000000000000" pitchFamily="2" charset="0"/>
                <a:cs typeface="Verdana" panose="020B0604030504040204" pitchFamily="34" charset="0"/>
              </a:defRPr>
            </a:lvl5pPr>
            <a:lvl6pPr marL="0" indent="0">
              <a:spcAft>
                <a:spcPts val="0"/>
              </a:spcAft>
              <a:buFontTx/>
              <a:buNone/>
              <a:defRPr sz="1200" b="0" i="0" cap="none" baseline="0">
                <a:solidFill>
                  <a:schemeClr val="bg1"/>
                </a:solidFill>
                <a:latin typeface="+mn-lt"/>
                <a:ea typeface="Roboto" panose="02000000000000000000" pitchFamily="2" charset="0"/>
                <a:cs typeface="Verdana" panose="020B0604030504040204" pitchFamily="34" charset="0"/>
              </a:defRPr>
            </a:lvl6pPr>
            <a:lvl7pPr marL="0" indent="0">
              <a:spcAft>
                <a:spcPts val="0"/>
              </a:spcAft>
              <a:buFontTx/>
              <a:buNone/>
              <a:defRPr sz="1200" b="0" i="0" cap="none" baseline="0">
                <a:solidFill>
                  <a:schemeClr val="bg1"/>
                </a:solidFill>
                <a:latin typeface="+mn-lt"/>
                <a:ea typeface="Roboto" panose="02000000000000000000" pitchFamily="2" charset="0"/>
                <a:cs typeface="Verdana" panose="020B0604030504040204" pitchFamily="34" charset="0"/>
              </a:defRPr>
            </a:lvl7pPr>
            <a:lvl8pPr marL="0" indent="0">
              <a:spcAft>
                <a:spcPts val="0"/>
              </a:spcAft>
              <a:buFontTx/>
              <a:buNone/>
              <a:defRPr sz="1200" b="0" i="0" cap="none" baseline="0">
                <a:solidFill>
                  <a:schemeClr val="bg1"/>
                </a:solidFill>
                <a:latin typeface="+mn-lt"/>
                <a:ea typeface="Roboto" panose="02000000000000000000" pitchFamily="2" charset="0"/>
                <a:cs typeface="Verdana" panose="020B0604030504040204" pitchFamily="34" charset="0"/>
              </a:defRPr>
            </a:lvl8pPr>
            <a:lvl9pPr marL="0" indent="0">
              <a:spcAft>
                <a:spcPts val="0"/>
              </a:spcAft>
              <a:buFontTx/>
              <a:buNone/>
              <a:defRPr sz="1200" b="0" i="0" cap="none" baseline="0">
                <a:solidFill>
                  <a:schemeClr val="bg1"/>
                </a:solidFill>
                <a:latin typeface="+mn-lt"/>
                <a:ea typeface="Roboto" panose="02000000000000000000" pitchFamily="2" charset="0"/>
                <a:cs typeface="Verdana" panose="020B0604030504040204" pitchFamily="34" charset="0"/>
              </a:defRPr>
            </a:lvl9pPr>
          </a:lstStyle>
          <a:p>
            <a:pPr lvl="0"/>
            <a:r>
              <a:rPr lang="en-US"/>
              <a:t>Subhead</a:t>
            </a:r>
          </a:p>
        </p:txBody>
      </p:sp>
      <p:sp>
        <p:nvSpPr>
          <p:cNvPr id="7" name="Date Placeholder 6">
            <a:extLst>
              <a:ext uri="{FF2B5EF4-FFF2-40B4-BE49-F238E27FC236}">
                <a16:creationId xmlns:a16="http://schemas.microsoft.com/office/drawing/2014/main" id="{F1FDC329-725F-504E-A193-47ADCC26AD4C}"/>
              </a:ext>
            </a:extLst>
          </p:cNvPr>
          <p:cNvSpPr>
            <a:spLocks noGrp="1"/>
          </p:cNvSpPr>
          <p:nvPr>
            <p:ph type="dt" sz="half" idx="21"/>
          </p:nvPr>
        </p:nvSpPr>
        <p:spPr>
          <a:xfrm>
            <a:off x="348853" y="5045841"/>
            <a:ext cx="4519611" cy="329563"/>
          </a:xfrm>
          <a:prstGeom prst="rect">
            <a:avLst/>
          </a:prstGeom>
        </p:spPr>
        <p:txBody>
          <a:bodyPr lIns="0" tIns="91440" rIns="0" bIns="0" anchor="t" anchorCtr="0"/>
          <a:lstStyle>
            <a:lvl1pPr>
              <a:defRPr sz="750">
                <a:solidFill>
                  <a:schemeClr val="bg1"/>
                </a:solidFill>
              </a:defRPr>
            </a:lvl1pPr>
            <a:lvl2pPr>
              <a:defRPr sz="750">
                <a:solidFill>
                  <a:schemeClr val="bg1"/>
                </a:solidFill>
              </a:defRPr>
            </a:lvl2pPr>
            <a:lvl3pPr>
              <a:defRPr sz="750">
                <a:solidFill>
                  <a:schemeClr val="bg1"/>
                </a:solidFill>
              </a:defRPr>
            </a:lvl3pPr>
            <a:lvl4pPr>
              <a:defRPr sz="750">
                <a:solidFill>
                  <a:schemeClr val="bg1"/>
                </a:solidFill>
              </a:defRPr>
            </a:lvl4pPr>
            <a:lvl5pPr>
              <a:defRPr sz="750">
                <a:solidFill>
                  <a:schemeClr val="bg1"/>
                </a:solidFill>
              </a:defRPr>
            </a:lvl5pPr>
            <a:lvl6pPr>
              <a:defRPr sz="750">
                <a:solidFill>
                  <a:schemeClr val="bg1"/>
                </a:solidFill>
              </a:defRPr>
            </a:lvl6pPr>
            <a:lvl7pPr>
              <a:defRPr sz="750">
                <a:solidFill>
                  <a:schemeClr val="bg1"/>
                </a:solidFill>
              </a:defRPr>
            </a:lvl7pPr>
            <a:lvl8pPr>
              <a:defRPr sz="750">
                <a:solidFill>
                  <a:schemeClr val="bg1"/>
                </a:solidFill>
              </a:defRPr>
            </a:lvl8pPr>
            <a:lvl9pPr marL="0">
              <a:defRPr sz="750">
                <a:solidFill>
                  <a:schemeClr val="bg1"/>
                </a:solidFill>
              </a:defRPr>
            </a:lvl9pPr>
          </a:lstStyle>
          <a:p>
            <a:fld id="{5BCAD085-E8A6-8845-BD4E-CB4CCA059FC4}" type="datetimeFigureOut">
              <a:rPr lang="en-US" smtClean="0"/>
              <a:t>6/24/2025</a:t>
            </a:fld>
            <a:endParaRPr lang="en-US"/>
          </a:p>
        </p:txBody>
      </p:sp>
      <p:grpSp>
        <p:nvGrpSpPr>
          <p:cNvPr id="8" name="Group 7">
            <a:extLst>
              <a:ext uri="{FF2B5EF4-FFF2-40B4-BE49-F238E27FC236}">
                <a16:creationId xmlns:a16="http://schemas.microsoft.com/office/drawing/2014/main" id="{A9791EB9-DE86-7A4D-9B7E-C9DECD9010E5}"/>
              </a:ext>
            </a:extLst>
          </p:cNvPr>
          <p:cNvGrpSpPr/>
          <p:nvPr/>
        </p:nvGrpSpPr>
        <p:grpSpPr>
          <a:xfrm>
            <a:off x="4661452" y="881270"/>
            <a:ext cx="4482548" cy="5976730"/>
            <a:chOff x="6215270" y="881270"/>
            <a:chExt cx="5976730" cy="5976730"/>
          </a:xfrm>
        </p:grpSpPr>
        <p:sp>
          <p:nvSpPr>
            <p:cNvPr id="9" name="Freeform 8">
              <a:extLst>
                <a:ext uri="{FF2B5EF4-FFF2-40B4-BE49-F238E27FC236}">
                  <a16:creationId xmlns:a16="http://schemas.microsoft.com/office/drawing/2014/main" id="{EF0059A3-098E-2A4D-AB20-3B2AB9FD8397}"/>
                </a:ext>
              </a:extLst>
            </p:cNvPr>
            <p:cNvSpPr/>
            <p:nvPr/>
          </p:nvSpPr>
          <p:spPr>
            <a:xfrm rot="16200000">
              <a:off x="6215270" y="881270"/>
              <a:ext cx="5976730" cy="5976730"/>
            </a:xfrm>
            <a:custGeom>
              <a:avLst/>
              <a:gdLst>
                <a:gd name="connsiteX0" fmla="*/ 0 w 5976730"/>
                <a:gd name="connsiteY0" fmla="*/ 0 h 5976730"/>
                <a:gd name="connsiteX1" fmla="*/ 0 w 5976730"/>
                <a:gd name="connsiteY1" fmla="*/ 5976730 h 5976730"/>
                <a:gd name="connsiteX2" fmla="*/ 5976730 w 5976730"/>
                <a:gd name="connsiteY2" fmla="*/ 5976730 h 5976730"/>
                <a:gd name="connsiteX3" fmla="*/ 0 w 5976730"/>
                <a:gd name="connsiteY3" fmla="*/ 0 h 5976730"/>
              </a:gdLst>
              <a:ahLst/>
              <a:cxnLst>
                <a:cxn ang="0">
                  <a:pos x="connsiteX0" y="connsiteY0"/>
                </a:cxn>
                <a:cxn ang="0">
                  <a:pos x="connsiteX1" y="connsiteY1"/>
                </a:cxn>
                <a:cxn ang="0">
                  <a:pos x="connsiteX2" y="connsiteY2"/>
                </a:cxn>
                <a:cxn ang="0">
                  <a:pos x="connsiteX3" y="connsiteY3"/>
                </a:cxn>
              </a:cxnLst>
              <a:rect l="l" t="t" r="r" b="b"/>
              <a:pathLst>
                <a:path w="5976730" h="5976730">
                  <a:moveTo>
                    <a:pt x="0" y="0"/>
                  </a:moveTo>
                  <a:lnTo>
                    <a:pt x="0" y="5976730"/>
                  </a:lnTo>
                  <a:lnTo>
                    <a:pt x="5976730" y="5976730"/>
                  </a:lnTo>
                  <a:cubicBezTo>
                    <a:pt x="5976730" y="2675860"/>
                    <a:pt x="3300870" y="0"/>
                    <a:pt x="0" y="0"/>
                  </a:cubicBezTo>
                </a:path>
              </a:pathLst>
            </a:custGeom>
            <a:solidFill>
              <a:srgbClr val="0047C7"/>
            </a:solidFill>
            <a:ln w="5530" cap="flat">
              <a:noFill/>
              <a:prstDash val="solid"/>
              <a:miter/>
            </a:ln>
          </p:spPr>
          <p:txBody>
            <a:bodyPr rtlCol="0" anchor="ctr"/>
            <a:lstStyle/>
            <a:p>
              <a:endParaRPr lang="en-US" sz="1350"/>
            </a:p>
          </p:txBody>
        </p:sp>
        <p:sp>
          <p:nvSpPr>
            <p:cNvPr id="10" name="Freeform 9">
              <a:extLst>
                <a:ext uri="{FF2B5EF4-FFF2-40B4-BE49-F238E27FC236}">
                  <a16:creationId xmlns:a16="http://schemas.microsoft.com/office/drawing/2014/main" id="{FCA050D5-7FFE-9046-8DAA-9F4C736F7FD0}"/>
                </a:ext>
              </a:extLst>
            </p:cNvPr>
            <p:cNvSpPr/>
            <p:nvPr/>
          </p:nvSpPr>
          <p:spPr>
            <a:xfrm rot="16200000">
              <a:off x="8207513" y="2873514"/>
              <a:ext cx="3984486" cy="3984486"/>
            </a:xfrm>
            <a:custGeom>
              <a:avLst/>
              <a:gdLst>
                <a:gd name="connsiteX0" fmla="*/ 0 w 3984486"/>
                <a:gd name="connsiteY0" fmla="*/ 0 h 3984486"/>
                <a:gd name="connsiteX1" fmla="*/ 0 w 3984486"/>
                <a:gd name="connsiteY1" fmla="*/ 3984487 h 3984486"/>
                <a:gd name="connsiteX2" fmla="*/ 3984487 w 3984486"/>
                <a:gd name="connsiteY2" fmla="*/ 3984487 h 3984486"/>
                <a:gd name="connsiteX3" fmla="*/ 0 w 3984486"/>
                <a:gd name="connsiteY3" fmla="*/ 0 h 3984486"/>
              </a:gdLst>
              <a:ahLst/>
              <a:cxnLst>
                <a:cxn ang="0">
                  <a:pos x="connsiteX0" y="connsiteY0"/>
                </a:cxn>
                <a:cxn ang="0">
                  <a:pos x="connsiteX1" y="connsiteY1"/>
                </a:cxn>
                <a:cxn ang="0">
                  <a:pos x="connsiteX2" y="connsiteY2"/>
                </a:cxn>
                <a:cxn ang="0">
                  <a:pos x="connsiteX3" y="connsiteY3"/>
                </a:cxn>
              </a:cxnLst>
              <a:rect l="l" t="t" r="r" b="b"/>
              <a:pathLst>
                <a:path w="3984486" h="3984486">
                  <a:moveTo>
                    <a:pt x="0" y="0"/>
                  </a:moveTo>
                  <a:lnTo>
                    <a:pt x="0" y="3984487"/>
                  </a:lnTo>
                  <a:lnTo>
                    <a:pt x="3984487" y="3984487"/>
                  </a:lnTo>
                  <a:cubicBezTo>
                    <a:pt x="3984487" y="1783888"/>
                    <a:pt x="2200599" y="0"/>
                    <a:pt x="0" y="0"/>
                  </a:cubicBezTo>
                </a:path>
              </a:pathLst>
            </a:custGeom>
            <a:solidFill>
              <a:srgbClr val="428FEC"/>
            </a:solidFill>
            <a:ln w="5530" cap="flat">
              <a:noFill/>
              <a:prstDash val="solid"/>
              <a:miter/>
            </a:ln>
          </p:spPr>
          <p:txBody>
            <a:bodyPr rtlCol="0" anchor="ctr"/>
            <a:lstStyle/>
            <a:p>
              <a:endParaRPr lang="en-US" sz="1350"/>
            </a:p>
          </p:txBody>
        </p:sp>
        <p:sp>
          <p:nvSpPr>
            <p:cNvPr id="13" name="Freeform 12">
              <a:extLst>
                <a:ext uri="{FF2B5EF4-FFF2-40B4-BE49-F238E27FC236}">
                  <a16:creationId xmlns:a16="http://schemas.microsoft.com/office/drawing/2014/main" id="{08ADD393-2B3E-EC42-B840-7C3D16D667C8}"/>
                </a:ext>
              </a:extLst>
            </p:cNvPr>
            <p:cNvSpPr/>
            <p:nvPr/>
          </p:nvSpPr>
          <p:spPr>
            <a:xfrm rot="16200000">
              <a:off x="10199756" y="4865757"/>
              <a:ext cx="1992243" cy="1992243"/>
            </a:xfrm>
            <a:custGeom>
              <a:avLst/>
              <a:gdLst>
                <a:gd name="connsiteX0" fmla="*/ 0 w 1992243"/>
                <a:gd name="connsiteY0" fmla="*/ 0 h 1992243"/>
                <a:gd name="connsiteX1" fmla="*/ 0 w 1992243"/>
                <a:gd name="connsiteY1" fmla="*/ 1992243 h 1992243"/>
                <a:gd name="connsiteX2" fmla="*/ 1992243 w 1992243"/>
                <a:gd name="connsiteY2" fmla="*/ 1992243 h 1992243"/>
                <a:gd name="connsiteX3" fmla="*/ 0 w 1992243"/>
                <a:gd name="connsiteY3" fmla="*/ 0 h 1992243"/>
              </a:gdLst>
              <a:ahLst/>
              <a:cxnLst>
                <a:cxn ang="0">
                  <a:pos x="connsiteX0" y="connsiteY0"/>
                </a:cxn>
                <a:cxn ang="0">
                  <a:pos x="connsiteX1" y="connsiteY1"/>
                </a:cxn>
                <a:cxn ang="0">
                  <a:pos x="connsiteX2" y="connsiteY2"/>
                </a:cxn>
                <a:cxn ang="0">
                  <a:pos x="connsiteX3" y="connsiteY3"/>
                </a:cxn>
              </a:cxnLst>
              <a:rect l="l" t="t" r="r" b="b"/>
              <a:pathLst>
                <a:path w="1992243" h="1992243">
                  <a:moveTo>
                    <a:pt x="0" y="0"/>
                  </a:moveTo>
                  <a:lnTo>
                    <a:pt x="0" y="1992243"/>
                  </a:lnTo>
                  <a:lnTo>
                    <a:pt x="1992243" y="1992243"/>
                  </a:lnTo>
                  <a:cubicBezTo>
                    <a:pt x="1992243" y="891972"/>
                    <a:pt x="1100272" y="0"/>
                    <a:pt x="0" y="0"/>
                  </a:cubicBezTo>
                </a:path>
              </a:pathLst>
            </a:custGeom>
            <a:solidFill>
              <a:srgbClr val="69B4F6"/>
            </a:solidFill>
            <a:ln w="5530" cap="flat">
              <a:noFill/>
              <a:prstDash val="solid"/>
              <a:miter/>
            </a:ln>
          </p:spPr>
          <p:txBody>
            <a:bodyPr rtlCol="0" anchor="ctr"/>
            <a:lstStyle/>
            <a:p>
              <a:endParaRPr lang="en-US" sz="1350"/>
            </a:p>
          </p:txBody>
        </p:sp>
      </p:grpSp>
      <p:sp>
        <p:nvSpPr>
          <p:cNvPr id="14" name="TextBox 13">
            <a:extLst>
              <a:ext uri="{FF2B5EF4-FFF2-40B4-BE49-F238E27FC236}">
                <a16:creationId xmlns:a16="http://schemas.microsoft.com/office/drawing/2014/main" id="{8176F836-1E7D-684F-8C70-E66F6EE954F2}"/>
              </a:ext>
            </a:extLst>
          </p:cNvPr>
          <p:cNvSpPr txBox="1"/>
          <p:nvPr/>
        </p:nvSpPr>
        <p:spPr>
          <a:xfrm>
            <a:off x="-806501" y="2750515"/>
            <a:ext cx="0" cy="0"/>
          </a:xfrm>
          <a:prstGeom prst="rect">
            <a:avLst/>
          </a:prstGeom>
          <a:noFill/>
        </p:spPr>
        <p:txBody>
          <a:bodyPr wrap="none" lIns="0" tIns="0" rIns="0" bIns="0" rtlCol="0">
            <a:normAutofit fontScale="25000" lnSpcReduction="20000"/>
          </a:bodyPr>
          <a:lstStyle/>
          <a:p>
            <a:pPr marL="0" indent="-2743200" algn="l">
              <a:spcAft>
                <a:spcPts val="450"/>
              </a:spcAft>
            </a:pPr>
            <a:endParaRPr lang="en-US" sz="1350" b="0" i="0" dirty="0">
              <a:solidFill>
                <a:schemeClr val="tx2"/>
              </a:solidFill>
              <a:latin typeface="+mn-lt"/>
              <a:ea typeface="Roboto" panose="02000000000000000000" pitchFamily="2" charset="0"/>
              <a:cs typeface="Times New Roman" panose="02020603050405020304" pitchFamily="18" charset="0"/>
            </a:endParaRPr>
          </a:p>
        </p:txBody>
      </p:sp>
      <p:sp>
        <p:nvSpPr>
          <p:cNvPr id="15" name="TextBox 14">
            <a:extLst>
              <a:ext uri="{FF2B5EF4-FFF2-40B4-BE49-F238E27FC236}">
                <a16:creationId xmlns:a16="http://schemas.microsoft.com/office/drawing/2014/main" id="{A22CF29E-19DB-B947-9262-516AAB4E5D81}"/>
              </a:ext>
            </a:extLst>
          </p:cNvPr>
          <p:cNvSpPr txBox="1"/>
          <p:nvPr/>
        </p:nvSpPr>
        <p:spPr>
          <a:xfrm>
            <a:off x="-647396" y="1367942"/>
            <a:ext cx="0" cy="0"/>
          </a:xfrm>
          <a:prstGeom prst="rect">
            <a:avLst/>
          </a:prstGeom>
          <a:noFill/>
        </p:spPr>
        <p:txBody>
          <a:bodyPr wrap="none" lIns="0" tIns="0" rIns="0" bIns="0" rtlCol="0">
            <a:normAutofit fontScale="25000" lnSpcReduction="20000"/>
          </a:bodyPr>
          <a:lstStyle/>
          <a:p>
            <a:pPr marL="0" indent="-2743200" algn="l">
              <a:spcAft>
                <a:spcPts val="450"/>
              </a:spcAft>
            </a:pPr>
            <a:endParaRPr lang="en-US" sz="1350" b="0" i="0" dirty="0">
              <a:solidFill>
                <a:schemeClr val="tx2"/>
              </a:solidFill>
              <a:latin typeface="+mn-lt"/>
              <a:ea typeface="Roboto" panose="02000000000000000000" pitchFamily="2" charset="0"/>
              <a:cs typeface="Times New Roman" panose="02020603050405020304" pitchFamily="18" charset="0"/>
            </a:endParaRPr>
          </a:p>
        </p:txBody>
      </p:sp>
      <p:sp>
        <p:nvSpPr>
          <p:cNvPr id="16" name="TextBox 15">
            <a:extLst>
              <a:ext uri="{FF2B5EF4-FFF2-40B4-BE49-F238E27FC236}">
                <a16:creationId xmlns:a16="http://schemas.microsoft.com/office/drawing/2014/main" id="{665940C3-9281-6A44-A2B5-E32C3728D8DA}"/>
              </a:ext>
            </a:extLst>
          </p:cNvPr>
          <p:cNvSpPr txBox="1"/>
          <p:nvPr/>
        </p:nvSpPr>
        <p:spPr>
          <a:xfrm>
            <a:off x="-932688" y="2735885"/>
            <a:ext cx="0" cy="0"/>
          </a:xfrm>
          <a:prstGeom prst="rect">
            <a:avLst/>
          </a:prstGeom>
          <a:noFill/>
        </p:spPr>
        <p:txBody>
          <a:bodyPr wrap="none" lIns="0" tIns="0" rIns="0" bIns="0" rtlCol="0">
            <a:normAutofit fontScale="25000" lnSpcReduction="20000"/>
          </a:bodyPr>
          <a:lstStyle/>
          <a:p>
            <a:pPr marL="0" indent="-2743200" algn="l">
              <a:spcAft>
                <a:spcPts val="450"/>
              </a:spcAft>
            </a:pPr>
            <a:endParaRPr lang="en-US" sz="1350" b="0" i="0" dirty="0">
              <a:solidFill>
                <a:schemeClr val="tx2"/>
              </a:solidFill>
              <a:latin typeface="+mn-lt"/>
              <a:ea typeface="Roboto" panose="02000000000000000000" pitchFamily="2" charset="0"/>
              <a:cs typeface="Times New Roman" panose="02020603050405020304" pitchFamily="18" charset="0"/>
            </a:endParaRPr>
          </a:p>
        </p:txBody>
      </p:sp>
      <p:pic>
        <p:nvPicPr>
          <p:cNvPr id="36" name="Graphic 35">
            <a:extLst>
              <a:ext uri="{FF2B5EF4-FFF2-40B4-BE49-F238E27FC236}">
                <a16:creationId xmlns:a16="http://schemas.microsoft.com/office/drawing/2014/main" id="{65948742-B251-0543-B6E6-21789094CEB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348853" y="461964"/>
            <a:ext cx="1907953" cy="532257"/>
          </a:xfrm>
          <a:prstGeom prst="rect">
            <a:avLst/>
          </a:prstGeom>
        </p:spPr>
      </p:pic>
    </p:spTree>
    <p:extLst>
      <p:ext uri="{BB962C8B-B14F-4D97-AF65-F5344CB8AC3E}">
        <p14:creationId xmlns:p14="http://schemas.microsoft.com/office/powerpoint/2010/main" val="3350262862"/>
      </p:ext>
    </p:extLst>
  </p:cSld>
  <p:clrMapOvr>
    <a:masterClrMapping/>
  </p:clrMapOvr>
  <p:extLst>
    <p:ext uri="{DCECCB84-F9BA-43D5-87BE-67443E8EF086}">
      <p15:sldGuideLst xmlns:p15="http://schemas.microsoft.com/office/powerpoint/2012/main"/>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closing slide">
    <p:bg>
      <p:bgPr>
        <a:solidFill>
          <a:srgbClr val="00308C"/>
        </a:solidFill>
        <a:effectLst/>
      </p:bgPr>
    </p:bg>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782C0473-A33B-8443-AAAF-C0D273FA0577}"/>
              </a:ext>
            </a:extLst>
          </p:cNvPr>
          <p:cNvGrpSpPr/>
          <p:nvPr/>
        </p:nvGrpSpPr>
        <p:grpSpPr>
          <a:xfrm rot="16200000">
            <a:off x="-857250" y="857250"/>
            <a:ext cx="6858000" cy="5143500"/>
            <a:chOff x="0" y="0"/>
            <a:chExt cx="4736592" cy="4736592"/>
          </a:xfrm>
        </p:grpSpPr>
        <p:sp>
          <p:nvSpPr>
            <p:cNvPr id="15" name="Freeform 14">
              <a:extLst>
                <a:ext uri="{FF2B5EF4-FFF2-40B4-BE49-F238E27FC236}">
                  <a16:creationId xmlns:a16="http://schemas.microsoft.com/office/drawing/2014/main" id="{8B19B7C6-F90C-E44B-A8D9-09BF9E65502B}"/>
                </a:ext>
              </a:extLst>
            </p:cNvPr>
            <p:cNvSpPr/>
            <p:nvPr/>
          </p:nvSpPr>
          <p:spPr>
            <a:xfrm rot="5400000">
              <a:off x="0" y="0"/>
              <a:ext cx="4736592" cy="4736592"/>
            </a:xfrm>
            <a:custGeom>
              <a:avLst/>
              <a:gdLst>
                <a:gd name="connsiteX0" fmla="*/ 0 w 4736592"/>
                <a:gd name="connsiteY0" fmla="*/ 0 h 4736592"/>
                <a:gd name="connsiteX1" fmla="*/ 0 w 4736592"/>
                <a:gd name="connsiteY1" fmla="*/ 4736592 h 4736592"/>
                <a:gd name="connsiteX2" fmla="*/ 4736592 w 4736592"/>
                <a:gd name="connsiteY2" fmla="*/ 4736592 h 4736592"/>
                <a:gd name="connsiteX3" fmla="*/ 0 w 4736592"/>
                <a:gd name="connsiteY3" fmla="*/ 0 h 4736592"/>
              </a:gdLst>
              <a:ahLst/>
              <a:cxnLst>
                <a:cxn ang="0">
                  <a:pos x="connsiteX0" y="connsiteY0"/>
                </a:cxn>
                <a:cxn ang="0">
                  <a:pos x="connsiteX1" y="connsiteY1"/>
                </a:cxn>
                <a:cxn ang="0">
                  <a:pos x="connsiteX2" y="connsiteY2"/>
                </a:cxn>
                <a:cxn ang="0">
                  <a:pos x="connsiteX3" y="connsiteY3"/>
                </a:cxn>
              </a:cxnLst>
              <a:rect l="l" t="t" r="r" b="b"/>
              <a:pathLst>
                <a:path w="4736592" h="4736592">
                  <a:moveTo>
                    <a:pt x="0" y="0"/>
                  </a:moveTo>
                  <a:lnTo>
                    <a:pt x="0" y="4736592"/>
                  </a:lnTo>
                  <a:lnTo>
                    <a:pt x="4736592" y="4736592"/>
                  </a:lnTo>
                  <a:cubicBezTo>
                    <a:pt x="4736592" y="2120634"/>
                    <a:pt x="2615958" y="0"/>
                    <a:pt x="0" y="0"/>
                  </a:cubicBezTo>
                </a:path>
              </a:pathLst>
            </a:custGeom>
            <a:solidFill>
              <a:srgbClr val="0047C7"/>
            </a:solidFill>
            <a:ln w="4383" cap="flat">
              <a:noFill/>
              <a:prstDash val="solid"/>
              <a:miter/>
            </a:ln>
          </p:spPr>
          <p:txBody>
            <a:bodyPr rtlCol="0" anchor="ctr"/>
            <a:lstStyle/>
            <a:p>
              <a:endParaRPr lang="en-US" sz="1350" dirty="0"/>
            </a:p>
          </p:txBody>
        </p:sp>
        <p:sp>
          <p:nvSpPr>
            <p:cNvPr id="16" name="Freeform 15">
              <a:extLst>
                <a:ext uri="{FF2B5EF4-FFF2-40B4-BE49-F238E27FC236}">
                  <a16:creationId xmlns:a16="http://schemas.microsoft.com/office/drawing/2014/main" id="{C0122796-1459-F149-A7D7-488A351C001F}"/>
                </a:ext>
              </a:extLst>
            </p:cNvPr>
            <p:cNvSpPr/>
            <p:nvPr/>
          </p:nvSpPr>
          <p:spPr>
            <a:xfrm rot="5400000">
              <a:off x="0" y="0"/>
              <a:ext cx="3157728" cy="3157728"/>
            </a:xfrm>
            <a:custGeom>
              <a:avLst/>
              <a:gdLst>
                <a:gd name="connsiteX0" fmla="*/ 0 w 3157728"/>
                <a:gd name="connsiteY0" fmla="*/ 0 h 3157728"/>
                <a:gd name="connsiteX1" fmla="*/ 0 w 3157728"/>
                <a:gd name="connsiteY1" fmla="*/ 3157728 h 3157728"/>
                <a:gd name="connsiteX2" fmla="*/ 3157728 w 3157728"/>
                <a:gd name="connsiteY2" fmla="*/ 3157728 h 3157728"/>
                <a:gd name="connsiteX3" fmla="*/ 0 w 3157728"/>
                <a:gd name="connsiteY3" fmla="*/ 0 h 3157728"/>
              </a:gdLst>
              <a:ahLst/>
              <a:cxnLst>
                <a:cxn ang="0">
                  <a:pos x="connsiteX0" y="connsiteY0"/>
                </a:cxn>
                <a:cxn ang="0">
                  <a:pos x="connsiteX1" y="connsiteY1"/>
                </a:cxn>
                <a:cxn ang="0">
                  <a:pos x="connsiteX2" y="connsiteY2"/>
                </a:cxn>
                <a:cxn ang="0">
                  <a:pos x="connsiteX3" y="connsiteY3"/>
                </a:cxn>
              </a:cxnLst>
              <a:rect l="l" t="t" r="r" b="b"/>
              <a:pathLst>
                <a:path w="3157728" h="3157728">
                  <a:moveTo>
                    <a:pt x="0" y="0"/>
                  </a:moveTo>
                  <a:lnTo>
                    <a:pt x="0" y="3157728"/>
                  </a:lnTo>
                  <a:lnTo>
                    <a:pt x="3157728" y="3157728"/>
                  </a:lnTo>
                  <a:cubicBezTo>
                    <a:pt x="3157728" y="1413741"/>
                    <a:pt x="1743987" y="0"/>
                    <a:pt x="0" y="0"/>
                  </a:cubicBezTo>
                </a:path>
              </a:pathLst>
            </a:custGeom>
            <a:solidFill>
              <a:schemeClr val="accent1"/>
            </a:solidFill>
            <a:ln w="4383" cap="flat">
              <a:noFill/>
              <a:prstDash val="solid"/>
              <a:miter/>
            </a:ln>
          </p:spPr>
          <p:txBody>
            <a:bodyPr rtlCol="0" anchor="ctr"/>
            <a:lstStyle/>
            <a:p>
              <a:endParaRPr lang="en-US" sz="1350"/>
            </a:p>
          </p:txBody>
        </p:sp>
        <p:sp>
          <p:nvSpPr>
            <p:cNvPr id="17" name="Freeform 16">
              <a:extLst>
                <a:ext uri="{FF2B5EF4-FFF2-40B4-BE49-F238E27FC236}">
                  <a16:creationId xmlns:a16="http://schemas.microsoft.com/office/drawing/2014/main" id="{ADFB715B-AE14-0142-B8CD-39F991F9622E}"/>
                </a:ext>
              </a:extLst>
            </p:cNvPr>
            <p:cNvSpPr/>
            <p:nvPr/>
          </p:nvSpPr>
          <p:spPr>
            <a:xfrm rot="5400000">
              <a:off x="0" y="0"/>
              <a:ext cx="1578864" cy="1578864"/>
            </a:xfrm>
            <a:custGeom>
              <a:avLst/>
              <a:gdLst>
                <a:gd name="connsiteX0" fmla="*/ 0 w 1578864"/>
                <a:gd name="connsiteY0" fmla="*/ 0 h 1578864"/>
                <a:gd name="connsiteX1" fmla="*/ 0 w 1578864"/>
                <a:gd name="connsiteY1" fmla="*/ 1578864 h 1578864"/>
                <a:gd name="connsiteX2" fmla="*/ 1578864 w 1578864"/>
                <a:gd name="connsiteY2" fmla="*/ 1578864 h 1578864"/>
                <a:gd name="connsiteX3" fmla="*/ 0 w 1578864"/>
                <a:gd name="connsiteY3" fmla="*/ 0 h 1578864"/>
              </a:gdLst>
              <a:ahLst/>
              <a:cxnLst>
                <a:cxn ang="0">
                  <a:pos x="connsiteX0" y="connsiteY0"/>
                </a:cxn>
                <a:cxn ang="0">
                  <a:pos x="connsiteX1" y="connsiteY1"/>
                </a:cxn>
                <a:cxn ang="0">
                  <a:pos x="connsiteX2" y="connsiteY2"/>
                </a:cxn>
                <a:cxn ang="0">
                  <a:pos x="connsiteX3" y="connsiteY3"/>
                </a:cxn>
              </a:cxnLst>
              <a:rect l="l" t="t" r="r" b="b"/>
              <a:pathLst>
                <a:path w="1578864" h="1578864">
                  <a:moveTo>
                    <a:pt x="0" y="0"/>
                  </a:moveTo>
                  <a:lnTo>
                    <a:pt x="0" y="1578864"/>
                  </a:lnTo>
                  <a:lnTo>
                    <a:pt x="1578864" y="1578864"/>
                  </a:lnTo>
                  <a:cubicBezTo>
                    <a:pt x="1578864" y="706892"/>
                    <a:pt x="871972" y="0"/>
                    <a:pt x="0" y="0"/>
                  </a:cubicBezTo>
                </a:path>
              </a:pathLst>
            </a:custGeom>
            <a:solidFill>
              <a:srgbClr val="69B4F6"/>
            </a:solidFill>
            <a:ln w="4383" cap="flat">
              <a:noFill/>
              <a:prstDash val="solid"/>
              <a:miter/>
            </a:ln>
          </p:spPr>
          <p:txBody>
            <a:bodyPr rtlCol="0" anchor="ctr"/>
            <a:lstStyle/>
            <a:p>
              <a:endParaRPr lang="en-US" sz="1350"/>
            </a:p>
          </p:txBody>
        </p:sp>
      </p:grpSp>
      <p:sp>
        <p:nvSpPr>
          <p:cNvPr id="18" name="Picture 5">
            <a:extLst>
              <a:ext uri="{FF2B5EF4-FFF2-40B4-BE49-F238E27FC236}">
                <a16:creationId xmlns:a16="http://schemas.microsoft.com/office/drawing/2014/main" id="{95076584-F237-5743-A5C4-537CA347A0C1}"/>
              </a:ext>
            </a:extLst>
          </p:cNvPr>
          <p:cNvSpPr/>
          <p:nvPr/>
        </p:nvSpPr>
        <p:spPr>
          <a:xfrm>
            <a:off x="342900" y="5940425"/>
            <a:ext cx="341709" cy="455612"/>
          </a:xfrm>
          <a:custGeom>
            <a:avLst/>
            <a:gdLst>
              <a:gd name="connsiteX0" fmla="*/ 227806 w 455612"/>
              <a:gd name="connsiteY0" fmla="*/ 0 h 455612"/>
              <a:gd name="connsiteX1" fmla="*/ 0 w 455612"/>
              <a:gd name="connsiteY1" fmla="*/ 227806 h 455612"/>
              <a:gd name="connsiteX2" fmla="*/ 227806 w 455612"/>
              <a:gd name="connsiteY2" fmla="*/ 455612 h 455612"/>
              <a:gd name="connsiteX3" fmla="*/ 455612 w 455612"/>
              <a:gd name="connsiteY3" fmla="*/ 227806 h 455612"/>
              <a:gd name="connsiteX4" fmla="*/ 227806 w 455612"/>
              <a:gd name="connsiteY4" fmla="*/ 0 h 455612"/>
              <a:gd name="connsiteX5" fmla="*/ 175917 w 455612"/>
              <a:gd name="connsiteY5" fmla="*/ 325256 h 455612"/>
              <a:gd name="connsiteX6" fmla="*/ 175917 w 455612"/>
              <a:gd name="connsiteY6" fmla="*/ 229072 h 455612"/>
              <a:gd name="connsiteX7" fmla="*/ 217681 w 455612"/>
              <a:gd name="connsiteY7" fmla="*/ 279695 h 455612"/>
              <a:gd name="connsiteX8" fmla="*/ 236665 w 455612"/>
              <a:gd name="connsiteY8" fmla="*/ 279695 h 455612"/>
              <a:gd name="connsiteX9" fmla="*/ 280328 w 455612"/>
              <a:gd name="connsiteY9" fmla="*/ 229072 h 455612"/>
              <a:gd name="connsiteX10" fmla="*/ 280328 w 455612"/>
              <a:gd name="connsiteY10" fmla="*/ 324624 h 455612"/>
              <a:gd name="connsiteX11" fmla="*/ 323358 w 455612"/>
              <a:gd name="connsiteY11" fmla="*/ 324624 h 455612"/>
              <a:gd name="connsiteX12" fmla="*/ 323358 w 455612"/>
              <a:gd name="connsiteY12" fmla="*/ 380309 h 455612"/>
              <a:gd name="connsiteX13" fmla="*/ 132254 w 455612"/>
              <a:gd name="connsiteY13" fmla="*/ 380309 h 455612"/>
              <a:gd name="connsiteX14" fmla="*/ 132254 w 455612"/>
              <a:gd name="connsiteY14" fmla="*/ 324624 h 455612"/>
              <a:gd name="connsiteX15" fmla="*/ 175917 w 455612"/>
              <a:gd name="connsiteY15" fmla="*/ 324624 h 455612"/>
              <a:gd name="connsiteX16" fmla="*/ 378411 w 455612"/>
              <a:gd name="connsiteY16" fmla="*/ 211353 h 455612"/>
              <a:gd name="connsiteX17" fmla="*/ 323358 w 455612"/>
              <a:gd name="connsiteY17" fmla="*/ 211353 h 455612"/>
              <a:gd name="connsiteX18" fmla="*/ 323358 w 455612"/>
              <a:gd name="connsiteY18" fmla="*/ 167691 h 455612"/>
              <a:gd name="connsiteX19" fmla="*/ 280328 w 455612"/>
              <a:gd name="connsiteY19" fmla="*/ 167691 h 455612"/>
              <a:gd name="connsiteX20" fmla="*/ 227173 w 455612"/>
              <a:gd name="connsiteY20" fmla="*/ 229704 h 455612"/>
              <a:gd name="connsiteX21" fmla="*/ 176550 w 455612"/>
              <a:gd name="connsiteY21" fmla="*/ 167691 h 455612"/>
              <a:gd name="connsiteX22" fmla="*/ 132254 w 455612"/>
              <a:gd name="connsiteY22" fmla="*/ 167691 h 455612"/>
              <a:gd name="connsiteX23" fmla="*/ 132254 w 455612"/>
              <a:gd name="connsiteY23" fmla="*/ 211353 h 455612"/>
              <a:gd name="connsiteX24" fmla="*/ 77834 w 455612"/>
              <a:gd name="connsiteY24" fmla="*/ 211353 h 455612"/>
              <a:gd name="connsiteX25" fmla="*/ 77834 w 455612"/>
              <a:gd name="connsiteY25" fmla="*/ 106309 h 455612"/>
              <a:gd name="connsiteX26" fmla="*/ 378411 w 455612"/>
              <a:gd name="connsiteY26" fmla="*/ 106309 h 455612"/>
              <a:gd name="connsiteX27" fmla="*/ 378411 w 455612"/>
              <a:gd name="connsiteY27" fmla="*/ 211353 h 455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55612" h="455612">
                <a:moveTo>
                  <a:pt x="227806" y="0"/>
                </a:moveTo>
                <a:cubicBezTo>
                  <a:pt x="101880" y="0"/>
                  <a:pt x="0" y="101880"/>
                  <a:pt x="0" y="227806"/>
                </a:cubicBezTo>
                <a:cubicBezTo>
                  <a:pt x="0" y="353732"/>
                  <a:pt x="101880" y="455612"/>
                  <a:pt x="227806" y="455612"/>
                </a:cubicBezTo>
                <a:cubicBezTo>
                  <a:pt x="353732" y="455612"/>
                  <a:pt x="455612" y="353732"/>
                  <a:pt x="455612" y="227806"/>
                </a:cubicBezTo>
                <a:cubicBezTo>
                  <a:pt x="455612" y="101880"/>
                  <a:pt x="353732" y="0"/>
                  <a:pt x="227806" y="0"/>
                </a:cubicBezTo>
                <a:close/>
                <a:moveTo>
                  <a:pt x="175917" y="325256"/>
                </a:moveTo>
                <a:lnTo>
                  <a:pt x="175917" y="229072"/>
                </a:lnTo>
                <a:lnTo>
                  <a:pt x="217681" y="279695"/>
                </a:lnTo>
                <a:lnTo>
                  <a:pt x="236665" y="279695"/>
                </a:lnTo>
                <a:lnTo>
                  <a:pt x="280328" y="229072"/>
                </a:lnTo>
                <a:lnTo>
                  <a:pt x="280328" y="324624"/>
                </a:lnTo>
                <a:lnTo>
                  <a:pt x="323358" y="324624"/>
                </a:lnTo>
                <a:lnTo>
                  <a:pt x="323358" y="380309"/>
                </a:lnTo>
                <a:lnTo>
                  <a:pt x="132254" y="380309"/>
                </a:lnTo>
                <a:lnTo>
                  <a:pt x="132254" y="324624"/>
                </a:lnTo>
                <a:lnTo>
                  <a:pt x="175917" y="324624"/>
                </a:lnTo>
                <a:close/>
                <a:moveTo>
                  <a:pt x="378411" y="211353"/>
                </a:moveTo>
                <a:lnTo>
                  <a:pt x="323358" y="211353"/>
                </a:lnTo>
                <a:lnTo>
                  <a:pt x="323358" y="167691"/>
                </a:lnTo>
                <a:lnTo>
                  <a:pt x="280328" y="167691"/>
                </a:lnTo>
                <a:lnTo>
                  <a:pt x="227173" y="229704"/>
                </a:lnTo>
                <a:lnTo>
                  <a:pt x="176550" y="167691"/>
                </a:lnTo>
                <a:lnTo>
                  <a:pt x="132254" y="167691"/>
                </a:lnTo>
                <a:lnTo>
                  <a:pt x="132254" y="211353"/>
                </a:lnTo>
                <a:lnTo>
                  <a:pt x="77834" y="211353"/>
                </a:lnTo>
                <a:lnTo>
                  <a:pt x="77834" y="106309"/>
                </a:lnTo>
                <a:lnTo>
                  <a:pt x="378411" y="106309"/>
                </a:lnTo>
                <a:lnTo>
                  <a:pt x="378411" y="211353"/>
                </a:lnTo>
                <a:close/>
              </a:path>
            </a:pathLst>
          </a:custGeom>
          <a:solidFill>
            <a:srgbClr val="FFFFFF"/>
          </a:solidFill>
          <a:ln w="6218" cap="flat">
            <a:noFill/>
            <a:prstDash val="solid"/>
            <a:miter/>
          </a:ln>
        </p:spPr>
        <p:txBody>
          <a:bodyPr rtlCol="0" anchor="ctr"/>
          <a:lstStyle/>
          <a:p>
            <a:endParaRPr lang="en-US" sz="1350"/>
          </a:p>
        </p:txBody>
      </p:sp>
      <p:sp>
        <p:nvSpPr>
          <p:cNvPr id="7" name="Title 9">
            <a:extLst>
              <a:ext uri="{FF2B5EF4-FFF2-40B4-BE49-F238E27FC236}">
                <a16:creationId xmlns:a16="http://schemas.microsoft.com/office/drawing/2014/main" id="{CB8B2CBF-33A5-2045-8850-DC1256F5B835}"/>
              </a:ext>
            </a:extLst>
          </p:cNvPr>
          <p:cNvSpPr>
            <a:spLocks noGrp="1"/>
          </p:cNvSpPr>
          <p:nvPr>
            <p:ph type="title"/>
          </p:nvPr>
        </p:nvSpPr>
        <p:spPr>
          <a:xfrm>
            <a:off x="6180534" y="2579483"/>
            <a:ext cx="2614612" cy="1693464"/>
          </a:xfrm>
        </p:spPr>
        <p:txBody>
          <a:bodyPr tIns="0" rIns="0" bIns="0" anchor="ctr" anchorCtr="0"/>
          <a:lstStyle>
            <a:lvl1pPr>
              <a:lnSpc>
                <a:spcPct val="92000"/>
              </a:lnSpc>
              <a:defRPr sz="3300" b="0">
                <a:solidFill>
                  <a:schemeClr val="bg1"/>
                </a:solidFill>
              </a:defRPr>
            </a:lvl1pPr>
          </a:lstStyle>
          <a:p>
            <a:r>
              <a:rPr lang="en-US"/>
              <a:t>Click to edit Master title style</a:t>
            </a:r>
          </a:p>
        </p:txBody>
      </p:sp>
      <p:sp>
        <p:nvSpPr>
          <p:cNvPr id="8" name="Text Placeholder 15">
            <a:extLst>
              <a:ext uri="{FF2B5EF4-FFF2-40B4-BE49-F238E27FC236}">
                <a16:creationId xmlns:a16="http://schemas.microsoft.com/office/drawing/2014/main" id="{CCA19DE8-1AFB-114F-AF92-C355DCABAC50}"/>
              </a:ext>
            </a:extLst>
          </p:cNvPr>
          <p:cNvSpPr>
            <a:spLocks noGrp="1"/>
          </p:cNvSpPr>
          <p:nvPr>
            <p:ph type="body" sz="quarter" idx="19"/>
          </p:nvPr>
        </p:nvSpPr>
        <p:spPr>
          <a:xfrm>
            <a:off x="6178150" y="4272948"/>
            <a:ext cx="2616995" cy="1873853"/>
          </a:xfrm>
        </p:spPr>
        <p:txBody>
          <a:bodyPr tIns="0" bIns="91440" anchor="b" anchorCtr="0"/>
          <a:lstStyle>
            <a:lvl1pPr>
              <a:spcAft>
                <a:spcPts val="0"/>
              </a:spcAft>
              <a:buFontTx/>
              <a:buNone/>
              <a:defRPr sz="900" b="0" i="0" cap="none" baseline="0">
                <a:solidFill>
                  <a:schemeClr val="bg1"/>
                </a:solidFill>
                <a:latin typeface="+mn-lt"/>
                <a:ea typeface="Roboto" panose="02000000000000000000" pitchFamily="2" charset="0"/>
                <a:cs typeface="Verdana" panose="020B0604030504040204" pitchFamily="34" charset="0"/>
              </a:defRPr>
            </a:lvl1pPr>
            <a:lvl2pPr>
              <a:spcAft>
                <a:spcPts val="0"/>
              </a:spcAft>
              <a:buFontTx/>
              <a:buNone/>
              <a:defRPr sz="900" b="1" i="0" cap="none" baseline="0">
                <a:solidFill>
                  <a:schemeClr val="bg1"/>
                </a:solidFill>
                <a:latin typeface="+mn-lt"/>
                <a:ea typeface="Roboto" panose="02000000000000000000" pitchFamily="2" charset="0"/>
                <a:cs typeface="Verdana" panose="020B0604030504040204" pitchFamily="34" charset="0"/>
              </a:defRPr>
            </a:lvl2pPr>
            <a:lvl3pPr marL="0" indent="0">
              <a:spcAft>
                <a:spcPts val="0"/>
              </a:spcAft>
              <a:buFontTx/>
              <a:buNone/>
              <a:defRPr sz="900" b="0" i="0" cap="none" baseline="0">
                <a:solidFill>
                  <a:schemeClr val="bg1"/>
                </a:solidFill>
                <a:latin typeface="+mn-lt"/>
                <a:ea typeface="Roboto" panose="02000000000000000000" pitchFamily="2" charset="0"/>
                <a:cs typeface="Verdana" panose="020B0604030504040204" pitchFamily="34" charset="0"/>
              </a:defRPr>
            </a:lvl3pPr>
            <a:lvl4pPr marL="0" indent="0">
              <a:spcAft>
                <a:spcPts val="0"/>
              </a:spcAft>
              <a:buFontTx/>
              <a:buNone/>
              <a:defRPr sz="900" b="0" i="0" cap="none" baseline="0">
                <a:solidFill>
                  <a:schemeClr val="bg1"/>
                </a:solidFill>
                <a:latin typeface="+mn-lt"/>
                <a:ea typeface="Roboto" panose="02000000000000000000" pitchFamily="2" charset="0"/>
                <a:cs typeface="Verdana" panose="020B0604030504040204" pitchFamily="34" charset="0"/>
              </a:defRPr>
            </a:lvl4pPr>
            <a:lvl5pPr marL="0" indent="0">
              <a:spcAft>
                <a:spcPts val="0"/>
              </a:spcAft>
              <a:buFontTx/>
              <a:buNone/>
              <a:defRPr sz="900" b="0" i="0" cap="none" baseline="0">
                <a:solidFill>
                  <a:schemeClr val="bg1"/>
                </a:solidFill>
                <a:latin typeface="+mn-lt"/>
                <a:ea typeface="Roboto" panose="02000000000000000000" pitchFamily="2" charset="0"/>
                <a:cs typeface="Verdana" panose="020B0604030504040204" pitchFamily="34" charset="0"/>
              </a:defRPr>
            </a:lvl5pPr>
            <a:lvl6pPr marL="0" indent="0">
              <a:spcAft>
                <a:spcPts val="0"/>
              </a:spcAft>
              <a:buFontTx/>
              <a:buNone/>
              <a:defRPr sz="900" b="0" i="0" cap="none" baseline="0">
                <a:solidFill>
                  <a:schemeClr val="bg1"/>
                </a:solidFill>
                <a:latin typeface="+mn-lt"/>
                <a:ea typeface="Roboto" panose="02000000000000000000" pitchFamily="2" charset="0"/>
                <a:cs typeface="Verdana" panose="020B0604030504040204" pitchFamily="34" charset="0"/>
              </a:defRPr>
            </a:lvl6pPr>
            <a:lvl7pPr marL="0" indent="0">
              <a:spcAft>
                <a:spcPts val="0"/>
              </a:spcAft>
              <a:buFontTx/>
              <a:buNone/>
              <a:defRPr sz="900" b="0" i="0" cap="none" baseline="0">
                <a:solidFill>
                  <a:schemeClr val="bg1"/>
                </a:solidFill>
                <a:latin typeface="+mn-lt"/>
                <a:ea typeface="Roboto" panose="02000000000000000000" pitchFamily="2" charset="0"/>
                <a:cs typeface="Verdana" panose="020B0604030504040204" pitchFamily="34" charset="0"/>
              </a:defRPr>
            </a:lvl7pPr>
            <a:lvl8pPr marL="0" indent="0">
              <a:spcAft>
                <a:spcPts val="0"/>
              </a:spcAft>
              <a:buFontTx/>
              <a:buNone/>
              <a:defRPr sz="900" b="0" i="0" cap="none" baseline="0">
                <a:solidFill>
                  <a:schemeClr val="bg1"/>
                </a:solidFill>
                <a:latin typeface="+mn-lt"/>
                <a:ea typeface="Roboto" panose="02000000000000000000" pitchFamily="2" charset="0"/>
                <a:cs typeface="Verdana" panose="020B0604030504040204" pitchFamily="34" charset="0"/>
              </a:defRPr>
            </a:lvl8pPr>
            <a:lvl9pPr marL="0" indent="0">
              <a:spcAft>
                <a:spcPts val="0"/>
              </a:spcAft>
              <a:buFontTx/>
              <a:buNone/>
              <a:defRPr sz="900" b="0" i="0" cap="none" baseline="0">
                <a:solidFill>
                  <a:schemeClr val="bg1"/>
                </a:solidFill>
                <a:latin typeface="+mn-lt"/>
                <a:ea typeface="Roboto" panose="02000000000000000000" pitchFamily="2" charset="0"/>
                <a:cs typeface="Verdana" panose="020B0604030504040204" pitchFamily="34" charset="0"/>
              </a:defRPr>
            </a:lvl9pPr>
          </a:lstStyle>
          <a:p>
            <a:pPr lvl="0"/>
            <a:r>
              <a:rPr lang="en-US"/>
              <a:t>Click to edit Master text styles</a:t>
            </a:r>
          </a:p>
        </p:txBody>
      </p:sp>
      <p:sp>
        <p:nvSpPr>
          <p:cNvPr id="2" name="TextBox 1">
            <a:extLst>
              <a:ext uri="{FF2B5EF4-FFF2-40B4-BE49-F238E27FC236}">
                <a16:creationId xmlns:a16="http://schemas.microsoft.com/office/drawing/2014/main" id="{EFA81589-6DD6-614A-8FDE-B20F17C2DF5C}"/>
              </a:ext>
            </a:extLst>
          </p:cNvPr>
          <p:cNvSpPr txBox="1"/>
          <p:nvPr/>
        </p:nvSpPr>
        <p:spPr>
          <a:xfrm>
            <a:off x="6180534" y="6146800"/>
            <a:ext cx="2616995" cy="249238"/>
          </a:xfrm>
          <a:prstGeom prst="rect">
            <a:avLst/>
          </a:prstGeom>
          <a:noFill/>
        </p:spPr>
        <p:txBody>
          <a:bodyPr wrap="square" lIns="0" tIns="0" rIns="0" bIns="0" rtlCol="0" anchor="b" anchorCtr="0">
            <a:normAutofit/>
          </a:bodyPr>
          <a:lstStyle/>
          <a:p>
            <a:pPr marL="0" indent="-2743200" algn="l">
              <a:spcAft>
                <a:spcPts val="450"/>
              </a:spcAft>
            </a:pPr>
            <a:r>
              <a:rPr lang="en-US" sz="900" b="0" i="0">
                <a:solidFill>
                  <a:schemeClr val="bg1"/>
                </a:solidFill>
                <a:latin typeface="+mn-lt"/>
                <a:ea typeface="Roboto" panose="02000000000000000000" pitchFamily="2" charset="0"/>
                <a:cs typeface="Times New Roman" panose="02020603050405020304" pitchFamily="18" charset="0"/>
              </a:rPr>
              <a:t>tuftsmedicine.org</a:t>
            </a:r>
          </a:p>
        </p:txBody>
      </p:sp>
      <p:pic>
        <p:nvPicPr>
          <p:cNvPr id="34" name="Graphic 33">
            <a:extLst>
              <a:ext uri="{FF2B5EF4-FFF2-40B4-BE49-F238E27FC236}">
                <a16:creationId xmlns:a16="http://schemas.microsoft.com/office/drawing/2014/main" id="{736D22EC-29D3-A747-8687-A2D5F963524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42900" y="685801"/>
            <a:ext cx="1907953" cy="532257"/>
          </a:xfrm>
          <a:prstGeom prst="rect">
            <a:avLst/>
          </a:prstGeom>
        </p:spPr>
      </p:pic>
    </p:spTree>
    <p:extLst>
      <p:ext uri="{BB962C8B-B14F-4D97-AF65-F5344CB8AC3E}">
        <p14:creationId xmlns:p14="http://schemas.microsoft.com/office/powerpoint/2010/main" val="135140412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Layouts instruction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371B76C-0D0F-414F-8D72-65F7BF34134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D830462-9B5C-594B-BFB6-416B852F1C5A}"/>
              </a:ext>
            </a:extLst>
          </p:cNvPr>
          <p:cNvSpPr>
            <a:spLocks noGrp="1"/>
          </p:cNvSpPr>
          <p:nvPr>
            <p:ph type="sldNum" sz="quarter" idx="12"/>
          </p:nvPr>
        </p:nvSpPr>
        <p:spPr/>
        <p:txBody>
          <a:bodyPr/>
          <a:lstStyle>
            <a:lvl1pPr>
              <a:defRPr sz="750"/>
            </a:lvl1pPr>
          </a:lstStyle>
          <a:p>
            <a:fld id="{C1FF6DA9-008F-8B48-92A6-B652298478BF}" type="slidenum">
              <a:rPr lang="en-US" smtClean="0"/>
              <a:t>‹#›</a:t>
            </a:fld>
            <a:endParaRPr lang="en-US"/>
          </a:p>
        </p:txBody>
      </p:sp>
      <p:sp>
        <p:nvSpPr>
          <p:cNvPr id="8" name="Content Placeholder 4">
            <a:extLst>
              <a:ext uri="{FF2B5EF4-FFF2-40B4-BE49-F238E27FC236}">
                <a16:creationId xmlns:a16="http://schemas.microsoft.com/office/drawing/2014/main" id="{90F80118-2B21-BE44-A100-0777F4265343}"/>
              </a:ext>
            </a:extLst>
          </p:cNvPr>
          <p:cNvSpPr txBox="1">
            <a:spLocks/>
          </p:cNvSpPr>
          <p:nvPr/>
        </p:nvSpPr>
        <p:spPr>
          <a:xfrm>
            <a:off x="6353175" y="1576388"/>
            <a:ext cx="2444354" cy="4830762"/>
          </a:xfrm>
          <a:prstGeom prst="rect">
            <a:avLst/>
          </a:prstGeom>
        </p:spPr>
        <p:txBody>
          <a:bodyPr lIns="0" tIns="0" rIns="0" bIns="0"/>
          <a:lstStyle>
            <a:lvl1pPr marL="0" indent="0" algn="l" defTabSz="914400" rtl="0" eaLnBrk="1" latinLnBrk="0" hangingPunct="1">
              <a:lnSpc>
                <a:spcPct val="100000"/>
              </a:lnSpc>
              <a:spcBef>
                <a:spcPts val="0"/>
              </a:spcBef>
              <a:spcAft>
                <a:spcPts val="900"/>
              </a:spcAft>
              <a:buFont typeface="Arial" panose="020B0604020202020204" pitchFamily="34" charset="0"/>
              <a:buNone/>
              <a:defRPr sz="1600" b="0" i="0" kern="1200">
                <a:solidFill>
                  <a:schemeClr val="tx2"/>
                </a:solidFill>
                <a:latin typeface="+mn-lt"/>
                <a:ea typeface="Arial" charset="0"/>
                <a:cs typeface="Arial" charset="0"/>
              </a:defRPr>
            </a:lvl1pPr>
            <a:lvl2pPr marL="0" indent="0" algn="l" defTabSz="914400" rtl="0" eaLnBrk="1" latinLnBrk="0" hangingPunct="1">
              <a:lnSpc>
                <a:spcPct val="100000"/>
              </a:lnSpc>
              <a:spcBef>
                <a:spcPts val="0"/>
              </a:spcBef>
              <a:spcAft>
                <a:spcPts val="900"/>
              </a:spcAft>
              <a:buClr>
                <a:schemeClr val="tx2"/>
              </a:buClr>
              <a:buFontTx/>
              <a:buNone/>
              <a:tabLst>
                <a:tab pos="280988" algn="l"/>
              </a:tabLst>
              <a:defRPr sz="1800" b="1" i="0" kern="1200">
                <a:solidFill>
                  <a:schemeClr val="accent1"/>
                </a:solidFill>
                <a:latin typeface="+mn-lt"/>
                <a:ea typeface="Corbel" charset="0"/>
                <a:cs typeface="Corbel" charset="0"/>
              </a:defRPr>
            </a:lvl2pPr>
            <a:lvl3pPr marL="228600" indent="-227013" algn="l" defTabSz="292608" rtl="0" eaLnBrk="1" latinLnBrk="0" hangingPunct="1">
              <a:lnSpc>
                <a:spcPct val="100000"/>
              </a:lnSpc>
              <a:spcBef>
                <a:spcPts val="0"/>
              </a:spcBef>
              <a:spcAft>
                <a:spcPts val="900"/>
              </a:spcAft>
              <a:buClr>
                <a:schemeClr val="accent2"/>
              </a:buClr>
              <a:buFont typeface="Arial" panose="020B0604020202020204" pitchFamily="34" charset="0"/>
              <a:buChar char="•"/>
              <a:tabLst>
                <a:tab pos="276225" algn="l"/>
                <a:tab pos="584200" algn="l"/>
              </a:tabLst>
              <a:defRPr sz="1600" b="0" i="0" kern="1200">
                <a:solidFill>
                  <a:schemeClr val="tx2"/>
                </a:solidFill>
                <a:latin typeface="+mn-lt"/>
                <a:ea typeface="Corbel" charset="0"/>
                <a:cs typeface="Corbel" charset="0"/>
              </a:defRPr>
            </a:lvl3pPr>
            <a:lvl4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i="0" kern="1200">
                <a:solidFill>
                  <a:schemeClr val="tx2"/>
                </a:solidFill>
                <a:latin typeface="+mn-lt"/>
                <a:ea typeface="Corbel" charset="0"/>
                <a:cs typeface="Corbel" charset="0"/>
              </a:defRPr>
            </a:lvl4pPr>
            <a:lvl5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kern="1200">
                <a:solidFill>
                  <a:schemeClr val="tx2"/>
                </a:solidFill>
                <a:latin typeface="+mn-lt"/>
                <a:ea typeface="Corbel" charset="0"/>
                <a:cs typeface="Corbel" charset="0"/>
              </a:defRPr>
            </a:lvl5pPr>
            <a:lvl6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6pPr>
            <a:lvl7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7pPr>
            <a:lvl8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8pPr>
            <a:lvl9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9pPr>
          </a:lstStyle>
          <a:p>
            <a:r>
              <a:rPr lang="en-US" sz="900" b="1" dirty="0">
                <a:ea typeface="Corbel" charset="0"/>
                <a:cs typeface="Corbel" charset="0"/>
              </a:rPr>
              <a:t>Slide layouts</a:t>
            </a:r>
            <a:endParaRPr lang="en-US" sz="900" dirty="0">
              <a:ea typeface="Corbel" charset="0"/>
              <a:cs typeface="Corbel" charset="0"/>
            </a:endParaRPr>
          </a:p>
          <a:p>
            <a:r>
              <a:rPr lang="en-US" sz="900" dirty="0">
                <a:ea typeface="Corbel" charset="0"/>
                <a:cs typeface="Corbel" charset="0"/>
              </a:rPr>
              <a:t>A variety of slides are available for you to choose from when building a PPT presentation. The layouts are presented on the following slides. As you build slides you can choose which layout best fits your content. </a:t>
            </a:r>
          </a:p>
          <a:p>
            <a:pPr marL="171450" indent="-171450">
              <a:buFont typeface="+mj-lt"/>
              <a:buAutoNum type="arabicPeriod"/>
            </a:pPr>
            <a:r>
              <a:rPr lang="en-US" sz="900" dirty="0">
                <a:ea typeface="Corbel" charset="0"/>
                <a:cs typeface="Corbel" charset="0"/>
              </a:rPr>
              <a:t>Under the Home tab, click the “Layout” button to open the options.</a:t>
            </a:r>
          </a:p>
          <a:p>
            <a:pPr marL="171450" indent="-171450">
              <a:buFont typeface="+mj-lt"/>
              <a:buAutoNum type="arabicPeriod"/>
            </a:pPr>
            <a:r>
              <a:rPr lang="en-US" sz="900" dirty="0">
                <a:ea typeface="Corbel" charset="0"/>
                <a:cs typeface="Corbel" charset="0"/>
              </a:rPr>
              <a:t>Clicking your choice will bring up the </a:t>
            </a:r>
            <a:br>
              <a:rPr lang="en-US" sz="900" dirty="0">
                <a:ea typeface="Corbel" charset="0"/>
                <a:cs typeface="Corbel" charset="0"/>
              </a:rPr>
            </a:br>
            <a:r>
              <a:rPr lang="en-US" sz="900" dirty="0">
                <a:ea typeface="Corbel" charset="0"/>
                <a:cs typeface="Corbel" charset="0"/>
              </a:rPr>
              <a:t>page layout. </a:t>
            </a:r>
          </a:p>
          <a:p>
            <a:pPr marL="171450" indent="-171450">
              <a:buFont typeface="+mj-lt"/>
              <a:buAutoNum type="arabicPeriod"/>
            </a:pPr>
            <a:r>
              <a:rPr lang="en-US" sz="900" dirty="0">
                <a:ea typeface="Corbel" charset="0"/>
                <a:cs typeface="Corbel" charset="0"/>
              </a:rPr>
              <a:t>A variety of covers, dividers, and content slides are available to build your presentation, with variations of each.</a:t>
            </a:r>
          </a:p>
          <a:p>
            <a:pPr marL="171450" indent="-171450">
              <a:buFont typeface="+mj-lt"/>
              <a:buAutoNum type="arabicPeriod"/>
            </a:pPr>
            <a:r>
              <a:rPr lang="en-US" sz="900" dirty="0">
                <a:ea typeface="Corbel" charset="0"/>
                <a:cs typeface="Corbel" charset="0"/>
              </a:rPr>
              <a:t>Delete any slides in the following examples</a:t>
            </a:r>
            <a:br>
              <a:rPr lang="en-US" sz="900" dirty="0">
                <a:ea typeface="Corbel" charset="0"/>
                <a:cs typeface="Corbel" charset="0"/>
              </a:rPr>
            </a:br>
            <a:r>
              <a:rPr lang="en-US" sz="900" dirty="0">
                <a:ea typeface="Corbel" charset="0"/>
                <a:cs typeface="Corbel" charset="0"/>
              </a:rPr>
              <a:t> that you do not need to use. They are only presented so you can see all of the </a:t>
            </a:r>
            <a:br>
              <a:rPr lang="en-US" sz="900" dirty="0">
                <a:ea typeface="Corbel" charset="0"/>
                <a:cs typeface="Corbel" charset="0"/>
              </a:rPr>
            </a:br>
            <a:r>
              <a:rPr lang="en-US" sz="900" dirty="0">
                <a:ea typeface="Corbel" charset="0"/>
                <a:cs typeface="Corbel" charset="0"/>
              </a:rPr>
              <a:t>available layouts.</a:t>
            </a:r>
          </a:p>
        </p:txBody>
      </p:sp>
      <p:pic>
        <p:nvPicPr>
          <p:cNvPr id="10" name="Picture 9">
            <a:extLst>
              <a:ext uri="{FF2B5EF4-FFF2-40B4-BE49-F238E27FC236}">
                <a16:creationId xmlns:a16="http://schemas.microsoft.com/office/drawing/2014/main" id="{5F5C606E-7600-1D40-9617-DE92CC3256B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 t="-4" r="-23167" b="-332073"/>
          <a:stretch/>
        </p:blipFill>
        <p:spPr>
          <a:xfrm>
            <a:off x="1119188" y="1576388"/>
            <a:ext cx="5062537" cy="3929062"/>
          </a:xfrm>
          <a:prstGeom prst="rect">
            <a:avLst/>
          </a:prstGeom>
          <a:solidFill>
            <a:schemeClr val="tx2">
              <a:lumMod val="20000"/>
              <a:lumOff val="80000"/>
            </a:schemeClr>
          </a:solidFill>
          <a:ln>
            <a:solidFill>
              <a:schemeClr val="tx2"/>
            </a:solidFill>
          </a:ln>
        </p:spPr>
      </p:pic>
      <p:pic>
        <p:nvPicPr>
          <p:cNvPr id="11" name="Picture 10">
            <a:extLst>
              <a:ext uri="{FF2B5EF4-FFF2-40B4-BE49-F238E27FC236}">
                <a16:creationId xmlns:a16="http://schemas.microsoft.com/office/drawing/2014/main" id="{65CC8236-0AC6-F743-9874-50669FA51B52}"/>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559697" y="2446317"/>
            <a:ext cx="2422610" cy="3052160"/>
          </a:xfrm>
          <a:prstGeom prst="rect">
            <a:avLst/>
          </a:prstGeom>
          <a:ln>
            <a:noFill/>
          </a:ln>
        </p:spPr>
      </p:pic>
      <p:pic>
        <p:nvPicPr>
          <p:cNvPr id="12" name="Picture 11">
            <a:extLst>
              <a:ext uri="{FF2B5EF4-FFF2-40B4-BE49-F238E27FC236}">
                <a16:creationId xmlns:a16="http://schemas.microsoft.com/office/drawing/2014/main" id="{1988B8C0-5077-B641-9925-EDFB9A4B6B1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163179" y="2031525"/>
            <a:ext cx="396518" cy="528690"/>
          </a:xfrm>
          <a:prstGeom prst="rect">
            <a:avLst/>
          </a:prstGeom>
        </p:spPr>
      </p:pic>
      <p:sp>
        <p:nvSpPr>
          <p:cNvPr id="13" name="TextBox 12">
            <a:extLst>
              <a:ext uri="{FF2B5EF4-FFF2-40B4-BE49-F238E27FC236}">
                <a16:creationId xmlns:a16="http://schemas.microsoft.com/office/drawing/2014/main" id="{E6DD46E5-62AA-9E40-A927-775456789545}"/>
              </a:ext>
            </a:extLst>
          </p:cNvPr>
          <p:cNvSpPr txBox="1"/>
          <p:nvPr/>
        </p:nvSpPr>
        <p:spPr>
          <a:xfrm>
            <a:off x="1119187" y="457200"/>
            <a:ext cx="5062538" cy="793751"/>
          </a:xfrm>
          <a:prstGeom prst="rect">
            <a:avLst/>
          </a:prstGeom>
          <a:noFill/>
        </p:spPr>
        <p:txBody>
          <a:bodyPr wrap="square" lIns="0" tIns="274320" rIns="0" bIns="0" rtlCol="0">
            <a:noAutofit/>
          </a:bodyPr>
          <a:lstStyle/>
          <a:p>
            <a:pPr marL="0" indent="-2743200" algn="l">
              <a:spcAft>
                <a:spcPts val="450"/>
              </a:spcAft>
            </a:pPr>
            <a:r>
              <a:rPr kumimoji="0" lang="en-US" sz="2250" b="0" i="0" u="none" strike="noStrike" kern="1200" cap="none" spc="0" normalizeH="0" baseline="0" noProof="0">
                <a:ln>
                  <a:noFill/>
                </a:ln>
                <a:solidFill>
                  <a:schemeClr val="accent1"/>
                </a:solidFill>
                <a:effectLst/>
                <a:uLnTx/>
                <a:uFillTx/>
                <a:latin typeface="Rockwell" panose="02060603020205020403" pitchFamily="18" charset="77"/>
                <a:ea typeface="Roboto Medium" panose="02000000000000000000" pitchFamily="2" charset="0"/>
                <a:cs typeface="Verdana" panose="020B0604030504040204" pitchFamily="34" charset="0"/>
              </a:rPr>
              <a:t>Instructions: Layouts</a:t>
            </a:r>
            <a:endParaRPr lang="en-US" sz="2250" b="0" i="0">
              <a:solidFill>
                <a:schemeClr val="accent1"/>
              </a:solidFill>
              <a:latin typeface="Rockwell" panose="02060603020205020403" pitchFamily="18" charset="77"/>
              <a:ea typeface="Roboto" panose="02000000000000000000" pitchFamily="2" charset="0"/>
              <a:cs typeface="Times New Roman" panose="02020603050405020304" pitchFamily="18" charset="0"/>
            </a:endParaRPr>
          </a:p>
        </p:txBody>
      </p:sp>
      <p:pic>
        <p:nvPicPr>
          <p:cNvPr id="14" name="Picture 13" descr="Logo, icon&#10;&#10;Description automatically generated">
            <a:extLst>
              <a:ext uri="{FF2B5EF4-FFF2-40B4-BE49-F238E27FC236}">
                <a16:creationId xmlns:a16="http://schemas.microsoft.com/office/drawing/2014/main" id="{E862F39D-5291-DC4F-BBFB-93CF60AA2FF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8161" y="372269"/>
            <a:ext cx="270272" cy="360363"/>
          </a:xfrm>
          <a:prstGeom prst="rect">
            <a:avLst/>
          </a:prstGeom>
        </p:spPr>
      </p:pic>
    </p:spTree>
    <p:extLst>
      <p:ext uri="{BB962C8B-B14F-4D97-AF65-F5344CB8AC3E}">
        <p14:creationId xmlns:p14="http://schemas.microsoft.com/office/powerpoint/2010/main" val="293799016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Text Styles instruction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BE98EB3-77D2-3B41-B565-7B872F2A4636}"/>
              </a:ext>
            </a:extLst>
          </p:cNvPr>
          <p:cNvSpPr>
            <a:spLocks noGrp="1"/>
          </p:cNvSpPr>
          <p:nvPr>
            <p:ph type="ftr" sz="quarter" idx="13"/>
          </p:nvPr>
        </p:nvSpPr>
        <p:spPr/>
        <p:txBody>
          <a:bodyPr/>
          <a:lstStyle/>
          <a:p>
            <a:endParaRPr lang="en-US"/>
          </a:p>
        </p:txBody>
      </p:sp>
      <p:sp>
        <p:nvSpPr>
          <p:cNvPr id="3" name="Slide Number Placeholder 2">
            <a:extLst>
              <a:ext uri="{FF2B5EF4-FFF2-40B4-BE49-F238E27FC236}">
                <a16:creationId xmlns:a16="http://schemas.microsoft.com/office/drawing/2014/main" id="{3B81BF45-6FDB-A441-9E89-7B0B4BBB3701}"/>
              </a:ext>
            </a:extLst>
          </p:cNvPr>
          <p:cNvSpPr>
            <a:spLocks noGrp="1"/>
          </p:cNvSpPr>
          <p:nvPr>
            <p:ph type="sldNum" sz="quarter" idx="14"/>
          </p:nvPr>
        </p:nvSpPr>
        <p:spPr/>
        <p:txBody>
          <a:bodyPr/>
          <a:lstStyle>
            <a:lvl1pPr>
              <a:defRPr sz="750"/>
            </a:lvl1pPr>
          </a:lstStyle>
          <a:p>
            <a:fld id="{C1FF6DA9-008F-8B48-92A6-B652298478BF}" type="slidenum">
              <a:rPr lang="en-US" smtClean="0"/>
              <a:t>‹#›</a:t>
            </a:fld>
            <a:endParaRPr lang="en-US"/>
          </a:p>
        </p:txBody>
      </p:sp>
      <p:sp>
        <p:nvSpPr>
          <p:cNvPr id="8" name="Content Placeholder 4">
            <a:extLst>
              <a:ext uri="{FF2B5EF4-FFF2-40B4-BE49-F238E27FC236}">
                <a16:creationId xmlns:a16="http://schemas.microsoft.com/office/drawing/2014/main" id="{6185740E-6E5D-8945-8423-BA8DD954ADC2}"/>
              </a:ext>
            </a:extLst>
          </p:cNvPr>
          <p:cNvSpPr txBox="1">
            <a:spLocks/>
          </p:cNvSpPr>
          <p:nvPr/>
        </p:nvSpPr>
        <p:spPr>
          <a:xfrm>
            <a:off x="6353175" y="1576388"/>
            <a:ext cx="2444354" cy="4830762"/>
          </a:xfrm>
          <a:prstGeom prst="rect">
            <a:avLst/>
          </a:prstGeom>
        </p:spPr>
        <p:txBody>
          <a:bodyPr lIns="0" tIns="0" rIns="0" bIns="0"/>
          <a:lstStyle>
            <a:lvl1pPr marL="0" indent="0" algn="l" defTabSz="914400" rtl="0" eaLnBrk="1" latinLnBrk="0" hangingPunct="1">
              <a:lnSpc>
                <a:spcPct val="100000"/>
              </a:lnSpc>
              <a:spcBef>
                <a:spcPts val="0"/>
              </a:spcBef>
              <a:spcAft>
                <a:spcPts val="900"/>
              </a:spcAft>
              <a:buFont typeface="Arial" panose="020B0604020202020204" pitchFamily="34" charset="0"/>
              <a:buNone/>
              <a:defRPr sz="1600" b="0" i="0" kern="1200">
                <a:solidFill>
                  <a:schemeClr val="tx2"/>
                </a:solidFill>
                <a:latin typeface="+mn-lt"/>
                <a:ea typeface="Arial" charset="0"/>
                <a:cs typeface="Arial" charset="0"/>
              </a:defRPr>
            </a:lvl1pPr>
            <a:lvl2pPr marL="0" indent="0" algn="l" defTabSz="914400" rtl="0" eaLnBrk="1" latinLnBrk="0" hangingPunct="1">
              <a:lnSpc>
                <a:spcPct val="100000"/>
              </a:lnSpc>
              <a:spcBef>
                <a:spcPts val="0"/>
              </a:spcBef>
              <a:spcAft>
                <a:spcPts val="900"/>
              </a:spcAft>
              <a:buClr>
                <a:schemeClr val="tx2"/>
              </a:buClr>
              <a:buFontTx/>
              <a:buNone/>
              <a:tabLst>
                <a:tab pos="280988" algn="l"/>
              </a:tabLst>
              <a:defRPr sz="1800" b="1" i="0" kern="1200">
                <a:solidFill>
                  <a:schemeClr val="accent1"/>
                </a:solidFill>
                <a:latin typeface="+mn-lt"/>
                <a:ea typeface="Corbel" charset="0"/>
                <a:cs typeface="Corbel" charset="0"/>
              </a:defRPr>
            </a:lvl2pPr>
            <a:lvl3pPr marL="228600" indent="-227013" algn="l" defTabSz="292608" rtl="0" eaLnBrk="1" latinLnBrk="0" hangingPunct="1">
              <a:lnSpc>
                <a:spcPct val="100000"/>
              </a:lnSpc>
              <a:spcBef>
                <a:spcPts val="0"/>
              </a:spcBef>
              <a:spcAft>
                <a:spcPts val="900"/>
              </a:spcAft>
              <a:buClr>
                <a:schemeClr val="accent2"/>
              </a:buClr>
              <a:buFont typeface="Arial" panose="020B0604020202020204" pitchFamily="34" charset="0"/>
              <a:buChar char="•"/>
              <a:tabLst>
                <a:tab pos="276225" algn="l"/>
                <a:tab pos="584200" algn="l"/>
              </a:tabLst>
              <a:defRPr sz="1600" b="0" i="0" kern="1200">
                <a:solidFill>
                  <a:schemeClr val="tx2"/>
                </a:solidFill>
                <a:latin typeface="+mn-lt"/>
                <a:ea typeface="Corbel" charset="0"/>
                <a:cs typeface="Corbel" charset="0"/>
              </a:defRPr>
            </a:lvl3pPr>
            <a:lvl4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i="0" kern="1200">
                <a:solidFill>
                  <a:schemeClr val="tx2"/>
                </a:solidFill>
                <a:latin typeface="+mn-lt"/>
                <a:ea typeface="Corbel" charset="0"/>
                <a:cs typeface="Corbel" charset="0"/>
              </a:defRPr>
            </a:lvl4pPr>
            <a:lvl5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kern="1200">
                <a:solidFill>
                  <a:schemeClr val="tx2"/>
                </a:solidFill>
                <a:latin typeface="+mn-lt"/>
                <a:ea typeface="Corbel" charset="0"/>
                <a:cs typeface="Corbel" charset="0"/>
              </a:defRPr>
            </a:lvl5pPr>
            <a:lvl6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6pPr>
            <a:lvl7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7pPr>
            <a:lvl8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8pPr>
            <a:lvl9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9pPr>
          </a:lstStyle>
          <a:p>
            <a:r>
              <a:rPr lang="en-US" sz="900" b="1" dirty="0">
                <a:ea typeface="Corbel" charset="0"/>
                <a:cs typeface="Corbel" charset="0"/>
              </a:rPr>
              <a:t>Preloaded text styles</a:t>
            </a:r>
            <a:endParaRPr lang="en-US" sz="900" dirty="0">
              <a:ea typeface="Corbel" charset="0"/>
              <a:cs typeface="Corbel" charset="0"/>
            </a:endParaRPr>
          </a:p>
          <a:p>
            <a:r>
              <a:rPr lang="en-US" sz="900" dirty="0">
                <a:ea typeface="Corbel" charset="0"/>
                <a:cs typeface="Corbel" charset="0"/>
              </a:rPr>
              <a:t>All approved fonts, sizes, text colors and bullets are preloaded into the ”list level” arrows. Standard body copy is the default “first level”, and you can switch to other pre-approved styles by clicking through the arrows. </a:t>
            </a:r>
            <a:br>
              <a:rPr lang="en-US" sz="900" dirty="0">
                <a:ea typeface="Corbel" charset="0"/>
                <a:cs typeface="Corbel" charset="0"/>
              </a:rPr>
            </a:br>
            <a:br>
              <a:rPr lang="en-US" sz="900" dirty="0">
                <a:ea typeface="Corbel" charset="0"/>
                <a:cs typeface="Corbel" charset="0"/>
              </a:rPr>
            </a:br>
            <a:r>
              <a:rPr lang="en-US" sz="900" dirty="0">
                <a:ea typeface="Corbel" charset="0"/>
                <a:cs typeface="Corbel" charset="0"/>
              </a:rPr>
              <a:t>Using the “Bullet” icon is discouraged, as it will default to the built-in PowerPoint indent/bullet </a:t>
            </a:r>
            <a:br>
              <a:rPr lang="en-US" sz="900" dirty="0">
                <a:ea typeface="Corbel" charset="0"/>
                <a:cs typeface="Corbel" charset="0"/>
              </a:rPr>
            </a:br>
            <a:r>
              <a:rPr lang="en-US" sz="900" dirty="0">
                <a:ea typeface="Corbel" charset="0"/>
                <a:cs typeface="Corbel" charset="0"/>
              </a:rPr>
              <a:t>styles and will not make use of the custom indent/bullet styles. </a:t>
            </a:r>
            <a:br>
              <a:rPr lang="en-US" sz="900" dirty="0">
                <a:ea typeface="Corbel" charset="0"/>
                <a:cs typeface="Corbel" charset="0"/>
              </a:rPr>
            </a:br>
            <a:br>
              <a:rPr lang="en-US" sz="900" dirty="0">
                <a:ea typeface="Corbel" charset="0"/>
                <a:cs typeface="Corbel" charset="0"/>
              </a:rPr>
            </a:br>
            <a:r>
              <a:rPr lang="en-US" sz="900" dirty="0">
                <a:ea typeface="Corbel" charset="0"/>
                <a:cs typeface="Corbel" charset="0"/>
              </a:rPr>
              <a:t>Instead, use the “Decrease/Increase List Level” buttons in the Home tab for all text adjustments to ensure all fonts, colors, sizes remain </a:t>
            </a:r>
            <a:br>
              <a:rPr lang="en-US" sz="900" dirty="0">
                <a:ea typeface="Corbel" charset="0"/>
                <a:cs typeface="Corbel" charset="0"/>
              </a:rPr>
            </a:br>
            <a:r>
              <a:rPr lang="en-US" sz="900" dirty="0">
                <a:ea typeface="Corbel" charset="0"/>
                <a:cs typeface="Corbel" charset="0"/>
              </a:rPr>
              <a:t>on brand. </a:t>
            </a:r>
            <a:br>
              <a:rPr lang="en-US" sz="900" dirty="0">
                <a:ea typeface="Corbel" charset="0"/>
                <a:cs typeface="Corbel" charset="0"/>
              </a:rPr>
            </a:br>
            <a:br>
              <a:rPr lang="en-US" sz="900" dirty="0">
                <a:ea typeface="Corbel" charset="0"/>
                <a:cs typeface="Corbel" charset="0"/>
              </a:rPr>
            </a:br>
            <a:r>
              <a:rPr lang="en-US" sz="900" dirty="0">
                <a:ea typeface="Corbel" charset="0"/>
                <a:cs typeface="Corbel" charset="0"/>
              </a:rPr>
              <a:t>The standard text options are shown to the left, but different text boxes have different preloaded options depending on the specific layout.</a:t>
            </a:r>
          </a:p>
          <a:p>
            <a:endParaRPr lang="en-US" sz="900"/>
          </a:p>
        </p:txBody>
      </p:sp>
      <p:grpSp>
        <p:nvGrpSpPr>
          <p:cNvPr id="10" name="Group 9">
            <a:extLst>
              <a:ext uri="{FF2B5EF4-FFF2-40B4-BE49-F238E27FC236}">
                <a16:creationId xmlns:a16="http://schemas.microsoft.com/office/drawing/2014/main" id="{31B66E29-DC4F-404A-A4F2-8860E6327AEB}"/>
              </a:ext>
            </a:extLst>
          </p:cNvPr>
          <p:cNvGrpSpPr/>
          <p:nvPr/>
        </p:nvGrpSpPr>
        <p:grpSpPr>
          <a:xfrm>
            <a:off x="1119187" y="1576389"/>
            <a:ext cx="5062537" cy="1080037"/>
            <a:chOff x="1149330" y="1584325"/>
            <a:chExt cx="6734194" cy="1077501"/>
          </a:xfrm>
        </p:grpSpPr>
        <p:pic>
          <p:nvPicPr>
            <p:cNvPr id="11" name="Picture 10">
              <a:extLst>
                <a:ext uri="{FF2B5EF4-FFF2-40B4-BE49-F238E27FC236}">
                  <a16:creationId xmlns:a16="http://schemas.microsoft.com/office/drawing/2014/main" id="{5B97637F-F1E7-A649-88D5-8B461606432E}"/>
                </a:ext>
              </a:extLst>
            </p:cNvPr>
            <p:cNvPicPr>
              <a:picLocks noChangeAspect="1"/>
            </p:cNvPicPr>
            <p:nvPr/>
          </p:nvPicPr>
          <p:blipFill rotWithShape="1">
            <a:blip r:embed="rId3">
              <a:extLst>
                <a:ext uri="{28A0092B-C50C-407E-A947-70E740481C1C}">
                  <a14:useLocalDpi xmlns:a14="http://schemas.microsoft.com/office/drawing/2010/main"/>
                </a:ext>
              </a:extLst>
            </a:blip>
            <a:srcRect l="9203"/>
            <a:stretch/>
          </p:blipFill>
          <p:spPr>
            <a:xfrm>
              <a:off x="1149330" y="1584325"/>
              <a:ext cx="6734194" cy="1077501"/>
            </a:xfrm>
            <a:prstGeom prst="rect">
              <a:avLst/>
            </a:prstGeom>
            <a:ln>
              <a:noFill/>
            </a:ln>
          </p:spPr>
        </p:pic>
        <p:sp>
          <p:nvSpPr>
            <p:cNvPr id="12" name="TextBox 11">
              <a:extLst>
                <a:ext uri="{FF2B5EF4-FFF2-40B4-BE49-F238E27FC236}">
                  <a16:creationId xmlns:a16="http://schemas.microsoft.com/office/drawing/2014/main" id="{E4F6AFDA-68CC-C14D-BF0B-BBE6390E033D}"/>
                </a:ext>
              </a:extLst>
            </p:cNvPr>
            <p:cNvSpPr txBox="1"/>
            <p:nvPr/>
          </p:nvSpPr>
          <p:spPr>
            <a:xfrm>
              <a:off x="5786518" y="1855811"/>
              <a:ext cx="557460" cy="552697"/>
            </a:xfrm>
            <a:prstGeom prst="rect">
              <a:avLst/>
            </a:prstGeom>
            <a:noFill/>
          </p:spPr>
          <p:txBody>
            <a:bodyPr wrap="square" rtlCol="0">
              <a:spAutoFit/>
            </a:bodyPr>
            <a:lstStyle/>
            <a:p>
              <a:r>
                <a:rPr lang="en-US" sz="3000" dirty="0">
                  <a:solidFill>
                    <a:srgbClr val="C00000"/>
                  </a:solidFill>
                </a:rPr>
                <a:t>X</a:t>
              </a:r>
            </a:p>
          </p:txBody>
        </p:sp>
        <p:sp>
          <p:nvSpPr>
            <p:cNvPr id="14" name="Oval 13">
              <a:extLst>
                <a:ext uri="{FF2B5EF4-FFF2-40B4-BE49-F238E27FC236}">
                  <a16:creationId xmlns:a16="http://schemas.microsoft.com/office/drawing/2014/main" id="{B8E7A103-7DC5-EC4B-9415-1EB8C6EFBCDE}"/>
                </a:ext>
              </a:extLst>
            </p:cNvPr>
            <p:cNvSpPr/>
            <p:nvPr/>
          </p:nvSpPr>
          <p:spPr bwMode="auto">
            <a:xfrm>
              <a:off x="6500812" y="2021681"/>
              <a:ext cx="678657" cy="385763"/>
            </a:xfrm>
            <a:prstGeom prst="ellipse">
              <a:avLst/>
            </a:prstGeom>
            <a:noFill/>
            <a:ln w="38100" cap="flat">
              <a:solidFill>
                <a:srgbClr val="C00000"/>
              </a:solidFill>
              <a:bevel/>
              <a:headEnd/>
              <a:tailEnd/>
            </a:ln>
            <a:effectLst/>
          </p:spPr>
          <p:txBody>
            <a:bodyPr wrap="none" rtlCol="0" anchor="ctr"/>
            <a:lstStyle/>
            <a:p>
              <a:pPr algn="ctr"/>
              <a:endParaRPr lang="en-US" sz="1350" dirty="0"/>
            </a:p>
          </p:txBody>
        </p:sp>
      </p:grpSp>
      <p:sp>
        <p:nvSpPr>
          <p:cNvPr id="15" name="TextBox 14">
            <a:extLst>
              <a:ext uri="{FF2B5EF4-FFF2-40B4-BE49-F238E27FC236}">
                <a16:creationId xmlns:a16="http://schemas.microsoft.com/office/drawing/2014/main" id="{07B2E404-454A-F44E-A26A-77501CC24913}"/>
              </a:ext>
            </a:extLst>
          </p:cNvPr>
          <p:cNvSpPr txBox="1"/>
          <p:nvPr/>
        </p:nvSpPr>
        <p:spPr>
          <a:xfrm>
            <a:off x="1119187" y="2968627"/>
            <a:ext cx="5060155" cy="2795023"/>
          </a:xfrm>
          <a:prstGeom prst="rect">
            <a:avLst/>
          </a:prstGeom>
          <a:noFill/>
        </p:spPr>
        <p:txBody>
          <a:bodyPr wrap="square" lIns="0" tIns="68580" rIns="0" bIns="0" rtlCol="0">
            <a:normAutofit/>
          </a:bodyPr>
          <a:lstStyle/>
          <a:p>
            <a:pPr marL="0" marR="0" lvl="0" indent="0" algn="l" defTabSz="685800" rtl="0" eaLnBrk="1" fontAlgn="auto" latinLnBrk="0" hangingPunct="1">
              <a:lnSpc>
                <a:spcPct val="100000"/>
              </a:lnSpc>
              <a:spcBef>
                <a:spcPts val="0"/>
              </a:spcBef>
              <a:spcAft>
                <a:spcPts val="450"/>
              </a:spcAft>
              <a:buClrTx/>
              <a:buSzTx/>
              <a:buFont typeface="Arial" panose="020B0604020202020204" pitchFamily="34" charset="0"/>
              <a:buNone/>
              <a:tabLst/>
              <a:defRPr/>
            </a:pPr>
            <a:r>
              <a:rPr kumimoji="0" lang="en-US" sz="1350" b="0" i="0" u="none" strike="noStrike" kern="1200" cap="none" spc="0" normalizeH="0" baseline="0" noProof="0">
                <a:ln>
                  <a:noFill/>
                </a:ln>
                <a:solidFill>
                  <a:srgbClr val="000000"/>
                </a:solidFill>
                <a:effectLst/>
                <a:uLnTx/>
                <a:uFillTx/>
                <a:latin typeface="+mn-lt"/>
                <a:ea typeface="Roboto" panose="02000000000000000000" pitchFamily="2" charset="0"/>
                <a:cs typeface="Times New Roman" panose="02020603050405020304" pitchFamily="18" charset="0"/>
              </a:rPr>
              <a:t>Text level 1 – 18pt Arial (body copy)</a:t>
            </a:r>
          </a:p>
          <a:p>
            <a:pPr marL="0" marR="0" lvl="1" indent="0" algn="l" defTabSz="685800" rtl="0" eaLnBrk="1" fontAlgn="auto" latinLnBrk="0" hangingPunct="1">
              <a:lnSpc>
                <a:spcPct val="100000"/>
              </a:lnSpc>
              <a:spcBef>
                <a:spcPts val="0"/>
              </a:spcBef>
              <a:spcAft>
                <a:spcPts val="450"/>
              </a:spcAft>
              <a:buClr>
                <a:srgbClr val="00348E"/>
              </a:buClr>
              <a:buSzTx/>
              <a:buFontTx/>
              <a:buNone/>
              <a:tabLst>
                <a:tab pos="210741" algn="l"/>
              </a:tabLst>
              <a:defRPr/>
            </a:pPr>
            <a:r>
              <a:rPr kumimoji="0" lang="en-US" sz="1350" b="1" i="0" u="none" strike="noStrike" kern="1200" cap="none" spc="0" normalizeH="0" baseline="0" noProof="0">
                <a:ln>
                  <a:noFill/>
                </a:ln>
                <a:solidFill>
                  <a:schemeClr val="tx2"/>
                </a:solidFill>
                <a:effectLst/>
                <a:uLnTx/>
                <a:uFillTx/>
                <a:latin typeface="+mn-lt"/>
                <a:ea typeface="Roboto" panose="02000000000000000000" pitchFamily="2" charset="0"/>
                <a:cs typeface="Times New Roman" panose="02020603050405020304" pitchFamily="18" charset="0"/>
              </a:rPr>
              <a:t>Text level 2 – 18pt Arial Bold (Subhead)</a:t>
            </a:r>
          </a:p>
          <a:p>
            <a:pPr marL="212598" marR="0" lvl="2" indent="-212598" algn="l" defTabSz="219456" rtl="0" eaLnBrk="1" fontAlgn="auto" latinLnBrk="0" hangingPunct="1">
              <a:lnSpc>
                <a:spcPct val="100000"/>
              </a:lnSpc>
              <a:spcBef>
                <a:spcPts val="0"/>
              </a:spcBef>
              <a:spcAft>
                <a:spcPts val="450"/>
              </a:spcAft>
              <a:buClr>
                <a:srgbClr val="000000"/>
              </a:buClr>
              <a:buSzTx/>
              <a:buFont typeface="Arial" panose="020B0604020202020204" pitchFamily="34" charset="0"/>
              <a:buChar char="•"/>
              <a:tabLst>
                <a:tab pos="207169" algn="l"/>
                <a:tab pos="438150" algn="l"/>
              </a:tabLst>
              <a:defRPr/>
            </a:pPr>
            <a:r>
              <a:rPr kumimoji="0" lang="en-US" sz="1350" b="0" i="0" u="none" strike="noStrike" kern="1200" cap="none" spc="0" normalizeH="0" baseline="0" noProof="0">
                <a:ln>
                  <a:noFill/>
                </a:ln>
                <a:solidFill>
                  <a:srgbClr val="000000"/>
                </a:solidFill>
                <a:effectLst/>
                <a:uLnTx/>
                <a:uFillTx/>
                <a:latin typeface="+mn-lt"/>
                <a:ea typeface="Roboto" panose="02000000000000000000" pitchFamily="2" charset="0"/>
                <a:cs typeface="Times New Roman" panose="02020603050405020304" pitchFamily="18" charset="0"/>
              </a:rPr>
              <a:t>Text level 3 – 18pt Arial Bullet 1)</a:t>
            </a:r>
          </a:p>
          <a:p>
            <a:pPr marL="426244" marR="0" lvl="3" indent="-214313" algn="l" defTabSz="219456" rtl="0" eaLnBrk="1" fontAlgn="auto" latinLnBrk="0" hangingPunct="1">
              <a:lnSpc>
                <a:spcPct val="100000"/>
              </a:lnSpc>
              <a:spcBef>
                <a:spcPts val="0"/>
              </a:spcBef>
              <a:spcAft>
                <a:spcPts val="450"/>
              </a:spcAft>
              <a:buClr>
                <a:srgbClr val="000000"/>
              </a:buClr>
              <a:buSzPct val="100000"/>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mn-lt"/>
                <a:ea typeface="Roboto" panose="02000000000000000000" pitchFamily="2" charset="0"/>
                <a:cs typeface="Times New Roman" panose="02020603050405020304" pitchFamily="18" charset="0"/>
              </a:rPr>
              <a:t>Text level 4 – 16pt Arial (Bullet 2)</a:t>
            </a:r>
          </a:p>
          <a:p>
            <a:pPr marL="637794" marR="0" lvl="4" indent="-212598" algn="l" defTabSz="219456" rtl="0" eaLnBrk="1" fontAlgn="auto" latinLnBrk="0" hangingPunct="1">
              <a:lnSpc>
                <a:spcPct val="100000"/>
              </a:lnSpc>
              <a:spcBef>
                <a:spcPts val="0"/>
              </a:spcBef>
              <a:spcAft>
                <a:spcPts val="450"/>
              </a:spcAft>
              <a:buClr>
                <a:srgbClr val="000000"/>
              </a:buClr>
              <a:buSzPct val="100000"/>
              <a:buFont typeface="Arial" panose="020B0604020202020204" pitchFamily="34" charset="0"/>
              <a:buChar char="•"/>
              <a:tabLst>
                <a:tab pos="219456" algn="l"/>
                <a:tab pos="438912" algn="l"/>
              </a:tabLst>
              <a:defRPr/>
            </a:pPr>
            <a:r>
              <a:rPr kumimoji="0" lang="en-US" sz="1200" b="0" i="0" u="none" strike="noStrike" kern="1200" cap="none" spc="0" normalizeH="0" baseline="0" noProof="0">
                <a:ln>
                  <a:noFill/>
                </a:ln>
                <a:solidFill>
                  <a:srgbClr val="000000"/>
                </a:solidFill>
                <a:effectLst/>
                <a:uLnTx/>
                <a:uFillTx/>
                <a:latin typeface="+mn-lt"/>
                <a:ea typeface="Roboto" panose="02000000000000000000" pitchFamily="2" charset="0"/>
                <a:cs typeface="Times New Roman" panose="02020603050405020304" pitchFamily="18" charset="0"/>
              </a:rPr>
              <a:t>Text level 5 – 16pt Arial (Bullet 3)</a:t>
            </a:r>
          </a:p>
          <a:p>
            <a:pPr marL="212598" marR="0" lvl="5" indent="-212598" algn="l" defTabSz="685800" rtl="0" eaLnBrk="1" fontAlgn="auto" latinLnBrk="0" hangingPunct="1">
              <a:lnSpc>
                <a:spcPct val="100000"/>
              </a:lnSpc>
              <a:spcBef>
                <a:spcPts val="0"/>
              </a:spcBef>
              <a:spcAft>
                <a:spcPts val="450"/>
              </a:spcAft>
              <a:buClr>
                <a:srgbClr val="000000"/>
              </a:buClr>
              <a:buSzPct val="100000"/>
              <a:buFont typeface="+mj-lt"/>
              <a:buAutoNum type="arabicPeriod"/>
              <a:tabLst/>
              <a:defRPr/>
            </a:pPr>
            <a:r>
              <a:rPr kumimoji="0" lang="en-US" sz="1350" b="0" i="0" u="none" strike="noStrike" kern="1200" cap="none" spc="0" normalizeH="0" baseline="0" noProof="0">
                <a:ln>
                  <a:noFill/>
                </a:ln>
                <a:solidFill>
                  <a:srgbClr val="000000"/>
                </a:solidFill>
                <a:effectLst/>
                <a:uLnTx/>
                <a:uFillTx/>
                <a:latin typeface="+mn-lt"/>
                <a:ea typeface="Roboto" panose="02000000000000000000" pitchFamily="2" charset="0"/>
                <a:cs typeface="Times New Roman" panose="02020603050405020304" pitchFamily="18" charset="0"/>
              </a:rPr>
              <a:t>Text level 6 – 18pt Arial (Number 1)</a:t>
            </a:r>
          </a:p>
          <a:p>
            <a:pPr marL="425196" marR="0" lvl="6" indent="-212598" algn="l" defTabSz="685800" rtl="0" eaLnBrk="1" fontAlgn="auto" latinLnBrk="0" hangingPunct="1">
              <a:lnSpc>
                <a:spcPct val="100000"/>
              </a:lnSpc>
              <a:spcBef>
                <a:spcPts val="0"/>
              </a:spcBef>
              <a:spcAft>
                <a:spcPts val="450"/>
              </a:spcAft>
              <a:buClr>
                <a:srgbClr val="000000"/>
              </a:buClr>
              <a:buSzPct val="100000"/>
              <a:buFont typeface="+mj-lt"/>
              <a:buAutoNum type="arabicPeriod"/>
              <a:tabLst/>
              <a:defRPr/>
            </a:pPr>
            <a:r>
              <a:rPr kumimoji="0" lang="en-US" sz="1200" b="0" i="0" u="none" strike="noStrike" kern="1200" cap="none" spc="0" normalizeH="0" baseline="0" noProof="0">
                <a:ln>
                  <a:noFill/>
                </a:ln>
                <a:solidFill>
                  <a:srgbClr val="000000"/>
                </a:solidFill>
                <a:effectLst/>
                <a:uLnTx/>
                <a:uFillTx/>
                <a:latin typeface="+mn-lt"/>
                <a:ea typeface="Roboto" panose="02000000000000000000" pitchFamily="2" charset="0"/>
                <a:cs typeface="Times New Roman" panose="02020603050405020304" pitchFamily="18" charset="0"/>
              </a:rPr>
              <a:t>Text level 7 – 16pt Arial (Number 2)</a:t>
            </a:r>
          </a:p>
          <a:p>
            <a:pPr marL="212598" marR="0" lvl="2" indent="-212598" algn="l" defTabSz="219456" rtl="0" eaLnBrk="1" fontAlgn="auto" latinLnBrk="0" hangingPunct="1">
              <a:lnSpc>
                <a:spcPct val="100000"/>
              </a:lnSpc>
              <a:spcBef>
                <a:spcPts val="0"/>
              </a:spcBef>
              <a:spcAft>
                <a:spcPts val="450"/>
              </a:spcAft>
              <a:buClr>
                <a:srgbClr val="000000"/>
              </a:buClr>
              <a:buSzTx/>
              <a:buFont typeface="Arial" panose="020B0604020202020204" pitchFamily="34" charset="0"/>
              <a:buChar char="•"/>
              <a:tabLst>
                <a:tab pos="207169" algn="l"/>
                <a:tab pos="438150" algn="l"/>
              </a:tabLst>
              <a:defRPr/>
            </a:pPr>
            <a:endParaRPr kumimoji="0" lang="en-US" sz="1350" b="0" i="0" u="none" strike="noStrike" kern="1200" cap="none" spc="0" normalizeH="0" baseline="0" noProof="0">
              <a:ln>
                <a:noFill/>
              </a:ln>
              <a:solidFill>
                <a:srgbClr val="000000"/>
              </a:solidFill>
              <a:effectLst/>
              <a:uLnTx/>
              <a:uFillTx/>
              <a:latin typeface="+mn-lt"/>
              <a:ea typeface="Roboto" panose="02000000000000000000" pitchFamily="2" charset="0"/>
              <a:cs typeface="Times New Roman" panose="02020603050405020304" pitchFamily="18" charset="0"/>
            </a:endParaRPr>
          </a:p>
          <a:p>
            <a:pPr marL="0" indent="-2743200" algn="l">
              <a:spcAft>
                <a:spcPts val="450"/>
              </a:spcAft>
            </a:pPr>
            <a:endParaRPr lang="en-US" sz="1350" b="0" i="0">
              <a:solidFill>
                <a:schemeClr val="tx1"/>
              </a:solidFill>
              <a:latin typeface="+mn-lt"/>
              <a:ea typeface="Roboto" panose="02000000000000000000" pitchFamily="2" charset="0"/>
              <a:cs typeface="Times New Roman" panose="02020603050405020304" pitchFamily="18" charset="0"/>
            </a:endParaRPr>
          </a:p>
        </p:txBody>
      </p:sp>
      <p:sp>
        <p:nvSpPr>
          <p:cNvPr id="17" name="TextBox 16">
            <a:extLst>
              <a:ext uri="{FF2B5EF4-FFF2-40B4-BE49-F238E27FC236}">
                <a16:creationId xmlns:a16="http://schemas.microsoft.com/office/drawing/2014/main" id="{4843289F-F8DD-BF49-BBFA-52C039B26631}"/>
              </a:ext>
            </a:extLst>
          </p:cNvPr>
          <p:cNvSpPr txBox="1"/>
          <p:nvPr/>
        </p:nvSpPr>
        <p:spPr>
          <a:xfrm>
            <a:off x="1119187" y="457200"/>
            <a:ext cx="5062538" cy="793751"/>
          </a:xfrm>
          <a:prstGeom prst="rect">
            <a:avLst/>
          </a:prstGeom>
          <a:noFill/>
        </p:spPr>
        <p:txBody>
          <a:bodyPr wrap="square" lIns="0" tIns="274320" rIns="0" bIns="0" rtlCol="0">
            <a:noAutofit/>
          </a:bodyPr>
          <a:lstStyle/>
          <a:p>
            <a:pPr marL="0" marR="0" indent="-2743200" algn="l" defTabSz="342900" rtl="0" eaLnBrk="1" fontAlgn="auto" latinLnBrk="0" hangingPunct="1">
              <a:lnSpc>
                <a:spcPct val="100000"/>
              </a:lnSpc>
              <a:spcBef>
                <a:spcPts val="0"/>
              </a:spcBef>
              <a:spcAft>
                <a:spcPts val="450"/>
              </a:spcAft>
              <a:buClrTx/>
              <a:buSzTx/>
              <a:buFontTx/>
              <a:buNone/>
              <a:tabLst/>
              <a:defRPr/>
            </a:pPr>
            <a:r>
              <a:rPr kumimoji="0" lang="en-US" sz="2250" b="0" i="0" u="none" strike="noStrike" kern="1200" cap="none" spc="0" normalizeH="0" baseline="0" noProof="0">
                <a:ln>
                  <a:noFill/>
                </a:ln>
                <a:solidFill>
                  <a:schemeClr val="accent1"/>
                </a:solidFill>
                <a:effectLst/>
                <a:uLnTx/>
                <a:uFillTx/>
                <a:latin typeface="Rockwell" panose="02060603020205020403" pitchFamily="18" charset="77"/>
                <a:ea typeface="Roboto Medium" panose="02000000000000000000" pitchFamily="2" charset="0"/>
                <a:cs typeface="Verdana" panose="020B0604030504040204" pitchFamily="34" charset="0"/>
              </a:rPr>
              <a:t>Instructions: Preloaded text styles</a:t>
            </a:r>
            <a:endParaRPr lang="en-US" sz="2250" b="0" i="0">
              <a:solidFill>
                <a:schemeClr val="accent1"/>
              </a:solidFill>
              <a:latin typeface="Rockwell" panose="02060603020205020403" pitchFamily="18" charset="77"/>
              <a:ea typeface="Roboto" panose="02000000000000000000" pitchFamily="2" charset="0"/>
              <a:cs typeface="Times New Roman" panose="02020603050405020304" pitchFamily="18" charset="0"/>
            </a:endParaRPr>
          </a:p>
        </p:txBody>
      </p:sp>
      <p:pic>
        <p:nvPicPr>
          <p:cNvPr id="18" name="Picture 17" descr="Logo, icon&#10;&#10;Description automatically generated">
            <a:extLst>
              <a:ext uri="{FF2B5EF4-FFF2-40B4-BE49-F238E27FC236}">
                <a16:creationId xmlns:a16="http://schemas.microsoft.com/office/drawing/2014/main" id="{0AFD6DBF-4CF5-9C40-B976-FB88B63B9F1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8161" y="372269"/>
            <a:ext cx="270272" cy="360363"/>
          </a:xfrm>
          <a:prstGeom prst="rect">
            <a:avLst/>
          </a:prstGeom>
        </p:spPr>
      </p:pic>
    </p:spTree>
    <p:extLst>
      <p:ext uri="{BB962C8B-B14F-4D97-AF65-F5344CB8AC3E}">
        <p14:creationId xmlns:p14="http://schemas.microsoft.com/office/powerpoint/2010/main" val="224418616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Grid System instruction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BE98EB3-77D2-3B41-B565-7B872F2A4636}"/>
              </a:ext>
            </a:extLst>
          </p:cNvPr>
          <p:cNvSpPr>
            <a:spLocks noGrp="1"/>
          </p:cNvSpPr>
          <p:nvPr>
            <p:ph type="ftr" sz="quarter" idx="13"/>
          </p:nvPr>
        </p:nvSpPr>
        <p:spPr/>
        <p:txBody>
          <a:bodyPr/>
          <a:lstStyle/>
          <a:p>
            <a:endParaRPr lang="en-US"/>
          </a:p>
        </p:txBody>
      </p:sp>
      <p:sp>
        <p:nvSpPr>
          <p:cNvPr id="3" name="Slide Number Placeholder 2">
            <a:extLst>
              <a:ext uri="{FF2B5EF4-FFF2-40B4-BE49-F238E27FC236}">
                <a16:creationId xmlns:a16="http://schemas.microsoft.com/office/drawing/2014/main" id="{3B81BF45-6FDB-A441-9E89-7B0B4BBB3701}"/>
              </a:ext>
            </a:extLst>
          </p:cNvPr>
          <p:cNvSpPr>
            <a:spLocks noGrp="1"/>
          </p:cNvSpPr>
          <p:nvPr>
            <p:ph type="sldNum" sz="quarter" idx="14"/>
          </p:nvPr>
        </p:nvSpPr>
        <p:spPr/>
        <p:txBody>
          <a:bodyPr/>
          <a:lstStyle>
            <a:lvl1pPr>
              <a:defRPr sz="750"/>
            </a:lvl1pPr>
          </a:lstStyle>
          <a:p>
            <a:fld id="{C1FF6DA9-008F-8B48-92A6-B652298478BF}" type="slidenum">
              <a:rPr lang="en-US" smtClean="0"/>
              <a:t>‹#›</a:t>
            </a:fld>
            <a:endParaRPr lang="en-US"/>
          </a:p>
        </p:txBody>
      </p:sp>
      <p:sp>
        <p:nvSpPr>
          <p:cNvPr id="16" name="Content Placeholder 4">
            <a:extLst>
              <a:ext uri="{FF2B5EF4-FFF2-40B4-BE49-F238E27FC236}">
                <a16:creationId xmlns:a16="http://schemas.microsoft.com/office/drawing/2014/main" id="{76810801-5FED-844E-80A8-05F2D1137E42}"/>
              </a:ext>
            </a:extLst>
          </p:cNvPr>
          <p:cNvSpPr txBox="1">
            <a:spLocks/>
          </p:cNvSpPr>
          <p:nvPr/>
        </p:nvSpPr>
        <p:spPr>
          <a:xfrm>
            <a:off x="6353175" y="1576388"/>
            <a:ext cx="2444354" cy="4830762"/>
          </a:xfrm>
          <a:prstGeom prst="rect">
            <a:avLst/>
          </a:prstGeom>
        </p:spPr>
        <p:txBody>
          <a:bodyPr lIns="0" tIns="0" rIns="0" bIns="0"/>
          <a:lstStyle>
            <a:lvl1pPr marL="0" indent="0" algn="l" defTabSz="914400" rtl="0" eaLnBrk="1" latinLnBrk="0" hangingPunct="1">
              <a:lnSpc>
                <a:spcPct val="100000"/>
              </a:lnSpc>
              <a:spcBef>
                <a:spcPts val="0"/>
              </a:spcBef>
              <a:spcAft>
                <a:spcPts val="900"/>
              </a:spcAft>
              <a:buFont typeface="Arial" panose="020B0604020202020204" pitchFamily="34" charset="0"/>
              <a:buNone/>
              <a:defRPr sz="1600" b="0" i="0" kern="1200">
                <a:solidFill>
                  <a:schemeClr val="tx2"/>
                </a:solidFill>
                <a:latin typeface="+mn-lt"/>
                <a:ea typeface="Arial" charset="0"/>
                <a:cs typeface="Arial" charset="0"/>
              </a:defRPr>
            </a:lvl1pPr>
            <a:lvl2pPr marL="0" indent="0" algn="l" defTabSz="914400" rtl="0" eaLnBrk="1" latinLnBrk="0" hangingPunct="1">
              <a:lnSpc>
                <a:spcPct val="100000"/>
              </a:lnSpc>
              <a:spcBef>
                <a:spcPts val="0"/>
              </a:spcBef>
              <a:spcAft>
                <a:spcPts val="900"/>
              </a:spcAft>
              <a:buClr>
                <a:schemeClr val="tx2"/>
              </a:buClr>
              <a:buFontTx/>
              <a:buNone/>
              <a:tabLst>
                <a:tab pos="280988" algn="l"/>
              </a:tabLst>
              <a:defRPr sz="1800" b="1" i="0" kern="1200">
                <a:solidFill>
                  <a:schemeClr val="accent1"/>
                </a:solidFill>
                <a:latin typeface="+mn-lt"/>
                <a:ea typeface="Corbel" charset="0"/>
                <a:cs typeface="Corbel" charset="0"/>
              </a:defRPr>
            </a:lvl2pPr>
            <a:lvl3pPr marL="228600" indent="-227013" algn="l" defTabSz="292608" rtl="0" eaLnBrk="1" latinLnBrk="0" hangingPunct="1">
              <a:lnSpc>
                <a:spcPct val="100000"/>
              </a:lnSpc>
              <a:spcBef>
                <a:spcPts val="0"/>
              </a:spcBef>
              <a:spcAft>
                <a:spcPts val="900"/>
              </a:spcAft>
              <a:buClr>
                <a:schemeClr val="accent2"/>
              </a:buClr>
              <a:buFont typeface="Arial" panose="020B0604020202020204" pitchFamily="34" charset="0"/>
              <a:buChar char="•"/>
              <a:tabLst>
                <a:tab pos="276225" algn="l"/>
                <a:tab pos="584200" algn="l"/>
              </a:tabLst>
              <a:defRPr sz="1600" b="0" i="0" kern="1200">
                <a:solidFill>
                  <a:schemeClr val="tx2"/>
                </a:solidFill>
                <a:latin typeface="+mn-lt"/>
                <a:ea typeface="Corbel" charset="0"/>
                <a:cs typeface="Corbel" charset="0"/>
              </a:defRPr>
            </a:lvl3pPr>
            <a:lvl4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i="0" kern="1200">
                <a:solidFill>
                  <a:schemeClr val="tx2"/>
                </a:solidFill>
                <a:latin typeface="+mn-lt"/>
                <a:ea typeface="Corbel" charset="0"/>
                <a:cs typeface="Corbel" charset="0"/>
              </a:defRPr>
            </a:lvl4pPr>
            <a:lvl5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kern="1200">
                <a:solidFill>
                  <a:schemeClr val="tx2"/>
                </a:solidFill>
                <a:latin typeface="+mn-lt"/>
                <a:ea typeface="Corbel" charset="0"/>
                <a:cs typeface="Corbel" charset="0"/>
              </a:defRPr>
            </a:lvl5pPr>
            <a:lvl6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6pPr>
            <a:lvl7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7pPr>
            <a:lvl8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8pPr>
            <a:lvl9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9pPr>
          </a:lstStyle>
          <a:p>
            <a:r>
              <a:rPr lang="en-US" sz="900" b="1" dirty="0">
                <a:ea typeface="Corbel" charset="0"/>
                <a:cs typeface="Corbel" charset="0"/>
              </a:rPr>
              <a:t>Grid system</a:t>
            </a:r>
            <a:endParaRPr lang="en-US" sz="900" dirty="0">
              <a:ea typeface="Corbel" charset="0"/>
              <a:cs typeface="Corbel" charset="0"/>
            </a:endParaRPr>
          </a:p>
          <a:p>
            <a:r>
              <a:rPr lang="en-US" sz="900" dirty="0">
                <a:ea typeface="Corbel" charset="0"/>
                <a:cs typeface="Corbel" charset="0"/>
              </a:rPr>
              <a:t>A three column grid system is established for your use. When adding your own text boxes or imagery be sure to build to the grid and align your elements accordingly. You can view guides in a PPT document by following the steps below:</a:t>
            </a:r>
          </a:p>
          <a:p>
            <a:pPr marL="171450" indent="-171450">
              <a:buFont typeface="+mj-lt"/>
              <a:buAutoNum type="arabicPeriod"/>
            </a:pPr>
            <a:r>
              <a:rPr lang="en-US" sz="900" dirty="0">
                <a:ea typeface="Corbel" charset="0"/>
                <a:cs typeface="Corbel" charset="0"/>
              </a:rPr>
              <a:t>At the top of the screen, go to the PowerPoint “View” tab.</a:t>
            </a:r>
          </a:p>
          <a:p>
            <a:pPr marL="171450" indent="-171450">
              <a:buFont typeface="+mj-lt"/>
              <a:buAutoNum type="arabicPeriod"/>
            </a:pPr>
            <a:r>
              <a:rPr lang="en-US" sz="900" dirty="0">
                <a:ea typeface="Corbel" charset="0"/>
                <a:cs typeface="Corbel" charset="0"/>
              </a:rPr>
              <a:t>Check the box for “Guides” to turn guides on </a:t>
            </a:r>
            <a:br>
              <a:rPr lang="en-US" sz="900" dirty="0">
                <a:ea typeface="Corbel" charset="0"/>
                <a:cs typeface="Corbel" charset="0"/>
              </a:rPr>
            </a:br>
            <a:r>
              <a:rPr lang="en-US" sz="900" dirty="0">
                <a:ea typeface="Corbel" charset="0"/>
                <a:cs typeface="Corbel" charset="0"/>
              </a:rPr>
              <a:t>and off.</a:t>
            </a:r>
          </a:p>
          <a:p>
            <a:pPr marL="171450" indent="-171450">
              <a:buFont typeface="+mj-lt"/>
              <a:buAutoNum type="arabicPeriod"/>
            </a:pPr>
            <a:r>
              <a:rPr lang="en-US" sz="900" dirty="0">
                <a:ea typeface="Corbel" charset="0"/>
                <a:cs typeface="Corbel" charset="0"/>
              </a:rPr>
              <a:t>Delete this Instructions page when content </a:t>
            </a:r>
            <a:br>
              <a:rPr lang="en-US" sz="900" dirty="0">
                <a:ea typeface="Corbel" charset="0"/>
                <a:cs typeface="Corbel" charset="0"/>
              </a:rPr>
            </a:br>
            <a:r>
              <a:rPr lang="en-US" sz="900" dirty="0">
                <a:ea typeface="Corbel" charset="0"/>
                <a:cs typeface="Corbel" charset="0"/>
              </a:rPr>
              <a:t>layout is complete.</a:t>
            </a:r>
          </a:p>
          <a:p>
            <a:endParaRPr lang="en-US" sz="900" dirty="0"/>
          </a:p>
        </p:txBody>
      </p:sp>
      <p:pic>
        <p:nvPicPr>
          <p:cNvPr id="17" name="Picture 16">
            <a:extLst>
              <a:ext uri="{FF2B5EF4-FFF2-40B4-BE49-F238E27FC236}">
                <a16:creationId xmlns:a16="http://schemas.microsoft.com/office/drawing/2014/main" id="{866E0620-B7E6-8F4F-9A65-14DB3D0F9A0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121389" y="1576388"/>
            <a:ext cx="5058135" cy="3792780"/>
          </a:xfrm>
          <a:prstGeom prst="rect">
            <a:avLst/>
          </a:prstGeom>
          <a:solidFill>
            <a:schemeClr val="bg2"/>
          </a:solidFill>
          <a:ln>
            <a:solidFill>
              <a:schemeClr val="tx2"/>
            </a:solidFill>
          </a:ln>
        </p:spPr>
      </p:pic>
      <p:sp>
        <p:nvSpPr>
          <p:cNvPr id="9" name="TextBox 8">
            <a:extLst>
              <a:ext uri="{FF2B5EF4-FFF2-40B4-BE49-F238E27FC236}">
                <a16:creationId xmlns:a16="http://schemas.microsoft.com/office/drawing/2014/main" id="{162F72A6-D562-9D4A-8E61-E64C46D71596}"/>
              </a:ext>
            </a:extLst>
          </p:cNvPr>
          <p:cNvSpPr txBox="1"/>
          <p:nvPr/>
        </p:nvSpPr>
        <p:spPr>
          <a:xfrm>
            <a:off x="1119187" y="457200"/>
            <a:ext cx="5062538" cy="793751"/>
          </a:xfrm>
          <a:prstGeom prst="rect">
            <a:avLst/>
          </a:prstGeom>
          <a:noFill/>
        </p:spPr>
        <p:txBody>
          <a:bodyPr wrap="square" lIns="0" tIns="274320" rIns="0" bIns="0" rtlCol="0">
            <a:noAutofit/>
          </a:bodyPr>
          <a:lstStyle/>
          <a:p>
            <a:pPr marL="0" marR="0" indent="-2743200" algn="l" defTabSz="342900" rtl="0" eaLnBrk="1" fontAlgn="auto" latinLnBrk="0" hangingPunct="1">
              <a:lnSpc>
                <a:spcPct val="100000"/>
              </a:lnSpc>
              <a:spcBef>
                <a:spcPts val="0"/>
              </a:spcBef>
              <a:spcAft>
                <a:spcPts val="450"/>
              </a:spcAft>
              <a:buClrTx/>
              <a:buSzTx/>
              <a:buFontTx/>
              <a:buNone/>
              <a:tabLst/>
              <a:defRPr/>
            </a:pPr>
            <a:r>
              <a:rPr kumimoji="0" lang="en-US" sz="2250" b="0" i="0" u="none" strike="noStrike" kern="1200" cap="none" spc="0" normalizeH="0" baseline="0" noProof="0">
                <a:ln>
                  <a:noFill/>
                </a:ln>
                <a:solidFill>
                  <a:schemeClr val="accent1"/>
                </a:solidFill>
                <a:effectLst/>
                <a:uLnTx/>
                <a:uFillTx/>
                <a:latin typeface="Rockwell" panose="02060603020205020403" pitchFamily="18" charset="77"/>
                <a:ea typeface="Roboto Medium" panose="02000000000000000000" pitchFamily="2" charset="0"/>
                <a:cs typeface="Verdana" panose="020B0604030504040204" pitchFamily="34" charset="0"/>
              </a:rPr>
              <a:t>Instructions: Grid System</a:t>
            </a:r>
            <a:endParaRPr lang="en-US" sz="2250" b="0" i="0">
              <a:solidFill>
                <a:schemeClr val="accent1"/>
              </a:solidFill>
              <a:latin typeface="Rockwell" panose="02060603020205020403" pitchFamily="18" charset="77"/>
              <a:ea typeface="Roboto" panose="02000000000000000000" pitchFamily="2" charset="0"/>
              <a:cs typeface="Times New Roman" panose="02020603050405020304" pitchFamily="18" charset="0"/>
            </a:endParaRPr>
          </a:p>
        </p:txBody>
      </p:sp>
      <p:pic>
        <p:nvPicPr>
          <p:cNvPr id="10" name="Picture 9" descr="Logo, icon&#10;&#10;Description automatically generated">
            <a:extLst>
              <a:ext uri="{FF2B5EF4-FFF2-40B4-BE49-F238E27FC236}">
                <a16:creationId xmlns:a16="http://schemas.microsoft.com/office/drawing/2014/main" id="{B4464B05-EF37-0C43-967F-4610205C954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8161" y="372269"/>
            <a:ext cx="270272" cy="360363"/>
          </a:xfrm>
          <a:prstGeom prst="rect">
            <a:avLst/>
          </a:prstGeom>
        </p:spPr>
      </p:pic>
    </p:spTree>
    <p:extLst>
      <p:ext uri="{BB962C8B-B14F-4D97-AF65-F5344CB8AC3E}">
        <p14:creationId xmlns:p14="http://schemas.microsoft.com/office/powerpoint/2010/main" val="117255669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Picture insertion instruction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BE98EB3-77D2-3B41-B565-7B872F2A4636}"/>
              </a:ext>
            </a:extLst>
          </p:cNvPr>
          <p:cNvSpPr>
            <a:spLocks noGrp="1"/>
          </p:cNvSpPr>
          <p:nvPr>
            <p:ph type="ftr" sz="quarter" idx="13"/>
          </p:nvPr>
        </p:nvSpPr>
        <p:spPr/>
        <p:txBody>
          <a:bodyPr/>
          <a:lstStyle/>
          <a:p>
            <a:endParaRPr lang="en-US"/>
          </a:p>
        </p:txBody>
      </p:sp>
      <p:sp>
        <p:nvSpPr>
          <p:cNvPr id="3" name="Slide Number Placeholder 2">
            <a:extLst>
              <a:ext uri="{FF2B5EF4-FFF2-40B4-BE49-F238E27FC236}">
                <a16:creationId xmlns:a16="http://schemas.microsoft.com/office/drawing/2014/main" id="{3B81BF45-6FDB-A441-9E89-7B0B4BBB3701}"/>
              </a:ext>
            </a:extLst>
          </p:cNvPr>
          <p:cNvSpPr>
            <a:spLocks noGrp="1"/>
          </p:cNvSpPr>
          <p:nvPr>
            <p:ph type="sldNum" sz="quarter" idx="14"/>
          </p:nvPr>
        </p:nvSpPr>
        <p:spPr/>
        <p:txBody>
          <a:bodyPr/>
          <a:lstStyle>
            <a:lvl1pPr>
              <a:defRPr sz="750"/>
            </a:lvl1pPr>
          </a:lstStyle>
          <a:p>
            <a:fld id="{C1FF6DA9-008F-8B48-92A6-B652298478BF}" type="slidenum">
              <a:rPr lang="en-US" smtClean="0"/>
              <a:t>‹#›</a:t>
            </a:fld>
            <a:endParaRPr lang="en-US"/>
          </a:p>
        </p:txBody>
      </p:sp>
      <p:sp>
        <p:nvSpPr>
          <p:cNvPr id="16" name="Content Placeholder 4">
            <a:extLst>
              <a:ext uri="{FF2B5EF4-FFF2-40B4-BE49-F238E27FC236}">
                <a16:creationId xmlns:a16="http://schemas.microsoft.com/office/drawing/2014/main" id="{76810801-5FED-844E-80A8-05F2D1137E42}"/>
              </a:ext>
            </a:extLst>
          </p:cNvPr>
          <p:cNvSpPr txBox="1">
            <a:spLocks/>
          </p:cNvSpPr>
          <p:nvPr/>
        </p:nvSpPr>
        <p:spPr>
          <a:xfrm>
            <a:off x="4845472" y="4555958"/>
            <a:ext cx="3179344" cy="2003592"/>
          </a:xfrm>
          <a:prstGeom prst="rect">
            <a:avLst/>
          </a:prstGeom>
        </p:spPr>
        <p:txBody>
          <a:bodyPr lIns="0" tIns="0" rIns="0" bIns="0"/>
          <a:lstStyle>
            <a:lvl1pPr marL="0" indent="0" algn="l" defTabSz="914400" rtl="0" eaLnBrk="1" latinLnBrk="0" hangingPunct="1">
              <a:lnSpc>
                <a:spcPct val="100000"/>
              </a:lnSpc>
              <a:spcBef>
                <a:spcPts val="0"/>
              </a:spcBef>
              <a:spcAft>
                <a:spcPts val="900"/>
              </a:spcAft>
              <a:buFont typeface="Arial" panose="020B0604020202020204" pitchFamily="34" charset="0"/>
              <a:buNone/>
              <a:defRPr sz="1600" b="0" i="0" kern="1200">
                <a:solidFill>
                  <a:schemeClr val="tx2"/>
                </a:solidFill>
                <a:latin typeface="+mn-lt"/>
                <a:ea typeface="Arial" charset="0"/>
                <a:cs typeface="Arial" charset="0"/>
              </a:defRPr>
            </a:lvl1pPr>
            <a:lvl2pPr marL="0" indent="0" algn="l" defTabSz="914400" rtl="0" eaLnBrk="1" latinLnBrk="0" hangingPunct="1">
              <a:lnSpc>
                <a:spcPct val="100000"/>
              </a:lnSpc>
              <a:spcBef>
                <a:spcPts val="0"/>
              </a:spcBef>
              <a:spcAft>
                <a:spcPts val="900"/>
              </a:spcAft>
              <a:buClr>
                <a:schemeClr val="tx2"/>
              </a:buClr>
              <a:buFontTx/>
              <a:buNone/>
              <a:tabLst>
                <a:tab pos="280988" algn="l"/>
              </a:tabLst>
              <a:defRPr sz="1800" b="1" i="0" kern="1200">
                <a:solidFill>
                  <a:schemeClr val="accent1"/>
                </a:solidFill>
                <a:latin typeface="+mn-lt"/>
                <a:ea typeface="Corbel" charset="0"/>
                <a:cs typeface="Corbel" charset="0"/>
              </a:defRPr>
            </a:lvl2pPr>
            <a:lvl3pPr marL="228600" indent="-227013" algn="l" defTabSz="292608" rtl="0" eaLnBrk="1" latinLnBrk="0" hangingPunct="1">
              <a:lnSpc>
                <a:spcPct val="100000"/>
              </a:lnSpc>
              <a:spcBef>
                <a:spcPts val="0"/>
              </a:spcBef>
              <a:spcAft>
                <a:spcPts val="900"/>
              </a:spcAft>
              <a:buClr>
                <a:schemeClr val="accent2"/>
              </a:buClr>
              <a:buFont typeface="Arial" panose="020B0604020202020204" pitchFamily="34" charset="0"/>
              <a:buChar char="•"/>
              <a:tabLst>
                <a:tab pos="276225" algn="l"/>
                <a:tab pos="584200" algn="l"/>
              </a:tabLst>
              <a:defRPr sz="1600" b="0" i="0" kern="1200">
                <a:solidFill>
                  <a:schemeClr val="tx2"/>
                </a:solidFill>
                <a:latin typeface="+mn-lt"/>
                <a:ea typeface="Corbel" charset="0"/>
                <a:cs typeface="Corbel" charset="0"/>
              </a:defRPr>
            </a:lvl3pPr>
            <a:lvl4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i="0" kern="1200">
                <a:solidFill>
                  <a:schemeClr val="tx2"/>
                </a:solidFill>
                <a:latin typeface="+mn-lt"/>
                <a:ea typeface="Corbel" charset="0"/>
                <a:cs typeface="Corbel" charset="0"/>
              </a:defRPr>
            </a:lvl4pPr>
            <a:lvl5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kern="1200">
                <a:solidFill>
                  <a:schemeClr val="tx2"/>
                </a:solidFill>
                <a:latin typeface="+mn-lt"/>
                <a:ea typeface="Corbel" charset="0"/>
                <a:cs typeface="Corbel" charset="0"/>
              </a:defRPr>
            </a:lvl5pPr>
            <a:lvl6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6pPr>
            <a:lvl7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7pPr>
            <a:lvl8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8pPr>
            <a:lvl9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9pPr>
          </a:lstStyle>
          <a:p>
            <a:pPr marL="0" indent="0">
              <a:spcBef>
                <a:spcPts val="675"/>
              </a:spcBef>
              <a:buFont typeface="+mj-lt"/>
              <a:buNone/>
            </a:pPr>
            <a:r>
              <a:rPr lang="en-US" sz="900" b="1" dirty="0">
                <a:ea typeface="Corbel" charset="0"/>
                <a:cs typeface="Corbel" charset="0"/>
              </a:rPr>
              <a:t>How to use the Crop Tool</a:t>
            </a:r>
          </a:p>
          <a:p>
            <a:pPr marL="0" indent="0">
              <a:buFont typeface="+mj-lt"/>
              <a:buNone/>
            </a:pPr>
            <a:r>
              <a:rPr lang="en-US" sz="900" dirty="0">
                <a:ea typeface="Corbel" charset="0"/>
                <a:cs typeface="Corbel" charset="0"/>
              </a:rPr>
              <a:t>After inserting the image, use the crop tool to fit the image to the allowed image area if default placement needs adjustment. </a:t>
            </a:r>
          </a:p>
          <a:p>
            <a:pPr marL="171450" indent="-171450">
              <a:buFont typeface="+mj-lt"/>
              <a:buAutoNum type="arabicPeriod"/>
            </a:pPr>
            <a:r>
              <a:rPr lang="en-US" sz="900" dirty="0">
                <a:ea typeface="Corbel" charset="0"/>
                <a:cs typeface="Corbel" charset="0"/>
              </a:rPr>
              <a:t>In the “Picture Format” tab at the top, select the crop tool.</a:t>
            </a:r>
          </a:p>
          <a:p>
            <a:pPr marL="171450" indent="-171450">
              <a:buFont typeface="+mj-lt"/>
              <a:buAutoNum type="arabicPeriod"/>
            </a:pPr>
            <a:r>
              <a:rPr lang="en-US" sz="900" dirty="0">
                <a:ea typeface="Corbel" charset="0"/>
                <a:cs typeface="Corbel" charset="0"/>
              </a:rPr>
              <a:t>If necessary, zoom out to see the edges of your photo. Hold “shift” and drag the corner of your image to desired fit.</a:t>
            </a:r>
          </a:p>
          <a:p>
            <a:pPr marL="171450" indent="-171450">
              <a:buFont typeface="+mj-lt"/>
              <a:buAutoNum type="arabicPeriod"/>
            </a:pPr>
            <a:r>
              <a:rPr lang="en-US" sz="900" dirty="0">
                <a:ea typeface="Corbel" charset="0"/>
                <a:cs typeface="Corbel" charset="0"/>
              </a:rPr>
              <a:t>Image position can be adjusted by selecting the visible portion of the image and moving left or right.</a:t>
            </a:r>
          </a:p>
          <a:p>
            <a:pPr marL="0" indent="0">
              <a:buFont typeface="+mj-lt"/>
              <a:buNone/>
            </a:pPr>
            <a:endParaRPr lang="en-US" sz="900" dirty="0">
              <a:ea typeface="Corbel" charset="0"/>
              <a:cs typeface="Corbel" charset="0"/>
            </a:endParaRPr>
          </a:p>
          <a:p>
            <a:endParaRPr lang="en-US" sz="900" dirty="0">
              <a:ea typeface="Corbel" charset="0"/>
              <a:cs typeface="Corbel" charset="0"/>
            </a:endParaRPr>
          </a:p>
          <a:p>
            <a:endParaRPr lang="en-US" sz="900" dirty="0"/>
          </a:p>
        </p:txBody>
      </p:sp>
      <p:sp>
        <p:nvSpPr>
          <p:cNvPr id="9" name="TextBox 8">
            <a:extLst>
              <a:ext uri="{FF2B5EF4-FFF2-40B4-BE49-F238E27FC236}">
                <a16:creationId xmlns:a16="http://schemas.microsoft.com/office/drawing/2014/main" id="{162F72A6-D562-9D4A-8E61-E64C46D71596}"/>
              </a:ext>
            </a:extLst>
          </p:cNvPr>
          <p:cNvSpPr txBox="1"/>
          <p:nvPr/>
        </p:nvSpPr>
        <p:spPr>
          <a:xfrm>
            <a:off x="1119187" y="457200"/>
            <a:ext cx="5062538" cy="793751"/>
          </a:xfrm>
          <a:prstGeom prst="rect">
            <a:avLst/>
          </a:prstGeom>
          <a:noFill/>
        </p:spPr>
        <p:txBody>
          <a:bodyPr wrap="square" lIns="0" tIns="274320" rIns="0" bIns="0" rtlCol="0">
            <a:noAutofit/>
          </a:bodyPr>
          <a:lstStyle/>
          <a:p>
            <a:pPr marL="0" marR="0" indent="-2743200" algn="l" defTabSz="342900" rtl="0" eaLnBrk="1" fontAlgn="auto" latinLnBrk="0" hangingPunct="1">
              <a:lnSpc>
                <a:spcPct val="100000"/>
              </a:lnSpc>
              <a:spcBef>
                <a:spcPts val="0"/>
              </a:spcBef>
              <a:spcAft>
                <a:spcPts val="450"/>
              </a:spcAft>
              <a:buClrTx/>
              <a:buSzTx/>
              <a:buFontTx/>
              <a:buNone/>
              <a:tabLst/>
              <a:defRPr/>
            </a:pPr>
            <a:r>
              <a:rPr kumimoji="0" lang="en-US" sz="2250" b="0" i="0" u="none" strike="noStrike" kern="1200" cap="none" spc="0" normalizeH="0" baseline="0" noProof="0" dirty="0">
                <a:ln>
                  <a:noFill/>
                </a:ln>
                <a:solidFill>
                  <a:schemeClr val="accent1"/>
                </a:solidFill>
                <a:effectLst/>
                <a:uLnTx/>
                <a:uFillTx/>
                <a:latin typeface="Rockwell" panose="02060603020205020403" pitchFamily="18" charset="77"/>
                <a:ea typeface="Roboto Medium" panose="02000000000000000000" pitchFamily="2" charset="0"/>
                <a:cs typeface="Verdana" panose="020B0604030504040204" pitchFamily="34" charset="0"/>
              </a:rPr>
              <a:t>Instructions: Insert a picture</a:t>
            </a:r>
            <a:endParaRPr lang="en-US" sz="2250" b="0" i="0" dirty="0">
              <a:solidFill>
                <a:schemeClr val="accent1"/>
              </a:solidFill>
              <a:latin typeface="Rockwell" panose="02060603020205020403" pitchFamily="18" charset="77"/>
              <a:ea typeface="Roboto" panose="02000000000000000000" pitchFamily="2" charset="0"/>
              <a:cs typeface="Times New Roman" panose="02020603050405020304" pitchFamily="18" charset="0"/>
            </a:endParaRPr>
          </a:p>
        </p:txBody>
      </p:sp>
      <p:pic>
        <p:nvPicPr>
          <p:cNvPr id="10" name="Picture 9" descr="Logo, icon&#10;&#10;Description automatically generated">
            <a:extLst>
              <a:ext uri="{FF2B5EF4-FFF2-40B4-BE49-F238E27FC236}">
                <a16:creationId xmlns:a16="http://schemas.microsoft.com/office/drawing/2014/main" id="{B4464B05-EF37-0C43-967F-4610205C95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161" y="372269"/>
            <a:ext cx="270272" cy="360363"/>
          </a:xfrm>
          <a:prstGeom prst="rect">
            <a:avLst/>
          </a:prstGeom>
        </p:spPr>
      </p:pic>
      <p:sp>
        <p:nvSpPr>
          <p:cNvPr id="11" name="Content Placeholder 4">
            <a:extLst>
              <a:ext uri="{FF2B5EF4-FFF2-40B4-BE49-F238E27FC236}">
                <a16:creationId xmlns:a16="http://schemas.microsoft.com/office/drawing/2014/main" id="{BCB0CC9D-D527-A64D-8CA1-6F33ED78A3FE}"/>
              </a:ext>
            </a:extLst>
          </p:cNvPr>
          <p:cNvSpPr txBox="1">
            <a:spLocks/>
          </p:cNvSpPr>
          <p:nvPr/>
        </p:nvSpPr>
        <p:spPr>
          <a:xfrm>
            <a:off x="1119187" y="4555958"/>
            <a:ext cx="3045244" cy="2003592"/>
          </a:xfrm>
          <a:prstGeom prst="rect">
            <a:avLst/>
          </a:prstGeom>
        </p:spPr>
        <p:txBody>
          <a:bodyPr lIns="0" tIns="0" rIns="0" bIns="0"/>
          <a:lstStyle>
            <a:lvl1pPr marL="0" indent="0" algn="l" defTabSz="914400" rtl="0" eaLnBrk="1" latinLnBrk="0" hangingPunct="1">
              <a:lnSpc>
                <a:spcPct val="100000"/>
              </a:lnSpc>
              <a:spcBef>
                <a:spcPts val="0"/>
              </a:spcBef>
              <a:spcAft>
                <a:spcPts val="900"/>
              </a:spcAft>
              <a:buFont typeface="Arial" panose="020B0604020202020204" pitchFamily="34" charset="0"/>
              <a:buNone/>
              <a:defRPr sz="1600" b="0" i="0" kern="1200">
                <a:solidFill>
                  <a:schemeClr val="tx2"/>
                </a:solidFill>
                <a:latin typeface="+mn-lt"/>
                <a:ea typeface="Arial" charset="0"/>
                <a:cs typeface="Arial" charset="0"/>
              </a:defRPr>
            </a:lvl1pPr>
            <a:lvl2pPr marL="0" indent="0" algn="l" defTabSz="914400" rtl="0" eaLnBrk="1" latinLnBrk="0" hangingPunct="1">
              <a:lnSpc>
                <a:spcPct val="100000"/>
              </a:lnSpc>
              <a:spcBef>
                <a:spcPts val="0"/>
              </a:spcBef>
              <a:spcAft>
                <a:spcPts val="900"/>
              </a:spcAft>
              <a:buClr>
                <a:schemeClr val="tx2"/>
              </a:buClr>
              <a:buFontTx/>
              <a:buNone/>
              <a:tabLst>
                <a:tab pos="280988" algn="l"/>
              </a:tabLst>
              <a:defRPr sz="1800" b="1" i="0" kern="1200">
                <a:solidFill>
                  <a:schemeClr val="accent1"/>
                </a:solidFill>
                <a:latin typeface="+mn-lt"/>
                <a:ea typeface="Corbel" charset="0"/>
                <a:cs typeface="Corbel" charset="0"/>
              </a:defRPr>
            </a:lvl2pPr>
            <a:lvl3pPr marL="228600" indent="-227013" algn="l" defTabSz="292608" rtl="0" eaLnBrk="1" latinLnBrk="0" hangingPunct="1">
              <a:lnSpc>
                <a:spcPct val="100000"/>
              </a:lnSpc>
              <a:spcBef>
                <a:spcPts val="0"/>
              </a:spcBef>
              <a:spcAft>
                <a:spcPts val="900"/>
              </a:spcAft>
              <a:buClr>
                <a:schemeClr val="accent2"/>
              </a:buClr>
              <a:buFont typeface="Arial" panose="020B0604020202020204" pitchFamily="34" charset="0"/>
              <a:buChar char="•"/>
              <a:tabLst>
                <a:tab pos="276225" algn="l"/>
                <a:tab pos="584200" algn="l"/>
              </a:tabLst>
              <a:defRPr sz="1600" b="0" i="0" kern="1200">
                <a:solidFill>
                  <a:schemeClr val="tx2"/>
                </a:solidFill>
                <a:latin typeface="+mn-lt"/>
                <a:ea typeface="Corbel" charset="0"/>
                <a:cs typeface="Corbel" charset="0"/>
              </a:defRPr>
            </a:lvl3pPr>
            <a:lvl4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i="0" kern="1200">
                <a:solidFill>
                  <a:schemeClr val="tx2"/>
                </a:solidFill>
                <a:latin typeface="+mn-lt"/>
                <a:ea typeface="Corbel" charset="0"/>
                <a:cs typeface="Corbel" charset="0"/>
              </a:defRPr>
            </a:lvl4pPr>
            <a:lvl5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kern="1200">
                <a:solidFill>
                  <a:schemeClr val="tx2"/>
                </a:solidFill>
                <a:latin typeface="+mn-lt"/>
                <a:ea typeface="Corbel" charset="0"/>
                <a:cs typeface="Corbel" charset="0"/>
              </a:defRPr>
            </a:lvl5pPr>
            <a:lvl6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6pPr>
            <a:lvl7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7pPr>
            <a:lvl8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8pPr>
            <a:lvl9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9pPr>
          </a:lstStyle>
          <a:p>
            <a:pPr lvl="0"/>
            <a:r>
              <a:rPr lang="en-US" sz="900" b="1" dirty="0">
                <a:ea typeface="Corbel" charset="0"/>
                <a:cs typeface="Corbel" charset="0"/>
              </a:rPr>
              <a:t>Inserting a picture</a:t>
            </a:r>
            <a:endParaRPr lang="en-US" sz="900" dirty="0">
              <a:ea typeface="Corbel" charset="0"/>
              <a:cs typeface="Corbel" charset="0"/>
            </a:endParaRPr>
          </a:p>
          <a:p>
            <a:r>
              <a:rPr lang="en-US" sz="900" dirty="0">
                <a:ea typeface="Corbel" charset="0"/>
                <a:cs typeface="Corbel" charset="0"/>
              </a:rPr>
              <a:t>The gray box is an image placeholder that provides context as to where an imported image will be in relation to other objects on the slide. </a:t>
            </a:r>
          </a:p>
          <a:p>
            <a:pPr marL="171450" lvl="0" indent="-171450">
              <a:buFont typeface="+mj-lt"/>
              <a:buAutoNum type="arabicPeriod"/>
            </a:pPr>
            <a:r>
              <a:rPr lang="en-US" sz="900" dirty="0">
                <a:ea typeface="Corbel" charset="0"/>
                <a:cs typeface="Corbel" charset="0"/>
              </a:rPr>
              <a:t>Click on the image icon of the content box to insert </a:t>
            </a:r>
            <a:br>
              <a:rPr lang="en-US" sz="900" dirty="0">
                <a:ea typeface="Corbel" charset="0"/>
                <a:cs typeface="Corbel" charset="0"/>
              </a:rPr>
            </a:br>
            <a:r>
              <a:rPr lang="en-US" sz="900" dirty="0">
                <a:ea typeface="Corbel" charset="0"/>
                <a:cs typeface="Corbel" charset="0"/>
              </a:rPr>
              <a:t>an image.</a:t>
            </a:r>
          </a:p>
          <a:p>
            <a:pPr marL="171450" indent="-171450">
              <a:buFont typeface="+mj-lt"/>
              <a:buAutoNum type="arabicPeriod"/>
            </a:pPr>
            <a:r>
              <a:rPr lang="en-US" sz="900" dirty="0">
                <a:ea typeface="Corbel" charset="0"/>
                <a:cs typeface="Corbel" charset="0"/>
              </a:rPr>
              <a:t>Navigate to and select the picture you want to place.</a:t>
            </a:r>
          </a:p>
          <a:p>
            <a:pPr marL="0" indent="0">
              <a:buFont typeface="+mj-lt"/>
              <a:buNone/>
            </a:pPr>
            <a:endParaRPr lang="en-US" sz="900" dirty="0">
              <a:ea typeface="Corbel" charset="0"/>
              <a:cs typeface="Corbel" charset="0"/>
            </a:endParaRPr>
          </a:p>
          <a:p>
            <a:endParaRPr lang="en-US" sz="900" dirty="0">
              <a:ea typeface="Corbel" charset="0"/>
              <a:cs typeface="Corbel" charset="0"/>
            </a:endParaRPr>
          </a:p>
          <a:p>
            <a:endParaRPr lang="en-US" sz="900" dirty="0"/>
          </a:p>
        </p:txBody>
      </p:sp>
      <p:pic>
        <p:nvPicPr>
          <p:cNvPr id="13" name="Picture 12">
            <a:extLst>
              <a:ext uri="{FF2B5EF4-FFF2-40B4-BE49-F238E27FC236}">
                <a16:creationId xmlns:a16="http://schemas.microsoft.com/office/drawing/2014/main" id="{7CEB8A69-88E3-4C48-B9A3-77A76C0F411D}"/>
              </a:ext>
            </a:extLst>
          </p:cNvPr>
          <p:cNvPicPr>
            <a:picLocks noChangeAspect="1"/>
          </p:cNvPicPr>
          <p:nvPr/>
        </p:nvPicPr>
        <p:blipFill rotWithShape="1">
          <a:blip r:embed="rId4">
            <a:extLst>
              <a:ext uri="{28A0092B-C50C-407E-A947-70E740481C1C}">
                <a14:useLocalDpi xmlns:a14="http://schemas.microsoft.com/office/drawing/2010/main" val="0"/>
              </a:ext>
            </a:extLst>
          </a:blip>
          <a:srcRect b="26425"/>
          <a:stretch/>
        </p:blipFill>
        <p:spPr>
          <a:xfrm>
            <a:off x="1119185" y="1576389"/>
            <a:ext cx="3253494" cy="2790515"/>
          </a:xfrm>
          <a:prstGeom prst="rect">
            <a:avLst/>
          </a:prstGeom>
          <a:solidFill>
            <a:schemeClr val="bg2"/>
          </a:solidFill>
          <a:ln>
            <a:solidFill>
              <a:schemeClr val="tx2"/>
            </a:solidFill>
          </a:ln>
        </p:spPr>
      </p:pic>
      <p:pic>
        <p:nvPicPr>
          <p:cNvPr id="12" name="Picture 11">
            <a:extLst>
              <a:ext uri="{FF2B5EF4-FFF2-40B4-BE49-F238E27FC236}">
                <a16:creationId xmlns:a16="http://schemas.microsoft.com/office/drawing/2014/main" id="{20184767-226B-2E43-B6CF-3700A643865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312417" y="3668396"/>
            <a:ext cx="396518" cy="528690"/>
          </a:xfrm>
          <a:prstGeom prst="rect">
            <a:avLst/>
          </a:prstGeom>
        </p:spPr>
      </p:pic>
      <p:pic>
        <p:nvPicPr>
          <p:cNvPr id="14" name="Picture 13">
            <a:extLst>
              <a:ext uri="{FF2B5EF4-FFF2-40B4-BE49-F238E27FC236}">
                <a16:creationId xmlns:a16="http://schemas.microsoft.com/office/drawing/2014/main" id="{D598944C-EBDE-2440-8195-233922659D5C}"/>
              </a:ext>
            </a:extLst>
          </p:cNvPr>
          <p:cNvPicPr>
            <a:picLocks noChangeAspect="1"/>
          </p:cNvPicPr>
          <p:nvPr/>
        </p:nvPicPr>
        <p:blipFill>
          <a:blip r:embed="rId6">
            <a:extLst>
              <a:ext uri="{28A0092B-C50C-407E-A947-70E740481C1C}">
                <a14:useLocalDpi xmlns:a14="http://schemas.microsoft.com/office/drawing/2010/main" val="0"/>
              </a:ext>
            </a:extLst>
          </a:blip>
          <a:srcRect l="4269" r="4269"/>
          <a:stretch/>
        </p:blipFill>
        <p:spPr>
          <a:xfrm>
            <a:off x="4845472" y="1576389"/>
            <a:ext cx="3253494" cy="2790515"/>
          </a:xfrm>
          <a:prstGeom prst="rect">
            <a:avLst/>
          </a:prstGeom>
          <a:solidFill>
            <a:schemeClr val="bg2"/>
          </a:solidFill>
          <a:ln>
            <a:solidFill>
              <a:schemeClr val="tx2"/>
            </a:solidFill>
          </a:ln>
        </p:spPr>
      </p:pic>
      <p:sp>
        <p:nvSpPr>
          <p:cNvPr id="15" name="Oval 14">
            <a:extLst>
              <a:ext uri="{FF2B5EF4-FFF2-40B4-BE49-F238E27FC236}">
                <a16:creationId xmlns:a16="http://schemas.microsoft.com/office/drawing/2014/main" id="{75038391-20E1-D64D-8E66-F5469BDE1AAC}"/>
              </a:ext>
            </a:extLst>
          </p:cNvPr>
          <p:cNvSpPr/>
          <p:nvPr/>
        </p:nvSpPr>
        <p:spPr bwMode="auto">
          <a:xfrm>
            <a:off x="4883371" y="1453947"/>
            <a:ext cx="510191" cy="386671"/>
          </a:xfrm>
          <a:prstGeom prst="ellipse">
            <a:avLst/>
          </a:prstGeom>
          <a:noFill/>
          <a:ln w="38100" cap="flat">
            <a:solidFill>
              <a:srgbClr val="C00000"/>
            </a:solidFill>
            <a:bevel/>
            <a:headEnd/>
            <a:tailEnd/>
          </a:ln>
          <a:effectLst/>
        </p:spPr>
        <p:txBody>
          <a:bodyPr wrap="none" rtlCol="0" anchor="ctr"/>
          <a:lstStyle/>
          <a:p>
            <a:pPr algn="ctr"/>
            <a:endParaRPr lang="en-US" sz="1350" dirty="0"/>
          </a:p>
        </p:txBody>
      </p:sp>
      <p:sp>
        <p:nvSpPr>
          <p:cNvPr id="18" name="Oval 17">
            <a:extLst>
              <a:ext uri="{FF2B5EF4-FFF2-40B4-BE49-F238E27FC236}">
                <a16:creationId xmlns:a16="http://schemas.microsoft.com/office/drawing/2014/main" id="{A2E5D61F-FD3A-D54C-9FEA-9F2B6CA5AA63}"/>
              </a:ext>
            </a:extLst>
          </p:cNvPr>
          <p:cNvSpPr/>
          <p:nvPr/>
        </p:nvSpPr>
        <p:spPr bwMode="auto">
          <a:xfrm>
            <a:off x="7475675" y="1453947"/>
            <a:ext cx="293207" cy="386671"/>
          </a:xfrm>
          <a:prstGeom prst="ellipse">
            <a:avLst/>
          </a:prstGeom>
          <a:noFill/>
          <a:ln w="38100" cap="flat">
            <a:solidFill>
              <a:srgbClr val="C00000"/>
            </a:solidFill>
            <a:bevel/>
            <a:headEnd/>
            <a:tailEnd/>
          </a:ln>
          <a:effectLst/>
        </p:spPr>
        <p:txBody>
          <a:bodyPr wrap="none" rtlCol="0" anchor="ctr"/>
          <a:lstStyle/>
          <a:p>
            <a:pPr algn="ctr"/>
            <a:endParaRPr lang="en-US" sz="1350" dirty="0"/>
          </a:p>
        </p:txBody>
      </p:sp>
      <p:cxnSp>
        <p:nvCxnSpPr>
          <p:cNvPr id="5" name="Straight Arrow Connector 4">
            <a:extLst>
              <a:ext uri="{FF2B5EF4-FFF2-40B4-BE49-F238E27FC236}">
                <a16:creationId xmlns:a16="http://schemas.microsoft.com/office/drawing/2014/main" id="{E14F4599-02F0-FF4F-956B-6F9940302735}"/>
              </a:ext>
            </a:extLst>
          </p:cNvPr>
          <p:cNvCxnSpPr>
            <a:cxnSpLocks/>
          </p:cNvCxnSpPr>
          <p:nvPr/>
        </p:nvCxnSpPr>
        <p:spPr>
          <a:xfrm>
            <a:off x="5777679" y="1865154"/>
            <a:ext cx="316415" cy="431800"/>
          </a:xfrm>
          <a:prstGeom prst="straightConnector1">
            <a:avLst/>
          </a:prstGeom>
          <a:ln w="19050">
            <a:solidFill>
              <a:srgbClr val="C00000"/>
            </a:solidFill>
            <a:prstDash val="dash"/>
            <a:headEnd type="triangle"/>
            <a:tailEnd type="triangle"/>
          </a:ln>
        </p:spPr>
        <p:style>
          <a:lnRef idx="2">
            <a:schemeClr val="accent4"/>
          </a:lnRef>
          <a:fillRef idx="0">
            <a:schemeClr val="accent4"/>
          </a:fillRef>
          <a:effectRef idx="1">
            <a:schemeClr val="accent4"/>
          </a:effectRef>
          <a:fontRef idx="minor">
            <a:schemeClr val="tx1"/>
          </a:fontRef>
        </p:style>
      </p:cxnSp>
      <p:sp>
        <p:nvSpPr>
          <p:cNvPr id="21" name="Oval 20">
            <a:extLst>
              <a:ext uri="{FF2B5EF4-FFF2-40B4-BE49-F238E27FC236}">
                <a16:creationId xmlns:a16="http://schemas.microsoft.com/office/drawing/2014/main" id="{375DA477-FBF2-A243-8B18-8834285C324F}"/>
              </a:ext>
            </a:extLst>
          </p:cNvPr>
          <p:cNvSpPr/>
          <p:nvPr/>
        </p:nvSpPr>
        <p:spPr bwMode="auto">
          <a:xfrm>
            <a:off x="5880707" y="2013312"/>
            <a:ext cx="102737" cy="135485"/>
          </a:xfrm>
          <a:prstGeom prst="ellipse">
            <a:avLst/>
          </a:prstGeom>
          <a:solidFill>
            <a:srgbClr val="C00000"/>
          </a:solidFill>
          <a:ln w="38100" cap="flat">
            <a:noFill/>
            <a:bevel/>
            <a:headEnd/>
            <a:tailEnd/>
          </a:ln>
          <a:effectLst/>
        </p:spPr>
        <p:txBody>
          <a:bodyPr wrap="none" rtlCol="0" anchor="ctr"/>
          <a:lstStyle/>
          <a:p>
            <a:pPr algn="ctr"/>
            <a:endParaRPr lang="en-US" sz="1350" dirty="0"/>
          </a:p>
        </p:txBody>
      </p:sp>
      <p:grpSp>
        <p:nvGrpSpPr>
          <p:cNvPr id="24" name="Group 23">
            <a:extLst>
              <a:ext uri="{FF2B5EF4-FFF2-40B4-BE49-F238E27FC236}">
                <a16:creationId xmlns:a16="http://schemas.microsoft.com/office/drawing/2014/main" id="{619F73BB-970E-2845-9777-A80F5C505E39}"/>
              </a:ext>
            </a:extLst>
          </p:cNvPr>
          <p:cNvGrpSpPr/>
          <p:nvPr/>
        </p:nvGrpSpPr>
        <p:grpSpPr>
          <a:xfrm>
            <a:off x="6835140" y="3638912"/>
            <a:ext cx="499110" cy="135485"/>
            <a:chOff x="9113520" y="3638911"/>
            <a:chExt cx="665480" cy="135485"/>
          </a:xfrm>
        </p:grpSpPr>
        <p:cxnSp>
          <p:nvCxnSpPr>
            <p:cNvPr id="19" name="Straight Arrow Connector 18">
              <a:extLst>
                <a:ext uri="{FF2B5EF4-FFF2-40B4-BE49-F238E27FC236}">
                  <a16:creationId xmlns:a16="http://schemas.microsoft.com/office/drawing/2014/main" id="{9A9F4BDE-95F7-0444-9149-02D27D84C0F9}"/>
                </a:ext>
              </a:extLst>
            </p:cNvPr>
            <p:cNvCxnSpPr>
              <a:cxnSpLocks/>
            </p:cNvCxnSpPr>
            <p:nvPr/>
          </p:nvCxnSpPr>
          <p:spPr>
            <a:xfrm>
              <a:off x="9113520" y="3706653"/>
              <a:ext cx="665480" cy="0"/>
            </a:xfrm>
            <a:prstGeom prst="straightConnector1">
              <a:avLst/>
            </a:prstGeom>
            <a:ln w="22225">
              <a:solidFill>
                <a:srgbClr val="C00000"/>
              </a:solidFill>
              <a:prstDash val="dash"/>
              <a:headEnd type="triangle"/>
              <a:tailEnd type="triangle"/>
            </a:ln>
          </p:spPr>
          <p:style>
            <a:lnRef idx="2">
              <a:schemeClr val="accent4"/>
            </a:lnRef>
            <a:fillRef idx="0">
              <a:schemeClr val="accent4"/>
            </a:fillRef>
            <a:effectRef idx="1">
              <a:schemeClr val="accent4"/>
            </a:effectRef>
            <a:fontRef idx="minor">
              <a:schemeClr val="tx1"/>
            </a:fontRef>
          </p:style>
        </p:cxnSp>
        <p:sp>
          <p:nvSpPr>
            <p:cNvPr id="23" name="Oval 22">
              <a:extLst>
                <a:ext uri="{FF2B5EF4-FFF2-40B4-BE49-F238E27FC236}">
                  <a16:creationId xmlns:a16="http://schemas.microsoft.com/office/drawing/2014/main" id="{46A1F561-DC36-8F4B-8675-D4063C0CFF04}"/>
                </a:ext>
              </a:extLst>
            </p:cNvPr>
            <p:cNvSpPr/>
            <p:nvPr/>
          </p:nvSpPr>
          <p:spPr bwMode="auto">
            <a:xfrm>
              <a:off x="9377769" y="3638911"/>
              <a:ext cx="136982" cy="135485"/>
            </a:xfrm>
            <a:prstGeom prst="ellipse">
              <a:avLst/>
            </a:prstGeom>
            <a:solidFill>
              <a:srgbClr val="C00000"/>
            </a:solidFill>
            <a:ln w="38100" cap="flat">
              <a:noFill/>
              <a:bevel/>
              <a:headEnd/>
              <a:tailEnd/>
            </a:ln>
            <a:effectLst/>
          </p:spPr>
          <p:txBody>
            <a:bodyPr wrap="none" rtlCol="0" anchor="ctr"/>
            <a:lstStyle/>
            <a:p>
              <a:pPr algn="ctr"/>
              <a:endParaRPr lang="en-US" sz="1350" dirty="0"/>
            </a:p>
          </p:txBody>
        </p:sp>
      </p:grpSp>
    </p:spTree>
    <p:extLst>
      <p:ext uri="{BB962C8B-B14F-4D97-AF65-F5344CB8AC3E}">
        <p14:creationId xmlns:p14="http://schemas.microsoft.com/office/powerpoint/2010/main" val="112970117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Conversions step1 ">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BE98EB3-77D2-3B41-B565-7B872F2A4636}"/>
              </a:ext>
            </a:extLst>
          </p:cNvPr>
          <p:cNvSpPr>
            <a:spLocks noGrp="1"/>
          </p:cNvSpPr>
          <p:nvPr>
            <p:ph type="ftr" sz="quarter" idx="13"/>
          </p:nvPr>
        </p:nvSpPr>
        <p:spPr/>
        <p:txBody>
          <a:bodyPr/>
          <a:lstStyle/>
          <a:p>
            <a:endParaRPr lang="en-US"/>
          </a:p>
        </p:txBody>
      </p:sp>
      <p:sp>
        <p:nvSpPr>
          <p:cNvPr id="3" name="Slide Number Placeholder 2">
            <a:extLst>
              <a:ext uri="{FF2B5EF4-FFF2-40B4-BE49-F238E27FC236}">
                <a16:creationId xmlns:a16="http://schemas.microsoft.com/office/drawing/2014/main" id="{3B81BF45-6FDB-A441-9E89-7B0B4BBB3701}"/>
              </a:ext>
            </a:extLst>
          </p:cNvPr>
          <p:cNvSpPr>
            <a:spLocks noGrp="1"/>
          </p:cNvSpPr>
          <p:nvPr>
            <p:ph type="sldNum" sz="quarter" idx="14"/>
          </p:nvPr>
        </p:nvSpPr>
        <p:spPr/>
        <p:txBody>
          <a:bodyPr/>
          <a:lstStyle>
            <a:lvl1pPr>
              <a:defRPr sz="750"/>
            </a:lvl1pPr>
          </a:lstStyle>
          <a:p>
            <a:fld id="{C1FF6DA9-008F-8B48-92A6-B652298478BF}" type="slidenum">
              <a:rPr lang="en-US" smtClean="0"/>
              <a:t>‹#›</a:t>
            </a:fld>
            <a:endParaRPr lang="en-US"/>
          </a:p>
        </p:txBody>
      </p:sp>
      <p:sp>
        <p:nvSpPr>
          <p:cNvPr id="8" name="Content Placeholder 4">
            <a:extLst>
              <a:ext uri="{FF2B5EF4-FFF2-40B4-BE49-F238E27FC236}">
                <a16:creationId xmlns:a16="http://schemas.microsoft.com/office/drawing/2014/main" id="{C2946FE3-8119-6C4A-B4C5-E2A24AC5E2AC}"/>
              </a:ext>
            </a:extLst>
          </p:cNvPr>
          <p:cNvSpPr txBox="1">
            <a:spLocks/>
          </p:cNvSpPr>
          <p:nvPr/>
        </p:nvSpPr>
        <p:spPr>
          <a:xfrm>
            <a:off x="1119188" y="4827739"/>
            <a:ext cx="3125280" cy="724484"/>
          </a:xfrm>
          <a:prstGeom prst="rect">
            <a:avLst/>
          </a:prstGeom>
        </p:spPr>
        <p:txBody>
          <a:bodyPr lIns="0" tIns="0" rIns="0" bIns="0"/>
          <a:lstStyle>
            <a:lvl1pPr marL="0" indent="0" algn="l" defTabSz="914400" rtl="0" eaLnBrk="1" latinLnBrk="0" hangingPunct="1">
              <a:lnSpc>
                <a:spcPct val="100000"/>
              </a:lnSpc>
              <a:spcBef>
                <a:spcPts val="0"/>
              </a:spcBef>
              <a:spcAft>
                <a:spcPts val="900"/>
              </a:spcAft>
              <a:buFont typeface="Arial" panose="020B0604020202020204" pitchFamily="34" charset="0"/>
              <a:buNone/>
              <a:defRPr sz="1600" b="0" i="0" kern="1200">
                <a:solidFill>
                  <a:schemeClr val="tx2"/>
                </a:solidFill>
                <a:latin typeface="+mn-lt"/>
                <a:ea typeface="Arial" charset="0"/>
                <a:cs typeface="Arial" charset="0"/>
              </a:defRPr>
            </a:lvl1pPr>
            <a:lvl2pPr marL="0" indent="0" algn="l" defTabSz="914400" rtl="0" eaLnBrk="1" latinLnBrk="0" hangingPunct="1">
              <a:lnSpc>
                <a:spcPct val="100000"/>
              </a:lnSpc>
              <a:spcBef>
                <a:spcPts val="0"/>
              </a:spcBef>
              <a:spcAft>
                <a:spcPts val="900"/>
              </a:spcAft>
              <a:buClr>
                <a:schemeClr val="tx2"/>
              </a:buClr>
              <a:buFontTx/>
              <a:buNone/>
              <a:tabLst>
                <a:tab pos="280988" algn="l"/>
              </a:tabLst>
              <a:defRPr sz="1800" b="1" i="0" kern="1200">
                <a:solidFill>
                  <a:schemeClr val="accent1"/>
                </a:solidFill>
                <a:latin typeface="+mn-lt"/>
                <a:ea typeface="Corbel" charset="0"/>
                <a:cs typeface="Corbel" charset="0"/>
              </a:defRPr>
            </a:lvl2pPr>
            <a:lvl3pPr marL="228600" indent="-227013" algn="l" defTabSz="292608" rtl="0" eaLnBrk="1" latinLnBrk="0" hangingPunct="1">
              <a:lnSpc>
                <a:spcPct val="100000"/>
              </a:lnSpc>
              <a:spcBef>
                <a:spcPts val="0"/>
              </a:spcBef>
              <a:spcAft>
                <a:spcPts val="900"/>
              </a:spcAft>
              <a:buClr>
                <a:schemeClr val="accent2"/>
              </a:buClr>
              <a:buFont typeface="Arial" panose="020B0604020202020204" pitchFamily="34" charset="0"/>
              <a:buChar char="•"/>
              <a:tabLst>
                <a:tab pos="276225" algn="l"/>
                <a:tab pos="584200" algn="l"/>
              </a:tabLst>
              <a:defRPr sz="1600" b="0" i="0" kern="1200">
                <a:solidFill>
                  <a:schemeClr val="tx2"/>
                </a:solidFill>
                <a:latin typeface="+mn-lt"/>
                <a:ea typeface="Corbel" charset="0"/>
                <a:cs typeface="Corbel" charset="0"/>
              </a:defRPr>
            </a:lvl3pPr>
            <a:lvl4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i="0" kern="1200">
                <a:solidFill>
                  <a:schemeClr val="tx2"/>
                </a:solidFill>
                <a:latin typeface="+mn-lt"/>
                <a:ea typeface="Corbel" charset="0"/>
                <a:cs typeface="Corbel" charset="0"/>
              </a:defRPr>
            </a:lvl4pPr>
            <a:lvl5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kern="1200">
                <a:solidFill>
                  <a:schemeClr val="tx2"/>
                </a:solidFill>
                <a:latin typeface="+mn-lt"/>
                <a:ea typeface="Corbel" charset="0"/>
                <a:cs typeface="Corbel" charset="0"/>
              </a:defRPr>
            </a:lvl5pPr>
            <a:lvl6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6pPr>
            <a:lvl7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7pPr>
            <a:lvl8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8pPr>
            <a:lvl9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9pPr>
          </a:lstStyle>
          <a:p>
            <a:r>
              <a:rPr lang="en-US" sz="900" dirty="0">
                <a:ea typeface="Verdana" panose="020B0604030504040204" pitchFamily="34" charset="0"/>
                <a:cs typeface="Verdana" panose="020B0604030504040204" pitchFamily="34" charset="0"/>
              </a:rPr>
              <a:t>To convert slides, select, copy, and paste the elements </a:t>
            </a:r>
            <a:br>
              <a:rPr lang="en-US" sz="900" dirty="0">
                <a:ea typeface="Verdana" panose="020B0604030504040204" pitchFamily="34" charset="0"/>
                <a:cs typeface="Verdana" panose="020B0604030504040204" pitchFamily="34" charset="0"/>
              </a:rPr>
            </a:br>
            <a:r>
              <a:rPr lang="en-US" sz="900" dirty="0">
                <a:ea typeface="Verdana" panose="020B0604030504040204" pitchFamily="34" charset="0"/>
                <a:cs typeface="Verdana" panose="020B0604030504040204" pitchFamily="34" charset="0"/>
              </a:rPr>
              <a:t>from one PPT presentation to the other. Select your text </a:t>
            </a:r>
            <a:br>
              <a:rPr lang="en-US" sz="900" dirty="0">
                <a:ea typeface="Verdana" panose="020B0604030504040204" pitchFamily="34" charset="0"/>
                <a:cs typeface="Verdana" panose="020B0604030504040204" pitchFamily="34" charset="0"/>
              </a:rPr>
            </a:br>
            <a:r>
              <a:rPr lang="en-US" sz="900" dirty="0">
                <a:ea typeface="Verdana" panose="020B0604030504040204" pitchFamily="34" charset="0"/>
                <a:cs typeface="Verdana" panose="020B0604030504040204" pitchFamily="34" charset="0"/>
              </a:rPr>
              <a:t>in the presentation.</a:t>
            </a:r>
          </a:p>
        </p:txBody>
      </p:sp>
      <p:pic>
        <p:nvPicPr>
          <p:cNvPr id="9" name="Picture 8">
            <a:extLst>
              <a:ext uri="{FF2B5EF4-FFF2-40B4-BE49-F238E27FC236}">
                <a16:creationId xmlns:a16="http://schemas.microsoft.com/office/drawing/2014/main" id="{78F605FC-3D4E-C04C-A674-DF9FABEB03B4}"/>
              </a:ext>
            </a:extLst>
          </p:cNvPr>
          <p:cNvPicPr>
            <a:picLocks noChangeAspect="1"/>
          </p:cNvPicPr>
          <p:nvPr/>
        </p:nvPicPr>
        <p:blipFill rotWithShape="1">
          <a:blip r:embed="rId3">
            <a:extLst>
              <a:ext uri="{28A0092B-C50C-407E-A947-70E740481C1C}">
                <a14:useLocalDpi xmlns:a14="http://schemas.microsoft.com/office/drawing/2010/main" val="0"/>
              </a:ext>
            </a:extLst>
          </a:blip>
          <a:srcRect l="14102"/>
          <a:stretch/>
        </p:blipFill>
        <p:spPr>
          <a:xfrm>
            <a:off x="1119187" y="1601455"/>
            <a:ext cx="3144875" cy="3050977"/>
          </a:xfrm>
          <a:prstGeom prst="rect">
            <a:avLst/>
          </a:prstGeom>
          <a:solidFill>
            <a:schemeClr val="bg2"/>
          </a:solidFill>
          <a:ln>
            <a:solidFill>
              <a:schemeClr val="tx2"/>
            </a:solidFill>
          </a:ln>
        </p:spPr>
      </p:pic>
      <p:pic>
        <p:nvPicPr>
          <p:cNvPr id="10" name="Picture 9">
            <a:extLst>
              <a:ext uri="{FF2B5EF4-FFF2-40B4-BE49-F238E27FC236}">
                <a16:creationId xmlns:a16="http://schemas.microsoft.com/office/drawing/2014/main" id="{D0D6DED7-D417-2E4D-B4F9-1E2AE5206D50}"/>
              </a:ext>
            </a:extLst>
          </p:cNvPr>
          <p:cNvPicPr>
            <a:picLocks noChangeAspect="1"/>
          </p:cNvPicPr>
          <p:nvPr/>
        </p:nvPicPr>
        <p:blipFill>
          <a:blip r:embed="rId4">
            <a:extLst>
              <a:ext uri="{28A0092B-C50C-407E-A947-70E740481C1C}">
                <a14:useLocalDpi xmlns:a14="http://schemas.microsoft.com/office/drawing/2010/main" val="0"/>
              </a:ext>
            </a:extLst>
          </a:blip>
          <a:srcRect l="3848" r="3848"/>
          <a:stretch/>
        </p:blipFill>
        <p:spPr>
          <a:xfrm>
            <a:off x="4461146" y="1583924"/>
            <a:ext cx="2067817" cy="3061004"/>
          </a:xfrm>
          <a:prstGeom prst="rect">
            <a:avLst/>
          </a:prstGeom>
          <a:solidFill>
            <a:schemeClr val="bg2"/>
          </a:solidFill>
          <a:ln>
            <a:solidFill>
              <a:schemeClr val="tx2"/>
            </a:solidFill>
          </a:ln>
        </p:spPr>
      </p:pic>
      <p:sp>
        <p:nvSpPr>
          <p:cNvPr id="11" name="Content Placeholder 4">
            <a:extLst>
              <a:ext uri="{FF2B5EF4-FFF2-40B4-BE49-F238E27FC236}">
                <a16:creationId xmlns:a16="http://schemas.microsoft.com/office/drawing/2014/main" id="{5DA6042F-0C60-E94D-9CCE-5BDFAAEACE0A}"/>
              </a:ext>
            </a:extLst>
          </p:cNvPr>
          <p:cNvSpPr txBox="1">
            <a:spLocks/>
          </p:cNvSpPr>
          <p:nvPr/>
        </p:nvSpPr>
        <p:spPr>
          <a:xfrm>
            <a:off x="4445219" y="4827739"/>
            <a:ext cx="2067816" cy="724484"/>
          </a:xfrm>
          <a:prstGeom prst="rect">
            <a:avLst/>
          </a:prstGeom>
        </p:spPr>
        <p:txBody>
          <a:bodyPr lIns="0" tIns="0" rIns="0" bIns="0"/>
          <a:lstStyle>
            <a:lvl1pPr marL="0" indent="0" algn="l" defTabSz="914400" rtl="0" eaLnBrk="1" latinLnBrk="0" hangingPunct="1">
              <a:lnSpc>
                <a:spcPct val="100000"/>
              </a:lnSpc>
              <a:spcBef>
                <a:spcPts val="0"/>
              </a:spcBef>
              <a:spcAft>
                <a:spcPts val="900"/>
              </a:spcAft>
              <a:buFont typeface="Arial" panose="020B0604020202020204" pitchFamily="34" charset="0"/>
              <a:buNone/>
              <a:defRPr sz="1600" b="0" i="0" kern="1200">
                <a:solidFill>
                  <a:schemeClr val="tx2"/>
                </a:solidFill>
                <a:latin typeface="+mn-lt"/>
                <a:ea typeface="Arial" charset="0"/>
                <a:cs typeface="Arial" charset="0"/>
              </a:defRPr>
            </a:lvl1pPr>
            <a:lvl2pPr marL="0" indent="0" algn="l" defTabSz="914400" rtl="0" eaLnBrk="1" latinLnBrk="0" hangingPunct="1">
              <a:lnSpc>
                <a:spcPct val="100000"/>
              </a:lnSpc>
              <a:spcBef>
                <a:spcPts val="0"/>
              </a:spcBef>
              <a:spcAft>
                <a:spcPts val="900"/>
              </a:spcAft>
              <a:buClr>
                <a:schemeClr val="tx2"/>
              </a:buClr>
              <a:buFontTx/>
              <a:buNone/>
              <a:tabLst>
                <a:tab pos="280988" algn="l"/>
              </a:tabLst>
              <a:defRPr sz="1800" b="1" i="0" kern="1200">
                <a:solidFill>
                  <a:schemeClr val="accent1"/>
                </a:solidFill>
                <a:latin typeface="+mn-lt"/>
                <a:ea typeface="Corbel" charset="0"/>
                <a:cs typeface="Corbel" charset="0"/>
              </a:defRPr>
            </a:lvl2pPr>
            <a:lvl3pPr marL="228600" indent="-227013" algn="l" defTabSz="292608" rtl="0" eaLnBrk="1" latinLnBrk="0" hangingPunct="1">
              <a:lnSpc>
                <a:spcPct val="100000"/>
              </a:lnSpc>
              <a:spcBef>
                <a:spcPts val="0"/>
              </a:spcBef>
              <a:spcAft>
                <a:spcPts val="900"/>
              </a:spcAft>
              <a:buClr>
                <a:schemeClr val="accent2"/>
              </a:buClr>
              <a:buFont typeface="Arial" panose="020B0604020202020204" pitchFamily="34" charset="0"/>
              <a:buChar char="•"/>
              <a:tabLst>
                <a:tab pos="276225" algn="l"/>
                <a:tab pos="584200" algn="l"/>
              </a:tabLst>
              <a:defRPr sz="1600" b="0" i="0" kern="1200">
                <a:solidFill>
                  <a:schemeClr val="tx2"/>
                </a:solidFill>
                <a:latin typeface="+mn-lt"/>
                <a:ea typeface="Corbel" charset="0"/>
                <a:cs typeface="Corbel" charset="0"/>
              </a:defRPr>
            </a:lvl3pPr>
            <a:lvl4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i="0" kern="1200">
                <a:solidFill>
                  <a:schemeClr val="tx2"/>
                </a:solidFill>
                <a:latin typeface="+mn-lt"/>
                <a:ea typeface="Corbel" charset="0"/>
                <a:cs typeface="Corbel" charset="0"/>
              </a:defRPr>
            </a:lvl4pPr>
            <a:lvl5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kern="1200">
                <a:solidFill>
                  <a:schemeClr val="tx2"/>
                </a:solidFill>
                <a:latin typeface="+mn-lt"/>
                <a:ea typeface="Corbel" charset="0"/>
                <a:cs typeface="Corbel" charset="0"/>
              </a:defRPr>
            </a:lvl5pPr>
            <a:lvl6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6pPr>
            <a:lvl7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7pPr>
            <a:lvl8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8pPr>
            <a:lvl9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9pPr>
          </a:lstStyle>
          <a:p>
            <a:r>
              <a:rPr lang="en-US" sz="900" dirty="0">
                <a:ea typeface="Verdana" panose="020B0604030504040204" pitchFamily="34" charset="0"/>
                <a:cs typeface="Verdana" panose="020B0604030504040204" pitchFamily="34" charset="0"/>
              </a:rPr>
              <a:t>In the new template, paste the content into the desired text box, and click on the format tab.</a:t>
            </a:r>
          </a:p>
        </p:txBody>
      </p:sp>
      <p:sp>
        <p:nvSpPr>
          <p:cNvPr id="12" name="Oval 11">
            <a:extLst>
              <a:ext uri="{FF2B5EF4-FFF2-40B4-BE49-F238E27FC236}">
                <a16:creationId xmlns:a16="http://schemas.microsoft.com/office/drawing/2014/main" id="{101BB06F-98F4-7740-A828-86BC2D6DEA4A}"/>
              </a:ext>
            </a:extLst>
          </p:cNvPr>
          <p:cNvSpPr/>
          <p:nvPr/>
        </p:nvSpPr>
        <p:spPr bwMode="auto">
          <a:xfrm>
            <a:off x="4758551" y="3646616"/>
            <a:ext cx="381684" cy="498664"/>
          </a:xfrm>
          <a:prstGeom prst="ellipse">
            <a:avLst/>
          </a:prstGeom>
          <a:noFill/>
          <a:ln w="38100" cap="flat">
            <a:solidFill>
              <a:srgbClr val="C00000"/>
            </a:solidFill>
            <a:bevel/>
            <a:headEnd/>
            <a:tailEnd/>
          </a:ln>
          <a:effectLst/>
        </p:spPr>
        <p:txBody>
          <a:bodyPr wrap="none" rtlCol="0" anchor="ctr"/>
          <a:lstStyle/>
          <a:p>
            <a:pPr algn="ctr"/>
            <a:endParaRPr lang="en-US" sz="1350"/>
          </a:p>
        </p:txBody>
      </p:sp>
      <p:pic>
        <p:nvPicPr>
          <p:cNvPr id="14" name="Picture 13">
            <a:extLst>
              <a:ext uri="{FF2B5EF4-FFF2-40B4-BE49-F238E27FC236}">
                <a16:creationId xmlns:a16="http://schemas.microsoft.com/office/drawing/2014/main" id="{576AFE7B-E53D-AC4A-B341-4EACBCB0E30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209838" y="3943742"/>
            <a:ext cx="408086" cy="544115"/>
          </a:xfrm>
          <a:prstGeom prst="rect">
            <a:avLst/>
          </a:prstGeom>
        </p:spPr>
      </p:pic>
      <p:pic>
        <p:nvPicPr>
          <p:cNvPr id="15" name="Picture 14">
            <a:extLst>
              <a:ext uri="{FF2B5EF4-FFF2-40B4-BE49-F238E27FC236}">
                <a16:creationId xmlns:a16="http://schemas.microsoft.com/office/drawing/2014/main" id="{E044A276-DE72-E945-89B4-300FDD985739}"/>
              </a:ext>
            </a:extLst>
          </p:cNvPr>
          <p:cNvPicPr>
            <a:picLocks noChangeAspect="1"/>
          </p:cNvPicPr>
          <p:nvPr/>
        </p:nvPicPr>
        <p:blipFill>
          <a:blip r:embed="rId6">
            <a:extLst>
              <a:ext uri="{28A0092B-C50C-407E-A947-70E740481C1C}">
                <a14:useLocalDpi xmlns:a14="http://schemas.microsoft.com/office/drawing/2010/main" val="0"/>
              </a:ext>
            </a:extLst>
          </a:blip>
          <a:srcRect l="3765" r="3765"/>
          <a:stretch/>
        </p:blipFill>
        <p:spPr>
          <a:xfrm>
            <a:off x="6726046" y="1576388"/>
            <a:ext cx="2071483" cy="3061004"/>
          </a:xfrm>
          <a:prstGeom prst="rect">
            <a:avLst/>
          </a:prstGeom>
          <a:solidFill>
            <a:schemeClr val="bg2"/>
          </a:solidFill>
          <a:ln>
            <a:solidFill>
              <a:schemeClr val="tx2"/>
            </a:solidFill>
          </a:ln>
        </p:spPr>
      </p:pic>
      <p:pic>
        <p:nvPicPr>
          <p:cNvPr id="18" name="Picture 17">
            <a:extLst>
              <a:ext uri="{FF2B5EF4-FFF2-40B4-BE49-F238E27FC236}">
                <a16:creationId xmlns:a16="http://schemas.microsoft.com/office/drawing/2014/main" id="{A135F91D-E5DE-B047-AE5F-0C09C8AB9A6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616727" y="4162699"/>
            <a:ext cx="369084" cy="492112"/>
          </a:xfrm>
          <a:prstGeom prst="rect">
            <a:avLst/>
          </a:prstGeom>
        </p:spPr>
      </p:pic>
      <p:sp>
        <p:nvSpPr>
          <p:cNvPr id="19" name="Content Placeholder 4">
            <a:extLst>
              <a:ext uri="{FF2B5EF4-FFF2-40B4-BE49-F238E27FC236}">
                <a16:creationId xmlns:a16="http://schemas.microsoft.com/office/drawing/2014/main" id="{0E6CE30B-3CD4-2B43-A42E-3C137DA13DB9}"/>
              </a:ext>
            </a:extLst>
          </p:cNvPr>
          <p:cNvSpPr txBox="1">
            <a:spLocks/>
          </p:cNvSpPr>
          <p:nvPr/>
        </p:nvSpPr>
        <p:spPr>
          <a:xfrm>
            <a:off x="6723434" y="4827739"/>
            <a:ext cx="2051889" cy="724484"/>
          </a:xfrm>
          <a:prstGeom prst="rect">
            <a:avLst/>
          </a:prstGeom>
        </p:spPr>
        <p:txBody>
          <a:bodyPr lIns="0" tIns="0" rIns="0" bIns="0"/>
          <a:lstStyle>
            <a:lvl1pPr marL="0" indent="0" algn="l" defTabSz="914400" rtl="0" eaLnBrk="1" latinLnBrk="0" hangingPunct="1">
              <a:lnSpc>
                <a:spcPct val="100000"/>
              </a:lnSpc>
              <a:spcBef>
                <a:spcPts val="0"/>
              </a:spcBef>
              <a:spcAft>
                <a:spcPts val="900"/>
              </a:spcAft>
              <a:buFont typeface="Arial" panose="020B0604020202020204" pitchFamily="34" charset="0"/>
              <a:buNone/>
              <a:defRPr sz="1600" b="0" i="0" kern="1200">
                <a:solidFill>
                  <a:schemeClr val="tx2"/>
                </a:solidFill>
                <a:latin typeface="+mn-lt"/>
                <a:ea typeface="Arial" charset="0"/>
                <a:cs typeface="Arial" charset="0"/>
              </a:defRPr>
            </a:lvl1pPr>
            <a:lvl2pPr marL="0" indent="0" algn="l" defTabSz="914400" rtl="0" eaLnBrk="1" latinLnBrk="0" hangingPunct="1">
              <a:lnSpc>
                <a:spcPct val="100000"/>
              </a:lnSpc>
              <a:spcBef>
                <a:spcPts val="0"/>
              </a:spcBef>
              <a:spcAft>
                <a:spcPts val="900"/>
              </a:spcAft>
              <a:buClr>
                <a:schemeClr val="tx2"/>
              </a:buClr>
              <a:buFontTx/>
              <a:buNone/>
              <a:tabLst>
                <a:tab pos="280988" algn="l"/>
              </a:tabLst>
              <a:defRPr sz="1800" b="1" i="0" kern="1200">
                <a:solidFill>
                  <a:schemeClr val="accent1"/>
                </a:solidFill>
                <a:latin typeface="+mn-lt"/>
                <a:ea typeface="Corbel" charset="0"/>
                <a:cs typeface="Corbel" charset="0"/>
              </a:defRPr>
            </a:lvl2pPr>
            <a:lvl3pPr marL="228600" indent="-227013" algn="l" defTabSz="292608" rtl="0" eaLnBrk="1" latinLnBrk="0" hangingPunct="1">
              <a:lnSpc>
                <a:spcPct val="100000"/>
              </a:lnSpc>
              <a:spcBef>
                <a:spcPts val="0"/>
              </a:spcBef>
              <a:spcAft>
                <a:spcPts val="900"/>
              </a:spcAft>
              <a:buClr>
                <a:schemeClr val="accent2"/>
              </a:buClr>
              <a:buFont typeface="Arial" panose="020B0604020202020204" pitchFamily="34" charset="0"/>
              <a:buChar char="•"/>
              <a:tabLst>
                <a:tab pos="276225" algn="l"/>
                <a:tab pos="584200" algn="l"/>
              </a:tabLst>
              <a:defRPr sz="1600" b="0" i="0" kern="1200">
                <a:solidFill>
                  <a:schemeClr val="tx2"/>
                </a:solidFill>
                <a:latin typeface="+mn-lt"/>
                <a:ea typeface="Corbel" charset="0"/>
                <a:cs typeface="Corbel" charset="0"/>
              </a:defRPr>
            </a:lvl3pPr>
            <a:lvl4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i="0" kern="1200">
                <a:solidFill>
                  <a:schemeClr val="tx2"/>
                </a:solidFill>
                <a:latin typeface="+mn-lt"/>
                <a:ea typeface="Corbel" charset="0"/>
                <a:cs typeface="Corbel" charset="0"/>
              </a:defRPr>
            </a:lvl4pPr>
            <a:lvl5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kern="1200">
                <a:solidFill>
                  <a:schemeClr val="tx2"/>
                </a:solidFill>
                <a:latin typeface="+mn-lt"/>
                <a:ea typeface="Corbel" charset="0"/>
                <a:cs typeface="Corbel" charset="0"/>
              </a:defRPr>
            </a:lvl5pPr>
            <a:lvl6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6pPr>
            <a:lvl7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7pPr>
            <a:lvl8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8pPr>
            <a:lvl9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9pPr>
          </a:lstStyle>
          <a:p>
            <a:r>
              <a:rPr lang="en-US" sz="900" dirty="0">
                <a:ea typeface="Verdana" panose="020B0604030504040204" pitchFamily="34" charset="0"/>
                <a:cs typeface="Verdana" panose="020B0604030504040204" pitchFamily="34" charset="0"/>
              </a:rPr>
              <a:t>Select “Keep Text Only” to apply the preloaded fonts, colors and sizes of the new template.</a:t>
            </a:r>
          </a:p>
        </p:txBody>
      </p:sp>
      <p:sp>
        <p:nvSpPr>
          <p:cNvPr id="17" name="TextBox 16">
            <a:extLst>
              <a:ext uri="{FF2B5EF4-FFF2-40B4-BE49-F238E27FC236}">
                <a16:creationId xmlns:a16="http://schemas.microsoft.com/office/drawing/2014/main" id="{DE3FF7C0-E445-BC46-B5AC-CDEB2B26DB05}"/>
              </a:ext>
            </a:extLst>
          </p:cNvPr>
          <p:cNvSpPr txBox="1"/>
          <p:nvPr/>
        </p:nvSpPr>
        <p:spPr>
          <a:xfrm>
            <a:off x="1119186" y="457200"/>
            <a:ext cx="7678342" cy="793751"/>
          </a:xfrm>
          <a:prstGeom prst="rect">
            <a:avLst/>
          </a:prstGeom>
          <a:noFill/>
        </p:spPr>
        <p:txBody>
          <a:bodyPr wrap="square" lIns="0" tIns="274320" rIns="0" bIns="0" rtlCol="0">
            <a:noAutofit/>
          </a:bodyPr>
          <a:lstStyle/>
          <a:p>
            <a:pPr marL="0" marR="0" indent="-2743200" algn="l" defTabSz="342900" rtl="0" eaLnBrk="1" fontAlgn="auto" latinLnBrk="0" hangingPunct="1">
              <a:lnSpc>
                <a:spcPct val="100000"/>
              </a:lnSpc>
              <a:spcBef>
                <a:spcPts val="0"/>
              </a:spcBef>
              <a:spcAft>
                <a:spcPts val="450"/>
              </a:spcAft>
              <a:buClrTx/>
              <a:buSzTx/>
              <a:buFontTx/>
              <a:buNone/>
              <a:tabLst/>
              <a:defRPr/>
            </a:pPr>
            <a:r>
              <a:rPr kumimoji="0" lang="en-US" sz="2250" b="0" i="0" u="none" strike="noStrike" kern="1200" cap="none" spc="0" normalizeH="0" baseline="0" noProof="0">
                <a:ln>
                  <a:noFill/>
                </a:ln>
                <a:solidFill>
                  <a:schemeClr val="accent1"/>
                </a:solidFill>
                <a:effectLst/>
                <a:uLnTx/>
                <a:uFillTx/>
                <a:latin typeface="Rockwell" panose="02060603020205020403" pitchFamily="18" charset="77"/>
                <a:ea typeface="Roboto Medium" panose="02000000000000000000" pitchFamily="2" charset="0"/>
                <a:cs typeface="Verdana" panose="020B0604030504040204" pitchFamily="34" charset="0"/>
              </a:rPr>
              <a:t>Instructions: Conversions to the new template</a:t>
            </a:r>
            <a:endParaRPr lang="en-US" sz="2250" b="0" i="0">
              <a:solidFill>
                <a:schemeClr val="accent1"/>
              </a:solidFill>
              <a:latin typeface="Rockwell" panose="02060603020205020403" pitchFamily="18" charset="77"/>
              <a:ea typeface="Roboto" panose="02000000000000000000" pitchFamily="2" charset="0"/>
              <a:cs typeface="Times New Roman" panose="02020603050405020304" pitchFamily="18" charset="0"/>
            </a:endParaRPr>
          </a:p>
        </p:txBody>
      </p:sp>
      <p:pic>
        <p:nvPicPr>
          <p:cNvPr id="20" name="Picture 19" descr="Logo, icon&#10;&#10;Description automatically generated">
            <a:extLst>
              <a:ext uri="{FF2B5EF4-FFF2-40B4-BE49-F238E27FC236}">
                <a16:creationId xmlns:a16="http://schemas.microsoft.com/office/drawing/2014/main" id="{97F3E80C-855A-A241-A016-4CD2E5C3657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48161" y="372269"/>
            <a:ext cx="270272" cy="360363"/>
          </a:xfrm>
          <a:prstGeom prst="rect">
            <a:avLst/>
          </a:prstGeom>
        </p:spPr>
      </p:pic>
    </p:spTree>
    <p:extLst>
      <p:ext uri="{BB962C8B-B14F-4D97-AF65-F5344CB8AC3E}">
        <p14:creationId xmlns:p14="http://schemas.microsoft.com/office/powerpoint/2010/main" val="290313347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Conversions step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BE98EB3-77D2-3B41-B565-7B872F2A4636}"/>
              </a:ext>
            </a:extLst>
          </p:cNvPr>
          <p:cNvSpPr>
            <a:spLocks noGrp="1"/>
          </p:cNvSpPr>
          <p:nvPr>
            <p:ph type="ftr" sz="quarter" idx="13"/>
          </p:nvPr>
        </p:nvSpPr>
        <p:spPr/>
        <p:txBody>
          <a:bodyPr/>
          <a:lstStyle/>
          <a:p>
            <a:endParaRPr lang="en-US"/>
          </a:p>
        </p:txBody>
      </p:sp>
      <p:sp>
        <p:nvSpPr>
          <p:cNvPr id="3" name="Slide Number Placeholder 2">
            <a:extLst>
              <a:ext uri="{FF2B5EF4-FFF2-40B4-BE49-F238E27FC236}">
                <a16:creationId xmlns:a16="http://schemas.microsoft.com/office/drawing/2014/main" id="{3B81BF45-6FDB-A441-9E89-7B0B4BBB3701}"/>
              </a:ext>
            </a:extLst>
          </p:cNvPr>
          <p:cNvSpPr>
            <a:spLocks noGrp="1"/>
          </p:cNvSpPr>
          <p:nvPr>
            <p:ph type="sldNum" sz="quarter" idx="14"/>
          </p:nvPr>
        </p:nvSpPr>
        <p:spPr/>
        <p:txBody>
          <a:bodyPr/>
          <a:lstStyle>
            <a:lvl1pPr>
              <a:defRPr sz="750"/>
            </a:lvl1pPr>
          </a:lstStyle>
          <a:p>
            <a:fld id="{C1FF6DA9-008F-8B48-92A6-B652298478BF}" type="slidenum">
              <a:rPr lang="en-US" smtClean="0"/>
              <a:t>‹#›</a:t>
            </a:fld>
            <a:endParaRPr lang="en-US"/>
          </a:p>
        </p:txBody>
      </p:sp>
      <p:sp>
        <p:nvSpPr>
          <p:cNvPr id="16" name="Content Placeholder 4">
            <a:extLst>
              <a:ext uri="{FF2B5EF4-FFF2-40B4-BE49-F238E27FC236}">
                <a16:creationId xmlns:a16="http://schemas.microsoft.com/office/drawing/2014/main" id="{57AB5607-CD6C-3440-976C-057FADBB3545}"/>
              </a:ext>
            </a:extLst>
          </p:cNvPr>
          <p:cNvSpPr txBox="1">
            <a:spLocks/>
          </p:cNvSpPr>
          <p:nvPr/>
        </p:nvSpPr>
        <p:spPr>
          <a:xfrm>
            <a:off x="1119186" y="4622242"/>
            <a:ext cx="3754757" cy="724484"/>
          </a:xfrm>
          <a:prstGeom prst="rect">
            <a:avLst/>
          </a:prstGeom>
        </p:spPr>
        <p:txBody>
          <a:bodyPr lIns="0" tIns="0" rIns="0" bIns="0"/>
          <a:lstStyle>
            <a:lvl1pPr marL="0" indent="0" algn="l" defTabSz="914400" rtl="0" eaLnBrk="1" latinLnBrk="0" hangingPunct="1">
              <a:lnSpc>
                <a:spcPct val="100000"/>
              </a:lnSpc>
              <a:spcBef>
                <a:spcPts val="0"/>
              </a:spcBef>
              <a:spcAft>
                <a:spcPts val="900"/>
              </a:spcAft>
              <a:buFont typeface="Arial" panose="020B0604020202020204" pitchFamily="34" charset="0"/>
              <a:buNone/>
              <a:defRPr sz="1600" b="0" i="0" kern="1200">
                <a:solidFill>
                  <a:schemeClr val="tx2"/>
                </a:solidFill>
                <a:latin typeface="+mn-lt"/>
                <a:ea typeface="Arial" charset="0"/>
                <a:cs typeface="Arial" charset="0"/>
              </a:defRPr>
            </a:lvl1pPr>
            <a:lvl2pPr marL="0" indent="0" algn="l" defTabSz="914400" rtl="0" eaLnBrk="1" latinLnBrk="0" hangingPunct="1">
              <a:lnSpc>
                <a:spcPct val="100000"/>
              </a:lnSpc>
              <a:spcBef>
                <a:spcPts val="0"/>
              </a:spcBef>
              <a:spcAft>
                <a:spcPts val="900"/>
              </a:spcAft>
              <a:buClr>
                <a:schemeClr val="tx2"/>
              </a:buClr>
              <a:buFontTx/>
              <a:buNone/>
              <a:tabLst>
                <a:tab pos="280988" algn="l"/>
              </a:tabLst>
              <a:defRPr sz="1800" b="1" i="0" kern="1200">
                <a:solidFill>
                  <a:schemeClr val="accent1"/>
                </a:solidFill>
                <a:latin typeface="+mn-lt"/>
                <a:ea typeface="Corbel" charset="0"/>
                <a:cs typeface="Corbel" charset="0"/>
              </a:defRPr>
            </a:lvl2pPr>
            <a:lvl3pPr marL="228600" indent="-227013" algn="l" defTabSz="292608" rtl="0" eaLnBrk="1" latinLnBrk="0" hangingPunct="1">
              <a:lnSpc>
                <a:spcPct val="100000"/>
              </a:lnSpc>
              <a:spcBef>
                <a:spcPts val="0"/>
              </a:spcBef>
              <a:spcAft>
                <a:spcPts val="900"/>
              </a:spcAft>
              <a:buClr>
                <a:schemeClr val="accent2"/>
              </a:buClr>
              <a:buFont typeface="Arial" panose="020B0604020202020204" pitchFamily="34" charset="0"/>
              <a:buChar char="•"/>
              <a:tabLst>
                <a:tab pos="276225" algn="l"/>
                <a:tab pos="584200" algn="l"/>
              </a:tabLst>
              <a:defRPr sz="1600" b="0" i="0" kern="1200">
                <a:solidFill>
                  <a:schemeClr val="tx2"/>
                </a:solidFill>
                <a:latin typeface="+mn-lt"/>
                <a:ea typeface="Corbel" charset="0"/>
                <a:cs typeface="Corbel" charset="0"/>
              </a:defRPr>
            </a:lvl3pPr>
            <a:lvl4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i="0" kern="1200">
                <a:solidFill>
                  <a:schemeClr val="tx2"/>
                </a:solidFill>
                <a:latin typeface="+mn-lt"/>
                <a:ea typeface="Corbel" charset="0"/>
                <a:cs typeface="Corbel" charset="0"/>
              </a:defRPr>
            </a:lvl4pPr>
            <a:lvl5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kern="1200">
                <a:solidFill>
                  <a:schemeClr val="tx2"/>
                </a:solidFill>
                <a:latin typeface="+mn-lt"/>
                <a:ea typeface="Corbel" charset="0"/>
                <a:cs typeface="Corbel" charset="0"/>
              </a:defRPr>
            </a:lvl5pPr>
            <a:lvl6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6pPr>
            <a:lvl7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7pPr>
            <a:lvl8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8pPr>
            <a:lvl9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9pPr>
          </a:lstStyle>
          <a:p>
            <a:r>
              <a:rPr lang="en-US" sz="900" dirty="0">
                <a:ea typeface="Verdana" panose="020B0604030504040204" pitchFamily="34" charset="0"/>
                <a:cs typeface="Verdana" panose="020B0604030504040204" pitchFamily="34" charset="0"/>
              </a:rPr>
              <a:t>Apply the same steps to copy and paste any headlines, text, body copy, callouts, etc. from the previous presentations into the new template.</a:t>
            </a:r>
          </a:p>
        </p:txBody>
      </p:sp>
      <p:pic>
        <p:nvPicPr>
          <p:cNvPr id="17" name="Picture 16">
            <a:extLst>
              <a:ext uri="{FF2B5EF4-FFF2-40B4-BE49-F238E27FC236}">
                <a16:creationId xmlns:a16="http://schemas.microsoft.com/office/drawing/2014/main" id="{B1952F7D-9C62-E74A-AE1C-91D2B3865A6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121867" y="1579696"/>
            <a:ext cx="3748680" cy="2813031"/>
          </a:xfrm>
          <a:prstGeom prst="rect">
            <a:avLst/>
          </a:prstGeom>
          <a:solidFill>
            <a:schemeClr val="bg2"/>
          </a:solidFill>
          <a:ln>
            <a:solidFill>
              <a:schemeClr val="tx2"/>
            </a:solidFill>
          </a:ln>
        </p:spPr>
      </p:pic>
      <p:sp>
        <p:nvSpPr>
          <p:cNvPr id="20" name="Content Placeholder 4">
            <a:extLst>
              <a:ext uri="{FF2B5EF4-FFF2-40B4-BE49-F238E27FC236}">
                <a16:creationId xmlns:a16="http://schemas.microsoft.com/office/drawing/2014/main" id="{14FEAF84-D62E-5244-8243-E6FE55C4F9BC}"/>
              </a:ext>
            </a:extLst>
          </p:cNvPr>
          <p:cNvSpPr txBox="1">
            <a:spLocks/>
          </p:cNvSpPr>
          <p:nvPr/>
        </p:nvSpPr>
        <p:spPr>
          <a:xfrm>
            <a:off x="5044678" y="4622242"/>
            <a:ext cx="3752850" cy="724484"/>
          </a:xfrm>
          <a:prstGeom prst="rect">
            <a:avLst/>
          </a:prstGeom>
        </p:spPr>
        <p:txBody>
          <a:bodyPr lIns="0" tIns="0" rIns="0" bIns="0"/>
          <a:lstStyle>
            <a:lvl1pPr marL="0" indent="0" algn="l" defTabSz="914400" rtl="0" eaLnBrk="1" latinLnBrk="0" hangingPunct="1">
              <a:lnSpc>
                <a:spcPct val="100000"/>
              </a:lnSpc>
              <a:spcBef>
                <a:spcPts val="0"/>
              </a:spcBef>
              <a:spcAft>
                <a:spcPts val="900"/>
              </a:spcAft>
              <a:buFont typeface="Arial" panose="020B0604020202020204" pitchFamily="34" charset="0"/>
              <a:buNone/>
              <a:defRPr sz="1600" b="0" i="0" kern="1200">
                <a:solidFill>
                  <a:schemeClr val="tx2"/>
                </a:solidFill>
                <a:latin typeface="+mn-lt"/>
                <a:ea typeface="Arial" charset="0"/>
                <a:cs typeface="Arial" charset="0"/>
              </a:defRPr>
            </a:lvl1pPr>
            <a:lvl2pPr marL="0" indent="0" algn="l" defTabSz="914400" rtl="0" eaLnBrk="1" latinLnBrk="0" hangingPunct="1">
              <a:lnSpc>
                <a:spcPct val="100000"/>
              </a:lnSpc>
              <a:spcBef>
                <a:spcPts val="0"/>
              </a:spcBef>
              <a:spcAft>
                <a:spcPts val="900"/>
              </a:spcAft>
              <a:buClr>
                <a:schemeClr val="tx2"/>
              </a:buClr>
              <a:buFontTx/>
              <a:buNone/>
              <a:tabLst>
                <a:tab pos="280988" algn="l"/>
              </a:tabLst>
              <a:defRPr sz="1800" b="1" i="0" kern="1200">
                <a:solidFill>
                  <a:schemeClr val="accent1"/>
                </a:solidFill>
                <a:latin typeface="+mn-lt"/>
                <a:ea typeface="Corbel" charset="0"/>
                <a:cs typeface="Corbel" charset="0"/>
              </a:defRPr>
            </a:lvl2pPr>
            <a:lvl3pPr marL="228600" indent="-227013" algn="l" defTabSz="292608" rtl="0" eaLnBrk="1" latinLnBrk="0" hangingPunct="1">
              <a:lnSpc>
                <a:spcPct val="100000"/>
              </a:lnSpc>
              <a:spcBef>
                <a:spcPts val="0"/>
              </a:spcBef>
              <a:spcAft>
                <a:spcPts val="900"/>
              </a:spcAft>
              <a:buClr>
                <a:schemeClr val="accent2"/>
              </a:buClr>
              <a:buFont typeface="Arial" panose="020B0604020202020204" pitchFamily="34" charset="0"/>
              <a:buChar char="•"/>
              <a:tabLst>
                <a:tab pos="276225" algn="l"/>
                <a:tab pos="584200" algn="l"/>
              </a:tabLst>
              <a:defRPr sz="1600" b="0" i="0" kern="1200">
                <a:solidFill>
                  <a:schemeClr val="tx2"/>
                </a:solidFill>
                <a:latin typeface="+mn-lt"/>
                <a:ea typeface="Corbel" charset="0"/>
                <a:cs typeface="Corbel" charset="0"/>
              </a:defRPr>
            </a:lvl3pPr>
            <a:lvl4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i="0" kern="1200">
                <a:solidFill>
                  <a:schemeClr val="tx2"/>
                </a:solidFill>
                <a:latin typeface="+mn-lt"/>
                <a:ea typeface="Corbel" charset="0"/>
                <a:cs typeface="Corbel" charset="0"/>
              </a:defRPr>
            </a:lvl4pPr>
            <a:lvl5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kern="1200">
                <a:solidFill>
                  <a:schemeClr val="tx2"/>
                </a:solidFill>
                <a:latin typeface="+mn-lt"/>
                <a:ea typeface="Corbel" charset="0"/>
                <a:cs typeface="Corbel" charset="0"/>
              </a:defRPr>
            </a:lvl5pPr>
            <a:lvl6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6pPr>
            <a:lvl7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7pPr>
            <a:lvl8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8pPr>
            <a:lvl9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9pPr>
          </a:lstStyle>
          <a:p>
            <a:r>
              <a:rPr lang="en-US" sz="900" dirty="0">
                <a:ea typeface="Verdana" panose="020B0604030504040204" pitchFamily="34" charset="0"/>
                <a:cs typeface="Verdana" panose="020B0604030504040204" pitchFamily="34" charset="0"/>
              </a:rPr>
              <a:t>Once all content is copied over, the preloaded indent styles can be applied to the paragraphs as needed (Subheads, bullets, etc.)</a:t>
            </a:r>
          </a:p>
        </p:txBody>
      </p:sp>
      <p:pic>
        <p:nvPicPr>
          <p:cNvPr id="21" name="Picture 20">
            <a:extLst>
              <a:ext uri="{FF2B5EF4-FFF2-40B4-BE49-F238E27FC236}">
                <a16:creationId xmlns:a16="http://schemas.microsoft.com/office/drawing/2014/main" id="{84BB0591-4F2B-BB44-AC55-427E2A0F685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709219" y="2420062"/>
            <a:ext cx="408086" cy="544115"/>
          </a:xfrm>
          <a:prstGeom prst="rect">
            <a:avLst/>
          </a:prstGeom>
        </p:spPr>
      </p:pic>
      <p:pic>
        <p:nvPicPr>
          <p:cNvPr id="22" name="Picture 21">
            <a:extLst>
              <a:ext uri="{FF2B5EF4-FFF2-40B4-BE49-F238E27FC236}">
                <a16:creationId xmlns:a16="http://schemas.microsoft.com/office/drawing/2014/main" id="{EE6B8B47-257D-064F-9755-741F9B7EBA68}"/>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5046764" y="1579696"/>
            <a:ext cx="3748679" cy="2813030"/>
          </a:xfrm>
          <a:prstGeom prst="rect">
            <a:avLst/>
          </a:prstGeom>
          <a:solidFill>
            <a:schemeClr val="bg2"/>
          </a:solidFill>
          <a:ln>
            <a:solidFill>
              <a:schemeClr val="tx2"/>
            </a:solidFill>
          </a:ln>
        </p:spPr>
      </p:pic>
      <p:sp>
        <p:nvSpPr>
          <p:cNvPr id="12" name="TextBox 11">
            <a:extLst>
              <a:ext uri="{FF2B5EF4-FFF2-40B4-BE49-F238E27FC236}">
                <a16:creationId xmlns:a16="http://schemas.microsoft.com/office/drawing/2014/main" id="{1E375AD7-DD27-A845-9ABC-884F21B9310F}"/>
              </a:ext>
            </a:extLst>
          </p:cNvPr>
          <p:cNvSpPr txBox="1"/>
          <p:nvPr/>
        </p:nvSpPr>
        <p:spPr>
          <a:xfrm>
            <a:off x="1119186" y="457200"/>
            <a:ext cx="7678342" cy="793751"/>
          </a:xfrm>
          <a:prstGeom prst="rect">
            <a:avLst/>
          </a:prstGeom>
          <a:noFill/>
        </p:spPr>
        <p:txBody>
          <a:bodyPr wrap="square" lIns="0" tIns="274320" rIns="0" bIns="0" rtlCol="0">
            <a:noAutofit/>
          </a:bodyPr>
          <a:lstStyle/>
          <a:p>
            <a:pPr marL="0" marR="0" indent="-2743200" algn="l" defTabSz="342900" rtl="0" eaLnBrk="1" fontAlgn="auto" latinLnBrk="0" hangingPunct="1">
              <a:lnSpc>
                <a:spcPct val="100000"/>
              </a:lnSpc>
              <a:spcBef>
                <a:spcPts val="0"/>
              </a:spcBef>
              <a:spcAft>
                <a:spcPts val="450"/>
              </a:spcAft>
              <a:buClrTx/>
              <a:buSzTx/>
              <a:buFontTx/>
              <a:buNone/>
              <a:tabLst/>
              <a:defRPr/>
            </a:pPr>
            <a:r>
              <a:rPr kumimoji="0" lang="en-US" sz="2250" b="0" i="0" u="none" strike="noStrike" kern="1200" cap="none" spc="0" normalizeH="0" baseline="0" noProof="0">
                <a:ln>
                  <a:noFill/>
                </a:ln>
                <a:solidFill>
                  <a:schemeClr val="accent1"/>
                </a:solidFill>
                <a:effectLst/>
                <a:uLnTx/>
                <a:uFillTx/>
                <a:latin typeface="Rockwell" panose="02060603020205020403" pitchFamily="18" charset="77"/>
                <a:ea typeface="Roboto Medium" panose="02000000000000000000" pitchFamily="2" charset="0"/>
                <a:cs typeface="Verdana" panose="020B0604030504040204" pitchFamily="34" charset="0"/>
              </a:rPr>
              <a:t>Instructions: Conversions to the new template</a:t>
            </a:r>
            <a:endParaRPr lang="en-US" sz="2250" b="0" i="0">
              <a:solidFill>
                <a:schemeClr val="accent1"/>
              </a:solidFill>
              <a:latin typeface="Rockwell" panose="02060603020205020403" pitchFamily="18" charset="77"/>
              <a:ea typeface="Roboto" panose="02000000000000000000" pitchFamily="2" charset="0"/>
              <a:cs typeface="Times New Roman" panose="02020603050405020304" pitchFamily="18" charset="0"/>
            </a:endParaRPr>
          </a:p>
        </p:txBody>
      </p:sp>
      <p:pic>
        <p:nvPicPr>
          <p:cNvPr id="14" name="Picture 13" descr="Logo, icon&#10;&#10;Description automatically generated">
            <a:extLst>
              <a:ext uri="{FF2B5EF4-FFF2-40B4-BE49-F238E27FC236}">
                <a16:creationId xmlns:a16="http://schemas.microsoft.com/office/drawing/2014/main" id="{4F49237B-DD6B-8A49-8F8B-84A5F9D2179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8161" y="372269"/>
            <a:ext cx="270272" cy="360363"/>
          </a:xfrm>
          <a:prstGeom prst="rect">
            <a:avLst/>
          </a:prstGeom>
        </p:spPr>
      </p:pic>
    </p:spTree>
    <p:extLst>
      <p:ext uri="{BB962C8B-B14F-4D97-AF65-F5344CB8AC3E}">
        <p14:creationId xmlns:p14="http://schemas.microsoft.com/office/powerpoint/2010/main" val="94578141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Conversion MISUS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BE98EB3-77D2-3B41-B565-7B872F2A4636}"/>
              </a:ext>
            </a:extLst>
          </p:cNvPr>
          <p:cNvSpPr>
            <a:spLocks noGrp="1"/>
          </p:cNvSpPr>
          <p:nvPr>
            <p:ph type="ftr" sz="quarter" idx="13"/>
          </p:nvPr>
        </p:nvSpPr>
        <p:spPr/>
        <p:txBody>
          <a:bodyPr/>
          <a:lstStyle/>
          <a:p>
            <a:endParaRPr lang="en-US"/>
          </a:p>
        </p:txBody>
      </p:sp>
      <p:sp>
        <p:nvSpPr>
          <p:cNvPr id="3" name="Slide Number Placeholder 2">
            <a:extLst>
              <a:ext uri="{FF2B5EF4-FFF2-40B4-BE49-F238E27FC236}">
                <a16:creationId xmlns:a16="http://schemas.microsoft.com/office/drawing/2014/main" id="{3B81BF45-6FDB-A441-9E89-7B0B4BBB3701}"/>
              </a:ext>
            </a:extLst>
          </p:cNvPr>
          <p:cNvSpPr>
            <a:spLocks noGrp="1"/>
          </p:cNvSpPr>
          <p:nvPr>
            <p:ph type="sldNum" sz="quarter" idx="14"/>
          </p:nvPr>
        </p:nvSpPr>
        <p:spPr/>
        <p:txBody>
          <a:bodyPr/>
          <a:lstStyle>
            <a:lvl1pPr>
              <a:defRPr sz="750"/>
            </a:lvl1pPr>
          </a:lstStyle>
          <a:p>
            <a:fld id="{C1FF6DA9-008F-8B48-92A6-B652298478BF}" type="slidenum">
              <a:rPr lang="en-US" smtClean="0"/>
              <a:t>‹#›</a:t>
            </a:fld>
            <a:endParaRPr lang="en-US"/>
          </a:p>
        </p:txBody>
      </p:sp>
      <p:sp>
        <p:nvSpPr>
          <p:cNvPr id="24" name="Content Placeholder 4">
            <a:extLst>
              <a:ext uri="{FF2B5EF4-FFF2-40B4-BE49-F238E27FC236}">
                <a16:creationId xmlns:a16="http://schemas.microsoft.com/office/drawing/2014/main" id="{C6031A0F-0EFB-6644-9781-D334155CE214}"/>
              </a:ext>
            </a:extLst>
          </p:cNvPr>
          <p:cNvSpPr txBox="1">
            <a:spLocks/>
          </p:cNvSpPr>
          <p:nvPr/>
        </p:nvSpPr>
        <p:spPr>
          <a:xfrm>
            <a:off x="1119188" y="4926188"/>
            <a:ext cx="3754041" cy="705678"/>
          </a:xfrm>
          <a:prstGeom prst="rect">
            <a:avLst/>
          </a:prstGeom>
        </p:spPr>
        <p:txBody>
          <a:bodyPr lIns="0" tIns="0" rIns="0" bIns="0"/>
          <a:lstStyle>
            <a:lvl1pPr marL="0" indent="0" algn="l" defTabSz="914400" rtl="0" eaLnBrk="1" latinLnBrk="0" hangingPunct="1">
              <a:lnSpc>
                <a:spcPct val="100000"/>
              </a:lnSpc>
              <a:spcBef>
                <a:spcPts val="0"/>
              </a:spcBef>
              <a:spcAft>
                <a:spcPts val="900"/>
              </a:spcAft>
              <a:buFont typeface="Arial" panose="020B0604020202020204" pitchFamily="34" charset="0"/>
              <a:buNone/>
              <a:defRPr sz="1600" b="0" i="0" kern="1200">
                <a:solidFill>
                  <a:schemeClr val="tx2"/>
                </a:solidFill>
                <a:latin typeface="+mn-lt"/>
                <a:ea typeface="Arial" charset="0"/>
                <a:cs typeface="Arial" charset="0"/>
              </a:defRPr>
            </a:lvl1pPr>
            <a:lvl2pPr marL="0" indent="0" algn="l" defTabSz="914400" rtl="0" eaLnBrk="1" latinLnBrk="0" hangingPunct="1">
              <a:lnSpc>
                <a:spcPct val="100000"/>
              </a:lnSpc>
              <a:spcBef>
                <a:spcPts val="0"/>
              </a:spcBef>
              <a:spcAft>
                <a:spcPts val="900"/>
              </a:spcAft>
              <a:buClr>
                <a:schemeClr val="tx2"/>
              </a:buClr>
              <a:buFontTx/>
              <a:buNone/>
              <a:tabLst>
                <a:tab pos="280988" algn="l"/>
              </a:tabLst>
              <a:defRPr sz="1800" b="1" i="0" kern="1200">
                <a:solidFill>
                  <a:schemeClr val="accent1"/>
                </a:solidFill>
                <a:latin typeface="+mn-lt"/>
                <a:ea typeface="Corbel" charset="0"/>
                <a:cs typeface="Corbel" charset="0"/>
              </a:defRPr>
            </a:lvl2pPr>
            <a:lvl3pPr marL="228600" indent="-227013" algn="l" defTabSz="292608" rtl="0" eaLnBrk="1" latinLnBrk="0" hangingPunct="1">
              <a:lnSpc>
                <a:spcPct val="100000"/>
              </a:lnSpc>
              <a:spcBef>
                <a:spcPts val="0"/>
              </a:spcBef>
              <a:spcAft>
                <a:spcPts val="900"/>
              </a:spcAft>
              <a:buClr>
                <a:schemeClr val="accent2"/>
              </a:buClr>
              <a:buFont typeface="Arial" panose="020B0604020202020204" pitchFamily="34" charset="0"/>
              <a:buChar char="•"/>
              <a:tabLst>
                <a:tab pos="276225" algn="l"/>
                <a:tab pos="584200" algn="l"/>
              </a:tabLst>
              <a:defRPr sz="1600" b="0" i="0" kern="1200">
                <a:solidFill>
                  <a:schemeClr val="tx2"/>
                </a:solidFill>
                <a:latin typeface="+mn-lt"/>
                <a:ea typeface="Corbel" charset="0"/>
                <a:cs typeface="Corbel" charset="0"/>
              </a:defRPr>
            </a:lvl3pPr>
            <a:lvl4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i="0" kern="1200">
                <a:solidFill>
                  <a:schemeClr val="tx2"/>
                </a:solidFill>
                <a:latin typeface="+mn-lt"/>
                <a:ea typeface="Corbel" charset="0"/>
                <a:cs typeface="Corbel" charset="0"/>
              </a:defRPr>
            </a:lvl4pPr>
            <a:lvl5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kern="1200">
                <a:solidFill>
                  <a:schemeClr val="tx2"/>
                </a:solidFill>
                <a:latin typeface="+mn-lt"/>
                <a:ea typeface="Corbel" charset="0"/>
                <a:cs typeface="Corbel" charset="0"/>
              </a:defRPr>
            </a:lvl5pPr>
            <a:lvl6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6pPr>
            <a:lvl7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7pPr>
            <a:lvl8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8pPr>
            <a:lvl9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9pPr>
          </a:lstStyle>
          <a:p>
            <a:r>
              <a:rPr lang="en-US" sz="900" dirty="0">
                <a:ea typeface="Verdana" panose="020B0604030504040204" pitchFamily="34" charset="0"/>
                <a:cs typeface="Verdana" panose="020B0604030504040204" pitchFamily="34" charset="0"/>
              </a:rPr>
              <a:t>When converting old presentations, </a:t>
            </a:r>
            <a:r>
              <a:rPr lang="en-US" sz="900" b="1" dirty="0">
                <a:ea typeface="Verdana" panose="020B0604030504040204" pitchFamily="34" charset="0"/>
                <a:cs typeface="Verdana" panose="020B0604030504040204" pitchFamily="34" charset="0"/>
              </a:rPr>
              <a:t>DO NOT </a:t>
            </a:r>
            <a:r>
              <a:rPr lang="en-US" sz="900" dirty="0">
                <a:ea typeface="Verdana" panose="020B0604030504040204" pitchFamily="34" charset="0"/>
                <a:cs typeface="Verdana" panose="020B0604030504040204" pitchFamily="34" charset="0"/>
              </a:rPr>
              <a:t>copy entire slides from a previous PPT and paste them into this template.</a:t>
            </a:r>
          </a:p>
        </p:txBody>
      </p:sp>
      <p:pic>
        <p:nvPicPr>
          <p:cNvPr id="25" name="Picture 24">
            <a:extLst>
              <a:ext uri="{FF2B5EF4-FFF2-40B4-BE49-F238E27FC236}">
                <a16:creationId xmlns:a16="http://schemas.microsoft.com/office/drawing/2014/main" id="{25018229-0470-5149-A0B6-4DAF6D82985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119188" y="1575814"/>
            <a:ext cx="3754041" cy="3128368"/>
          </a:xfrm>
          <a:prstGeom prst="rect">
            <a:avLst/>
          </a:prstGeom>
          <a:solidFill>
            <a:schemeClr val="bg2"/>
          </a:solidFill>
          <a:ln>
            <a:solidFill>
              <a:schemeClr val="tx2"/>
            </a:solidFill>
          </a:ln>
        </p:spPr>
      </p:pic>
      <p:pic>
        <p:nvPicPr>
          <p:cNvPr id="26" name="Picture 25">
            <a:extLst>
              <a:ext uri="{FF2B5EF4-FFF2-40B4-BE49-F238E27FC236}">
                <a16:creationId xmlns:a16="http://schemas.microsoft.com/office/drawing/2014/main" id="{F5C368E9-5724-2049-8E3B-C67DD293C4A2}"/>
              </a:ext>
            </a:extLst>
          </p:cNvPr>
          <p:cNvPicPr>
            <a:picLocks noChangeAspect="1"/>
          </p:cNvPicPr>
          <p:nvPr/>
        </p:nvPicPr>
        <p:blipFill rotWithShape="1">
          <a:blip r:embed="rId4">
            <a:extLst>
              <a:ext uri="{28A0092B-C50C-407E-A947-70E740481C1C}">
                <a14:useLocalDpi xmlns:a14="http://schemas.microsoft.com/office/drawing/2010/main" val="0"/>
              </a:ext>
            </a:extLst>
          </a:blip>
          <a:srcRect l="19038" r="3308"/>
          <a:stretch/>
        </p:blipFill>
        <p:spPr>
          <a:xfrm>
            <a:off x="5044679" y="1575815"/>
            <a:ext cx="3752849" cy="3112467"/>
          </a:xfrm>
          <a:prstGeom prst="rect">
            <a:avLst/>
          </a:prstGeom>
          <a:solidFill>
            <a:schemeClr val="bg2"/>
          </a:solidFill>
          <a:ln>
            <a:solidFill>
              <a:schemeClr val="tx2"/>
            </a:solidFill>
          </a:ln>
        </p:spPr>
      </p:pic>
      <p:sp>
        <p:nvSpPr>
          <p:cNvPr id="27" name="Content Placeholder 4">
            <a:extLst>
              <a:ext uri="{FF2B5EF4-FFF2-40B4-BE49-F238E27FC236}">
                <a16:creationId xmlns:a16="http://schemas.microsoft.com/office/drawing/2014/main" id="{ADD01A4F-08FD-844C-A758-E2C059439909}"/>
              </a:ext>
            </a:extLst>
          </p:cNvPr>
          <p:cNvSpPr txBox="1">
            <a:spLocks/>
          </p:cNvSpPr>
          <p:nvPr/>
        </p:nvSpPr>
        <p:spPr>
          <a:xfrm>
            <a:off x="5044679" y="4926188"/>
            <a:ext cx="3752850" cy="705678"/>
          </a:xfrm>
          <a:prstGeom prst="rect">
            <a:avLst/>
          </a:prstGeom>
        </p:spPr>
        <p:txBody>
          <a:bodyPr lIns="0" tIns="0" rIns="0" bIns="0"/>
          <a:lstStyle>
            <a:lvl1pPr marL="0" indent="0" algn="l" defTabSz="914400" rtl="0" eaLnBrk="1" latinLnBrk="0" hangingPunct="1">
              <a:lnSpc>
                <a:spcPct val="100000"/>
              </a:lnSpc>
              <a:spcBef>
                <a:spcPts val="0"/>
              </a:spcBef>
              <a:spcAft>
                <a:spcPts val="900"/>
              </a:spcAft>
              <a:buFont typeface="Arial" panose="020B0604020202020204" pitchFamily="34" charset="0"/>
              <a:buNone/>
              <a:defRPr sz="1600" b="0" i="0" kern="1200">
                <a:solidFill>
                  <a:schemeClr val="tx2"/>
                </a:solidFill>
                <a:latin typeface="+mn-lt"/>
                <a:ea typeface="Arial" charset="0"/>
                <a:cs typeface="Arial" charset="0"/>
              </a:defRPr>
            </a:lvl1pPr>
            <a:lvl2pPr marL="0" indent="0" algn="l" defTabSz="914400" rtl="0" eaLnBrk="1" latinLnBrk="0" hangingPunct="1">
              <a:lnSpc>
                <a:spcPct val="100000"/>
              </a:lnSpc>
              <a:spcBef>
                <a:spcPts val="0"/>
              </a:spcBef>
              <a:spcAft>
                <a:spcPts val="900"/>
              </a:spcAft>
              <a:buClr>
                <a:schemeClr val="tx2"/>
              </a:buClr>
              <a:buFontTx/>
              <a:buNone/>
              <a:tabLst>
                <a:tab pos="280988" algn="l"/>
              </a:tabLst>
              <a:defRPr sz="1800" b="1" i="0" kern="1200">
                <a:solidFill>
                  <a:schemeClr val="accent1"/>
                </a:solidFill>
                <a:latin typeface="+mn-lt"/>
                <a:ea typeface="Corbel" charset="0"/>
                <a:cs typeface="Corbel" charset="0"/>
              </a:defRPr>
            </a:lvl2pPr>
            <a:lvl3pPr marL="228600" indent="-227013" algn="l" defTabSz="292608" rtl="0" eaLnBrk="1" latinLnBrk="0" hangingPunct="1">
              <a:lnSpc>
                <a:spcPct val="100000"/>
              </a:lnSpc>
              <a:spcBef>
                <a:spcPts val="0"/>
              </a:spcBef>
              <a:spcAft>
                <a:spcPts val="900"/>
              </a:spcAft>
              <a:buClr>
                <a:schemeClr val="accent2"/>
              </a:buClr>
              <a:buFont typeface="Arial" panose="020B0604020202020204" pitchFamily="34" charset="0"/>
              <a:buChar char="•"/>
              <a:tabLst>
                <a:tab pos="276225" algn="l"/>
                <a:tab pos="584200" algn="l"/>
              </a:tabLst>
              <a:defRPr sz="1600" b="0" i="0" kern="1200">
                <a:solidFill>
                  <a:schemeClr val="tx2"/>
                </a:solidFill>
                <a:latin typeface="+mn-lt"/>
                <a:ea typeface="Corbel" charset="0"/>
                <a:cs typeface="Corbel" charset="0"/>
              </a:defRPr>
            </a:lvl3pPr>
            <a:lvl4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i="0" kern="1200">
                <a:solidFill>
                  <a:schemeClr val="tx2"/>
                </a:solidFill>
                <a:latin typeface="+mn-lt"/>
                <a:ea typeface="Corbel" charset="0"/>
                <a:cs typeface="Corbel" charset="0"/>
              </a:defRPr>
            </a:lvl4pPr>
            <a:lvl5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kern="1200">
                <a:solidFill>
                  <a:schemeClr val="tx2"/>
                </a:solidFill>
                <a:latin typeface="+mn-lt"/>
                <a:ea typeface="Corbel" charset="0"/>
                <a:cs typeface="Corbel" charset="0"/>
              </a:defRPr>
            </a:lvl5pPr>
            <a:lvl6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6pPr>
            <a:lvl7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7pPr>
            <a:lvl8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8pPr>
            <a:lvl9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9pPr>
          </a:lstStyle>
          <a:p>
            <a:r>
              <a:rPr lang="en-US" sz="900" dirty="0">
                <a:ea typeface="Verdana" panose="020B0604030504040204" pitchFamily="34" charset="0"/>
                <a:cs typeface="Verdana" panose="020B0604030504040204" pitchFamily="34" charset="0"/>
              </a:rPr>
              <a:t>Powerpoint can not translate the data correctly and will assign incorrect colors and random fonts to your content. It will also import incorrect master slides from the previous presentation (shown above). </a:t>
            </a:r>
          </a:p>
        </p:txBody>
      </p:sp>
      <p:sp>
        <p:nvSpPr>
          <p:cNvPr id="28" name="Oval 27">
            <a:extLst>
              <a:ext uri="{FF2B5EF4-FFF2-40B4-BE49-F238E27FC236}">
                <a16:creationId xmlns:a16="http://schemas.microsoft.com/office/drawing/2014/main" id="{302E9FE2-09C7-414D-A951-2F7875139A46}"/>
              </a:ext>
            </a:extLst>
          </p:cNvPr>
          <p:cNvSpPr/>
          <p:nvPr/>
        </p:nvSpPr>
        <p:spPr bwMode="auto">
          <a:xfrm>
            <a:off x="5653183" y="3582856"/>
            <a:ext cx="676007" cy="757790"/>
          </a:xfrm>
          <a:prstGeom prst="ellipse">
            <a:avLst/>
          </a:prstGeom>
          <a:noFill/>
          <a:ln w="38100" cap="flat">
            <a:solidFill>
              <a:srgbClr val="C00000"/>
            </a:solidFill>
            <a:bevel/>
            <a:headEnd/>
            <a:tailEnd/>
          </a:ln>
          <a:effectLst/>
        </p:spPr>
        <p:txBody>
          <a:bodyPr wrap="none" rtlCol="0" anchor="ctr"/>
          <a:lstStyle/>
          <a:p>
            <a:pPr algn="ctr"/>
            <a:endParaRPr lang="en-US" sz="1350"/>
          </a:p>
        </p:txBody>
      </p:sp>
      <p:sp>
        <p:nvSpPr>
          <p:cNvPr id="29" name="Oval 28">
            <a:extLst>
              <a:ext uri="{FF2B5EF4-FFF2-40B4-BE49-F238E27FC236}">
                <a16:creationId xmlns:a16="http://schemas.microsoft.com/office/drawing/2014/main" id="{8B7F87A0-2AA7-A545-8AA7-0AE595E18438}"/>
              </a:ext>
            </a:extLst>
          </p:cNvPr>
          <p:cNvSpPr/>
          <p:nvPr/>
        </p:nvSpPr>
        <p:spPr bwMode="auto">
          <a:xfrm>
            <a:off x="1100646" y="2103968"/>
            <a:ext cx="627214" cy="705678"/>
          </a:xfrm>
          <a:prstGeom prst="ellipse">
            <a:avLst/>
          </a:prstGeom>
          <a:noFill/>
          <a:ln w="38100" cap="flat">
            <a:solidFill>
              <a:srgbClr val="C00000"/>
            </a:solidFill>
            <a:bevel/>
            <a:headEnd/>
            <a:tailEnd/>
          </a:ln>
          <a:effectLst/>
        </p:spPr>
        <p:txBody>
          <a:bodyPr wrap="none" rtlCol="0" anchor="ctr"/>
          <a:lstStyle/>
          <a:p>
            <a:pPr algn="ctr"/>
            <a:endParaRPr lang="en-US" sz="1350"/>
          </a:p>
        </p:txBody>
      </p:sp>
      <p:pic>
        <p:nvPicPr>
          <p:cNvPr id="30" name="Picture 29">
            <a:extLst>
              <a:ext uri="{FF2B5EF4-FFF2-40B4-BE49-F238E27FC236}">
                <a16:creationId xmlns:a16="http://schemas.microsoft.com/office/drawing/2014/main" id="{6778AEA4-0341-3B4D-B3C7-8E6DCD43AAD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319774" y="2587933"/>
            <a:ext cx="408086" cy="544115"/>
          </a:xfrm>
          <a:prstGeom prst="rect">
            <a:avLst/>
          </a:prstGeom>
        </p:spPr>
      </p:pic>
      <p:sp>
        <p:nvSpPr>
          <p:cNvPr id="15" name="TextBox 14">
            <a:extLst>
              <a:ext uri="{FF2B5EF4-FFF2-40B4-BE49-F238E27FC236}">
                <a16:creationId xmlns:a16="http://schemas.microsoft.com/office/drawing/2014/main" id="{2D5ED8FA-23C8-D74A-B764-4463D4488972}"/>
              </a:ext>
            </a:extLst>
          </p:cNvPr>
          <p:cNvSpPr txBox="1"/>
          <p:nvPr/>
        </p:nvSpPr>
        <p:spPr>
          <a:xfrm>
            <a:off x="1119186" y="457200"/>
            <a:ext cx="7678342" cy="793751"/>
          </a:xfrm>
          <a:prstGeom prst="rect">
            <a:avLst/>
          </a:prstGeom>
          <a:noFill/>
        </p:spPr>
        <p:txBody>
          <a:bodyPr wrap="square" lIns="0" tIns="274320" rIns="0" bIns="0" rtlCol="0">
            <a:noAutofit/>
          </a:bodyPr>
          <a:lstStyle/>
          <a:p>
            <a:pPr marL="0" marR="0" indent="-2743200" algn="l" defTabSz="342900" rtl="0" eaLnBrk="1" fontAlgn="auto" latinLnBrk="0" hangingPunct="1">
              <a:lnSpc>
                <a:spcPct val="100000"/>
              </a:lnSpc>
              <a:spcBef>
                <a:spcPts val="0"/>
              </a:spcBef>
              <a:spcAft>
                <a:spcPts val="450"/>
              </a:spcAft>
              <a:buClrTx/>
              <a:buSzTx/>
              <a:buFontTx/>
              <a:buNone/>
              <a:tabLst/>
              <a:defRPr/>
            </a:pPr>
            <a:r>
              <a:rPr kumimoji="0" lang="en-US" sz="2250" b="0" i="0" u="none" strike="noStrike" kern="1200" cap="none" spc="0" normalizeH="0" baseline="0" noProof="0">
                <a:ln>
                  <a:noFill/>
                </a:ln>
                <a:solidFill>
                  <a:schemeClr val="accent1"/>
                </a:solidFill>
                <a:effectLst/>
                <a:uLnTx/>
                <a:uFillTx/>
                <a:latin typeface="Rockwell" panose="02060603020205020403" pitchFamily="18" charset="77"/>
                <a:ea typeface="Roboto Medium" panose="02000000000000000000" pitchFamily="2" charset="0"/>
                <a:cs typeface="Verdana" panose="020B0604030504040204" pitchFamily="34" charset="0"/>
              </a:rPr>
              <a:t>Instructions: Conversion Misuse</a:t>
            </a:r>
            <a:endParaRPr lang="en-US" sz="2250" b="0" i="0">
              <a:solidFill>
                <a:schemeClr val="accent1"/>
              </a:solidFill>
              <a:latin typeface="Rockwell" panose="02060603020205020403" pitchFamily="18" charset="77"/>
              <a:ea typeface="Roboto" panose="02000000000000000000" pitchFamily="2" charset="0"/>
              <a:cs typeface="Times New Roman" panose="02020603050405020304" pitchFamily="18" charset="0"/>
            </a:endParaRPr>
          </a:p>
        </p:txBody>
      </p:sp>
      <p:pic>
        <p:nvPicPr>
          <p:cNvPr id="16" name="Picture 15" descr="Logo, icon&#10;&#10;Description automatically generated">
            <a:extLst>
              <a:ext uri="{FF2B5EF4-FFF2-40B4-BE49-F238E27FC236}">
                <a16:creationId xmlns:a16="http://schemas.microsoft.com/office/drawing/2014/main" id="{7C8DF4B7-EF1D-B442-BCA8-B7DBC2F20F7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8161" y="372269"/>
            <a:ext cx="270272" cy="360363"/>
          </a:xfrm>
          <a:prstGeom prst="rect">
            <a:avLst/>
          </a:prstGeom>
        </p:spPr>
      </p:pic>
    </p:spTree>
    <p:extLst>
      <p:ext uri="{BB962C8B-B14F-4D97-AF65-F5344CB8AC3E}">
        <p14:creationId xmlns:p14="http://schemas.microsoft.com/office/powerpoint/2010/main" val="28265719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cSld name="cover_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9">
            <a:extLst>
              <a:ext uri="{FF2B5EF4-FFF2-40B4-BE49-F238E27FC236}">
                <a16:creationId xmlns:a16="http://schemas.microsoft.com/office/drawing/2014/main" id="{0A40E515-04CD-C14F-A916-E1B992979F49}"/>
              </a:ext>
            </a:extLst>
          </p:cNvPr>
          <p:cNvSpPr>
            <a:spLocks noGrp="1"/>
          </p:cNvSpPr>
          <p:nvPr>
            <p:ph type="title"/>
          </p:nvPr>
        </p:nvSpPr>
        <p:spPr>
          <a:xfrm>
            <a:off x="348853" y="2555420"/>
            <a:ext cx="4519613" cy="1897917"/>
          </a:xfrm>
        </p:spPr>
        <p:txBody>
          <a:bodyPr tIns="0" rIns="0" bIns="0" anchor="b" anchorCtr="0"/>
          <a:lstStyle>
            <a:lvl1pPr>
              <a:lnSpc>
                <a:spcPct val="92000"/>
              </a:lnSpc>
              <a:defRPr sz="3300" b="0">
                <a:solidFill>
                  <a:schemeClr val="bg1"/>
                </a:solidFill>
              </a:defRPr>
            </a:lvl1pPr>
          </a:lstStyle>
          <a:p>
            <a:r>
              <a:rPr lang="en-US"/>
              <a:t>Click to edit Master title style</a:t>
            </a:r>
            <a:endParaRPr lang="en-US" dirty="0"/>
          </a:p>
        </p:txBody>
      </p:sp>
      <p:sp>
        <p:nvSpPr>
          <p:cNvPr id="12" name="Text Placeholder 15">
            <a:extLst>
              <a:ext uri="{FF2B5EF4-FFF2-40B4-BE49-F238E27FC236}">
                <a16:creationId xmlns:a16="http://schemas.microsoft.com/office/drawing/2014/main" id="{097141F5-A733-1943-A651-93DADBFA66B0}"/>
              </a:ext>
            </a:extLst>
          </p:cNvPr>
          <p:cNvSpPr>
            <a:spLocks noGrp="1"/>
          </p:cNvSpPr>
          <p:nvPr>
            <p:ph type="body" sz="quarter" idx="19" hasCustomPrompt="1"/>
          </p:nvPr>
        </p:nvSpPr>
        <p:spPr>
          <a:xfrm>
            <a:off x="348853" y="4453336"/>
            <a:ext cx="4519613" cy="592504"/>
          </a:xfrm>
        </p:spPr>
        <p:txBody>
          <a:bodyPr tIns="91440" bIns="0" anchor="t" anchorCtr="0"/>
          <a:lstStyle>
            <a:lvl1pPr>
              <a:spcAft>
                <a:spcPts val="0"/>
              </a:spcAft>
              <a:buFontTx/>
              <a:buNone/>
              <a:defRPr sz="1200" b="0" i="0" cap="none" baseline="0">
                <a:solidFill>
                  <a:schemeClr val="bg1"/>
                </a:solidFill>
                <a:latin typeface="+mn-lt"/>
                <a:ea typeface="Roboto" panose="02000000000000000000" pitchFamily="2" charset="0"/>
                <a:cs typeface="Verdana" panose="020B0604030504040204" pitchFamily="34" charset="0"/>
              </a:defRPr>
            </a:lvl1pPr>
            <a:lvl2pPr>
              <a:spcAft>
                <a:spcPts val="0"/>
              </a:spcAft>
              <a:buFontTx/>
              <a:buNone/>
              <a:defRPr sz="1200" b="0" i="0" cap="none" baseline="0">
                <a:solidFill>
                  <a:schemeClr val="bg1"/>
                </a:solidFill>
                <a:latin typeface="+mn-lt"/>
                <a:ea typeface="Roboto" panose="02000000000000000000" pitchFamily="2" charset="0"/>
                <a:cs typeface="Verdana" panose="020B0604030504040204" pitchFamily="34" charset="0"/>
              </a:defRPr>
            </a:lvl2pPr>
            <a:lvl3pPr marL="0" indent="0">
              <a:spcAft>
                <a:spcPts val="0"/>
              </a:spcAft>
              <a:buFontTx/>
              <a:buNone/>
              <a:defRPr sz="1200" b="0" i="0" cap="none" baseline="0">
                <a:solidFill>
                  <a:schemeClr val="bg1"/>
                </a:solidFill>
                <a:latin typeface="+mn-lt"/>
                <a:ea typeface="Roboto" panose="02000000000000000000" pitchFamily="2" charset="0"/>
                <a:cs typeface="Verdana" panose="020B0604030504040204" pitchFamily="34" charset="0"/>
              </a:defRPr>
            </a:lvl3pPr>
            <a:lvl4pPr marL="0" indent="0">
              <a:spcAft>
                <a:spcPts val="0"/>
              </a:spcAft>
              <a:buFontTx/>
              <a:buNone/>
              <a:defRPr sz="1200" b="0" i="0" cap="none" baseline="0">
                <a:solidFill>
                  <a:schemeClr val="bg1"/>
                </a:solidFill>
                <a:latin typeface="+mn-lt"/>
                <a:ea typeface="Roboto" panose="02000000000000000000" pitchFamily="2" charset="0"/>
                <a:cs typeface="Verdana" panose="020B0604030504040204" pitchFamily="34" charset="0"/>
              </a:defRPr>
            </a:lvl4pPr>
            <a:lvl5pPr marL="0" indent="0">
              <a:spcAft>
                <a:spcPts val="0"/>
              </a:spcAft>
              <a:buFontTx/>
              <a:buNone/>
              <a:defRPr sz="1200" b="0" i="0" cap="none" baseline="0">
                <a:solidFill>
                  <a:schemeClr val="bg1"/>
                </a:solidFill>
                <a:latin typeface="+mn-lt"/>
                <a:ea typeface="Roboto" panose="02000000000000000000" pitchFamily="2" charset="0"/>
                <a:cs typeface="Verdana" panose="020B0604030504040204" pitchFamily="34" charset="0"/>
              </a:defRPr>
            </a:lvl5pPr>
            <a:lvl6pPr marL="0" indent="0">
              <a:spcAft>
                <a:spcPts val="0"/>
              </a:spcAft>
              <a:buFontTx/>
              <a:buNone/>
              <a:defRPr sz="1200" b="0" i="0" cap="none" baseline="0">
                <a:solidFill>
                  <a:schemeClr val="bg1"/>
                </a:solidFill>
                <a:latin typeface="+mn-lt"/>
                <a:ea typeface="Roboto" panose="02000000000000000000" pitchFamily="2" charset="0"/>
                <a:cs typeface="Verdana" panose="020B0604030504040204" pitchFamily="34" charset="0"/>
              </a:defRPr>
            </a:lvl6pPr>
            <a:lvl7pPr marL="0" indent="0">
              <a:spcAft>
                <a:spcPts val="0"/>
              </a:spcAft>
              <a:buFontTx/>
              <a:buNone/>
              <a:defRPr sz="1200" b="0" i="0" cap="none" baseline="0">
                <a:solidFill>
                  <a:schemeClr val="bg1"/>
                </a:solidFill>
                <a:latin typeface="+mn-lt"/>
                <a:ea typeface="Roboto" panose="02000000000000000000" pitchFamily="2" charset="0"/>
                <a:cs typeface="Verdana" panose="020B0604030504040204" pitchFamily="34" charset="0"/>
              </a:defRPr>
            </a:lvl7pPr>
            <a:lvl8pPr marL="0" indent="0">
              <a:spcAft>
                <a:spcPts val="0"/>
              </a:spcAft>
              <a:buFontTx/>
              <a:buNone/>
              <a:defRPr sz="1200" b="0" i="0" cap="none" baseline="0">
                <a:solidFill>
                  <a:schemeClr val="bg1"/>
                </a:solidFill>
                <a:latin typeface="+mn-lt"/>
                <a:ea typeface="Roboto" panose="02000000000000000000" pitchFamily="2" charset="0"/>
                <a:cs typeface="Verdana" panose="020B0604030504040204" pitchFamily="34" charset="0"/>
              </a:defRPr>
            </a:lvl8pPr>
            <a:lvl9pPr marL="0" indent="0">
              <a:spcAft>
                <a:spcPts val="0"/>
              </a:spcAft>
              <a:buFontTx/>
              <a:buNone/>
              <a:defRPr sz="1200" b="0" i="0" cap="none" baseline="0">
                <a:solidFill>
                  <a:schemeClr val="bg1"/>
                </a:solidFill>
                <a:latin typeface="+mn-lt"/>
                <a:ea typeface="Roboto" panose="02000000000000000000" pitchFamily="2" charset="0"/>
                <a:cs typeface="Verdana" panose="020B0604030504040204" pitchFamily="34" charset="0"/>
              </a:defRPr>
            </a:lvl9pPr>
          </a:lstStyle>
          <a:p>
            <a:pPr lvl="0"/>
            <a:r>
              <a:rPr lang="en-US"/>
              <a:t>Subhead</a:t>
            </a:r>
          </a:p>
        </p:txBody>
      </p:sp>
      <p:sp>
        <p:nvSpPr>
          <p:cNvPr id="7" name="Date Placeholder 6">
            <a:extLst>
              <a:ext uri="{FF2B5EF4-FFF2-40B4-BE49-F238E27FC236}">
                <a16:creationId xmlns:a16="http://schemas.microsoft.com/office/drawing/2014/main" id="{F1FDC329-725F-504E-A193-47ADCC26AD4C}"/>
              </a:ext>
            </a:extLst>
          </p:cNvPr>
          <p:cNvSpPr>
            <a:spLocks noGrp="1"/>
          </p:cNvSpPr>
          <p:nvPr>
            <p:ph type="dt" sz="half" idx="21"/>
          </p:nvPr>
        </p:nvSpPr>
        <p:spPr>
          <a:xfrm>
            <a:off x="348853" y="5045841"/>
            <a:ext cx="4519611" cy="329563"/>
          </a:xfrm>
          <a:prstGeom prst="rect">
            <a:avLst/>
          </a:prstGeom>
        </p:spPr>
        <p:txBody>
          <a:bodyPr lIns="0" tIns="91440" rIns="0" bIns="0" anchor="t" anchorCtr="0"/>
          <a:lstStyle>
            <a:lvl1pPr>
              <a:defRPr sz="750">
                <a:solidFill>
                  <a:schemeClr val="bg1"/>
                </a:solidFill>
              </a:defRPr>
            </a:lvl1pPr>
            <a:lvl2pPr>
              <a:defRPr sz="750">
                <a:solidFill>
                  <a:schemeClr val="bg1"/>
                </a:solidFill>
              </a:defRPr>
            </a:lvl2pPr>
            <a:lvl3pPr>
              <a:defRPr sz="750">
                <a:solidFill>
                  <a:schemeClr val="bg1"/>
                </a:solidFill>
              </a:defRPr>
            </a:lvl3pPr>
            <a:lvl4pPr>
              <a:defRPr sz="750">
                <a:solidFill>
                  <a:schemeClr val="bg1"/>
                </a:solidFill>
              </a:defRPr>
            </a:lvl4pPr>
            <a:lvl5pPr>
              <a:defRPr sz="750">
                <a:solidFill>
                  <a:schemeClr val="bg1"/>
                </a:solidFill>
              </a:defRPr>
            </a:lvl5pPr>
            <a:lvl6pPr>
              <a:defRPr sz="750">
                <a:solidFill>
                  <a:schemeClr val="bg1"/>
                </a:solidFill>
              </a:defRPr>
            </a:lvl6pPr>
            <a:lvl7pPr>
              <a:defRPr sz="750">
                <a:solidFill>
                  <a:schemeClr val="bg1"/>
                </a:solidFill>
              </a:defRPr>
            </a:lvl7pPr>
            <a:lvl8pPr>
              <a:defRPr sz="750">
                <a:solidFill>
                  <a:schemeClr val="bg1"/>
                </a:solidFill>
              </a:defRPr>
            </a:lvl8pPr>
            <a:lvl9pPr marL="0">
              <a:defRPr sz="750">
                <a:solidFill>
                  <a:schemeClr val="bg1"/>
                </a:solidFill>
              </a:defRPr>
            </a:lvl9pPr>
          </a:lstStyle>
          <a:p>
            <a:fld id="{5BCAD085-E8A6-8845-BD4E-CB4CCA059FC4}" type="datetimeFigureOut">
              <a:rPr lang="en-US" smtClean="0"/>
              <a:t>6/24/2025</a:t>
            </a:fld>
            <a:endParaRPr lang="en-US"/>
          </a:p>
        </p:txBody>
      </p:sp>
      <p:grpSp>
        <p:nvGrpSpPr>
          <p:cNvPr id="8" name="Group 7">
            <a:extLst>
              <a:ext uri="{FF2B5EF4-FFF2-40B4-BE49-F238E27FC236}">
                <a16:creationId xmlns:a16="http://schemas.microsoft.com/office/drawing/2014/main" id="{A9791EB9-DE86-7A4D-9B7E-C9DECD9010E5}"/>
              </a:ext>
            </a:extLst>
          </p:cNvPr>
          <p:cNvGrpSpPr/>
          <p:nvPr/>
        </p:nvGrpSpPr>
        <p:grpSpPr>
          <a:xfrm>
            <a:off x="4661452" y="881270"/>
            <a:ext cx="4482548" cy="5976730"/>
            <a:chOff x="6215270" y="881270"/>
            <a:chExt cx="5976730" cy="5976730"/>
          </a:xfrm>
        </p:grpSpPr>
        <p:sp>
          <p:nvSpPr>
            <p:cNvPr id="9" name="Freeform 8">
              <a:extLst>
                <a:ext uri="{FF2B5EF4-FFF2-40B4-BE49-F238E27FC236}">
                  <a16:creationId xmlns:a16="http://schemas.microsoft.com/office/drawing/2014/main" id="{EF0059A3-098E-2A4D-AB20-3B2AB9FD8397}"/>
                </a:ext>
              </a:extLst>
            </p:cNvPr>
            <p:cNvSpPr/>
            <p:nvPr/>
          </p:nvSpPr>
          <p:spPr>
            <a:xfrm rot="16200000">
              <a:off x="6215270" y="881270"/>
              <a:ext cx="5976730" cy="5976730"/>
            </a:xfrm>
            <a:custGeom>
              <a:avLst/>
              <a:gdLst>
                <a:gd name="connsiteX0" fmla="*/ 0 w 5976730"/>
                <a:gd name="connsiteY0" fmla="*/ 0 h 5976730"/>
                <a:gd name="connsiteX1" fmla="*/ 0 w 5976730"/>
                <a:gd name="connsiteY1" fmla="*/ 5976730 h 5976730"/>
                <a:gd name="connsiteX2" fmla="*/ 5976730 w 5976730"/>
                <a:gd name="connsiteY2" fmla="*/ 5976730 h 5976730"/>
                <a:gd name="connsiteX3" fmla="*/ 0 w 5976730"/>
                <a:gd name="connsiteY3" fmla="*/ 0 h 5976730"/>
              </a:gdLst>
              <a:ahLst/>
              <a:cxnLst>
                <a:cxn ang="0">
                  <a:pos x="connsiteX0" y="connsiteY0"/>
                </a:cxn>
                <a:cxn ang="0">
                  <a:pos x="connsiteX1" y="connsiteY1"/>
                </a:cxn>
                <a:cxn ang="0">
                  <a:pos x="connsiteX2" y="connsiteY2"/>
                </a:cxn>
                <a:cxn ang="0">
                  <a:pos x="connsiteX3" y="connsiteY3"/>
                </a:cxn>
              </a:cxnLst>
              <a:rect l="l" t="t" r="r" b="b"/>
              <a:pathLst>
                <a:path w="5976730" h="5976730">
                  <a:moveTo>
                    <a:pt x="0" y="0"/>
                  </a:moveTo>
                  <a:lnTo>
                    <a:pt x="0" y="5976730"/>
                  </a:lnTo>
                  <a:lnTo>
                    <a:pt x="5976730" y="5976730"/>
                  </a:lnTo>
                  <a:cubicBezTo>
                    <a:pt x="5976730" y="2675860"/>
                    <a:pt x="3300870" y="0"/>
                    <a:pt x="0" y="0"/>
                  </a:cubicBezTo>
                </a:path>
              </a:pathLst>
            </a:custGeom>
            <a:solidFill>
              <a:srgbClr val="0047C7"/>
            </a:solidFill>
            <a:ln w="5530" cap="flat">
              <a:noFill/>
              <a:prstDash val="solid"/>
              <a:miter/>
            </a:ln>
          </p:spPr>
          <p:txBody>
            <a:bodyPr rtlCol="0" anchor="ctr"/>
            <a:lstStyle/>
            <a:p>
              <a:endParaRPr lang="en-US" sz="1350"/>
            </a:p>
          </p:txBody>
        </p:sp>
        <p:sp>
          <p:nvSpPr>
            <p:cNvPr id="10" name="Freeform 9">
              <a:extLst>
                <a:ext uri="{FF2B5EF4-FFF2-40B4-BE49-F238E27FC236}">
                  <a16:creationId xmlns:a16="http://schemas.microsoft.com/office/drawing/2014/main" id="{FCA050D5-7FFE-9046-8DAA-9F4C736F7FD0}"/>
                </a:ext>
              </a:extLst>
            </p:cNvPr>
            <p:cNvSpPr/>
            <p:nvPr/>
          </p:nvSpPr>
          <p:spPr>
            <a:xfrm rot="16200000">
              <a:off x="8207513" y="2873514"/>
              <a:ext cx="3984486" cy="3984486"/>
            </a:xfrm>
            <a:custGeom>
              <a:avLst/>
              <a:gdLst>
                <a:gd name="connsiteX0" fmla="*/ 0 w 3984486"/>
                <a:gd name="connsiteY0" fmla="*/ 0 h 3984486"/>
                <a:gd name="connsiteX1" fmla="*/ 0 w 3984486"/>
                <a:gd name="connsiteY1" fmla="*/ 3984487 h 3984486"/>
                <a:gd name="connsiteX2" fmla="*/ 3984487 w 3984486"/>
                <a:gd name="connsiteY2" fmla="*/ 3984487 h 3984486"/>
                <a:gd name="connsiteX3" fmla="*/ 0 w 3984486"/>
                <a:gd name="connsiteY3" fmla="*/ 0 h 3984486"/>
              </a:gdLst>
              <a:ahLst/>
              <a:cxnLst>
                <a:cxn ang="0">
                  <a:pos x="connsiteX0" y="connsiteY0"/>
                </a:cxn>
                <a:cxn ang="0">
                  <a:pos x="connsiteX1" y="connsiteY1"/>
                </a:cxn>
                <a:cxn ang="0">
                  <a:pos x="connsiteX2" y="connsiteY2"/>
                </a:cxn>
                <a:cxn ang="0">
                  <a:pos x="connsiteX3" y="connsiteY3"/>
                </a:cxn>
              </a:cxnLst>
              <a:rect l="l" t="t" r="r" b="b"/>
              <a:pathLst>
                <a:path w="3984486" h="3984486">
                  <a:moveTo>
                    <a:pt x="0" y="0"/>
                  </a:moveTo>
                  <a:lnTo>
                    <a:pt x="0" y="3984487"/>
                  </a:lnTo>
                  <a:lnTo>
                    <a:pt x="3984487" y="3984487"/>
                  </a:lnTo>
                  <a:cubicBezTo>
                    <a:pt x="3984487" y="1783888"/>
                    <a:pt x="2200599" y="0"/>
                    <a:pt x="0" y="0"/>
                  </a:cubicBezTo>
                </a:path>
              </a:pathLst>
            </a:custGeom>
            <a:solidFill>
              <a:srgbClr val="428FEC"/>
            </a:solidFill>
            <a:ln w="5530" cap="flat">
              <a:noFill/>
              <a:prstDash val="solid"/>
              <a:miter/>
            </a:ln>
          </p:spPr>
          <p:txBody>
            <a:bodyPr rtlCol="0" anchor="ctr"/>
            <a:lstStyle/>
            <a:p>
              <a:endParaRPr lang="en-US" sz="1350"/>
            </a:p>
          </p:txBody>
        </p:sp>
        <p:sp>
          <p:nvSpPr>
            <p:cNvPr id="13" name="Freeform 12">
              <a:extLst>
                <a:ext uri="{FF2B5EF4-FFF2-40B4-BE49-F238E27FC236}">
                  <a16:creationId xmlns:a16="http://schemas.microsoft.com/office/drawing/2014/main" id="{08ADD393-2B3E-EC42-B840-7C3D16D667C8}"/>
                </a:ext>
              </a:extLst>
            </p:cNvPr>
            <p:cNvSpPr/>
            <p:nvPr/>
          </p:nvSpPr>
          <p:spPr>
            <a:xfrm rot="16200000">
              <a:off x="10199756" y="4865757"/>
              <a:ext cx="1992243" cy="1992243"/>
            </a:xfrm>
            <a:custGeom>
              <a:avLst/>
              <a:gdLst>
                <a:gd name="connsiteX0" fmla="*/ 0 w 1992243"/>
                <a:gd name="connsiteY0" fmla="*/ 0 h 1992243"/>
                <a:gd name="connsiteX1" fmla="*/ 0 w 1992243"/>
                <a:gd name="connsiteY1" fmla="*/ 1992243 h 1992243"/>
                <a:gd name="connsiteX2" fmla="*/ 1992243 w 1992243"/>
                <a:gd name="connsiteY2" fmla="*/ 1992243 h 1992243"/>
                <a:gd name="connsiteX3" fmla="*/ 0 w 1992243"/>
                <a:gd name="connsiteY3" fmla="*/ 0 h 1992243"/>
              </a:gdLst>
              <a:ahLst/>
              <a:cxnLst>
                <a:cxn ang="0">
                  <a:pos x="connsiteX0" y="connsiteY0"/>
                </a:cxn>
                <a:cxn ang="0">
                  <a:pos x="connsiteX1" y="connsiteY1"/>
                </a:cxn>
                <a:cxn ang="0">
                  <a:pos x="connsiteX2" y="connsiteY2"/>
                </a:cxn>
                <a:cxn ang="0">
                  <a:pos x="connsiteX3" y="connsiteY3"/>
                </a:cxn>
              </a:cxnLst>
              <a:rect l="l" t="t" r="r" b="b"/>
              <a:pathLst>
                <a:path w="1992243" h="1992243">
                  <a:moveTo>
                    <a:pt x="0" y="0"/>
                  </a:moveTo>
                  <a:lnTo>
                    <a:pt x="0" y="1992243"/>
                  </a:lnTo>
                  <a:lnTo>
                    <a:pt x="1992243" y="1992243"/>
                  </a:lnTo>
                  <a:cubicBezTo>
                    <a:pt x="1992243" y="891972"/>
                    <a:pt x="1100272" y="0"/>
                    <a:pt x="0" y="0"/>
                  </a:cubicBezTo>
                </a:path>
              </a:pathLst>
            </a:custGeom>
            <a:solidFill>
              <a:srgbClr val="69B4F6"/>
            </a:solidFill>
            <a:ln w="5530" cap="flat">
              <a:noFill/>
              <a:prstDash val="solid"/>
              <a:miter/>
            </a:ln>
          </p:spPr>
          <p:txBody>
            <a:bodyPr rtlCol="0" anchor="ctr"/>
            <a:lstStyle/>
            <a:p>
              <a:endParaRPr lang="en-US" sz="1350"/>
            </a:p>
          </p:txBody>
        </p:sp>
      </p:grpSp>
      <p:sp>
        <p:nvSpPr>
          <p:cNvPr id="14" name="TextBox 13">
            <a:extLst>
              <a:ext uri="{FF2B5EF4-FFF2-40B4-BE49-F238E27FC236}">
                <a16:creationId xmlns:a16="http://schemas.microsoft.com/office/drawing/2014/main" id="{8176F836-1E7D-684F-8C70-E66F6EE954F2}"/>
              </a:ext>
            </a:extLst>
          </p:cNvPr>
          <p:cNvSpPr txBox="1"/>
          <p:nvPr/>
        </p:nvSpPr>
        <p:spPr>
          <a:xfrm>
            <a:off x="-806501" y="2750515"/>
            <a:ext cx="0" cy="0"/>
          </a:xfrm>
          <a:prstGeom prst="rect">
            <a:avLst/>
          </a:prstGeom>
          <a:noFill/>
        </p:spPr>
        <p:txBody>
          <a:bodyPr wrap="none" lIns="0" tIns="0" rIns="0" bIns="0" rtlCol="0">
            <a:normAutofit fontScale="25000" lnSpcReduction="20000"/>
          </a:bodyPr>
          <a:lstStyle/>
          <a:p>
            <a:pPr marL="0" indent="-2743200" algn="l">
              <a:spcAft>
                <a:spcPts val="450"/>
              </a:spcAft>
            </a:pPr>
            <a:endParaRPr lang="en-US" sz="1350" b="0" i="0" dirty="0">
              <a:solidFill>
                <a:schemeClr val="tx2"/>
              </a:solidFill>
              <a:latin typeface="+mn-lt"/>
              <a:ea typeface="Roboto" panose="02000000000000000000" pitchFamily="2" charset="0"/>
              <a:cs typeface="Times New Roman" panose="02020603050405020304" pitchFamily="18" charset="0"/>
            </a:endParaRPr>
          </a:p>
        </p:txBody>
      </p:sp>
      <p:sp>
        <p:nvSpPr>
          <p:cNvPr id="15" name="TextBox 14">
            <a:extLst>
              <a:ext uri="{FF2B5EF4-FFF2-40B4-BE49-F238E27FC236}">
                <a16:creationId xmlns:a16="http://schemas.microsoft.com/office/drawing/2014/main" id="{A22CF29E-19DB-B947-9262-516AAB4E5D81}"/>
              </a:ext>
            </a:extLst>
          </p:cNvPr>
          <p:cNvSpPr txBox="1"/>
          <p:nvPr/>
        </p:nvSpPr>
        <p:spPr>
          <a:xfrm>
            <a:off x="-647396" y="1367942"/>
            <a:ext cx="0" cy="0"/>
          </a:xfrm>
          <a:prstGeom prst="rect">
            <a:avLst/>
          </a:prstGeom>
          <a:noFill/>
        </p:spPr>
        <p:txBody>
          <a:bodyPr wrap="none" lIns="0" tIns="0" rIns="0" bIns="0" rtlCol="0">
            <a:normAutofit fontScale="25000" lnSpcReduction="20000"/>
          </a:bodyPr>
          <a:lstStyle/>
          <a:p>
            <a:pPr marL="0" indent="-2743200" algn="l">
              <a:spcAft>
                <a:spcPts val="450"/>
              </a:spcAft>
            </a:pPr>
            <a:endParaRPr lang="en-US" sz="1350" b="0" i="0" dirty="0">
              <a:solidFill>
                <a:schemeClr val="tx2"/>
              </a:solidFill>
              <a:latin typeface="+mn-lt"/>
              <a:ea typeface="Roboto" panose="02000000000000000000" pitchFamily="2" charset="0"/>
              <a:cs typeface="Times New Roman" panose="02020603050405020304" pitchFamily="18" charset="0"/>
            </a:endParaRPr>
          </a:p>
        </p:txBody>
      </p:sp>
      <p:sp>
        <p:nvSpPr>
          <p:cNvPr id="16" name="TextBox 15">
            <a:extLst>
              <a:ext uri="{FF2B5EF4-FFF2-40B4-BE49-F238E27FC236}">
                <a16:creationId xmlns:a16="http://schemas.microsoft.com/office/drawing/2014/main" id="{665940C3-9281-6A44-A2B5-E32C3728D8DA}"/>
              </a:ext>
            </a:extLst>
          </p:cNvPr>
          <p:cNvSpPr txBox="1"/>
          <p:nvPr/>
        </p:nvSpPr>
        <p:spPr>
          <a:xfrm>
            <a:off x="-932688" y="2735885"/>
            <a:ext cx="0" cy="0"/>
          </a:xfrm>
          <a:prstGeom prst="rect">
            <a:avLst/>
          </a:prstGeom>
          <a:noFill/>
        </p:spPr>
        <p:txBody>
          <a:bodyPr wrap="none" lIns="0" tIns="0" rIns="0" bIns="0" rtlCol="0">
            <a:normAutofit fontScale="25000" lnSpcReduction="20000"/>
          </a:bodyPr>
          <a:lstStyle/>
          <a:p>
            <a:pPr marL="0" indent="-2743200" algn="l">
              <a:spcAft>
                <a:spcPts val="450"/>
              </a:spcAft>
            </a:pPr>
            <a:endParaRPr lang="en-US" sz="1350" b="0" i="0" dirty="0">
              <a:solidFill>
                <a:schemeClr val="tx2"/>
              </a:solidFill>
              <a:latin typeface="+mn-lt"/>
              <a:ea typeface="Roboto" panose="02000000000000000000" pitchFamily="2" charset="0"/>
              <a:cs typeface="Times New Roman" panose="02020603050405020304" pitchFamily="18" charset="0"/>
            </a:endParaRPr>
          </a:p>
        </p:txBody>
      </p:sp>
      <p:pic>
        <p:nvPicPr>
          <p:cNvPr id="36" name="Graphic 35">
            <a:extLst>
              <a:ext uri="{FF2B5EF4-FFF2-40B4-BE49-F238E27FC236}">
                <a16:creationId xmlns:a16="http://schemas.microsoft.com/office/drawing/2014/main" id="{65948742-B251-0543-B6E6-21789094CEB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348853" y="461964"/>
            <a:ext cx="1907953" cy="532257"/>
          </a:xfrm>
          <a:prstGeom prst="rect">
            <a:avLst/>
          </a:prstGeom>
        </p:spPr>
      </p:pic>
    </p:spTree>
    <p:extLst>
      <p:ext uri="{BB962C8B-B14F-4D97-AF65-F5344CB8AC3E}">
        <p14:creationId xmlns:p14="http://schemas.microsoft.com/office/powerpoint/2010/main" val="2126800246"/>
      </p:ext>
    </p:extLst>
  </p:cSld>
  <p:clrMapOvr>
    <a:masterClrMapping/>
  </p:clrMapOvr>
  <p:extLst>
    <p:ext uri="{DCECCB84-F9BA-43D5-87BE-67443E8EF086}">
      <p15:sldGuideLst xmlns:p15="http://schemas.microsoft.com/office/powerpoint/2012/main"/>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p:cSld name="content 1co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71915052-D43B-2341-9EEF-BF86700831C1}"/>
              </a:ext>
            </a:extLst>
          </p:cNvPr>
          <p:cNvSpPr>
            <a:spLocks noGrp="1"/>
          </p:cNvSpPr>
          <p:nvPr>
            <p:ph sz="quarter" idx="12"/>
          </p:nvPr>
        </p:nvSpPr>
        <p:spPr>
          <a:xfrm>
            <a:off x="1109662" y="1581150"/>
            <a:ext cx="7687866" cy="4822825"/>
          </a:xfrm>
        </p:spPr>
        <p:txBody>
          <a:bodyPr rIns="1938528"/>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4">
            <a:extLst>
              <a:ext uri="{FF2B5EF4-FFF2-40B4-BE49-F238E27FC236}">
                <a16:creationId xmlns:a16="http://schemas.microsoft.com/office/drawing/2014/main" id="{F2BA0D9E-5E14-514E-A82E-9BC6CC48633C}"/>
              </a:ext>
            </a:extLst>
          </p:cNvPr>
          <p:cNvSpPr>
            <a:spLocks noGrp="1"/>
          </p:cNvSpPr>
          <p:nvPr>
            <p:ph type="title"/>
          </p:nvPr>
        </p:nvSpPr>
        <p:spPr/>
        <p:txBody>
          <a:bodyPr/>
          <a:lstStyle/>
          <a:p>
            <a:r>
              <a:rPr lang="en-US"/>
              <a:t>Click to edit Master title style</a:t>
            </a:r>
          </a:p>
        </p:txBody>
      </p:sp>
      <p:sp>
        <p:nvSpPr>
          <p:cNvPr id="6" name="Footer Placeholder 5">
            <a:extLst>
              <a:ext uri="{FF2B5EF4-FFF2-40B4-BE49-F238E27FC236}">
                <a16:creationId xmlns:a16="http://schemas.microsoft.com/office/drawing/2014/main" id="{82B0B4C8-8B08-464E-B9A4-F06D2015BB29}"/>
              </a:ext>
            </a:extLst>
          </p:cNvPr>
          <p:cNvSpPr>
            <a:spLocks noGrp="1"/>
          </p:cNvSpPr>
          <p:nvPr>
            <p:ph type="ftr" sz="quarter" idx="13"/>
          </p:nvPr>
        </p:nvSpPr>
        <p:spPr/>
        <p:txBody>
          <a:bodyPr/>
          <a:lstStyle/>
          <a:p>
            <a:endParaRPr lang="en-US"/>
          </a:p>
        </p:txBody>
      </p:sp>
      <p:sp>
        <p:nvSpPr>
          <p:cNvPr id="7" name="Slide Number Placeholder 6">
            <a:extLst>
              <a:ext uri="{FF2B5EF4-FFF2-40B4-BE49-F238E27FC236}">
                <a16:creationId xmlns:a16="http://schemas.microsoft.com/office/drawing/2014/main" id="{C9192C7E-D707-124E-A6FD-715F514FADE8}"/>
              </a:ext>
            </a:extLst>
          </p:cNvPr>
          <p:cNvSpPr>
            <a:spLocks noGrp="1"/>
          </p:cNvSpPr>
          <p:nvPr>
            <p:ph type="sldNum" sz="quarter" idx="14"/>
          </p:nvPr>
        </p:nvSpPr>
        <p:spPr/>
        <p:txBody>
          <a:bodyPr/>
          <a:lstStyle/>
          <a:p>
            <a:fld id="{C1FF6DA9-008F-8B48-92A6-B652298478BF}" type="slidenum">
              <a:rPr lang="en-US" smtClean="0"/>
              <a:t>‹#›</a:t>
            </a:fld>
            <a:endParaRPr lang="en-US"/>
          </a:p>
        </p:txBody>
      </p:sp>
      <p:sp>
        <p:nvSpPr>
          <p:cNvPr id="8" name="Picture 5">
            <a:extLst>
              <a:ext uri="{FF2B5EF4-FFF2-40B4-BE49-F238E27FC236}">
                <a16:creationId xmlns:a16="http://schemas.microsoft.com/office/drawing/2014/main" id="{1D50B5C1-4506-D847-AF1E-F7DB8AA5BBE4}"/>
              </a:ext>
            </a:extLst>
          </p:cNvPr>
          <p:cNvSpPr/>
          <p:nvPr/>
        </p:nvSpPr>
        <p:spPr>
          <a:xfrm>
            <a:off x="245909" y="376015"/>
            <a:ext cx="267462" cy="356616"/>
          </a:xfrm>
          <a:custGeom>
            <a:avLst/>
            <a:gdLst>
              <a:gd name="connsiteX0" fmla="*/ 227806 w 455612"/>
              <a:gd name="connsiteY0" fmla="*/ 0 h 455612"/>
              <a:gd name="connsiteX1" fmla="*/ 0 w 455612"/>
              <a:gd name="connsiteY1" fmla="*/ 227806 h 455612"/>
              <a:gd name="connsiteX2" fmla="*/ 227806 w 455612"/>
              <a:gd name="connsiteY2" fmla="*/ 455612 h 455612"/>
              <a:gd name="connsiteX3" fmla="*/ 455612 w 455612"/>
              <a:gd name="connsiteY3" fmla="*/ 227806 h 455612"/>
              <a:gd name="connsiteX4" fmla="*/ 227806 w 455612"/>
              <a:gd name="connsiteY4" fmla="*/ 0 h 455612"/>
              <a:gd name="connsiteX5" fmla="*/ 175917 w 455612"/>
              <a:gd name="connsiteY5" fmla="*/ 325256 h 455612"/>
              <a:gd name="connsiteX6" fmla="*/ 175917 w 455612"/>
              <a:gd name="connsiteY6" fmla="*/ 229072 h 455612"/>
              <a:gd name="connsiteX7" fmla="*/ 217681 w 455612"/>
              <a:gd name="connsiteY7" fmla="*/ 279695 h 455612"/>
              <a:gd name="connsiteX8" fmla="*/ 236665 w 455612"/>
              <a:gd name="connsiteY8" fmla="*/ 279695 h 455612"/>
              <a:gd name="connsiteX9" fmla="*/ 280328 w 455612"/>
              <a:gd name="connsiteY9" fmla="*/ 229072 h 455612"/>
              <a:gd name="connsiteX10" fmla="*/ 280328 w 455612"/>
              <a:gd name="connsiteY10" fmla="*/ 324624 h 455612"/>
              <a:gd name="connsiteX11" fmla="*/ 323358 w 455612"/>
              <a:gd name="connsiteY11" fmla="*/ 324624 h 455612"/>
              <a:gd name="connsiteX12" fmla="*/ 323358 w 455612"/>
              <a:gd name="connsiteY12" fmla="*/ 380309 h 455612"/>
              <a:gd name="connsiteX13" fmla="*/ 132254 w 455612"/>
              <a:gd name="connsiteY13" fmla="*/ 380309 h 455612"/>
              <a:gd name="connsiteX14" fmla="*/ 132254 w 455612"/>
              <a:gd name="connsiteY14" fmla="*/ 324624 h 455612"/>
              <a:gd name="connsiteX15" fmla="*/ 175917 w 455612"/>
              <a:gd name="connsiteY15" fmla="*/ 324624 h 455612"/>
              <a:gd name="connsiteX16" fmla="*/ 378411 w 455612"/>
              <a:gd name="connsiteY16" fmla="*/ 211353 h 455612"/>
              <a:gd name="connsiteX17" fmla="*/ 323358 w 455612"/>
              <a:gd name="connsiteY17" fmla="*/ 211353 h 455612"/>
              <a:gd name="connsiteX18" fmla="*/ 323358 w 455612"/>
              <a:gd name="connsiteY18" fmla="*/ 167691 h 455612"/>
              <a:gd name="connsiteX19" fmla="*/ 280328 w 455612"/>
              <a:gd name="connsiteY19" fmla="*/ 167691 h 455612"/>
              <a:gd name="connsiteX20" fmla="*/ 227173 w 455612"/>
              <a:gd name="connsiteY20" fmla="*/ 229704 h 455612"/>
              <a:gd name="connsiteX21" fmla="*/ 176550 w 455612"/>
              <a:gd name="connsiteY21" fmla="*/ 167691 h 455612"/>
              <a:gd name="connsiteX22" fmla="*/ 132254 w 455612"/>
              <a:gd name="connsiteY22" fmla="*/ 167691 h 455612"/>
              <a:gd name="connsiteX23" fmla="*/ 132254 w 455612"/>
              <a:gd name="connsiteY23" fmla="*/ 211353 h 455612"/>
              <a:gd name="connsiteX24" fmla="*/ 77834 w 455612"/>
              <a:gd name="connsiteY24" fmla="*/ 211353 h 455612"/>
              <a:gd name="connsiteX25" fmla="*/ 77834 w 455612"/>
              <a:gd name="connsiteY25" fmla="*/ 106309 h 455612"/>
              <a:gd name="connsiteX26" fmla="*/ 378411 w 455612"/>
              <a:gd name="connsiteY26" fmla="*/ 106309 h 455612"/>
              <a:gd name="connsiteX27" fmla="*/ 378411 w 455612"/>
              <a:gd name="connsiteY27" fmla="*/ 211353 h 455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55612" h="455612">
                <a:moveTo>
                  <a:pt x="227806" y="0"/>
                </a:moveTo>
                <a:cubicBezTo>
                  <a:pt x="101880" y="0"/>
                  <a:pt x="0" y="101880"/>
                  <a:pt x="0" y="227806"/>
                </a:cubicBezTo>
                <a:cubicBezTo>
                  <a:pt x="0" y="353732"/>
                  <a:pt x="101880" y="455612"/>
                  <a:pt x="227806" y="455612"/>
                </a:cubicBezTo>
                <a:cubicBezTo>
                  <a:pt x="353732" y="455612"/>
                  <a:pt x="455612" y="353732"/>
                  <a:pt x="455612" y="227806"/>
                </a:cubicBezTo>
                <a:cubicBezTo>
                  <a:pt x="455612" y="101880"/>
                  <a:pt x="353732" y="0"/>
                  <a:pt x="227806" y="0"/>
                </a:cubicBezTo>
                <a:close/>
                <a:moveTo>
                  <a:pt x="175917" y="325256"/>
                </a:moveTo>
                <a:lnTo>
                  <a:pt x="175917" y="229072"/>
                </a:lnTo>
                <a:lnTo>
                  <a:pt x="217681" y="279695"/>
                </a:lnTo>
                <a:lnTo>
                  <a:pt x="236665" y="279695"/>
                </a:lnTo>
                <a:lnTo>
                  <a:pt x="280328" y="229072"/>
                </a:lnTo>
                <a:lnTo>
                  <a:pt x="280328" y="324624"/>
                </a:lnTo>
                <a:lnTo>
                  <a:pt x="323358" y="324624"/>
                </a:lnTo>
                <a:lnTo>
                  <a:pt x="323358" y="380309"/>
                </a:lnTo>
                <a:lnTo>
                  <a:pt x="132254" y="380309"/>
                </a:lnTo>
                <a:lnTo>
                  <a:pt x="132254" y="324624"/>
                </a:lnTo>
                <a:lnTo>
                  <a:pt x="175917" y="324624"/>
                </a:lnTo>
                <a:close/>
                <a:moveTo>
                  <a:pt x="378411" y="211353"/>
                </a:moveTo>
                <a:lnTo>
                  <a:pt x="323358" y="211353"/>
                </a:lnTo>
                <a:lnTo>
                  <a:pt x="323358" y="167691"/>
                </a:lnTo>
                <a:lnTo>
                  <a:pt x="280328" y="167691"/>
                </a:lnTo>
                <a:lnTo>
                  <a:pt x="227173" y="229704"/>
                </a:lnTo>
                <a:lnTo>
                  <a:pt x="176550" y="167691"/>
                </a:lnTo>
                <a:lnTo>
                  <a:pt x="132254" y="167691"/>
                </a:lnTo>
                <a:lnTo>
                  <a:pt x="132254" y="211353"/>
                </a:lnTo>
                <a:lnTo>
                  <a:pt x="77834" y="211353"/>
                </a:lnTo>
                <a:lnTo>
                  <a:pt x="77834" y="106309"/>
                </a:lnTo>
                <a:lnTo>
                  <a:pt x="378411" y="106309"/>
                </a:lnTo>
                <a:lnTo>
                  <a:pt x="378411" y="211353"/>
                </a:lnTo>
                <a:close/>
              </a:path>
            </a:pathLst>
          </a:custGeom>
          <a:solidFill>
            <a:srgbClr val="FFFFFF"/>
          </a:solidFill>
          <a:ln w="6218" cap="flat">
            <a:noFill/>
            <a:prstDash val="solid"/>
            <a:miter/>
          </a:ln>
        </p:spPr>
        <p:txBody>
          <a:bodyPr rtlCol="0" anchor="ctr"/>
          <a:lstStyle/>
          <a:p>
            <a:endParaRPr lang="en-US" sz="1350"/>
          </a:p>
        </p:txBody>
      </p:sp>
    </p:spTree>
    <p:extLst>
      <p:ext uri="{BB962C8B-B14F-4D97-AF65-F5344CB8AC3E}">
        <p14:creationId xmlns:p14="http://schemas.microsoft.com/office/powerpoint/2010/main" val="22303507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ontent 1co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71915052-D43B-2341-9EEF-BF86700831C1}"/>
              </a:ext>
            </a:extLst>
          </p:cNvPr>
          <p:cNvSpPr>
            <a:spLocks noGrp="1"/>
          </p:cNvSpPr>
          <p:nvPr>
            <p:ph sz="quarter" idx="12"/>
          </p:nvPr>
        </p:nvSpPr>
        <p:spPr>
          <a:xfrm>
            <a:off x="1109662" y="1581150"/>
            <a:ext cx="7687866" cy="4822825"/>
          </a:xfrm>
        </p:spPr>
        <p:txBody>
          <a:bodyPr rIns="1938528"/>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4">
            <a:extLst>
              <a:ext uri="{FF2B5EF4-FFF2-40B4-BE49-F238E27FC236}">
                <a16:creationId xmlns:a16="http://schemas.microsoft.com/office/drawing/2014/main" id="{F2BA0D9E-5E14-514E-A82E-9BC6CC48633C}"/>
              </a:ext>
            </a:extLst>
          </p:cNvPr>
          <p:cNvSpPr>
            <a:spLocks noGrp="1"/>
          </p:cNvSpPr>
          <p:nvPr>
            <p:ph type="title"/>
          </p:nvPr>
        </p:nvSpPr>
        <p:spPr/>
        <p:txBody>
          <a:bodyPr/>
          <a:lstStyle/>
          <a:p>
            <a:r>
              <a:rPr lang="en-US"/>
              <a:t>Click to edit Master title style</a:t>
            </a:r>
          </a:p>
        </p:txBody>
      </p:sp>
      <p:sp>
        <p:nvSpPr>
          <p:cNvPr id="6" name="Footer Placeholder 5">
            <a:extLst>
              <a:ext uri="{FF2B5EF4-FFF2-40B4-BE49-F238E27FC236}">
                <a16:creationId xmlns:a16="http://schemas.microsoft.com/office/drawing/2014/main" id="{82B0B4C8-8B08-464E-B9A4-F06D2015BB29}"/>
              </a:ext>
            </a:extLst>
          </p:cNvPr>
          <p:cNvSpPr>
            <a:spLocks noGrp="1"/>
          </p:cNvSpPr>
          <p:nvPr>
            <p:ph type="ftr" sz="quarter" idx="13"/>
          </p:nvPr>
        </p:nvSpPr>
        <p:spPr/>
        <p:txBody>
          <a:bodyPr/>
          <a:lstStyle/>
          <a:p>
            <a:endParaRPr lang="en-US"/>
          </a:p>
        </p:txBody>
      </p:sp>
      <p:sp>
        <p:nvSpPr>
          <p:cNvPr id="7" name="Slide Number Placeholder 6">
            <a:extLst>
              <a:ext uri="{FF2B5EF4-FFF2-40B4-BE49-F238E27FC236}">
                <a16:creationId xmlns:a16="http://schemas.microsoft.com/office/drawing/2014/main" id="{C9192C7E-D707-124E-A6FD-715F514FADE8}"/>
              </a:ext>
            </a:extLst>
          </p:cNvPr>
          <p:cNvSpPr>
            <a:spLocks noGrp="1"/>
          </p:cNvSpPr>
          <p:nvPr>
            <p:ph type="sldNum" sz="quarter" idx="14"/>
          </p:nvPr>
        </p:nvSpPr>
        <p:spPr/>
        <p:txBody>
          <a:bodyPr/>
          <a:lstStyle/>
          <a:p>
            <a:fld id="{C1FF6DA9-008F-8B48-92A6-B652298478BF}" type="slidenum">
              <a:rPr lang="en-US" smtClean="0"/>
              <a:t>‹#›</a:t>
            </a:fld>
            <a:endParaRPr lang="en-US"/>
          </a:p>
        </p:txBody>
      </p:sp>
      <p:sp>
        <p:nvSpPr>
          <p:cNvPr id="8" name="Picture 5">
            <a:extLst>
              <a:ext uri="{FF2B5EF4-FFF2-40B4-BE49-F238E27FC236}">
                <a16:creationId xmlns:a16="http://schemas.microsoft.com/office/drawing/2014/main" id="{1D50B5C1-4506-D847-AF1E-F7DB8AA5BBE4}"/>
              </a:ext>
            </a:extLst>
          </p:cNvPr>
          <p:cNvSpPr/>
          <p:nvPr/>
        </p:nvSpPr>
        <p:spPr>
          <a:xfrm>
            <a:off x="245909" y="376015"/>
            <a:ext cx="267462" cy="356616"/>
          </a:xfrm>
          <a:custGeom>
            <a:avLst/>
            <a:gdLst>
              <a:gd name="connsiteX0" fmla="*/ 227806 w 455612"/>
              <a:gd name="connsiteY0" fmla="*/ 0 h 455612"/>
              <a:gd name="connsiteX1" fmla="*/ 0 w 455612"/>
              <a:gd name="connsiteY1" fmla="*/ 227806 h 455612"/>
              <a:gd name="connsiteX2" fmla="*/ 227806 w 455612"/>
              <a:gd name="connsiteY2" fmla="*/ 455612 h 455612"/>
              <a:gd name="connsiteX3" fmla="*/ 455612 w 455612"/>
              <a:gd name="connsiteY3" fmla="*/ 227806 h 455612"/>
              <a:gd name="connsiteX4" fmla="*/ 227806 w 455612"/>
              <a:gd name="connsiteY4" fmla="*/ 0 h 455612"/>
              <a:gd name="connsiteX5" fmla="*/ 175917 w 455612"/>
              <a:gd name="connsiteY5" fmla="*/ 325256 h 455612"/>
              <a:gd name="connsiteX6" fmla="*/ 175917 w 455612"/>
              <a:gd name="connsiteY6" fmla="*/ 229072 h 455612"/>
              <a:gd name="connsiteX7" fmla="*/ 217681 w 455612"/>
              <a:gd name="connsiteY7" fmla="*/ 279695 h 455612"/>
              <a:gd name="connsiteX8" fmla="*/ 236665 w 455612"/>
              <a:gd name="connsiteY8" fmla="*/ 279695 h 455612"/>
              <a:gd name="connsiteX9" fmla="*/ 280328 w 455612"/>
              <a:gd name="connsiteY9" fmla="*/ 229072 h 455612"/>
              <a:gd name="connsiteX10" fmla="*/ 280328 w 455612"/>
              <a:gd name="connsiteY10" fmla="*/ 324624 h 455612"/>
              <a:gd name="connsiteX11" fmla="*/ 323358 w 455612"/>
              <a:gd name="connsiteY11" fmla="*/ 324624 h 455612"/>
              <a:gd name="connsiteX12" fmla="*/ 323358 w 455612"/>
              <a:gd name="connsiteY12" fmla="*/ 380309 h 455612"/>
              <a:gd name="connsiteX13" fmla="*/ 132254 w 455612"/>
              <a:gd name="connsiteY13" fmla="*/ 380309 h 455612"/>
              <a:gd name="connsiteX14" fmla="*/ 132254 w 455612"/>
              <a:gd name="connsiteY14" fmla="*/ 324624 h 455612"/>
              <a:gd name="connsiteX15" fmla="*/ 175917 w 455612"/>
              <a:gd name="connsiteY15" fmla="*/ 324624 h 455612"/>
              <a:gd name="connsiteX16" fmla="*/ 378411 w 455612"/>
              <a:gd name="connsiteY16" fmla="*/ 211353 h 455612"/>
              <a:gd name="connsiteX17" fmla="*/ 323358 w 455612"/>
              <a:gd name="connsiteY17" fmla="*/ 211353 h 455612"/>
              <a:gd name="connsiteX18" fmla="*/ 323358 w 455612"/>
              <a:gd name="connsiteY18" fmla="*/ 167691 h 455612"/>
              <a:gd name="connsiteX19" fmla="*/ 280328 w 455612"/>
              <a:gd name="connsiteY19" fmla="*/ 167691 h 455612"/>
              <a:gd name="connsiteX20" fmla="*/ 227173 w 455612"/>
              <a:gd name="connsiteY20" fmla="*/ 229704 h 455612"/>
              <a:gd name="connsiteX21" fmla="*/ 176550 w 455612"/>
              <a:gd name="connsiteY21" fmla="*/ 167691 h 455612"/>
              <a:gd name="connsiteX22" fmla="*/ 132254 w 455612"/>
              <a:gd name="connsiteY22" fmla="*/ 167691 h 455612"/>
              <a:gd name="connsiteX23" fmla="*/ 132254 w 455612"/>
              <a:gd name="connsiteY23" fmla="*/ 211353 h 455612"/>
              <a:gd name="connsiteX24" fmla="*/ 77834 w 455612"/>
              <a:gd name="connsiteY24" fmla="*/ 211353 h 455612"/>
              <a:gd name="connsiteX25" fmla="*/ 77834 w 455612"/>
              <a:gd name="connsiteY25" fmla="*/ 106309 h 455612"/>
              <a:gd name="connsiteX26" fmla="*/ 378411 w 455612"/>
              <a:gd name="connsiteY26" fmla="*/ 106309 h 455612"/>
              <a:gd name="connsiteX27" fmla="*/ 378411 w 455612"/>
              <a:gd name="connsiteY27" fmla="*/ 211353 h 455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55612" h="455612">
                <a:moveTo>
                  <a:pt x="227806" y="0"/>
                </a:moveTo>
                <a:cubicBezTo>
                  <a:pt x="101880" y="0"/>
                  <a:pt x="0" y="101880"/>
                  <a:pt x="0" y="227806"/>
                </a:cubicBezTo>
                <a:cubicBezTo>
                  <a:pt x="0" y="353732"/>
                  <a:pt x="101880" y="455612"/>
                  <a:pt x="227806" y="455612"/>
                </a:cubicBezTo>
                <a:cubicBezTo>
                  <a:pt x="353732" y="455612"/>
                  <a:pt x="455612" y="353732"/>
                  <a:pt x="455612" y="227806"/>
                </a:cubicBezTo>
                <a:cubicBezTo>
                  <a:pt x="455612" y="101880"/>
                  <a:pt x="353732" y="0"/>
                  <a:pt x="227806" y="0"/>
                </a:cubicBezTo>
                <a:close/>
                <a:moveTo>
                  <a:pt x="175917" y="325256"/>
                </a:moveTo>
                <a:lnTo>
                  <a:pt x="175917" y="229072"/>
                </a:lnTo>
                <a:lnTo>
                  <a:pt x="217681" y="279695"/>
                </a:lnTo>
                <a:lnTo>
                  <a:pt x="236665" y="279695"/>
                </a:lnTo>
                <a:lnTo>
                  <a:pt x="280328" y="229072"/>
                </a:lnTo>
                <a:lnTo>
                  <a:pt x="280328" y="324624"/>
                </a:lnTo>
                <a:lnTo>
                  <a:pt x="323358" y="324624"/>
                </a:lnTo>
                <a:lnTo>
                  <a:pt x="323358" y="380309"/>
                </a:lnTo>
                <a:lnTo>
                  <a:pt x="132254" y="380309"/>
                </a:lnTo>
                <a:lnTo>
                  <a:pt x="132254" y="324624"/>
                </a:lnTo>
                <a:lnTo>
                  <a:pt x="175917" y="324624"/>
                </a:lnTo>
                <a:close/>
                <a:moveTo>
                  <a:pt x="378411" y="211353"/>
                </a:moveTo>
                <a:lnTo>
                  <a:pt x="323358" y="211353"/>
                </a:lnTo>
                <a:lnTo>
                  <a:pt x="323358" y="167691"/>
                </a:lnTo>
                <a:lnTo>
                  <a:pt x="280328" y="167691"/>
                </a:lnTo>
                <a:lnTo>
                  <a:pt x="227173" y="229704"/>
                </a:lnTo>
                <a:lnTo>
                  <a:pt x="176550" y="167691"/>
                </a:lnTo>
                <a:lnTo>
                  <a:pt x="132254" y="167691"/>
                </a:lnTo>
                <a:lnTo>
                  <a:pt x="132254" y="211353"/>
                </a:lnTo>
                <a:lnTo>
                  <a:pt x="77834" y="211353"/>
                </a:lnTo>
                <a:lnTo>
                  <a:pt x="77834" y="106309"/>
                </a:lnTo>
                <a:lnTo>
                  <a:pt x="378411" y="106309"/>
                </a:lnTo>
                <a:lnTo>
                  <a:pt x="378411" y="211353"/>
                </a:lnTo>
                <a:close/>
              </a:path>
            </a:pathLst>
          </a:custGeom>
          <a:solidFill>
            <a:srgbClr val="FFFFFF"/>
          </a:solidFill>
          <a:ln w="6218" cap="flat">
            <a:noFill/>
            <a:prstDash val="solid"/>
            <a:miter/>
          </a:ln>
        </p:spPr>
        <p:txBody>
          <a:bodyPr rtlCol="0" anchor="ctr"/>
          <a:lstStyle/>
          <a:p>
            <a:endParaRPr lang="en-US" sz="1350"/>
          </a:p>
        </p:txBody>
      </p:sp>
    </p:spTree>
    <p:extLst>
      <p:ext uri="{BB962C8B-B14F-4D97-AF65-F5344CB8AC3E}">
        <p14:creationId xmlns:p14="http://schemas.microsoft.com/office/powerpoint/2010/main" val="183098998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cover_1">
    <p:bg>
      <p:bgPr>
        <a:solidFill>
          <a:srgbClr val="00308C"/>
        </a:solidFill>
        <a:effectLst/>
      </p:bgPr>
    </p:bg>
    <p:spTree>
      <p:nvGrpSpPr>
        <p:cNvPr id="1" name=""/>
        <p:cNvGrpSpPr/>
        <p:nvPr/>
      </p:nvGrpSpPr>
      <p:grpSpPr>
        <a:xfrm>
          <a:off x="0" y="0"/>
          <a:ext cx="0" cy="0"/>
          <a:chOff x="0" y="0"/>
          <a:chExt cx="0" cy="0"/>
        </a:xfrm>
      </p:grpSpPr>
      <p:sp>
        <p:nvSpPr>
          <p:cNvPr id="11" name="Title 9">
            <a:extLst>
              <a:ext uri="{FF2B5EF4-FFF2-40B4-BE49-F238E27FC236}">
                <a16:creationId xmlns:a16="http://schemas.microsoft.com/office/drawing/2014/main" id="{0A40E515-04CD-C14F-A916-E1B992979F49}"/>
              </a:ext>
            </a:extLst>
          </p:cNvPr>
          <p:cNvSpPr>
            <a:spLocks noGrp="1"/>
          </p:cNvSpPr>
          <p:nvPr>
            <p:ph type="title"/>
          </p:nvPr>
        </p:nvSpPr>
        <p:spPr>
          <a:xfrm>
            <a:off x="348853" y="2555420"/>
            <a:ext cx="4519613" cy="1897917"/>
          </a:xfrm>
        </p:spPr>
        <p:txBody>
          <a:bodyPr tIns="0" rIns="0" bIns="0" anchor="b" anchorCtr="0"/>
          <a:lstStyle>
            <a:lvl1pPr>
              <a:lnSpc>
                <a:spcPct val="92000"/>
              </a:lnSpc>
              <a:defRPr sz="3300" b="0">
                <a:solidFill>
                  <a:schemeClr val="bg1"/>
                </a:solidFill>
              </a:defRPr>
            </a:lvl1pPr>
          </a:lstStyle>
          <a:p>
            <a:r>
              <a:rPr lang="en-US"/>
              <a:t>Click to edit Master title style</a:t>
            </a:r>
            <a:endParaRPr lang="en-US" dirty="0"/>
          </a:p>
        </p:txBody>
      </p:sp>
      <p:sp>
        <p:nvSpPr>
          <p:cNvPr id="12" name="Text Placeholder 15">
            <a:extLst>
              <a:ext uri="{FF2B5EF4-FFF2-40B4-BE49-F238E27FC236}">
                <a16:creationId xmlns:a16="http://schemas.microsoft.com/office/drawing/2014/main" id="{097141F5-A733-1943-A651-93DADBFA66B0}"/>
              </a:ext>
            </a:extLst>
          </p:cNvPr>
          <p:cNvSpPr>
            <a:spLocks noGrp="1"/>
          </p:cNvSpPr>
          <p:nvPr>
            <p:ph type="body" sz="quarter" idx="19" hasCustomPrompt="1"/>
          </p:nvPr>
        </p:nvSpPr>
        <p:spPr>
          <a:xfrm>
            <a:off x="348853" y="4453336"/>
            <a:ext cx="4519613" cy="592504"/>
          </a:xfrm>
        </p:spPr>
        <p:txBody>
          <a:bodyPr tIns="91440" bIns="0" anchor="t" anchorCtr="0"/>
          <a:lstStyle>
            <a:lvl1pPr>
              <a:spcAft>
                <a:spcPts val="0"/>
              </a:spcAft>
              <a:buFontTx/>
              <a:buNone/>
              <a:defRPr sz="1200" b="0" i="0" cap="none" baseline="0">
                <a:solidFill>
                  <a:schemeClr val="bg1"/>
                </a:solidFill>
                <a:latin typeface="+mn-lt"/>
                <a:ea typeface="Roboto" panose="02000000000000000000" pitchFamily="2" charset="0"/>
                <a:cs typeface="Verdana" panose="020B0604030504040204" pitchFamily="34" charset="0"/>
              </a:defRPr>
            </a:lvl1pPr>
            <a:lvl2pPr>
              <a:spcAft>
                <a:spcPts val="0"/>
              </a:spcAft>
              <a:buFontTx/>
              <a:buNone/>
              <a:defRPr sz="1200" b="0" i="0" cap="none" baseline="0">
                <a:solidFill>
                  <a:schemeClr val="bg1"/>
                </a:solidFill>
                <a:latin typeface="+mn-lt"/>
                <a:ea typeface="Roboto" panose="02000000000000000000" pitchFamily="2" charset="0"/>
                <a:cs typeface="Verdana" panose="020B0604030504040204" pitchFamily="34" charset="0"/>
              </a:defRPr>
            </a:lvl2pPr>
            <a:lvl3pPr marL="0" indent="0">
              <a:spcAft>
                <a:spcPts val="0"/>
              </a:spcAft>
              <a:buFontTx/>
              <a:buNone/>
              <a:defRPr sz="1200" b="0" i="0" cap="none" baseline="0">
                <a:solidFill>
                  <a:schemeClr val="bg1"/>
                </a:solidFill>
                <a:latin typeface="+mn-lt"/>
                <a:ea typeface="Roboto" panose="02000000000000000000" pitchFamily="2" charset="0"/>
                <a:cs typeface="Verdana" panose="020B0604030504040204" pitchFamily="34" charset="0"/>
              </a:defRPr>
            </a:lvl3pPr>
            <a:lvl4pPr marL="0" indent="0">
              <a:spcAft>
                <a:spcPts val="0"/>
              </a:spcAft>
              <a:buFontTx/>
              <a:buNone/>
              <a:defRPr sz="1200" b="0" i="0" cap="none" baseline="0">
                <a:solidFill>
                  <a:schemeClr val="bg1"/>
                </a:solidFill>
                <a:latin typeface="+mn-lt"/>
                <a:ea typeface="Roboto" panose="02000000000000000000" pitchFamily="2" charset="0"/>
                <a:cs typeface="Verdana" panose="020B0604030504040204" pitchFamily="34" charset="0"/>
              </a:defRPr>
            </a:lvl4pPr>
            <a:lvl5pPr marL="0" indent="0">
              <a:spcAft>
                <a:spcPts val="0"/>
              </a:spcAft>
              <a:buFontTx/>
              <a:buNone/>
              <a:defRPr sz="1200" b="0" i="0" cap="none" baseline="0">
                <a:solidFill>
                  <a:schemeClr val="bg1"/>
                </a:solidFill>
                <a:latin typeface="+mn-lt"/>
                <a:ea typeface="Roboto" panose="02000000000000000000" pitchFamily="2" charset="0"/>
                <a:cs typeface="Verdana" panose="020B0604030504040204" pitchFamily="34" charset="0"/>
              </a:defRPr>
            </a:lvl5pPr>
            <a:lvl6pPr marL="0" indent="0">
              <a:spcAft>
                <a:spcPts val="0"/>
              </a:spcAft>
              <a:buFontTx/>
              <a:buNone/>
              <a:defRPr sz="1200" b="0" i="0" cap="none" baseline="0">
                <a:solidFill>
                  <a:schemeClr val="bg1"/>
                </a:solidFill>
                <a:latin typeface="+mn-lt"/>
                <a:ea typeface="Roboto" panose="02000000000000000000" pitchFamily="2" charset="0"/>
                <a:cs typeface="Verdana" panose="020B0604030504040204" pitchFamily="34" charset="0"/>
              </a:defRPr>
            </a:lvl6pPr>
            <a:lvl7pPr marL="0" indent="0">
              <a:spcAft>
                <a:spcPts val="0"/>
              </a:spcAft>
              <a:buFontTx/>
              <a:buNone/>
              <a:defRPr sz="1200" b="0" i="0" cap="none" baseline="0">
                <a:solidFill>
                  <a:schemeClr val="bg1"/>
                </a:solidFill>
                <a:latin typeface="+mn-lt"/>
                <a:ea typeface="Roboto" panose="02000000000000000000" pitchFamily="2" charset="0"/>
                <a:cs typeface="Verdana" panose="020B0604030504040204" pitchFamily="34" charset="0"/>
              </a:defRPr>
            </a:lvl7pPr>
            <a:lvl8pPr marL="0" indent="0">
              <a:spcAft>
                <a:spcPts val="0"/>
              </a:spcAft>
              <a:buFontTx/>
              <a:buNone/>
              <a:defRPr sz="1200" b="0" i="0" cap="none" baseline="0">
                <a:solidFill>
                  <a:schemeClr val="bg1"/>
                </a:solidFill>
                <a:latin typeface="+mn-lt"/>
                <a:ea typeface="Roboto" panose="02000000000000000000" pitchFamily="2" charset="0"/>
                <a:cs typeface="Verdana" panose="020B0604030504040204" pitchFamily="34" charset="0"/>
              </a:defRPr>
            </a:lvl8pPr>
            <a:lvl9pPr marL="0" indent="0">
              <a:spcAft>
                <a:spcPts val="0"/>
              </a:spcAft>
              <a:buFontTx/>
              <a:buNone/>
              <a:defRPr sz="1200" b="0" i="0" cap="none" baseline="0">
                <a:solidFill>
                  <a:schemeClr val="bg1"/>
                </a:solidFill>
                <a:latin typeface="+mn-lt"/>
                <a:ea typeface="Roboto" panose="02000000000000000000" pitchFamily="2" charset="0"/>
                <a:cs typeface="Verdana" panose="020B0604030504040204" pitchFamily="34" charset="0"/>
              </a:defRPr>
            </a:lvl9pPr>
          </a:lstStyle>
          <a:p>
            <a:pPr lvl="0"/>
            <a:r>
              <a:rPr lang="en-US"/>
              <a:t>Subhead</a:t>
            </a:r>
          </a:p>
        </p:txBody>
      </p:sp>
      <p:sp>
        <p:nvSpPr>
          <p:cNvPr id="7" name="Date Placeholder 6">
            <a:extLst>
              <a:ext uri="{FF2B5EF4-FFF2-40B4-BE49-F238E27FC236}">
                <a16:creationId xmlns:a16="http://schemas.microsoft.com/office/drawing/2014/main" id="{F1FDC329-725F-504E-A193-47ADCC26AD4C}"/>
              </a:ext>
            </a:extLst>
          </p:cNvPr>
          <p:cNvSpPr>
            <a:spLocks noGrp="1"/>
          </p:cNvSpPr>
          <p:nvPr>
            <p:ph type="dt" sz="half" idx="21"/>
          </p:nvPr>
        </p:nvSpPr>
        <p:spPr>
          <a:xfrm>
            <a:off x="348853" y="5045841"/>
            <a:ext cx="4519611" cy="329563"/>
          </a:xfrm>
          <a:prstGeom prst="rect">
            <a:avLst/>
          </a:prstGeom>
        </p:spPr>
        <p:txBody>
          <a:bodyPr lIns="0" tIns="91440" rIns="0" bIns="0" anchor="t" anchorCtr="0"/>
          <a:lstStyle>
            <a:lvl1pPr>
              <a:defRPr sz="750">
                <a:solidFill>
                  <a:schemeClr val="bg1"/>
                </a:solidFill>
              </a:defRPr>
            </a:lvl1pPr>
            <a:lvl2pPr>
              <a:defRPr sz="750">
                <a:solidFill>
                  <a:schemeClr val="bg1"/>
                </a:solidFill>
              </a:defRPr>
            </a:lvl2pPr>
            <a:lvl3pPr>
              <a:defRPr sz="750">
                <a:solidFill>
                  <a:schemeClr val="bg1"/>
                </a:solidFill>
              </a:defRPr>
            </a:lvl3pPr>
            <a:lvl4pPr>
              <a:defRPr sz="750">
                <a:solidFill>
                  <a:schemeClr val="bg1"/>
                </a:solidFill>
              </a:defRPr>
            </a:lvl4pPr>
            <a:lvl5pPr>
              <a:defRPr sz="750">
                <a:solidFill>
                  <a:schemeClr val="bg1"/>
                </a:solidFill>
              </a:defRPr>
            </a:lvl5pPr>
            <a:lvl6pPr>
              <a:defRPr sz="750">
                <a:solidFill>
                  <a:schemeClr val="bg1"/>
                </a:solidFill>
              </a:defRPr>
            </a:lvl6pPr>
            <a:lvl7pPr>
              <a:defRPr sz="750">
                <a:solidFill>
                  <a:schemeClr val="bg1"/>
                </a:solidFill>
              </a:defRPr>
            </a:lvl7pPr>
            <a:lvl8pPr>
              <a:defRPr sz="750">
                <a:solidFill>
                  <a:schemeClr val="bg1"/>
                </a:solidFill>
              </a:defRPr>
            </a:lvl8pPr>
            <a:lvl9pPr marL="0">
              <a:defRPr sz="750">
                <a:solidFill>
                  <a:schemeClr val="bg1"/>
                </a:solidFill>
              </a:defRPr>
            </a:lvl9pPr>
          </a:lstStyle>
          <a:p>
            <a:pPr indent="-2400300"/>
            <a:endParaRPr lang="en-US"/>
          </a:p>
        </p:txBody>
      </p:sp>
      <p:sp>
        <p:nvSpPr>
          <p:cNvPr id="14" name="Picture 5">
            <a:extLst>
              <a:ext uri="{FF2B5EF4-FFF2-40B4-BE49-F238E27FC236}">
                <a16:creationId xmlns:a16="http://schemas.microsoft.com/office/drawing/2014/main" id="{F8D10F0C-A443-ED48-B17D-58DDFDE68BC8}"/>
              </a:ext>
            </a:extLst>
          </p:cNvPr>
          <p:cNvSpPr/>
          <p:nvPr/>
        </p:nvSpPr>
        <p:spPr>
          <a:xfrm>
            <a:off x="348853" y="5940425"/>
            <a:ext cx="341709" cy="455612"/>
          </a:xfrm>
          <a:custGeom>
            <a:avLst/>
            <a:gdLst>
              <a:gd name="connsiteX0" fmla="*/ 227806 w 455612"/>
              <a:gd name="connsiteY0" fmla="*/ 0 h 455612"/>
              <a:gd name="connsiteX1" fmla="*/ 0 w 455612"/>
              <a:gd name="connsiteY1" fmla="*/ 227806 h 455612"/>
              <a:gd name="connsiteX2" fmla="*/ 227806 w 455612"/>
              <a:gd name="connsiteY2" fmla="*/ 455612 h 455612"/>
              <a:gd name="connsiteX3" fmla="*/ 455612 w 455612"/>
              <a:gd name="connsiteY3" fmla="*/ 227806 h 455612"/>
              <a:gd name="connsiteX4" fmla="*/ 227806 w 455612"/>
              <a:gd name="connsiteY4" fmla="*/ 0 h 455612"/>
              <a:gd name="connsiteX5" fmla="*/ 175917 w 455612"/>
              <a:gd name="connsiteY5" fmla="*/ 325256 h 455612"/>
              <a:gd name="connsiteX6" fmla="*/ 175917 w 455612"/>
              <a:gd name="connsiteY6" fmla="*/ 229072 h 455612"/>
              <a:gd name="connsiteX7" fmla="*/ 217681 w 455612"/>
              <a:gd name="connsiteY7" fmla="*/ 279695 h 455612"/>
              <a:gd name="connsiteX8" fmla="*/ 236665 w 455612"/>
              <a:gd name="connsiteY8" fmla="*/ 279695 h 455612"/>
              <a:gd name="connsiteX9" fmla="*/ 280328 w 455612"/>
              <a:gd name="connsiteY9" fmla="*/ 229072 h 455612"/>
              <a:gd name="connsiteX10" fmla="*/ 280328 w 455612"/>
              <a:gd name="connsiteY10" fmla="*/ 324624 h 455612"/>
              <a:gd name="connsiteX11" fmla="*/ 323358 w 455612"/>
              <a:gd name="connsiteY11" fmla="*/ 324624 h 455612"/>
              <a:gd name="connsiteX12" fmla="*/ 323358 w 455612"/>
              <a:gd name="connsiteY12" fmla="*/ 380309 h 455612"/>
              <a:gd name="connsiteX13" fmla="*/ 132254 w 455612"/>
              <a:gd name="connsiteY13" fmla="*/ 380309 h 455612"/>
              <a:gd name="connsiteX14" fmla="*/ 132254 w 455612"/>
              <a:gd name="connsiteY14" fmla="*/ 324624 h 455612"/>
              <a:gd name="connsiteX15" fmla="*/ 175917 w 455612"/>
              <a:gd name="connsiteY15" fmla="*/ 324624 h 455612"/>
              <a:gd name="connsiteX16" fmla="*/ 378411 w 455612"/>
              <a:gd name="connsiteY16" fmla="*/ 211353 h 455612"/>
              <a:gd name="connsiteX17" fmla="*/ 323358 w 455612"/>
              <a:gd name="connsiteY17" fmla="*/ 211353 h 455612"/>
              <a:gd name="connsiteX18" fmla="*/ 323358 w 455612"/>
              <a:gd name="connsiteY18" fmla="*/ 167691 h 455612"/>
              <a:gd name="connsiteX19" fmla="*/ 280328 w 455612"/>
              <a:gd name="connsiteY19" fmla="*/ 167691 h 455612"/>
              <a:gd name="connsiteX20" fmla="*/ 227173 w 455612"/>
              <a:gd name="connsiteY20" fmla="*/ 229704 h 455612"/>
              <a:gd name="connsiteX21" fmla="*/ 176550 w 455612"/>
              <a:gd name="connsiteY21" fmla="*/ 167691 h 455612"/>
              <a:gd name="connsiteX22" fmla="*/ 132254 w 455612"/>
              <a:gd name="connsiteY22" fmla="*/ 167691 h 455612"/>
              <a:gd name="connsiteX23" fmla="*/ 132254 w 455612"/>
              <a:gd name="connsiteY23" fmla="*/ 211353 h 455612"/>
              <a:gd name="connsiteX24" fmla="*/ 77834 w 455612"/>
              <a:gd name="connsiteY24" fmla="*/ 211353 h 455612"/>
              <a:gd name="connsiteX25" fmla="*/ 77834 w 455612"/>
              <a:gd name="connsiteY25" fmla="*/ 106309 h 455612"/>
              <a:gd name="connsiteX26" fmla="*/ 378411 w 455612"/>
              <a:gd name="connsiteY26" fmla="*/ 106309 h 455612"/>
              <a:gd name="connsiteX27" fmla="*/ 378411 w 455612"/>
              <a:gd name="connsiteY27" fmla="*/ 211353 h 455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55612" h="455612">
                <a:moveTo>
                  <a:pt x="227806" y="0"/>
                </a:moveTo>
                <a:cubicBezTo>
                  <a:pt x="101880" y="0"/>
                  <a:pt x="0" y="101880"/>
                  <a:pt x="0" y="227806"/>
                </a:cubicBezTo>
                <a:cubicBezTo>
                  <a:pt x="0" y="353732"/>
                  <a:pt x="101880" y="455612"/>
                  <a:pt x="227806" y="455612"/>
                </a:cubicBezTo>
                <a:cubicBezTo>
                  <a:pt x="353732" y="455612"/>
                  <a:pt x="455612" y="353732"/>
                  <a:pt x="455612" y="227806"/>
                </a:cubicBezTo>
                <a:cubicBezTo>
                  <a:pt x="455612" y="101880"/>
                  <a:pt x="353732" y="0"/>
                  <a:pt x="227806" y="0"/>
                </a:cubicBezTo>
                <a:close/>
                <a:moveTo>
                  <a:pt x="175917" y="325256"/>
                </a:moveTo>
                <a:lnTo>
                  <a:pt x="175917" y="229072"/>
                </a:lnTo>
                <a:lnTo>
                  <a:pt x="217681" y="279695"/>
                </a:lnTo>
                <a:lnTo>
                  <a:pt x="236665" y="279695"/>
                </a:lnTo>
                <a:lnTo>
                  <a:pt x="280328" y="229072"/>
                </a:lnTo>
                <a:lnTo>
                  <a:pt x="280328" y="324624"/>
                </a:lnTo>
                <a:lnTo>
                  <a:pt x="323358" y="324624"/>
                </a:lnTo>
                <a:lnTo>
                  <a:pt x="323358" y="380309"/>
                </a:lnTo>
                <a:lnTo>
                  <a:pt x="132254" y="380309"/>
                </a:lnTo>
                <a:lnTo>
                  <a:pt x="132254" y="324624"/>
                </a:lnTo>
                <a:lnTo>
                  <a:pt x="175917" y="324624"/>
                </a:lnTo>
                <a:close/>
                <a:moveTo>
                  <a:pt x="378411" y="211353"/>
                </a:moveTo>
                <a:lnTo>
                  <a:pt x="323358" y="211353"/>
                </a:lnTo>
                <a:lnTo>
                  <a:pt x="323358" y="167691"/>
                </a:lnTo>
                <a:lnTo>
                  <a:pt x="280328" y="167691"/>
                </a:lnTo>
                <a:lnTo>
                  <a:pt x="227173" y="229704"/>
                </a:lnTo>
                <a:lnTo>
                  <a:pt x="176550" y="167691"/>
                </a:lnTo>
                <a:lnTo>
                  <a:pt x="132254" y="167691"/>
                </a:lnTo>
                <a:lnTo>
                  <a:pt x="132254" y="211353"/>
                </a:lnTo>
                <a:lnTo>
                  <a:pt x="77834" y="211353"/>
                </a:lnTo>
                <a:lnTo>
                  <a:pt x="77834" y="106309"/>
                </a:lnTo>
                <a:lnTo>
                  <a:pt x="378411" y="106309"/>
                </a:lnTo>
                <a:lnTo>
                  <a:pt x="378411" y="211353"/>
                </a:lnTo>
                <a:close/>
              </a:path>
            </a:pathLst>
          </a:custGeom>
          <a:solidFill>
            <a:srgbClr val="FFFFFF"/>
          </a:solidFill>
          <a:ln w="6218" cap="flat">
            <a:noFill/>
            <a:prstDash val="solid"/>
            <a:miter/>
          </a:ln>
        </p:spPr>
        <p:txBody>
          <a:bodyPr rtlCol="0" anchor="ctr"/>
          <a:lstStyle/>
          <a:p>
            <a:endParaRPr lang="en-US" sz="1350"/>
          </a:p>
        </p:txBody>
      </p:sp>
      <p:grpSp>
        <p:nvGrpSpPr>
          <p:cNvPr id="13" name="Group 12">
            <a:extLst>
              <a:ext uri="{FF2B5EF4-FFF2-40B4-BE49-F238E27FC236}">
                <a16:creationId xmlns:a16="http://schemas.microsoft.com/office/drawing/2014/main" id="{DAD16B10-83D4-C541-81EE-B7789EA32D5E}"/>
              </a:ext>
            </a:extLst>
          </p:cNvPr>
          <p:cNvGrpSpPr/>
          <p:nvPr/>
        </p:nvGrpSpPr>
        <p:grpSpPr>
          <a:xfrm>
            <a:off x="4661452" y="881270"/>
            <a:ext cx="4482548" cy="5976730"/>
            <a:chOff x="6215270" y="881270"/>
            <a:chExt cx="5976730" cy="5976730"/>
          </a:xfrm>
        </p:grpSpPr>
        <p:sp>
          <p:nvSpPr>
            <p:cNvPr id="8" name="Freeform 7">
              <a:extLst>
                <a:ext uri="{FF2B5EF4-FFF2-40B4-BE49-F238E27FC236}">
                  <a16:creationId xmlns:a16="http://schemas.microsoft.com/office/drawing/2014/main" id="{E2F0F27C-199B-B446-9216-46D2753DF4C2}"/>
                </a:ext>
              </a:extLst>
            </p:cNvPr>
            <p:cNvSpPr/>
            <p:nvPr/>
          </p:nvSpPr>
          <p:spPr>
            <a:xfrm rot="16200000">
              <a:off x="6215270" y="881270"/>
              <a:ext cx="5976730" cy="5976730"/>
            </a:xfrm>
            <a:custGeom>
              <a:avLst/>
              <a:gdLst>
                <a:gd name="connsiteX0" fmla="*/ 0 w 5976730"/>
                <a:gd name="connsiteY0" fmla="*/ 0 h 5976730"/>
                <a:gd name="connsiteX1" fmla="*/ 0 w 5976730"/>
                <a:gd name="connsiteY1" fmla="*/ 5976730 h 5976730"/>
                <a:gd name="connsiteX2" fmla="*/ 5976730 w 5976730"/>
                <a:gd name="connsiteY2" fmla="*/ 5976730 h 5976730"/>
                <a:gd name="connsiteX3" fmla="*/ 0 w 5976730"/>
                <a:gd name="connsiteY3" fmla="*/ 0 h 5976730"/>
              </a:gdLst>
              <a:ahLst/>
              <a:cxnLst>
                <a:cxn ang="0">
                  <a:pos x="connsiteX0" y="connsiteY0"/>
                </a:cxn>
                <a:cxn ang="0">
                  <a:pos x="connsiteX1" y="connsiteY1"/>
                </a:cxn>
                <a:cxn ang="0">
                  <a:pos x="connsiteX2" y="connsiteY2"/>
                </a:cxn>
                <a:cxn ang="0">
                  <a:pos x="connsiteX3" y="connsiteY3"/>
                </a:cxn>
              </a:cxnLst>
              <a:rect l="l" t="t" r="r" b="b"/>
              <a:pathLst>
                <a:path w="5976730" h="5976730">
                  <a:moveTo>
                    <a:pt x="0" y="0"/>
                  </a:moveTo>
                  <a:lnTo>
                    <a:pt x="0" y="5976730"/>
                  </a:lnTo>
                  <a:lnTo>
                    <a:pt x="5976730" y="5976730"/>
                  </a:lnTo>
                  <a:cubicBezTo>
                    <a:pt x="5976730" y="2675860"/>
                    <a:pt x="3300870" y="0"/>
                    <a:pt x="0" y="0"/>
                  </a:cubicBezTo>
                </a:path>
              </a:pathLst>
            </a:custGeom>
            <a:solidFill>
              <a:srgbClr val="0047C7"/>
            </a:solidFill>
            <a:ln w="5530" cap="flat">
              <a:noFill/>
              <a:prstDash val="solid"/>
              <a:miter/>
            </a:ln>
          </p:spPr>
          <p:txBody>
            <a:bodyPr rtlCol="0" anchor="ctr"/>
            <a:lstStyle/>
            <a:p>
              <a:endParaRPr lang="en-US" sz="1350"/>
            </a:p>
          </p:txBody>
        </p:sp>
        <p:sp>
          <p:nvSpPr>
            <p:cNvPr id="9" name="Freeform 8">
              <a:extLst>
                <a:ext uri="{FF2B5EF4-FFF2-40B4-BE49-F238E27FC236}">
                  <a16:creationId xmlns:a16="http://schemas.microsoft.com/office/drawing/2014/main" id="{6C97FAAC-234E-ED49-A209-A2E3757D7ACC}"/>
                </a:ext>
              </a:extLst>
            </p:cNvPr>
            <p:cNvSpPr/>
            <p:nvPr/>
          </p:nvSpPr>
          <p:spPr>
            <a:xfrm rot="16200000">
              <a:off x="8207513" y="2873514"/>
              <a:ext cx="3984486" cy="3984486"/>
            </a:xfrm>
            <a:custGeom>
              <a:avLst/>
              <a:gdLst>
                <a:gd name="connsiteX0" fmla="*/ 0 w 3984486"/>
                <a:gd name="connsiteY0" fmla="*/ 0 h 3984486"/>
                <a:gd name="connsiteX1" fmla="*/ 0 w 3984486"/>
                <a:gd name="connsiteY1" fmla="*/ 3984487 h 3984486"/>
                <a:gd name="connsiteX2" fmla="*/ 3984487 w 3984486"/>
                <a:gd name="connsiteY2" fmla="*/ 3984487 h 3984486"/>
                <a:gd name="connsiteX3" fmla="*/ 0 w 3984486"/>
                <a:gd name="connsiteY3" fmla="*/ 0 h 3984486"/>
              </a:gdLst>
              <a:ahLst/>
              <a:cxnLst>
                <a:cxn ang="0">
                  <a:pos x="connsiteX0" y="connsiteY0"/>
                </a:cxn>
                <a:cxn ang="0">
                  <a:pos x="connsiteX1" y="connsiteY1"/>
                </a:cxn>
                <a:cxn ang="0">
                  <a:pos x="connsiteX2" y="connsiteY2"/>
                </a:cxn>
                <a:cxn ang="0">
                  <a:pos x="connsiteX3" y="connsiteY3"/>
                </a:cxn>
              </a:cxnLst>
              <a:rect l="l" t="t" r="r" b="b"/>
              <a:pathLst>
                <a:path w="3984486" h="3984486">
                  <a:moveTo>
                    <a:pt x="0" y="0"/>
                  </a:moveTo>
                  <a:lnTo>
                    <a:pt x="0" y="3984487"/>
                  </a:lnTo>
                  <a:lnTo>
                    <a:pt x="3984487" y="3984487"/>
                  </a:lnTo>
                  <a:cubicBezTo>
                    <a:pt x="3984487" y="1783888"/>
                    <a:pt x="2200599" y="0"/>
                    <a:pt x="0" y="0"/>
                  </a:cubicBezTo>
                </a:path>
              </a:pathLst>
            </a:custGeom>
            <a:solidFill>
              <a:srgbClr val="428FEC"/>
            </a:solidFill>
            <a:ln w="5530" cap="flat">
              <a:noFill/>
              <a:prstDash val="solid"/>
              <a:miter/>
            </a:ln>
          </p:spPr>
          <p:txBody>
            <a:bodyPr rtlCol="0" anchor="ctr"/>
            <a:lstStyle/>
            <a:p>
              <a:endParaRPr lang="en-US" sz="1350"/>
            </a:p>
          </p:txBody>
        </p:sp>
        <p:sp>
          <p:nvSpPr>
            <p:cNvPr id="10" name="Freeform 9">
              <a:extLst>
                <a:ext uri="{FF2B5EF4-FFF2-40B4-BE49-F238E27FC236}">
                  <a16:creationId xmlns:a16="http://schemas.microsoft.com/office/drawing/2014/main" id="{43031F25-235B-8944-8676-4CEAA57DB98A}"/>
                </a:ext>
              </a:extLst>
            </p:cNvPr>
            <p:cNvSpPr/>
            <p:nvPr/>
          </p:nvSpPr>
          <p:spPr>
            <a:xfrm rot="16200000">
              <a:off x="10199756" y="4865757"/>
              <a:ext cx="1992243" cy="1992243"/>
            </a:xfrm>
            <a:custGeom>
              <a:avLst/>
              <a:gdLst>
                <a:gd name="connsiteX0" fmla="*/ 0 w 1992243"/>
                <a:gd name="connsiteY0" fmla="*/ 0 h 1992243"/>
                <a:gd name="connsiteX1" fmla="*/ 0 w 1992243"/>
                <a:gd name="connsiteY1" fmla="*/ 1992243 h 1992243"/>
                <a:gd name="connsiteX2" fmla="*/ 1992243 w 1992243"/>
                <a:gd name="connsiteY2" fmla="*/ 1992243 h 1992243"/>
                <a:gd name="connsiteX3" fmla="*/ 0 w 1992243"/>
                <a:gd name="connsiteY3" fmla="*/ 0 h 1992243"/>
              </a:gdLst>
              <a:ahLst/>
              <a:cxnLst>
                <a:cxn ang="0">
                  <a:pos x="connsiteX0" y="connsiteY0"/>
                </a:cxn>
                <a:cxn ang="0">
                  <a:pos x="connsiteX1" y="connsiteY1"/>
                </a:cxn>
                <a:cxn ang="0">
                  <a:pos x="connsiteX2" y="connsiteY2"/>
                </a:cxn>
                <a:cxn ang="0">
                  <a:pos x="connsiteX3" y="connsiteY3"/>
                </a:cxn>
              </a:cxnLst>
              <a:rect l="l" t="t" r="r" b="b"/>
              <a:pathLst>
                <a:path w="1992243" h="1992243">
                  <a:moveTo>
                    <a:pt x="0" y="0"/>
                  </a:moveTo>
                  <a:lnTo>
                    <a:pt x="0" y="1992243"/>
                  </a:lnTo>
                  <a:lnTo>
                    <a:pt x="1992243" y="1992243"/>
                  </a:lnTo>
                  <a:cubicBezTo>
                    <a:pt x="1992243" y="891972"/>
                    <a:pt x="1100272" y="0"/>
                    <a:pt x="0" y="0"/>
                  </a:cubicBezTo>
                </a:path>
              </a:pathLst>
            </a:custGeom>
            <a:solidFill>
              <a:srgbClr val="69B4F6"/>
            </a:solidFill>
            <a:ln w="5530" cap="flat">
              <a:noFill/>
              <a:prstDash val="solid"/>
              <a:miter/>
            </a:ln>
          </p:spPr>
          <p:txBody>
            <a:bodyPr rtlCol="0" anchor="ctr"/>
            <a:lstStyle/>
            <a:p>
              <a:endParaRPr lang="en-US" sz="1350"/>
            </a:p>
          </p:txBody>
        </p:sp>
      </p:grpSp>
      <p:sp>
        <p:nvSpPr>
          <p:cNvPr id="15" name="TextBox 14">
            <a:extLst>
              <a:ext uri="{FF2B5EF4-FFF2-40B4-BE49-F238E27FC236}">
                <a16:creationId xmlns:a16="http://schemas.microsoft.com/office/drawing/2014/main" id="{17215CF7-890F-4B4C-BBA6-11E26CFFDEAB}"/>
              </a:ext>
            </a:extLst>
          </p:cNvPr>
          <p:cNvSpPr txBox="1"/>
          <p:nvPr/>
        </p:nvSpPr>
        <p:spPr>
          <a:xfrm>
            <a:off x="-806501" y="2750515"/>
            <a:ext cx="0" cy="0"/>
          </a:xfrm>
          <a:prstGeom prst="rect">
            <a:avLst/>
          </a:prstGeom>
          <a:noFill/>
        </p:spPr>
        <p:txBody>
          <a:bodyPr wrap="none" lIns="0" tIns="0" rIns="0" bIns="0" rtlCol="0">
            <a:normAutofit fontScale="25000" lnSpcReduction="20000"/>
          </a:bodyPr>
          <a:lstStyle/>
          <a:p>
            <a:pPr marL="0" indent="-2743200" algn="l">
              <a:spcAft>
                <a:spcPts val="450"/>
              </a:spcAft>
            </a:pPr>
            <a:endParaRPr lang="en-US" sz="1350" b="0" i="0" dirty="0">
              <a:solidFill>
                <a:schemeClr val="tx2"/>
              </a:solidFill>
              <a:latin typeface="+mn-lt"/>
              <a:ea typeface="Roboto" panose="02000000000000000000" pitchFamily="2" charset="0"/>
              <a:cs typeface="Times New Roman" panose="02020603050405020304" pitchFamily="18" charset="0"/>
            </a:endParaRPr>
          </a:p>
        </p:txBody>
      </p:sp>
      <p:sp>
        <p:nvSpPr>
          <p:cNvPr id="16" name="TextBox 15">
            <a:extLst>
              <a:ext uri="{FF2B5EF4-FFF2-40B4-BE49-F238E27FC236}">
                <a16:creationId xmlns:a16="http://schemas.microsoft.com/office/drawing/2014/main" id="{C3D31271-87BE-BE49-B8A2-6E7280FE7CE0}"/>
              </a:ext>
            </a:extLst>
          </p:cNvPr>
          <p:cNvSpPr txBox="1"/>
          <p:nvPr/>
        </p:nvSpPr>
        <p:spPr>
          <a:xfrm>
            <a:off x="-647396" y="1367942"/>
            <a:ext cx="0" cy="0"/>
          </a:xfrm>
          <a:prstGeom prst="rect">
            <a:avLst/>
          </a:prstGeom>
          <a:noFill/>
        </p:spPr>
        <p:txBody>
          <a:bodyPr wrap="none" lIns="0" tIns="0" rIns="0" bIns="0" rtlCol="0">
            <a:normAutofit fontScale="25000" lnSpcReduction="20000"/>
          </a:bodyPr>
          <a:lstStyle/>
          <a:p>
            <a:pPr marL="0" indent="-2743200" algn="l">
              <a:spcAft>
                <a:spcPts val="450"/>
              </a:spcAft>
            </a:pPr>
            <a:endParaRPr lang="en-US" sz="1350" b="0" i="0" dirty="0">
              <a:solidFill>
                <a:schemeClr val="tx2"/>
              </a:solidFill>
              <a:latin typeface="+mn-lt"/>
              <a:ea typeface="Roboto" panose="02000000000000000000" pitchFamily="2" charset="0"/>
              <a:cs typeface="Times New Roman" panose="02020603050405020304" pitchFamily="18" charset="0"/>
            </a:endParaRPr>
          </a:p>
        </p:txBody>
      </p:sp>
      <p:sp>
        <p:nvSpPr>
          <p:cNvPr id="17" name="TextBox 16">
            <a:extLst>
              <a:ext uri="{FF2B5EF4-FFF2-40B4-BE49-F238E27FC236}">
                <a16:creationId xmlns:a16="http://schemas.microsoft.com/office/drawing/2014/main" id="{3C27A68D-AF1F-CA4C-B1D3-4D996FE7C042}"/>
              </a:ext>
            </a:extLst>
          </p:cNvPr>
          <p:cNvSpPr txBox="1"/>
          <p:nvPr/>
        </p:nvSpPr>
        <p:spPr>
          <a:xfrm>
            <a:off x="-932688" y="2735885"/>
            <a:ext cx="0" cy="0"/>
          </a:xfrm>
          <a:prstGeom prst="rect">
            <a:avLst/>
          </a:prstGeom>
          <a:noFill/>
        </p:spPr>
        <p:txBody>
          <a:bodyPr wrap="none" lIns="0" tIns="0" rIns="0" bIns="0" rtlCol="0">
            <a:normAutofit fontScale="25000" lnSpcReduction="20000"/>
          </a:bodyPr>
          <a:lstStyle/>
          <a:p>
            <a:pPr marL="0" indent="-2743200" algn="l">
              <a:spcAft>
                <a:spcPts val="450"/>
              </a:spcAft>
            </a:pPr>
            <a:endParaRPr lang="en-US" sz="1350" b="0" i="0" dirty="0">
              <a:solidFill>
                <a:schemeClr val="tx2"/>
              </a:solidFill>
              <a:latin typeface="+mn-lt"/>
              <a:ea typeface="Roboto" panose="02000000000000000000" pitchFamily="2" charset="0"/>
              <a:cs typeface="Times New Roman" panose="02020603050405020304" pitchFamily="18" charset="0"/>
            </a:endParaRPr>
          </a:p>
        </p:txBody>
      </p:sp>
      <p:pic>
        <p:nvPicPr>
          <p:cNvPr id="3" name="Graphic 2">
            <a:extLst>
              <a:ext uri="{FF2B5EF4-FFF2-40B4-BE49-F238E27FC236}">
                <a16:creationId xmlns:a16="http://schemas.microsoft.com/office/drawing/2014/main" id="{36550053-6743-4844-BB60-F3F0FBC6C4C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48853" y="461964"/>
            <a:ext cx="1907953" cy="532257"/>
          </a:xfrm>
          <a:prstGeom prst="rect">
            <a:avLst/>
          </a:prstGeom>
        </p:spPr>
      </p:pic>
    </p:spTree>
    <p:extLst>
      <p:ext uri="{BB962C8B-B14F-4D97-AF65-F5344CB8AC3E}">
        <p14:creationId xmlns:p14="http://schemas.microsoft.com/office/powerpoint/2010/main" val="3638958341"/>
      </p:ext>
    </p:extLst>
  </p:cSld>
  <p:clrMapOvr>
    <a:masterClrMapping/>
  </p:clrMapOvr>
  <p:extLst>
    <p:ext uri="{DCECCB84-F9BA-43D5-87BE-67443E8EF086}">
      <p15:sldGuideLst xmlns:p15="http://schemas.microsoft.com/office/powerpoint/2012/main"/>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cover_2">
    <p:bg>
      <p:bgPr>
        <a:solidFill>
          <a:schemeClr val="bg1"/>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221E7EE9-9E01-E94C-96A1-A79E0D0070AA}"/>
              </a:ext>
            </a:extLst>
          </p:cNvPr>
          <p:cNvGrpSpPr/>
          <p:nvPr/>
        </p:nvGrpSpPr>
        <p:grpSpPr>
          <a:xfrm>
            <a:off x="0" y="-3174"/>
            <a:ext cx="5039916" cy="4917592"/>
            <a:chOff x="0" y="-3174"/>
            <a:chExt cx="6719888" cy="4917592"/>
          </a:xfrm>
        </p:grpSpPr>
        <p:sp>
          <p:nvSpPr>
            <p:cNvPr id="2" name="Rectangle 1">
              <a:extLst>
                <a:ext uri="{FF2B5EF4-FFF2-40B4-BE49-F238E27FC236}">
                  <a16:creationId xmlns:a16="http://schemas.microsoft.com/office/drawing/2014/main" id="{2E374CD2-B136-E84B-B25A-A786ABB6B12A}"/>
                </a:ext>
              </a:extLst>
            </p:cNvPr>
            <p:cNvSpPr/>
            <p:nvPr/>
          </p:nvSpPr>
          <p:spPr bwMode="auto">
            <a:xfrm>
              <a:off x="0" y="0"/>
              <a:ext cx="6719888" cy="4914418"/>
            </a:xfrm>
            <a:prstGeom prst="rect">
              <a:avLst/>
            </a:prstGeom>
            <a:solidFill>
              <a:srgbClr val="00308C"/>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350" b="0" i="0" dirty="0">
                <a:solidFill>
                  <a:schemeClr val="bg1"/>
                </a:solidFill>
                <a:latin typeface="+mn-lt"/>
                <a:ea typeface="Roboto" panose="02000000000000000000" pitchFamily="2" charset="0"/>
                <a:cs typeface="Roboto" panose="02000000000000000000" pitchFamily="2" charset="0"/>
              </a:endParaRPr>
            </a:p>
          </p:txBody>
        </p:sp>
        <p:grpSp>
          <p:nvGrpSpPr>
            <p:cNvPr id="8" name="Group 7">
              <a:extLst>
                <a:ext uri="{FF2B5EF4-FFF2-40B4-BE49-F238E27FC236}">
                  <a16:creationId xmlns:a16="http://schemas.microsoft.com/office/drawing/2014/main" id="{92641FA4-45E1-9145-A55F-2EA40F0C9062}"/>
                </a:ext>
              </a:extLst>
            </p:cNvPr>
            <p:cNvGrpSpPr/>
            <p:nvPr/>
          </p:nvGrpSpPr>
          <p:grpSpPr>
            <a:xfrm rot="16200000">
              <a:off x="1802297" y="-3174"/>
              <a:ext cx="4917591" cy="4917591"/>
              <a:chOff x="6263588" y="881270"/>
              <a:chExt cx="5976730" cy="5976730"/>
            </a:xfrm>
          </p:grpSpPr>
          <p:sp>
            <p:nvSpPr>
              <p:cNvPr id="10" name="Freeform 9">
                <a:extLst>
                  <a:ext uri="{FF2B5EF4-FFF2-40B4-BE49-F238E27FC236}">
                    <a16:creationId xmlns:a16="http://schemas.microsoft.com/office/drawing/2014/main" id="{AA2A03F9-436C-8045-BDC1-60E2FEF53B55}"/>
                  </a:ext>
                </a:extLst>
              </p:cNvPr>
              <p:cNvSpPr/>
              <p:nvPr/>
            </p:nvSpPr>
            <p:spPr>
              <a:xfrm rot="16200000">
                <a:off x="6263588" y="881270"/>
                <a:ext cx="5976730" cy="5976730"/>
              </a:xfrm>
              <a:custGeom>
                <a:avLst/>
                <a:gdLst>
                  <a:gd name="connsiteX0" fmla="*/ 0 w 5976730"/>
                  <a:gd name="connsiteY0" fmla="*/ 0 h 5976730"/>
                  <a:gd name="connsiteX1" fmla="*/ 0 w 5976730"/>
                  <a:gd name="connsiteY1" fmla="*/ 5976730 h 5976730"/>
                  <a:gd name="connsiteX2" fmla="*/ 5976730 w 5976730"/>
                  <a:gd name="connsiteY2" fmla="*/ 5976730 h 5976730"/>
                  <a:gd name="connsiteX3" fmla="*/ 0 w 5976730"/>
                  <a:gd name="connsiteY3" fmla="*/ 0 h 5976730"/>
                </a:gdLst>
                <a:ahLst/>
                <a:cxnLst>
                  <a:cxn ang="0">
                    <a:pos x="connsiteX0" y="connsiteY0"/>
                  </a:cxn>
                  <a:cxn ang="0">
                    <a:pos x="connsiteX1" y="connsiteY1"/>
                  </a:cxn>
                  <a:cxn ang="0">
                    <a:pos x="connsiteX2" y="connsiteY2"/>
                  </a:cxn>
                  <a:cxn ang="0">
                    <a:pos x="connsiteX3" y="connsiteY3"/>
                  </a:cxn>
                </a:cxnLst>
                <a:rect l="l" t="t" r="r" b="b"/>
                <a:pathLst>
                  <a:path w="5976730" h="5976730">
                    <a:moveTo>
                      <a:pt x="0" y="0"/>
                    </a:moveTo>
                    <a:lnTo>
                      <a:pt x="0" y="5976730"/>
                    </a:lnTo>
                    <a:lnTo>
                      <a:pt x="5976730" y="5976730"/>
                    </a:lnTo>
                    <a:cubicBezTo>
                      <a:pt x="5976730" y="2675860"/>
                      <a:pt x="3300870" y="0"/>
                      <a:pt x="0" y="0"/>
                    </a:cubicBezTo>
                  </a:path>
                </a:pathLst>
              </a:custGeom>
              <a:solidFill>
                <a:srgbClr val="0047C7"/>
              </a:solidFill>
              <a:ln w="5530" cap="flat">
                <a:noFill/>
                <a:prstDash val="solid"/>
                <a:miter/>
              </a:ln>
            </p:spPr>
            <p:txBody>
              <a:bodyPr rtlCol="0" anchor="ctr"/>
              <a:lstStyle/>
              <a:p>
                <a:endParaRPr lang="en-US" sz="1350"/>
              </a:p>
            </p:txBody>
          </p:sp>
          <p:sp>
            <p:nvSpPr>
              <p:cNvPr id="11" name="Freeform 10">
                <a:extLst>
                  <a:ext uri="{FF2B5EF4-FFF2-40B4-BE49-F238E27FC236}">
                    <a16:creationId xmlns:a16="http://schemas.microsoft.com/office/drawing/2014/main" id="{9F0ECB28-7B4B-204E-BD3C-D045DF8B57D4}"/>
                  </a:ext>
                </a:extLst>
              </p:cNvPr>
              <p:cNvSpPr/>
              <p:nvPr/>
            </p:nvSpPr>
            <p:spPr>
              <a:xfrm rot="16200000">
                <a:off x="8255830" y="2873515"/>
                <a:ext cx="3984485" cy="3984485"/>
              </a:xfrm>
              <a:custGeom>
                <a:avLst/>
                <a:gdLst>
                  <a:gd name="connsiteX0" fmla="*/ 0 w 3984486"/>
                  <a:gd name="connsiteY0" fmla="*/ 0 h 3984486"/>
                  <a:gd name="connsiteX1" fmla="*/ 0 w 3984486"/>
                  <a:gd name="connsiteY1" fmla="*/ 3984487 h 3984486"/>
                  <a:gd name="connsiteX2" fmla="*/ 3984487 w 3984486"/>
                  <a:gd name="connsiteY2" fmla="*/ 3984487 h 3984486"/>
                  <a:gd name="connsiteX3" fmla="*/ 0 w 3984486"/>
                  <a:gd name="connsiteY3" fmla="*/ 0 h 3984486"/>
                </a:gdLst>
                <a:ahLst/>
                <a:cxnLst>
                  <a:cxn ang="0">
                    <a:pos x="connsiteX0" y="connsiteY0"/>
                  </a:cxn>
                  <a:cxn ang="0">
                    <a:pos x="connsiteX1" y="connsiteY1"/>
                  </a:cxn>
                  <a:cxn ang="0">
                    <a:pos x="connsiteX2" y="connsiteY2"/>
                  </a:cxn>
                  <a:cxn ang="0">
                    <a:pos x="connsiteX3" y="connsiteY3"/>
                  </a:cxn>
                </a:cxnLst>
                <a:rect l="l" t="t" r="r" b="b"/>
                <a:pathLst>
                  <a:path w="3984486" h="3984486">
                    <a:moveTo>
                      <a:pt x="0" y="0"/>
                    </a:moveTo>
                    <a:lnTo>
                      <a:pt x="0" y="3984487"/>
                    </a:lnTo>
                    <a:lnTo>
                      <a:pt x="3984487" y="3984487"/>
                    </a:lnTo>
                    <a:cubicBezTo>
                      <a:pt x="3984487" y="1783888"/>
                      <a:pt x="2200599" y="0"/>
                      <a:pt x="0" y="0"/>
                    </a:cubicBezTo>
                  </a:path>
                </a:pathLst>
              </a:custGeom>
              <a:solidFill>
                <a:srgbClr val="428FEC"/>
              </a:solidFill>
              <a:ln w="5530" cap="flat">
                <a:noFill/>
                <a:prstDash val="solid"/>
                <a:miter/>
              </a:ln>
            </p:spPr>
            <p:txBody>
              <a:bodyPr rtlCol="0" anchor="ctr"/>
              <a:lstStyle/>
              <a:p>
                <a:endParaRPr lang="en-US" sz="1350"/>
              </a:p>
            </p:txBody>
          </p:sp>
          <p:sp>
            <p:nvSpPr>
              <p:cNvPr id="15" name="Freeform 14">
                <a:extLst>
                  <a:ext uri="{FF2B5EF4-FFF2-40B4-BE49-F238E27FC236}">
                    <a16:creationId xmlns:a16="http://schemas.microsoft.com/office/drawing/2014/main" id="{C728A487-2B2D-3843-AA33-77010D9EE84E}"/>
                  </a:ext>
                </a:extLst>
              </p:cNvPr>
              <p:cNvSpPr/>
              <p:nvPr/>
            </p:nvSpPr>
            <p:spPr>
              <a:xfrm rot="16200000">
                <a:off x="10248075" y="4865757"/>
                <a:ext cx="1992243" cy="1992243"/>
              </a:xfrm>
              <a:custGeom>
                <a:avLst/>
                <a:gdLst>
                  <a:gd name="connsiteX0" fmla="*/ 0 w 1992243"/>
                  <a:gd name="connsiteY0" fmla="*/ 0 h 1992243"/>
                  <a:gd name="connsiteX1" fmla="*/ 0 w 1992243"/>
                  <a:gd name="connsiteY1" fmla="*/ 1992243 h 1992243"/>
                  <a:gd name="connsiteX2" fmla="*/ 1992243 w 1992243"/>
                  <a:gd name="connsiteY2" fmla="*/ 1992243 h 1992243"/>
                  <a:gd name="connsiteX3" fmla="*/ 0 w 1992243"/>
                  <a:gd name="connsiteY3" fmla="*/ 0 h 1992243"/>
                </a:gdLst>
                <a:ahLst/>
                <a:cxnLst>
                  <a:cxn ang="0">
                    <a:pos x="connsiteX0" y="connsiteY0"/>
                  </a:cxn>
                  <a:cxn ang="0">
                    <a:pos x="connsiteX1" y="connsiteY1"/>
                  </a:cxn>
                  <a:cxn ang="0">
                    <a:pos x="connsiteX2" y="connsiteY2"/>
                  </a:cxn>
                  <a:cxn ang="0">
                    <a:pos x="connsiteX3" y="connsiteY3"/>
                  </a:cxn>
                </a:cxnLst>
                <a:rect l="l" t="t" r="r" b="b"/>
                <a:pathLst>
                  <a:path w="1992243" h="1992243">
                    <a:moveTo>
                      <a:pt x="0" y="0"/>
                    </a:moveTo>
                    <a:lnTo>
                      <a:pt x="0" y="1992243"/>
                    </a:lnTo>
                    <a:lnTo>
                      <a:pt x="1992243" y="1992243"/>
                    </a:lnTo>
                    <a:cubicBezTo>
                      <a:pt x="1992243" y="891972"/>
                      <a:pt x="1100272" y="0"/>
                      <a:pt x="0" y="0"/>
                    </a:cubicBezTo>
                  </a:path>
                </a:pathLst>
              </a:custGeom>
              <a:solidFill>
                <a:srgbClr val="69B4F6"/>
              </a:solidFill>
              <a:ln w="5530" cap="flat">
                <a:noFill/>
                <a:prstDash val="solid"/>
                <a:miter/>
              </a:ln>
            </p:spPr>
            <p:txBody>
              <a:bodyPr rtlCol="0" anchor="ctr"/>
              <a:lstStyle/>
              <a:p>
                <a:endParaRPr lang="en-US" sz="1350"/>
              </a:p>
            </p:txBody>
          </p:sp>
        </p:grpSp>
      </p:grpSp>
      <p:sp>
        <p:nvSpPr>
          <p:cNvPr id="12" name="Text Placeholder 15">
            <a:extLst>
              <a:ext uri="{FF2B5EF4-FFF2-40B4-BE49-F238E27FC236}">
                <a16:creationId xmlns:a16="http://schemas.microsoft.com/office/drawing/2014/main" id="{8C34D369-B324-1B44-963A-84A57923447B}"/>
              </a:ext>
            </a:extLst>
          </p:cNvPr>
          <p:cNvSpPr>
            <a:spLocks noGrp="1"/>
          </p:cNvSpPr>
          <p:nvPr>
            <p:ph type="body" sz="quarter" idx="19" hasCustomPrompt="1"/>
          </p:nvPr>
        </p:nvSpPr>
        <p:spPr>
          <a:xfrm>
            <a:off x="348853" y="5156616"/>
            <a:ext cx="4519613" cy="640229"/>
          </a:xfrm>
        </p:spPr>
        <p:txBody>
          <a:bodyPr tIns="0" bIns="0" anchor="ctr" anchorCtr="0"/>
          <a:lstStyle>
            <a:lvl1pPr>
              <a:spcAft>
                <a:spcPts val="0"/>
              </a:spcAft>
              <a:buFontTx/>
              <a:buNone/>
              <a:defRPr sz="1200" b="0" i="0" cap="none" baseline="0">
                <a:solidFill>
                  <a:srgbClr val="0047C7"/>
                </a:solidFill>
                <a:latin typeface="+mn-lt"/>
                <a:ea typeface="Roboto" panose="02000000000000000000" pitchFamily="2" charset="0"/>
                <a:cs typeface="Verdana" panose="020B0604030504040204" pitchFamily="34" charset="0"/>
              </a:defRPr>
            </a:lvl1pPr>
            <a:lvl2pPr>
              <a:spcAft>
                <a:spcPts val="0"/>
              </a:spcAft>
              <a:buFontTx/>
              <a:buNone/>
              <a:defRPr sz="1200" b="0" i="0" cap="none" baseline="0">
                <a:solidFill>
                  <a:srgbClr val="0047C7"/>
                </a:solidFill>
                <a:latin typeface="+mn-lt"/>
                <a:ea typeface="Roboto" panose="02000000000000000000" pitchFamily="2" charset="0"/>
                <a:cs typeface="Verdana" panose="020B0604030504040204" pitchFamily="34" charset="0"/>
              </a:defRPr>
            </a:lvl2pPr>
            <a:lvl3pPr marL="0" indent="0">
              <a:spcAft>
                <a:spcPts val="0"/>
              </a:spcAft>
              <a:buFontTx/>
              <a:buNone/>
              <a:defRPr sz="1200" b="0" i="0" cap="none" baseline="0">
                <a:solidFill>
                  <a:srgbClr val="0047C7"/>
                </a:solidFill>
                <a:latin typeface="+mn-lt"/>
                <a:ea typeface="Roboto" panose="02000000000000000000" pitchFamily="2" charset="0"/>
                <a:cs typeface="Verdana" panose="020B0604030504040204" pitchFamily="34" charset="0"/>
              </a:defRPr>
            </a:lvl3pPr>
            <a:lvl4pPr marL="0" indent="0">
              <a:spcAft>
                <a:spcPts val="0"/>
              </a:spcAft>
              <a:buFontTx/>
              <a:buNone/>
              <a:defRPr sz="1200" b="0" i="0" cap="none" baseline="0">
                <a:solidFill>
                  <a:srgbClr val="0047C7"/>
                </a:solidFill>
                <a:latin typeface="+mn-lt"/>
                <a:ea typeface="Roboto" panose="02000000000000000000" pitchFamily="2" charset="0"/>
                <a:cs typeface="Verdana" panose="020B0604030504040204" pitchFamily="34" charset="0"/>
              </a:defRPr>
            </a:lvl4pPr>
            <a:lvl5pPr marL="0" indent="0">
              <a:spcAft>
                <a:spcPts val="0"/>
              </a:spcAft>
              <a:buFontTx/>
              <a:buNone/>
              <a:defRPr sz="1200" b="0" i="0" cap="none" baseline="0">
                <a:solidFill>
                  <a:srgbClr val="0047C7"/>
                </a:solidFill>
                <a:latin typeface="+mn-lt"/>
                <a:ea typeface="Roboto" panose="02000000000000000000" pitchFamily="2" charset="0"/>
                <a:cs typeface="Verdana" panose="020B0604030504040204" pitchFamily="34" charset="0"/>
              </a:defRPr>
            </a:lvl5pPr>
            <a:lvl6pPr marL="0" indent="0">
              <a:spcAft>
                <a:spcPts val="0"/>
              </a:spcAft>
              <a:buFontTx/>
              <a:buNone/>
              <a:defRPr sz="1200" b="0" i="0" cap="none" baseline="0">
                <a:solidFill>
                  <a:srgbClr val="0047C7"/>
                </a:solidFill>
                <a:latin typeface="+mn-lt"/>
                <a:ea typeface="Roboto" panose="02000000000000000000" pitchFamily="2" charset="0"/>
                <a:cs typeface="Verdana" panose="020B0604030504040204" pitchFamily="34" charset="0"/>
              </a:defRPr>
            </a:lvl6pPr>
            <a:lvl7pPr marL="0" indent="0">
              <a:spcAft>
                <a:spcPts val="0"/>
              </a:spcAft>
              <a:buFontTx/>
              <a:buNone/>
              <a:defRPr sz="1200" b="0" i="0" cap="none" baseline="0">
                <a:solidFill>
                  <a:srgbClr val="0047C7"/>
                </a:solidFill>
                <a:latin typeface="+mn-lt"/>
                <a:ea typeface="Roboto" panose="02000000000000000000" pitchFamily="2" charset="0"/>
                <a:cs typeface="Verdana" panose="020B0604030504040204" pitchFamily="34" charset="0"/>
              </a:defRPr>
            </a:lvl7pPr>
            <a:lvl8pPr marL="0" indent="0">
              <a:spcAft>
                <a:spcPts val="0"/>
              </a:spcAft>
              <a:buFontTx/>
              <a:buNone/>
              <a:defRPr sz="1200" b="0" i="0" cap="none" baseline="0">
                <a:solidFill>
                  <a:srgbClr val="0047C7"/>
                </a:solidFill>
                <a:latin typeface="+mn-lt"/>
                <a:ea typeface="Roboto" panose="02000000000000000000" pitchFamily="2" charset="0"/>
                <a:cs typeface="Verdana" panose="020B0604030504040204" pitchFamily="34" charset="0"/>
              </a:defRPr>
            </a:lvl8pPr>
            <a:lvl9pPr marL="0" indent="0">
              <a:spcAft>
                <a:spcPts val="0"/>
              </a:spcAft>
              <a:buFontTx/>
              <a:buNone/>
              <a:defRPr sz="1200" b="0" i="0" cap="none" baseline="0">
                <a:solidFill>
                  <a:srgbClr val="0047C7"/>
                </a:solidFill>
                <a:latin typeface="+mn-lt"/>
                <a:ea typeface="Roboto" panose="02000000000000000000" pitchFamily="2" charset="0"/>
                <a:cs typeface="Verdana" panose="020B0604030504040204" pitchFamily="34" charset="0"/>
              </a:defRPr>
            </a:lvl9pPr>
          </a:lstStyle>
          <a:p>
            <a:pPr lvl="0"/>
            <a:r>
              <a:rPr lang="en-US"/>
              <a:t>Subhead</a:t>
            </a:r>
          </a:p>
        </p:txBody>
      </p:sp>
      <p:sp>
        <p:nvSpPr>
          <p:cNvPr id="13" name="Date Placeholder 6">
            <a:extLst>
              <a:ext uri="{FF2B5EF4-FFF2-40B4-BE49-F238E27FC236}">
                <a16:creationId xmlns:a16="http://schemas.microsoft.com/office/drawing/2014/main" id="{03F3041D-0132-AF45-9882-66CA3ABBE144}"/>
              </a:ext>
            </a:extLst>
          </p:cNvPr>
          <p:cNvSpPr>
            <a:spLocks noGrp="1"/>
          </p:cNvSpPr>
          <p:nvPr>
            <p:ph type="dt" sz="half" idx="21"/>
          </p:nvPr>
        </p:nvSpPr>
        <p:spPr>
          <a:xfrm>
            <a:off x="915356" y="5940425"/>
            <a:ext cx="3953108" cy="455612"/>
          </a:xfrm>
          <a:prstGeom prst="rect">
            <a:avLst/>
          </a:prstGeom>
        </p:spPr>
        <p:txBody>
          <a:bodyPr lIns="0" tIns="0" rIns="0" bIns="0" anchor="ctr" anchorCtr="0"/>
          <a:lstStyle>
            <a:lvl1pPr>
              <a:defRPr sz="750">
                <a:solidFill>
                  <a:schemeClr val="tx2"/>
                </a:solidFill>
              </a:defRPr>
            </a:lvl1pPr>
            <a:lvl2pPr>
              <a:defRPr sz="750">
                <a:solidFill>
                  <a:schemeClr val="tx2"/>
                </a:solidFill>
              </a:defRPr>
            </a:lvl2pPr>
            <a:lvl3pPr>
              <a:defRPr sz="750">
                <a:solidFill>
                  <a:schemeClr val="tx2"/>
                </a:solidFill>
              </a:defRPr>
            </a:lvl3pPr>
            <a:lvl4pPr>
              <a:defRPr sz="750">
                <a:solidFill>
                  <a:schemeClr val="tx2"/>
                </a:solidFill>
              </a:defRPr>
            </a:lvl4pPr>
            <a:lvl5pPr>
              <a:defRPr sz="750">
                <a:solidFill>
                  <a:schemeClr val="tx2"/>
                </a:solidFill>
              </a:defRPr>
            </a:lvl5pPr>
            <a:lvl6pPr>
              <a:defRPr sz="750">
                <a:solidFill>
                  <a:schemeClr val="tx2"/>
                </a:solidFill>
              </a:defRPr>
            </a:lvl6pPr>
            <a:lvl7pPr>
              <a:defRPr sz="750">
                <a:solidFill>
                  <a:schemeClr val="tx2"/>
                </a:solidFill>
              </a:defRPr>
            </a:lvl7pPr>
            <a:lvl8pPr>
              <a:defRPr sz="750">
                <a:solidFill>
                  <a:schemeClr val="tx2"/>
                </a:solidFill>
              </a:defRPr>
            </a:lvl8pPr>
            <a:lvl9pPr marL="0">
              <a:defRPr sz="750">
                <a:solidFill>
                  <a:schemeClr val="tx2"/>
                </a:solidFill>
              </a:defRPr>
            </a:lvl9pPr>
          </a:lstStyle>
          <a:p>
            <a:pPr indent="-2400300"/>
            <a:endParaRPr lang="en-US"/>
          </a:p>
        </p:txBody>
      </p:sp>
      <p:sp>
        <p:nvSpPr>
          <p:cNvPr id="4" name="Picture 16">
            <a:extLst>
              <a:ext uri="{FF2B5EF4-FFF2-40B4-BE49-F238E27FC236}">
                <a16:creationId xmlns:a16="http://schemas.microsoft.com/office/drawing/2014/main" id="{497A3B8B-4DC8-5148-BAAF-CF6C37E71E26}"/>
              </a:ext>
            </a:extLst>
          </p:cNvPr>
          <p:cNvSpPr/>
          <p:nvPr/>
        </p:nvSpPr>
        <p:spPr>
          <a:xfrm>
            <a:off x="348853" y="5940425"/>
            <a:ext cx="341708" cy="455612"/>
          </a:xfrm>
          <a:custGeom>
            <a:avLst/>
            <a:gdLst>
              <a:gd name="connsiteX0" fmla="*/ 227806 w 455611"/>
              <a:gd name="connsiteY0" fmla="*/ 0 h 455612"/>
              <a:gd name="connsiteX1" fmla="*/ 0 w 455611"/>
              <a:gd name="connsiteY1" fmla="*/ 227806 h 455612"/>
              <a:gd name="connsiteX2" fmla="*/ 227806 w 455611"/>
              <a:gd name="connsiteY2" fmla="*/ 455612 h 455612"/>
              <a:gd name="connsiteX3" fmla="*/ 455612 w 455611"/>
              <a:gd name="connsiteY3" fmla="*/ 227806 h 455612"/>
              <a:gd name="connsiteX4" fmla="*/ 227806 w 455611"/>
              <a:gd name="connsiteY4" fmla="*/ 0 h 455612"/>
              <a:gd name="connsiteX5" fmla="*/ 175980 w 455611"/>
              <a:gd name="connsiteY5" fmla="*/ 325193 h 455612"/>
              <a:gd name="connsiteX6" fmla="*/ 175980 w 455611"/>
              <a:gd name="connsiteY6" fmla="*/ 229261 h 455612"/>
              <a:gd name="connsiteX7" fmla="*/ 217745 w 455611"/>
              <a:gd name="connsiteY7" fmla="*/ 280201 h 455612"/>
              <a:gd name="connsiteX8" fmla="*/ 236728 w 455611"/>
              <a:gd name="connsiteY8" fmla="*/ 280201 h 455612"/>
              <a:gd name="connsiteX9" fmla="*/ 280138 w 455611"/>
              <a:gd name="connsiteY9" fmla="*/ 229578 h 455612"/>
              <a:gd name="connsiteX10" fmla="*/ 280138 w 455611"/>
              <a:gd name="connsiteY10" fmla="*/ 325193 h 455612"/>
              <a:gd name="connsiteX11" fmla="*/ 323105 w 455611"/>
              <a:gd name="connsiteY11" fmla="*/ 325193 h 455612"/>
              <a:gd name="connsiteX12" fmla="*/ 323105 w 455611"/>
              <a:gd name="connsiteY12" fmla="*/ 381006 h 455612"/>
              <a:gd name="connsiteX13" fmla="*/ 132191 w 455611"/>
              <a:gd name="connsiteY13" fmla="*/ 381006 h 455612"/>
              <a:gd name="connsiteX14" fmla="*/ 132191 w 455611"/>
              <a:gd name="connsiteY14" fmla="*/ 325193 h 455612"/>
              <a:gd name="connsiteX15" fmla="*/ 378474 w 455611"/>
              <a:gd name="connsiteY15" fmla="*/ 211290 h 455612"/>
              <a:gd name="connsiteX16" fmla="*/ 323421 w 455611"/>
              <a:gd name="connsiteY16" fmla="*/ 211290 h 455612"/>
              <a:gd name="connsiteX17" fmla="*/ 323421 w 455611"/>
              <a:gd name="connsiteY17" fmla="*/ 167437 h 455612"/>
              <a:gd name="connsiteX18" fmla="*/ 280391 w 455611"/>
              <a:gd name="connsiteY18" fmla="*/ 167437 h 455612"/>
              <a:gd name="connsiteX19" fmla="*/ 227173 w 455611"/>
              <a:gd name="connsiteY19" fmla="*/ 229641 h 455612"/>
              <a:gd name="connsiteX20" fmla="*/ 176550 w 455611"/>
              <a:gd name="connsiteY20" fmla="*/ 167437 h 455612"/>
              <a:gd name="connsiteX21" fmla="*/ 132064 w 455611"/>
              <a:gd name="connsiteY21" fmla="*/ 167437 h 455612"/>
              <a:gd name="connsiteX22" fmla="*/ 132064 w 455611"/>
              <a:gd name="connsiteY22" fmla="*/ 211353 h 455612"/>
              <a:gd name="connsiteX23" fmla="*/ 77391 w 455611"/>
              <a:gd name="connsiteY23" fmla="*/ 211353 h 455612"/>
              <a:gd name="connsiteX24" fmla="*/ 77391 w 455611"/>
              <a:gd name="connsiteY24" fmla="*/ 105993 h 455612"/>
              <a:gd name="connsiteX25" fmla="*/ 378221 w 455611"/>
              <a:gd name="connsiteY25" fmla="*/ 105993 h 455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55611" h="455612">
                <a:moveTo>
                  <a:pt x="227806" y="0"/>
                </a:moveTo>
                <a:cubicBezTo>
                  <a:pt x="101992" y="0"/>
                  <a:pt x="0" y="101992"/>
                  <a:pt x="0" y="227806"/>
                </a:cubicBezTo>
                <a:cubicBezTo>
                  <a:pt x="0" y="353620"/>
                  <a:pt x="101992" y="455612"/>
                  <a:pt x="227806" y="455612"/>
                </a:cubicBezTo>
                <a:cubicBezTo>
                  <a:pt x="353620" y="455612"/>
                  <a:pt x="455612" y="353620"/>
                  <a:pt x="455612" y="227806"/>
                </a:cubicBezTo>
                <a:cubicBezTo>
                  <a:pt x="455612" y="101992"/>
                  <a:pt x="353620" y="0"/>
                  <a:pt x="227806" y="0"/>
                </a:cubicBezTo>
                <a:close/>
                <a:moveTo>
                  <a:pt x="175980" y="325193"/>
                </a:moveTo>
                <a:lnTo>
                  <a:pt x="175980" y="229261"/>
                </a:lnTo>
                <a:lnTo>
                  <a:pt x="217745" y="280201"/>
                </a:lnTo>
                <a:lnTo>
                  <a:pt x="236728" y="280201"/>
                </a:lnTo>
                <a:lnTo>
                  <a:pt x="280138" y="229578"/>
                </a:lnTo>
                <a:lnTo>
                  <a:pt x="280138" y="325193"/>
                </a:lnTo>
                <a:lnTo>
                  <a:pt x="323105" y="325193"/>
                </a:lnTo>
                <a:lnTo>
                  <a:pt x="323105" y="381006"/>
                </a:lnTo>
                <a:lnTo>
                  <a:pt x="132191" y="381006"/>
                </a:lnTo>
                <a:lnTo>
                  <a:pt x="132191" y="325193"/>
                </a:lnTo>
                <a:close/>
                <a:moveTo>
                  <a:pt x="378474" y="211290"/>
                </a:moveTo>
                <a:lnTo>
                  <a:pt x="323421" y="211290"/>
                </a:lnTo>
                <a:lnTo>
                  <a:pt x="323421" y="167437"/>
                </a:lnTo>
                <a:lnTo>
                  <a:pt x="280391" y="167437"/>
                </a:lnTo>
                <a:lnTo>
                  <a:pt x="227173" y="229641"/>
                </a:lnTo>
                <a:lnTo>
                  <a:pt x="176550" y="167437"/>
                </a:lnTo>
                <a:lnTo>
                  <a:pt x="132064" y="167437"/>
                </a:lnTo>
                <a:lnTo>
                  <a:pt x="132064" y="211353"/>
                </a:lnTo>
                <a:lnTo>
                  <a:pt x="77391" y="211353"/>
                </a:lnTo>
                <a:lnTo>
                  <a:pt x="77391" y="105993"/>
                </a:lnTo>
                <a:lnTo>
                  <a:pt x="378221" y="105993"/>
                </a:lnTo>
                <a:close/>
              </a:path>
            </a:pathLst>
          </a:custGeom>
          <a:solidFill>
            <a:srgbClr val="428FEC"/>
          </a:solidFill>
          <a:ln w="6218" cap="flat">
            <a:noFill/>
            <a:prstDash val="solid"/>
            <a:miter/>
          </a:ln>
        </p:spPr>
        <p:txBody>
          <a:bodyPr rtlCol="0" anchor="ctr"/>
          <a:lstStyle/>
          <a:p>
            <a:endParaRPr lang="en-US" sz="1350"/>
          </a:p>
        </p:txBody>
      </p:sp>
      <p:sp>
        <p:nvSpPr>
          <p:cNvPr id="5" name="Picture Placeholder 4">
            <a:extLst>
              <a:ext uri="{FF2B5EF4-FFF2-40B4-BE49-F238E27FC236}">
                <a16:creationId xmlns:a16="http://schemas.microsoft.com/office/drawing/2014/main" id="{1817C46F-3655-7A4B-A690-3F3D25D3D87B}"/>
              </a:ext>
            </a:extLst>
          </p:cNvPr>
          <p:cNvSpPr>
            <a:spLocks noGrp="1"/>
          </p:cNvSpPr>
          <p:nvPr>
            <p:ph type="pic" sz="quarter" idx="23"/>
          </p:nvPr>
        </p:nvSpPr>
        <p:spPr>
          <a:xfrm>
            <a:off x="5039916" y="0"/>
            <a:ext cx="4104084" cy="6858000"/>
          </a:xfrm>
          <a:solidFill>
            <a:schemeClr val="bg1">
              <a:lumMod val="75000"/>
            </a:schemeClr>
          </a:solidFill>
        </p:spPr>
        <p:txBody>
          <a:bodyPr tIns="2834640"/>
          <a:lstStyle>
            <a:lvl1pPr algn="ctr">
              <a:defRPr/>
            </a:lvl1pPr>
          </a:lstStyle>
          <a:p>
            <a:r>
              <a:rPr lang="en-US"/>
              <a:t>Click icon to add picture</a:t>
            </a:r>
          </a:p>
        </p:txBody>
      </p:sp>
      <p:sp>
        <p:nvSpPr>
          <p:cNvPr id="9" name="Title 9">
            <a:extLst>
              <a:ext uri="{FF2B5EF4-FFF2-40B4-BE49-F238E27FC236}">
                <a16:creationId xmlns:a16="http://schemas.microsoft.com/office/drawing/2014/main" id="{C1952CF0-B0C6-8842-BCF5-330B6B8D90EC}"/>
              </a:ext>
            </a:extLst>
          </p:cNvPr>
          <p:cNvSpPr>
            <a:spLocks noGrp="1"/>
          </p:cNvSpPr>
          <p:nvPr>
            <p:ph type="title"/>
          </p:nvPr>
        </p:nvSpPr>
        <p:spPr>
          <a:xfrm>
            <a:off x="348854" y="2555420"/>
            <a:ext cx="3382565" cy="1897917"/>
          </a:xfrm>
        </p:spPr>
        <p:txBody>
          <a:bodyPr tIns="0" rIns="0" bIns="0" anchor="b" anchorCtr="0"/>
          <a:lstStyle>
            <a:lvl1pPr>
              <a:lnSpc>
                <a:spcPct val="92000"/>
              </a:lnSpc>
              <a:defRPr sz="3300" b="0">
                <a:solidFill>
                  <a:schemeClr val="bg1"/>
                </a:solidFill>
              </a:defRPr>
            </a:lvl1pPr>
          </a:lstStyle>
          <a:p>
            <a:r>
              <a:rPr lang="en-US"/>
              <a:t>Click to edit Master title style</a:t>
            </a:r>
          </a:p>
        </p:txBody>
      </p:sp>
      <p:pic>
        <p:nvPicPr>
          <p:cNvPr id="38" name="Graphic 37">
            <a:extLst>
              <a:ext uri="{FF2B5EF4-FFF2-40B4-BE49-F238E27FC236}">
                <a16:creationId xmlns:a16="http://schemas.microsoft.com/office/drawing/2014/main" id="{6241B9D0-7664-FB4B-903F-0B689B36656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48853" y="461964"/>
            <a:ext cx="1907953" cy="532257"/>
          </a:xfrm>
          <a:prstGeom prst="rect">
            <a:avLst/>
          </a:prstGeom>
        </p:spPr>
      </p:pic>
    </p:spTree>
    <p:extLst>
      <p:ext uri="{BB962C8B-B14F-4D97-AF65-F5344CB8AC3E}">
        <p14:creationId xmlns:p14="http://schemas.microsoft.com/office/powerpoint/2010/main" val="138142909"/>
      </p:ext>
    </p:extLst>
  </p:cSld>
  <p:clrMapOvr>
    <a:masterClrMapping/>
  </p:clrMapOvr>
  <p:extLst>
    <p:ext uri="{DCECCB84-F9BA-43D5-87BE-67443E8EF086}">
      <p15:sldGuideLst xmlns:p15="http://schemas.microsoft.com/office/powerpoint/2012/main"/>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cover_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Picture 5">
            <a:extLst>
              <a:ext uri="{FF2B5EF4-FFF2-40B4-BE49-F238E27FC236}">
                <a16:creationId xmlns:a16="http://schemas.microsoft.com/office/drawing/2014/main" id="{E2AC9DFC-B123-C64D-B8F7-8506D374D6BF}"/>
              </a:ext>
            </a:extLst>
          </p:cNvPr>
          <p:cNvSpPr/>
          <p:nvPr/>
        </p:nvSpPr>
        <p:spPr>
          <a:xfrm>
            <a:off x="348853" y="5940425"/>
            <a:ext cx="341709" cy="455612"/>
          </a:xfrm>
          <a:custGeom>
            <a:avLst/>
            <a:gdLst>
              <a:gd name="connsiteX0" fmla="*/ 227806 w 455612"/>
              <a:gd name="connsiteY0" fmla="*/ 0 h 455612"/>
              <a:gd name="connsiteX1" fmla="*/ 0 w 455612"/>
              <a:gd name="connsiteY1" fmla="*/ 227806 h 455612"/>
              <a:gd name="connsiteX2" fmla="*/ 227806 w 455612"/>
              <a:gd name="connsiteY2" fmla="*/ 455612 h 455612"/>
              <a:gd name="connsiteX3" fmla="*/ 455612 w 455612"/>
              <a:gd name="connsiteY3" fmla="*/ 227806 h 455612"/>
              <a:gd name="connsiteX4" fmla="*/ 227806 w 455612"/>
              <a:gd name="connsiteY4" fmla="*/ 0 h 455612"/>
              <a:gd name="connsiteX5" fmla="*/ 175917 w 455612"/>
              <a:gd name="connsiteY5" fmla="*/ 325256 h 455612"/>
              <a:gd name="connsiteX6" fmla="*/ 175917 w 455612"/>
              <a:gd name="connsiteY6" fmla="*/ 229072 h 455612"/>
              <a:gd name="connsiteX7" fmla="*/ 217681 w 455612"/>
              <a:gd name="connsiteY7" fmla="*/ 279695 h 455612"/>
              <a:gd name="connsiteX8" fmla="*/ 236665 w 455612"/>
              <a:gd name="connsiteY8" fmla="*/ 279695 h 455612"/>
              <a:gd name="connsiteX9" fmla="*/ 280328 w 455612"/>
              <a:gd name="connsiteY9" fmla="*/ 229072 h 455612"/>
              <a:gd name="connsiteX10" fmla="*/ 280328 w 455612"/>
              <a:gd name="connsiteY10" fmla="*/ 324624 h 455612"/>
              <a:gd name="connsiteX11" fmla="*/ 323358 w 455612"/>
              <a:gd name="connsiteY11" fmla="*/ 324624 h 455612"/>
              <a:gd name="connsiteX12" fmla="*/ 323358 w 455612"/>
              <a:gd name="connsiteY12" fmla="*/ 380309 h 455612"/>
              <a:gd name="connsiteX13" fmla="*/ 132254 w 455612"/>
              <a:gd name="connsiteY13" fmla="*/ 380309 h 455612"/>
              <a:gd name="connsiteX14" fmla="*/ 132254 w 455612"/>
              <a:gd name="connsiteY14" fmla="*/ 324624 h 455612"/>
              <a:gd name="connsiteX15" fmla="*/ 175917 w 455612"/>
              <a:gd name="connsiteY15" fmla="*/ 324624 h 455612"/>
              <a:gd name="connsiteX16" fmla="*/ 378411 w 455612"/>
              <a:gd name="connsiteY16" fmla="*/ 211353 h 455612"/>
              <a:gd name="connsiteX17" fmla="*/ 323358 w 455612"/>
              <a:gd name="connsiteY17" fmla="*/ 211353 h 455612"/>
              <a:gd name="connsiteX18" fmla="*/ 323358 w 455612"/>
              <a:gd name="connsiteY18" fmla="*/ 167691 h 455612"/>
              <a:gd name="connsiteX19" fmla="*/ 280328 w 455612"/>
              <a:gd name="connsiteY19" fmla="*/ 167691 h 455612"/>
              <a:gd name="connsiteX20" fmla="*/ 227173 w 455612"/>
              <a:gd name="connsiteY20" fmla="*/ 229704 h 455612"/>
              <a:gd name="connsiteX21" fmla="*/ 176550 w 455612"/>
              <a:gd name="connsiteY21" fmla="*/ 167691 h 455612"/>
              <a:gd name="connsiteX22" fmla="*/ 132254 w 455612"/>
              <a:gd name="connsiteY22" fmla="*/ 167691 h 455612"/>
              <a:gd name="connsiteX23" fmla="*/ 132254 w 455612"/>
              <a:gd name="connsiteY23" fmla="*/ 211353 h 455612"/>
              <a:gd name="connsiteX24" fmla="*/ 77834 w 455612"/>
              <a:gd name="connsiteY24" fmla="*/ 211353 h 455612"/>
              <a:gd name="connsiteX25" fmla="*/ 77834 w 455612"/>
              <a:gd name="connsiteY25" fmla="*/ 106309 h 455612"/>
              <a:gd name="connsiteX26" fmla="*/ 378411 w 455612"/>
              <a:gd name="connsiteY26" fmla="*/ 106309 h 455612"/>
              <a:gd name="connsiteX27" fmla="*/ 378411 w 455612"/>
              <a:gd name="connsiteY27" fmla="*/ 211353 h 455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55612" h="455612">
                <a:moveTo>
                  <a:pt x="227806" y="0"/>
                </a:moveTo>
                <a:cubicBezTo>
                  <a:pt x="101880" y="0"/>
                  <a:pt x="0" y="101880"/>
                  <a:pt x="0" y="227806"/>
                </a:cubicBezTo>
                <a:cubicBezTo>
                  <a:pt x="0" y="353732"/>
                  <a:pt x="101880" y="455612"/>
                  <a:pt x="227806" y="455612"/>
                </a:cubicBezTo>
                <a:cubicBezTo>
                  <a:pt x="353732" y="455612"/>
                  <a:pt x="455612" y="353732"/>
                  <a:pt x="455612" y="227806"/>
                </a:cubicBezTo>
                <a:cubicBezTo>
                  <a:pt x="455612" y="101880"/>
                  <a:pt x="353732" y="0"/>
                  <a:pt x="227806" y="0"/>
                </a:cubicBezTo>
                <a:close/>
                <a:moveTo>
                  <a:pt x="175917" y="325256"/>
                </a:moveTo>
                <a:lnTo>
                  <a:pt x="175917" y="229072"/>
                </a:lnTo>
                <a:lnTo>
                  <a:pt x="217681" y="279695"/>
                </a:lnTo>
                <a:lnTo>
                  <a:pt x="236665" y="279695"/>
                </a:lnTo>
                <a:lnTo>
                  <a:pt x="280328" y="229072"/>
                </a:lnTo>
                <a:lnTo>
                  <a:pt x="280328" y="324624"/>
                </a:lnTo>
                <a:lnTo>
                  <a:pt x="323358" y="324624"/>
                </a:lnTo>
                <a:lnTo>
                  <a:pt x="323358" y="380309"/>
                </a:lnTo>
                <a:lnTo>
                  <a:pt x="132254" y="380309"/>
                </a:lnTo>
                <a:lnTo>
                  <a:pt x="132254" y="324624"/>
                </a:lnTo>
                <a:lnTo>
                  <a:pt x="175917" y="324624"/>
                </a:lnTo>
                <a:close/>
                <a:moveTo>
                  <a:pt x="378411" y="211353"/>
                </a:moveTo>
                <a:lnTo>
                  <a:pt x="323358" y="211353"/>
                </a:lnTo>
                <a:lnTo>
                  <a:pt x="323358" y="167691"/>
                </a:lnTo>
                <a:lnTo>
                  <a:pt x="280328" y="167691"/>
                </a:lnTo>
                <a:lnTo>
                  <a:pt x="227173" y="229704"/>
                </a:lnTo>
                <a:lnTo>
                  <a:pt x="176550" y="167691"/>
                </a:lnTo>
                <a:lnTo>
                  <a:pt x="132254" y="167691"/>
                </a:lnTo>
                <a:lnTo>
                  <a:pt x="132254" y="211353"/>
                </a:lnTo>
                <a:lnTo>
                  <a:pt x="77834" y="211353"/>
                </a:lnTo>
                <a:lnTo>
                  <a:pt x="77834" y="106309"/>
                </a:lnTo>
                <a:lnTo>
                  <a:pt x="378411" y="106309"/>
                </a:lnTo>
                <a:lnTo>
                  <a:pt x="378411" y="211353"/>
                </a:lnTo>
                <a:close/>
              </a:path>
            </a:pathLst>
          </a:custGeom>
          <a:solidFill>
            <a:srgbClr val="FFFFFF"/>
          </a:solidFill>
          <a:ln w="6218" cap="flat">
            <a:noFill/>
            <a:prstDash val="solid"/>
            <a:miter/>
          </a:ln>
        </p:spPr>
        <p:txBody>
          <a:bodyPr rtlCol="0" anchor="ctr"/>
          <a:lstStyle/>
          <a:p>
            <a:endParaRPr lang="en-US" sz="1350"/>
          </a:p>
        </p:txBody>
      </p:sp>
      <p:sp>
        <p:nvSpPr>
          <p:cNvPr id="5" name="Picture Placeholder 4">
            <a:extLst>
              <a:ext uri="{FF2B5EF4-FFF2-40B4-BE49-F238E27FC236}">
                <a16:creationId xmlns:a16="http://schemas.microsoft.com/office/drawing/2014/main" id="{1817C46F-3655-7A4B-A690-3F3D25D3D87B}"/>
              </a:ext>
            </a:extLst>
          </p:cNvPr>
          <p:cNvSpPr>
            <a:spLocks noGrp="1"/>
          </p:cNvSpPr>
          <p:nvPr>
            <p:ph type="pic" sz="quarter" idx="23"/>
          </p:nvPr>
        </p:nvSpPr>
        <p:spPr>
          <a:xfrm>
            <a:off x="2088357" y="0"/>
            <a:ext cx="7055644" cy="3888314"/>
          </a:xfrm>
          <a:solidFill>
            <a:schemeClr val="bg1">
              <a:lumMod val="75000"/>
            </a:schemeClr>
          </a:solidFill>
        </p:spPr>
        <p:txBody>
          <a:bodyPr tIns="2286000"/>
          <a:lstStyle>
            <a:lvl1pPr algn="ctr">
              <a:defRPr/>
            </a:lvl1pPr>
          </a:lstStyle>
          <a:p>
            <a:r>
              <a:rPr lang="en-US"/>
              <a:t>Click icon to add picture</a:t>
            </a:r>
          </a:p>
        </p:txBody>
      </p:sp>
      <p:sp>
        <p:nvSpPr>
          <p:cNvPr id="8" name="Title 9">
            <a:extLst>
              <a:ext uri="{FF2B5EF4-FFF2-40B4-BE49-F238E27FC236}">
                <a16:creationId xmlns:a16="http://schemas.microsoft.com/office/drawing/2014/main" id="{260A84BF-45C6-474B-9B30-EC7858D44D4B}"/>
              </a:ext>
            </a:extLst>
          </p:cNvPr>
          <p:cNvSpPr>
            <a:spLocks noGrp="1"/>
          </p:cNvSpPr>
          <p:nvPr>
            <p:ph type="title"/>
          </p:nvPr>
        </p:nvSpPr>
        <p:spPr>
          <a:xfrm>
            <a:off x="2433638" y="4328300"/>
            <a:ext cx="6363891" cy="1272195"/>
          </a:xfrm>
        </p:spPr>
        <p:txBody>
          <a:bodyPr tIns="0" rIns="0" bIns="0" anchor="t" anchorCtr="0"/>
          <a:lstStyle>
            <a:lvl1pPr>
              <a:lnSpc>
                <a:spcPct val="92000"/>
              </a:lnSpc>
              <a:defRPr sz="3300" b="0">
                <a:solidFill>
                  <a:schemeClr val="accent1"/>
                </a:solidFill>
              </a:defRPr>
            </a:lvl1pPr>
          </a:lstStyle>
          <a:p>
            <a:r>
              <a:rPr lang="en-US"/>
              <a:t>Click to edit Master title style</a:t>
            </a:r>
          </a:p>
        </p:txBody>
      </p:sp>
      <p:sp>
        <p:nvSpPr>
          <p:cNvPr id="12" name="Text Placeholder 15">
            <a:extLst>
              <a:ext uri="{FF2B5EF4-FFF2-40B4-BE49-F238E27FC236}">
                <a16:creationId xmlns:a16="http://schemas.microsoft.com/office/drawing/2014/main" id="{8C34D369-B324-1B44-963A-84A57923447B}"/>
              </a:ext>
            </a:extLst>
          </p:cNvPr>
          <p:cNvSpPr>
            <a:spLocks noGrp="1"/>
          </p:cNvSpPr>
          <p:nvPr>
            <p:ph type="body" sz="quarter" idx="19" hasCustomPrompt="1"/>
          </p:nvPr>
        </p:nvSpPr>
        <p:spPr>
          <a:xfrm>
            <a:off x="2433638" y="5600494"/>
            <a:ext cx="6363891" cy="592504"/>
          </a:xfrm>
        </p:spPr>
        <p:txBody>
          <a:bodyPr tIns="91440" bIns="0" anchor="t" anchorCtr="0"/>
          <a:lstStyle>
            <a:lvl1pPr>
              <a:spcAft>
                <a:spcPts val="0"/>
              </a:spcAft>
              <a:buFontTx/>
              <a:buNone/>
              <a:defRPr sz="1200" b="0" i="0" cap="none" baseline="0">
                <a:solidFill>
                  <a:schemeClr val="tx1"/>
                </a:solidFill>
                <a:latin typeface="+mn-lt"/>
                <a:ea typeface="Roboto" panose="02000000000000000000" pitchFamily="2" charset="0"/>
                <a:cs typeface="Verdana" panose="020B0604030504040204" pitchFamily="34" charset="0"/>
              </a:defRPr>
            </a:lvl1pPr>
            <a:lvl2pPr>
              <a:spcAft>
                <a:spcPts val="0"/>
              </a:spcAft>
              <a:buFontTx/>
              <a:buNone/>
              <a:defRPr sz="1200" b="0" i="0" cap="none" baseline="0">
                <a:solidFill>
                  <a:schemeClr val="tx1"/>
                </a:solidFill>
                <a:latin typeface="+mn-lt"/>
                <a:ea typeface="Roboto" panose="02000000000000000000" pitchFamily="2" charset="0"/>
                <a:cs typeface="Verdana" panose="020B0604030504040204" pitchFamily="34" charset="0"/>
              </a:defRPr>
            </a:lvl2pPr>
            <a:lvl3pPr marL="0" indent="0">
              <a:spcAft>
                <a:spcPts val="0"/>
              </a:spcAft>
              <a:buFontTx/>
              <a:buNone/>
              <a:defRPr sz="1200" b="0" i="0" cap="none" baseline="0">
                <a:solidFill>
                  <a:schemeClr val="tx1"/>
                </a:solidFill>
                <a:latin typeface="+mn-lt"/>
                <a:ea typeface="Roboto" panose="02000000000000000000" pitchFamily="2" charset="0"/>
                <a:cs typeface="Verdana" panose="020B0604030504040204" pitchFamily="34" charset="0"/>
              </a:defRPr>
            </a:lvl3pPr>
            <a:lvl4pPr marL="0" indent="0">
              <a:spcAft>
                <a:spcPts val="0"/>
              </a:spcAft>
              <a:buFontTx/>
              <a:buNone/>
              <a:defRPr sz="1200" b="0" i="0" cap="none" baseline="0">
                <a:solidFill>
                  <a:schemeClr val="tx1"/>
                </a:solidFill>
                <a:latin typeface="+mn-lt"/>
                <a:ea typeface="Roboto" panose="02000000000000000000" pitchFamily="2" charset="0"/>
                <a:cs typeface="Verdana" panose="020B0604030504040204" pitchFamily="34" charset="0"/>
              </a:defRPr>
            </a:lvl4pPr>
            <a:lvl5pPr marL="0" indent="0">
              <a:spcAft>
                <a:spcPts val="0"/>
              </a:spcAft>
              <a:buFontTx/>
              <a:buNone/>
              <a:defRPr sz="1200" b="0" i="0" cap="none" baseline="0">
                <a:solidFill>
                  <a:schemeClr val="tx1"/>
                </a:solidFill>
                <a:latin typeface="+mn-lt"/>
                <a:ea typeface="Roboto" panose="02000000000000000000" pitchFamily="2" charset="0"/>
                <a:cs typeface="Verdana" panose="020B0604030504040204" pitchFamily="34" charset="0"/>
              </a:defRPr>
            </a:lvl5pPr>
            <a:lvl6pPr marL="0" indent="0">
              <a:spcAft>
                <a:spcPts val="0"/>
              </a:spcAft>
              <a:buFontTx/>
              <a:buNone/>
              <a:defRPr sz="1200" b="0" i="0" cap="none" baseline="0">
                <a:solidFill>
                  <a:schemeClr val="tx1"/>
                </a:solidFill>
                <a:latin typeface="+mn-lt"/>
                <a:ea typeface="Roboto" panose="02000000000000000000" pitchFamily="2" charset="0"/>
                <a:cs typeface="Verdana" panose="020B0604030504040204" pitchFamily="34" charset="0"/>
              </a:defRPr>
            </a:lvl6pPr>
            <a:lvl7pPr marL="0" indent="0">
              <a:spcAft>
                <a:spcPts val="0"/>
              </a:spcAft>
              <a:buFontTx/>
              <a:buNone/>
              <a:defRPr sz="1200" b="0" i="0" cap="none" baseline="0">
                <a:solidFill>
                  <a:schemeClr val="tx1"/>
                </a:solidFill>
                <a:latin typeface="+mn-lt"/>
                <a:ea typeface="Roboto" panose="02000000000000000000" pitchFamily="2" charset="0"/>
                <a:cs typeface="Verdana" panose="020B0604030504040204" pitchFamily="34" charset="0"/>
              </a:defRPr>
            </a:lvl7pPr>
            <a:lvl8pPr marL="0" indent="0">
              <a:spcAft>
                <a:spcPts val="0"/>
              </a:spcAft>
              <a:buFontTx/>
              <a:buNone/>
              <a:defRPr sz="1200" b="0" i="0" cap="none" baseline="0">
                <a:solidFill>
                  <a:schemeClr val="tx1"/>
                </a:solidFill>
                <a:latin typeface="+mn-lt"/>
                <a:ea typeface="Roboto" panose="02000000000000000000" pitchFamily="2" charset="0"/>
                <a:cs typeface="Verdana" panose="020B0604030504040204" pitchFamily="34" charset="0"/>
              </a:defRPr>
            </a:lvl8pPr>
            <a:lvl9pPr marL="0" indent="0">
              <a:spcAft>
                <a:spcPts val="0"/>
              </a:spcAft>
              <a:buFontTx/>
              <a:buNone/>
              <a:defRPr sz="1200" b="0" i="0" cap="none" baseline="0">
                <a:solidFill>
                  <a:schemeClr val="tx1"/>
                </a:solidFill>
                <a:latin typeface="+mn-lt"/>
                <a:ea typeface="Roboto" panose="02000000000000000000" pitchFamily="2" charset="0"/>
                <a:cs typeface="Verdana" panose="020B0604030504040204" pitchFamily="34" charset="0"/>
              </a:defRPr>
            </a:lvl9pPr>
          </a:lstStyle>
          <a:p>
            <a:pPr lvl="8"/>
            <a:r>
              <a:rPr lang="en-US"/>
              <a:t>Subhead</a:t>
            </a:r>
          </a:p>
        </p:txBody>
      </p:sp>
      <p:sp>
        <p:nvSpPr>
          <p:cNvPr id="13" name="Date Placeholder 6">
            <a:extLst>
              <a:ext uri="{FF2B5EF4-FFF2-40B4-BE49-F238E27FC236}">
                <a16:creationId xmlns:a16="http://schemas.microsoft.com/office/drawing/2014/main" id="{03F3041D-0132-AF45-9882-66CA3ABBE144}"/>
              </a:ext>
            </a:extLst>
          </p:cNvPr>
          <p:cNvSpPr>
            <a:spLocks noGrp="1"/>
          </p:cNvSpPr>
          <p:nvPr>
            <p:ph type="dt" sz="half" idx="21"/>
          </p:nvPr>
        </p:nvSpPr>
        <p:spPr>
          <a:xfrm>
            <a:off x="2433636" y="6192999"/>
            <a:ext cx="6363889" cy="329563"/>
          </a:xfrm>
          <a:prstGeom prst="rect">
            <a:avLst/>
          </a:prstGeom>
        </p:spPr>
        <p:txBody>
          <a:bodyPr lIns="0" tIns="91440" rIns="0" bIns="0" anchor="t" anchorCtr="0"/>
          <a:lstStyle>
            <a:lvl1pPr>
              <a:defRPr sz="750">
                <a:solidFill>
                  <a:schemeClr val="tx1"/>
                </a:solidFill>
              </a:defRPr>
            </a:lvl1pPr>
            <a:lvl2pPr>
              <a:defRPr sz="750">
                <a:solidFill>
                  <a:schemeClr val="tx1"/>
                </a:solidFill>
              </a:defRPr>
            </a:lvl2pPr>
            <a:lvl3pPr>
              <a:defRPr sz="750">
                <a:solidFill>
                  <a:schemeClr val="tx1"/>
                </a:solidFill>
              </a:defRPr>
            </a:lvl3pPr>
            <a:lvl4pPr>
              <a:defRPr sz="750">
                <a:solidFill>
                  <a:schemeClr val="tx1"/>
                </a:solidFill>
              </a:defRPr>
            </a:lvl4pPr>
            <a:lvl5pPr>
              <a:defRPr sz="750">
                <a:solidFill>
                  <a:schemeClr val="tx1"/>
                </a:solidFill>
              </a:defRPr>
            </a:lvl5pPr>
            <a:lvl6pPr>
              <a:defRPr sz="750">
                <a:solidFill>
                  <a:schemeClr val="tx1"/>
                </a:solidFill>
              </a:defRPr>
            </a:lvl6pPr>
            <a:lvl7pPr>
              <a:defRPr sz="750">
                <a:solidFill>
                  <a:schemeClr val="tx1"/>
                </a:solidFill>
              </a:defRPr>
            </a:lvl7pPr>
            <a:lvl8pPr>
              <a:defRPr sz="750">
                <a:solidFill>
                  <a:schemeClr val="tx1"/>
                </a:solidFill>
              </a:defRPr>
            </a:lvl8pPr>
            <a:lvl9pPr marL="0">
              <a:defRPr sz="750">
                <a:solidFill>
                  <a:schemeClr val="tx1"/>
                </a:solidFill>
              </a:defRPr>
            </a:lvl9pPr>
          </a:lstStyle>
          <a:p>
            <a:pPr lvl="8" indent="-2400300"/>
            <a:endParaRPr lang="en-US"/>
          </a:p>
        </p:txBody>
      </p:sp>
      <p:sp>
        <p:nvSpPr>
          <p:cNvPr id="2" name="TextBox 1">
            <a:extLst>
              <a:ext uri="{FF2B5EF4-FFF2-40B4-BE49-F238E27FC236}">
                <a16:creationId xmlns:a16="http://schemas.microsoft.com/office/drawing/2014/main" id="{8E657881-20A0-5847-86EB-5574CA37A30C}"/>
              </a:ext>
            </a:extLst>
          </p:cNvPr>
          <p:cNvSpPr txBox="1"/>
          <p:nvPr/>
        </p:nvSpPr>
        <p:spPr>
          <a:xfrm>
            <a:off x="3544214" y="-285293"/>
            <a:ext cx="0" cy="0"/>
          </a:xfrm>
          <a:prstGeom prst="rect">
            <a:avLst/>
          </a:prstGeom>
          <a:noFill/>
        </p:spPr>
        <p:txBody>
          <a:bodyPr wrap="none" lIns="0" tIns="0" rIns="0" bIns="0" rtlCol="0">
            <a:normAutofit fontScale="25000" lnSpcReduction="20000"/>
          </a:bodyPr>
          <a:lstStyle/>
          <a:p>
            <a:pPr marL="0" indent="-2743200" algn="l">
              <a:spcAft>
                <a:spcPts val="450"/>
              </a:spcAft>
            </a:pPr>
            <a:endParaRPr lang="en-US" sz="1350" b="0" i="0" dirty="0">
              <a:solidFill>
                <a:schemeClr val="tx2"/>
              </a:solidFill>
              <a:latin typeface="+mn-lt"/>
              <a:ea typeface="Roboto" panose="02000000000000000000" pitchFamily="2" charset="0"/>
              <a:cs typeface="Times New Roman" panose="02020603050405020304" pitchFamily="18" charset="0"/>
            </a:endParaRPr>
          </a:p>
        </p:txBody>
      </p:sp>
      <p:pic>
        <p:nvPicPr>
          <p:cNvPr id="32" name="Graphic 31">
            <a:extLst>
              <a:ext uri="{FF2B5EF4-FFF2-40B4-BE49-F238E27FC236}">
                <a16:creationId xmlns:a16="http://schemas.microsoft.com/office/drawing/2014/main" id="{1AB49979-18BE-8B4A-9D6A-24F1A92A7841}"/>
              </a:ext>
            </a:extLst>
          </p:cNvPr>
          <p:cNvPicPr>
            <a:picLocks noChangeAspect="1"/>
          </p:cNvPicPr>
          <p:nvPr userDrawn="1"/>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r="24429"/>
          <a:stretch/>
        </p:blipFill>
        <p:spPr>
          <a:xfrm>
            <a:off x="348853" y="461964"/>
            <a:ext cx="1441847" cy="532257"/>
          </a:xfrm>
          <a:prstGeom prst="rect">
            <a:avLst/>
          </a:prstGeom>
        </p:spPr>
      </p:pic>
    </p:spTree>
    <p:extLst>
      <p:ext uri="{BB962C8B-B14F-4D97-AF65-F5344CB8AC3E}">
        <p14:creationId xmlns:p14="http://schemas.microsoft.com/office/powerpoint/2010/main" val="554543538"/>
      </p:ext>
    </p:extLst>
  </p:cSld>
  <p:clrMapOvr>
    <a:masterClrMapping/>
  </p:clrMapOvr>
  <p:extLst>
    <p:ext uri="{DCECCB84-F9BA-43D5-87BE-67443E8EF086}">
      <p15:sldGuideLst xmlns:p15="http://schemas.microsoft.com/office/powerpoint/2012/main"/>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divider_1">
    <p:bg>
      <p:bgPr>
        <a:solidFill>
          <a:srgbClr val="00308C"/>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2BF8607D-94D2-364C-B168-2DE5EE60900A}"/>
              </a:ext>
            </a:extLst>
          </p:cNvPr>
          <p:cNvGrpSpPr/>
          <p:nvPr/>
        </p:nvGrpSpPr>
        <p:grpSpPr>
          <a:xfrm rot="10800000">
            <a:off x="0" y="0"/>
            <a:ext cx="3566160" cy="4754880"/>
            <a:chOff x="6215270" y="881270"/>
            <a:chExt cx="5976730" cy="5976730"/>
          </a:xfrm>
        </p:grpSpPr>
        <p:sp>
          <p:nvSpPr>
            <p:cNvPr id="7" name="Freeform 6">
              <a:extLst>
                <a:ext uri="{FF2B5EF4-FFF2-40B4-BE49-F238E27FC236}">
                  <a16:creationId xmlns:a16="http://schemas.microsoft.com/office/drawing/2014/main" id="{462ADA27-63EB-B04F-A03F-D38564932D39}"/>
                </a:ext>
              </a:extLst>
            </p:cNvPr>
            <p:cNvSpPr/>
            <p:nvPr/>
          </p:nvSpPr>
          <p:spPr>
            <a:xfrm rot="16200000">
              <a:off x="6215270" y="881270"/>
              <a:ext cx="5976730" cy="5976730"/>
            </a:xfrm>
            <a:custGeom>
              <a:avLst/>
              <a:gdLst>
                <a:gd name="connsiteX0" fmla="*/ 0 w 5976730"/>
                <a:gd name="connsiteY0" fmla="*/ 0 h 5976730"/>
                <a:gd name="connsiteX1" fmla="*/ 0 w 5976730"/>
                <a:gd name="connsiteY1" fmla="*/ 5976730 h 5976730"/>
                <a:gd name="connsiteX2" fmla="*/ 5976730 w 5976730"/>
                <a:gd name="connsiteY2" fmla="*/ 5976730 h 5976730"/>
                <a:gd name="connsiteX3" fmla="*/ 0 w 5976730"/>
                <a:gd name="connsiteY3" fmla="*/ 0 h 5976730"/>
              </a:gdLst>
              <a:ahLst/>
              <a:cxnLst>
                <a:cxn ang="0">
                  <a:pos x="connsiteX0" y="connsiteY0"/>
                </a:cxn>
                <a:cxn ang="0">
                  <a:pos x="connsiteX1" y="connsiteY1"/>
                </a:cxn>
                <a:cxn ang="0">
                  <a:pos x="connsiteX2" y="connsiteY2"/>
                </a:cxn>
                <a:cxn ang="0">
                  <a:pos x="connsiteX3" y="connsiteY3"/>
                </a:cxn>
              </a:cxnLst>
              <a:rect l="l" t="t" r="r" b="b"/>
              <a:pathLst>
                <a:path w="5976730" h="5976730">
                  <a:moveTo>
                    <a:pt x="0" y="0"/>
                  </a:moveTo>
                  <a:lnTo>
                    <a:pt x="0" y="5976730"/>
                  </a:lnTo>
                  <a:lnTo>
                    <a:pt x="5976730" y="5976730"/>
                  </a:lnTo>
                  <a:cubicBezTo>
                    <a:pt x="5976730" y="2675860"/>
                    <a:pt x="3300870" y="0"/>
                    <a:pt x="0" y="0"/>
                  </a:cubicBezTo>
                </a:path>
              </a:pathLst>
            </a:custGeom>
            <a:solidFill>
              <a:srgbClr val="0047C7"/>
            </a:solidFill>
            <a:ln w="5530" cap="flat">
              <a:noFill/>
              <a:prstDash val="solid"/>
              <a:miter/>
            </a:ln>
          </p:spPr>
          <p:txBody>
            <a:bodyPr rtlCol="0" anchor="ctr"/>
            <a:lstStyle/>
            <a:p>
              <a:endParaRPr lang="en-US" sz="1350"/>
            </a:p>
          </p:txBody>
        </p:sp>
        <p:sp>
          <p:nvSpPr>
            <p:cNvPr id="8" name="Freeform 7">
              <a:extLst>
                <a:ext uri="{FF2B5EF4-FFF2-40B4-BE49-F238E27FC236}">
                  <a16:creationId xmlns:a16="http://schemas.microsoft.com/office/drawing/2014/main" id="{148F6721-2CCE-9948-9A60-B3523D722534}"/>
                </a:ext>
              </a:extLst>
            </p:cNvPr>
            <p:cNvSpPr/>
            <p:nvPr/>
          </p:nvSpPr>
          <p:spPr>
            <a:xfrm rot="16200000">
              <a:off x="8207513" y="2873514"/>
              <a:ext cx="3984486" cy="3984486"/>
            </a:xfrm>
            <a:custGeom>
              <a:avLst/>
              <a:gdLst>
                <a:gd name="connsiteX0" fmla="*/ 0 w 3984486"/>
                <a:gd name="connsiteY0" fmla="*/ 0 h 3984486"/>
                <a:gd name="connsiteX1" fmla="*/ 0 w 3984486"/>
                <a:gd name="connsiteY1" fmla="*/ 3984487 h 3984486"/>
                <a:gd name="connsiteX2" fmla="*/ 3984487 w 3984486"/>
                <a:gd name="connsiteY2" fmla="*/ 3984487 h 3984486"/>
                <a:gd name="connsiteX3" fmla="*/ 0 w 3984486"/>
                <a:gd name="connsiteY3" fmla="*/ 0 h 3984486"/>
              </a:gdLst>
              <a:ahLst/>
              <a:cxnLst>
                <a:cxn ang="0">
                  <a:pos x="connsiteX0" y="connsiteY0"/>
                </a:cxn>
                <a:cxn ang="0">
                  <a:pos x="connsiteX1" y="connsiteY1"/>
                </a:cxn>
                <a:cxn ang="0">
                  <a:pos x="connsiteX2" y="connsiteY2"/>
                </a:cxn>
                <a:cxn ang="0">
                  <a:pos x="connsiteX3" y="connsiteY3"/>
                </a:cxn>
              </a:cxnLst>
              <a:rect l="l" t="t" r="r" b="b"/>
              <a:pathLst>
                <a:path w="3984486" h="3984486">
                  <a:moveTo>
                    <a:pt x="0" y="0"/>
                  </a:moveTo>
                  <a:lnTo>
                    <a:pt x="0" y="3984487"/>
                  </a:lnTo>
                  <a:lnTo>
                    <a:pt x="3984487" y="3984487"/>
                  </a:lnTo>
                  <a:cubicBezTo>
                    <a:pt x="3984487" y="1783888"/>
                    <a:pt x="2200599" y="0"/>
                    <a:pt x="0" y="0"/>
                  </a:cubicBezTo>
                </a:path>
              </a:pathLst>
            </a:custGeom>
            <a:solidFill>
              <a:srgbClr val="428FEC"/>
            </a:solidFill>
            <a:ln w="5530" cap="flat">
              <a:noFill/>
              <a:prstDash val="solid"/>
              <a:miter/>
            </a:ln>
          </p:spPr>
          <p:txBody>
            <a:bodyPr rtlCol="0" anchor="ctr"/>
            <a:lstStyle/>
            <a:p>
              <a:endParaRPr lang="en-US" sz="1350"/>
            </a:p>
          </p:txBody>
        </p:sp>
        <p:sp>
          <p:nvSpPr>
            <p:cNvPr id="9" name="Freeform 8">
              <a:extLst>
                <a:ext uri="{FF2B5EF4-FFF2-40B4-BE49-F238E27FC236}">
                  <a16:creationId xmlns:a16="http://schemas.microsoft.com/office/drawing/2014/main" id="{A1169FF5-2D64-C445-9C22-0CDD21E659F7}"/>
                </a:ext>
              </a:extLst>
            </p:cNvPr>
            <p:cNvSpPr/>
            <p:nvPr/>
          </p:nvSpPr>
          <p:spPr>
            <a:xfrm rot="16200000">
              <a:off x="10199756" y="4865757"/>
              <a:ext cx="1992243" cy="1992243"/>
            </a:xfrm>
            <a:custGeom>
              <a:avLst/>
              <a:gdLst>
                <a:gd name="connsiteX0" fmla="*/ 0 w 1992243"/>
                <a:gd name="connsiteY0" fmla="*/ 0 h 1992243"/>
                <a:gd name="connsiteX1" fmla="*/ 0 w 1992243"/>
                <a:gd name="connsiteY1" fmla="*/ 1992243 h 1992243"/>
                <a:gd name="connsiteX2" fmla="*/ 1992243 w 1992243"/>
                <a:gd name="connsiteY2" fmla="*/ 1992243 h 1992243"/>
                <a:gd name="connsiteX3" fmla="*/ 0 w 1992243"/>
                <a:gd name="connsiteY3" fmla="*/ 0 h 1992243"/>
              </a:gdLst>
              <a:ahLst/>
              <a:cxnLst>
                <a:cxn ang="0">
                  <a:pos x="connsiteX0" y="connsiteY0"/>
                </a:cxn>
                <a:cxn ang="0">
                  <a:pos x="connsiteX1" y="connsiteY1"/>
                </a:cxn>
                <a:cxn ang="0">
                  <a:pos x="connsiteX2" y="connsiteY2"/>
                </a:cxn>
                <a:cxn ang="0">
                  <a:pos x="connsiteX3" y="connsiteY3"/>
                </a:cxn>
              </a:cxnLst>
              <a:rect l="l" t="t" r="r" b="b"/>
              <a:pathLst>
                <a:path w="1992243" h="1992243">
                  <a:moveTo>
                    <a:pt x="0" y="0"/>
                  </a:moveTo>
                  <a:lnTo>
                    <a:pt x="0" y="1992243"/>
                  </a:lnTo>
                  <a:lnTo>
                    <a:pt x="1992243" y="1992243"/>
                  </a:lnTo>
                  <a:cubicBezTo>
                    <a:pt x="1992243" y="891972"/>
                    <a:pt x="1100272" y="0"/>
                    <a:pt x="0" y="0"/>
                  </a:cubicBezTo>
                </a:path>
              </a:pathLst>
            </a:custGeom>
            <a:solidFill>
              <a:srgbClr val="69B4F6"/>
            </a:solidFill>
            <a:ln w="5530" cap="flat">
              <a:noFill/>
              <a:prstDash val="solid"/>
              <a:miter/>
            </a:ln>
          </p:spPr>
          <p:txBody>
            <a:bodyPr rtlCol="0" anchor="ctr"/>
            <a:lstStyle/>
            <a:p>
              <a:endParaRPr lang="en-US" sz="1350"/>
            </a:p>
          </p:txBody>
        </p:sp>
      </p:grpSp>
      <p:sp>
        <p:nvSpPr>
          <p:cNvPr id="11" name="Title 9">
            <a:extLst>
              <a:ext uri="{FF2B5EF4-FFF2-40B4-BE49-F238E27FC236}">
                <a16:creationId xmlns:a16="http://schemas.microsoft.com/office/drawing/2014/main" id="{A5DD4228-57FC-7540-B45E-248B020CF545}"/>
              </a:ext>
            </a:extLst>
          </p:cNvPr>
          <p:cNvSpPr>
            <a:spLocks noGrp="1"/>
          </p:cNvSpPr>
          <p:nvPr>
            <p:ph type="title" hasCustomPrompt="1"/>
          </p:nvPr>
        </p:nvSpPr>
        <p:spPr>
          <a:xfrm>
            <a:off x="1109662" y="1254126"/>
            <a:ext cx="7687866" cy="5141913"/>
          </a:xfrm>
        </p:spPr>
        <p:txBody>
          <a:bodyPr tIns="1600200" rIns="0" bIns="0" anchor="t" anchorCtr="0"/>
          <a:lstStyle>
            <a:lvl1pPr>
              <a:lnSpc>
                <a:spcPct val="90000"/>
              </a:lnSpc>
              <a:defRPr sz="3300" b="0" i="0">
                <a:solidFill>
                  <a:schemeClr val="bg1"/>
                </a:solidFill>
                <a:latin typeface="Rockwell" panose="02060603020205020403" pitchFamily="18" charset="77"/>
                <a:ea typeface="Roboto" panose="02000000000000000000" pitchFamily="2" charset="0"/>
              </a:defRPr>
            </a:lvl1pPr>
          </a:lstStyle>
          <a:p>
            <a:r>
              <a:rPr lang="en-US"/>
              <a:t>Click to edit </a:t>
            </a:r>
            <a:br>
              <a:rPr lang="en-US"/>
            </a:br>
            <a:r>
              <a:rPr lang="en-US"/>
              <a:t>Master title style</a:t>
            </a:r>
          </a:p>
        </p:txBody>
      </p:sp>
      <p:sp>
        <p:nvSpPr>
          <p:cNvPr id="4" name="Footer Placeholder 3">
            <a:extLst>
              <a:ext uri="{FF2B5EF4-FFF2-40B4-BE49-F238E27FC236}">
                <a16:creationId xmlns:a16="http://schemas.microsoft.com/office/drawing/2014/main" id="{0FFB67F0-0847-1848-930D-EA4EFB3E2860}"/>
              </a:ext>
            </a:extLst>
          </p:cNvPr>
          <p:cNvSpPr>
            <a:spLocks noGrp="1"/>
          </p:cNvSpPr>
          <p:nvPr>
            <p:ph type="ftr" sz="quarter" idx="10"/>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8"/>
            <a:r>
              <a:rPr lang="en-US"/>
              <a:t>Presentation title lorem ipsum dolor sit amet miralet  |  © Tufts Medicine 2022  |  Private and confidential. Not for redistribution.</a:t>
            </a:r>
            <a:endParaRPr lang="en-US" dirty="0"/>
          </a:p>
        </p:txBody>
      </p:sp>
      <p:sp>
        <p:nvSpPr>
          <p:cNvPr id="2" name="Slide Number Placeholder 1">
            <a:extLst>
              <a:ext uri="{FF2B5EF4-FFF2-40B4-BE49-F238E27FC236}">
                <a16:creationId xmlns:a16="http://schemas.microsoft.com/office/drawing/2014/main" id="{816CF6DD-223E-6C48-9AA1-2B63EE7E97D3}"/>
              </a:ext>
            </a:extLst>
          </p:cNvPr>
          <p:cNvSpPr>
            <a:spLocks noGrp="1"/>
          </p:cNvSpPr>
          <p:nvPr>
            <p:ph type="sldNum" sz="quarter" idx="1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sz="750">
                <a:solidFill>
                  <a:schemeClr val="bg1"/>
                </a:solidFill>
              </a:defRPr>
            </a:lvl9pPr>
          </a:lstStyle>
          <a:p>
            <a:pPr lvl="8"/>
            <a:fld id="{63DCA5C9-2E11-4C67-86EB-AE1DE127DC64}" type="slidenum">
              <a:rPr lang="en-US" smtClean="0"/>
              <a:pPr lvl="8"/>
              <a:t>‹#›</a:t>
            </a:fld>
            <a:endParaRPr lang="en-US" dirty="0"/>
          </a:p>
        </p:txBody>
      </p:sp>
      <p:pic>
        <p:nvPicPr>
          <p:cNvPr id="5" name="Picture 4" descr="Logo, icon&#10;&#10;Description automatically generated">
            <a:extLst>
              <a:ext uri="{FF2B5EF4-FFF2-40B4-BE49-F238E27FC236}">
                <a16:creationId xmlns:a16="http://schemas.microsoft.com/office/drawing/2014/main" id="{D52B8B79-DAD5-0A42-A74C-CA46B01AA2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161" y="372269"/>
            <a:ext cx="270272" cy="360363"/>
          </a:xfrm>
          <a:prstGeom prst="rect">
            <a:avLst/>
          </a:prstGeom>
        </p:spPr>
      </p:pic>
    </p:spTree>
    <p:extLst>
      <p:ext uri="{BB962C8B-B14F-4D97-AF65-F5344CB8AC3E}">
        <p14:creationId xmlns:p14="http://schemas.microsoft.com/office/powerpoint/2010/main" val="297633166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divider_2">
    <p:bg>
      <p:bgPr>
        <a:solidFill>
          <a:srgbClr val="490E67"/>
        </a:solid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BE7D7423-9127-DA46-A4A9-4FCEBEB1246A}"/>
              </a:ext>
            </a:extLst>
          </p:cNvPr>
          <p:cNvGrpSpPr/>
          <p:nvPr/>
        </p:nvGrpSpPr>
        <p:grpSpPr>
          <a:xfrm>
            <a:off x="0" y="0"/>
            <a:ext cx="3552444" cy="4736592"/>
            <a:chOff x="0" y="0"/>
            <a:chExt cx="4736592" cy="4736592"/>
          </a:xfrm>
        </p:grpSpPr>
        <p:sp>
          <p:nvSpPr>
            <p:cNvPr id="15" name="Freeform 14">
              <a:extLst>
                <a:ext uri="{FF2B5EF4-FFF2-40B4-BE49-F238E27FC236}">
                  <a16:creationId xmlns:a16="http://schemas.microsoft.com/office/drawing/2014/main" id="{0FD78834-B8CE-EC45-9BDE-7C1056CE429A}"/>
                </a:ext>
              </a:extLst>
            </p:cNvPr>
            <p:cNvSpPr/>
            <p:nvPr/>
          </p:nvSpPr>
          <p:spPr>
            <a:xfrm rot="5400000">
              <a:off x="0" y="0"/>
              <a:ext cx="4736592" cy="4736592"/>
            </a:xfrm>
            <a:custGeom>
              <a:avLst/>
              <a:gdLst>
                <a:gd name="connsiteX0" fmla="*/ 0 w 4736592"/>
                <a:gd name="connsiteY0" fmla="*/ 0 h 4736592"/>
                <a:gd name="connsiteX1" fmla="*/ 0 w 4736592"/>
                <a:gd name="connsiteY1" fmla="*/ 4736592 h 4736592"/>
                <a:gd name="connsiteX2" fmla="*/ 4736592 w 4736592"/>
                <a:gd name="connsiteY2" fmla="*/ 4736592 h 4736592"/>
                <a:gd name="connsiteX3" fmla="*/ 0 w 4736592"/>
                <a:gd name="connsiteY3" fmla="*/ 0 h 4736592"/>
              </a:gdLst>
              <a:ahLst/>
              <a:cxnLst>
                <a:cxn ang="0">
                  <a:pos x="connsiteX0" y="connsiteY0"/>
                </a:cxn>
                <a:cxn ang="0">
                  <a:pos x="connsiteX1" y="connsiteY1"/>
                </a:cxn>
                <a:cxn ang="0">
                  <a:pos x="connsiteX2" y="connsiteY2"/>
                </a:cxn>
                <a:cxn ang="0">
                  <a:pos x="connsiteX3" y="connsiteY3"/>
                </a:cxn>
              </a:cxnLst>
              <a:rect l="l" t="t" r="r" b="b"/>
              <a:pathLst>
                <a:path w="4736592" h="4736592">
                  <a:moveTo>
                    <a:pt x="0" y="0"/>
                  </a:moveTo>
                  <a:lnTo>
                    <a:pt x="0" y="4736592"/>
                  </a:lnTo>
                  <a:lnTo>
                    <a:pt x="4736592" y="4736592"/>
                  </a:lnTo>
                  <a:cubicBezTo>
                    <a:pt x="4736592" y="2120634"/>
                    <a:pt x="2615958" y="0"/>
                    <a:pt x="0" y="0"/>
                  </a:cubicBezTo>
                </a:path>
              </a:pathLst>
            </a:custGeom>
            <a:solidFill>
              <a:srgbClr val="60269E"/>
            </a:solidFill>
            <a:ln w="4383" cap="flat">
              <a:noFill/>
              <a:prstDash val="solid"/>
              <a:miter/>
            </a:ln>
          </p:spPr>
          <p:txBody>
            <a:bodyPr rtlCol="0" anchor="ctr"/>
            <a:lstStyle/>
            <a:p>
              <a:endParaRPr lang="en-US" sz="1350"/>
            </a:p>
          </p:txBody>
        </p:sp>
        <p:sp>
          <p:nvSpPr>
            <p:cNvPr id="16" name="Freeform 15">
              <a:extLst>
                <a:ext uri="{FF2B5EF4-FFF2-40B4-BE49-F238E27FC236}">
                  <a16:creationId xmlns:a16="http://schemas.microsoft.com/office/drawing/2014/main" id="{5702CE9B-6802-4942-80A4-BCAE74988718}"/>
                </a:ext>
              </a:extLst>
            </p:cNvPr>
            <p:cNvSpPr/>
            <p:nvPr/>
          </p:nvSpPr>
          <p:spPr>
            <a:xfrm rot="5400000">
              <a:off x="0" y="0"/>
              <a:ext cx="3157728" cy="3157728"/>
            </a:xfrm>
            <a:custGeom>
              <a:avLst/>
              <a:gdLst>
                <a:gd name="connsiteX0" fmla="*/ 0 w 3157728"/>
                <a:gd name="connsiteY0" fmla="*/ 0 h 3157728"/>
                <a:gd name="connsiteX1" fmla="*/ 0 w 3157728"/>
                <a:gd name="connsiteY1" fmla="*/ 3157728 h 3157728"/>
                <a:gd name="connsiteX2" fmla="*/ 3157728 w 3157728"/>
                <a:gd name="connsiteY2" fmla="*/ 3157728 h 3157728"/>
                <a:gd name="connsiteX3" fmla="*/ 0 w 3157728"/>
                <a:gd name="connsiteY3" fmla="*/ 0 h 3157728"/>
              </a:gdLst>
              <a:ahLst/>
              <a:cxnLst>
                <a:cxn ang="0">
                  <a:pos x="connsiteX0" y="connsiteY0"/>
                </a:cxn>
                <a:cxn ang="0">
                  <a:pos x="connsiteX1" y="connsiteY1"/>
                </a:cxn>
                <a:cxn ang="0">
                  <a:pos x="connsiteX2" y="connsiteY2"/>
                </a:cxn>
                <a:cxn ang="0">
                  <a:pos x="connsiteX3" y="connsiteY3"/>
                </a:cxn>
              </a:cxnLst>
              <a:rect l="l" t="t" r="r" b="b"/>
              <a:pathLst>
                <a:path w="3157728" h="3157728">
                  <a:moveTo>
                    <a:pt x="0" y="0"/>
                  </a:moveTo>
                  <a:lnTo>
                    <a:pt x="0" y="3157728"/>
                  </a:lnTo>
                  <a:lnTo>
                    <a:pt x="3157728" y="3157728"/>
                  </a:lnTo>
                  <a:cubicBezTo>
                    <a:pt x="3157728" y="1413741"/>
                    <a:pt x="1743943" y="0"/>
                    <a:pt x="0" y="0"/>
                  </a:cubicBezTo>
                </a:path>
              </a:pathLst>
            </a:custGeom>
            <a:solidFill>
              <a:srgbClr val="773DBD"/>
            </a:solidFill>
            <a:ln w="4383" cap="flat">
              <a:noFill/>
              <a:prstDash val="solid"/>
              <a:miter/>
            </a:ln>
          </p:spPr>
          <p:txBody>
            <a:bodyPr rtlCol="0" anchor="ctr"/>
            <a:lstStyle/>
            <a:p>
              <a:endParaRPr lang="en-US" sz="1350"/>
            </a:p>
          </p:txBody>
        </p:sp>
        <p:sp>
          <p:nvSpPr>
            <p:cNvPr id="17" name="Freeform 16">
              <a:extLst>
                <a:ext uri="{FF2B5EF4-FFF2-40B4-BE49-F238E27FC236}">
                  <a16:creationId xmlns:a16="http://schemas.microsoft.com/office/drawing/2014/main" id="{BCCFA168-11C8-DE47-8C26-BDBEDD86DC81}"/>
                </a:ext>
              </a:extLst>
            </p:cNvPr>
            <p:cNvSpPr/>
            <p:nvPr/>
          </p:nvSpPr>
          <p:spPr>
            <a:xfrm rot="5400000">
              <a:off x="0" y="0"/>
              <a:ext cx="1578864" cy="1578864"/>
            </a:xfrm>
            <a:custGeom>
              <a:avLst/>
              <a:gdLst>
                <a:gd name="connsiteX0" fmla="*/ 0 w 1578864"/>
                <a:gd name="connsiteY0" fmla="*/ 0 h 1578864"/>
                <a:gd name="connsiteX1" fmla="*/ 0 w 1578864"/>
                <a:gd name="connsiteY1" fmla="*/ 1578864 h 1578864"/>
                <a:gd name="connsiteX2" fmla="*/ 1578864 w 1578864"/>
                <a:gd name="connsiteY2" fmla="*/ 1578864 h 1578864"/>
                <a:gd name="connsiteX3" fmla="*/ 0 w 1578864"/>
                <a:gd name="connsiteY3" fmla="*/ 0 h 1578864"/>
              </a:gdLst>
              <a:ahLst/>
              <a:cxnLst>
                <a:cxn ang="0">
                  <a:pos x="connsiteX0" y="connsiteY0"/>
                </a:cxn>
                <a:cxn ang="0">
                  <a:pos x="connsiteX1" y="connsiteY1"/>
                </a:cxn>
                <a:cxn ang="0">
                  <a:pos x="connsiteX2" y="connsiteY2"/>
                </a:cxn>
                <a:cxn ang="0">
                  <a:pos x="connsiteX3" y="connsiteY3"/>
                </a:cxn>
              </a:cxnLst>
              <a:rect l="l" t="t" r="r" b="b"/>
              <a:pathLst>
                <a:path w="1578864" h="1578864">
                  <a:moveTo>
                    <a:pt x="0" y="0"/>
                  </a:moveTo>
                  <a:lnTo>
                    <a:pt x="0" y="1578864"/>
                  </a:lnTo>
                  <a:lnTo>
                    <a:pt x="1578864" y="1578864"/>
                  </a:lnTo>
                  <a:cubicBezTo>
                    <a:pt x="1578864" y="706849"/>
                    <a:pt x="872015" y="0"/>
                    <a:pt x="0" y="0"/>
                  </a:cubicBezTo>
                </a:path>
              </a:pathLst>
            </a:custGeom>
            <a:solidFill>
              <a:srgbClr val="9164CC"/>
            </a:solidFill>
            <a:ln w="4383" cap="flat">
              <a:noFill/>
              <a:prstDash val="solid"/>
              <a:miter/>
            </a:ln>
          </p:spPr>
          <p:txBody>
            <a:bodyPr rtlCol="0" anchor="ctr"/>
            <a:lstStyle/>
            <a:p>
              <a:endParaRPr lang="en-US" sz="1350"/>
            </a:p>
          </p:txBody>
        </p:sp>
      </p:grpSp>
      <p:sp>
        <p:nvSpPr>
          <p:cNvPr id="4" name="Footer Placeholder 3">
            <a:extLst>
              <a:ext uri="{FF2B5EF4-FFF2-40B4-BE49-F238E27FC236}">
                <a16:creationId xmlns:a16="http://schemas.microsoft.com/office/drawing/2014/main" id="{0FFB67F0-0847-1848-930D-EA4EFB3E2860}"/>
              </a:ext>
            </a:extLst>
          </p:cNvPr>
          <p:cNvSpPr>
            <a:spLocks noGrp="1"/>
          </p:cNvSpPr>
          <p:nvPr>
            <p:ph type="ftr" sz="quarter" idx="10"/>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8"/>
            <a:r>
              <a:rPr lang="en-US"/>
              <a:t>Presentation title lorem ipsum dolor sit amet miralet  |  © Tufts Medicine 2022  |  Private and confidential. Not for redistribution.</a:t>
            </a:r>
            <a:endParaRPr lang="en-US" dirty="0"/>
          </a:p>
        </p:txBody>
      </p:sp>
      <p:sp>
        <p:nvSpPr>
          <p:cNvPr id="2" name="Slide Number Placeholder 1">
            <a:extLst>
              <a:ext uri="{FF2B5EF4-FFF2-40B4-BE49-F238E27FC236}">
                <a16:creationId xmlns:a16="http://schemas.microsoft.com/office/drawing/2014/main" id="{816CF6DD-223E-6C48-9AA1-2B63EE7E97D3}"/>
              </a:ext>
            </a:extLst>
          </p:cNvPr>
          <p:cNvSpPr>
            <a:spLocks noGrp="1"/>
          </p:cNvSpPr>
          <p:nvPr>
            <p:ph type="sldNum" sz="quarter" idx="1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sz="750">
                <a:solidFill>
                  <a:schemeClr val="bg1"/>
                </a:solidFill>
              </a:defRPr>
            </a:lvl9pPr>
          </a:lstStyle>
          <a:p>
            <a:pPr lvl="8"/>
            <a:fld id="{63DCA5C9-2E11-4C67-86EB-AE1DE127DC64}" type="slidenum">
              <a:rPr lang="en-US" smtClean="0"/>
              <a:pPr lvl="8"/>
              <a:t>‹#›</a:t>
            </a:fld>
            <a:endParaRPr lang="en-US" dirty="0"/>
          </a:p>
        </p:txBody>
      </p:sp>
      <p:sp>
        <p:nvSpPr>
          <p:cNvPr id="7" name="Title 9">
            <a:extLst>
              <a:ext uri="{FF2B5EF4-FFF2-40B4-BE49-F238E27FC236}">
                <a16:creationId xmlns:a16="http://schemas.microsoft.com/office/drawing/2014/main" id="{62D82D6F-9CA2-4342-954B-0FC040AC5CAD}"/>
              </a:ext>
            </a:extLst>
          </p:cNvPr>
          <p:cNvSpPr>
            <a:spLocks noGrp="1"/>
          </p:cNvSpPr>
          <p:nvPr>
            <p:ph type="title" hasCustomPrompt="1"/>
          </p:nvPr>
        </p:nvSpPr>
        <p:spPr>
          <a:xfrm>
            <a:off x="1109662" y="1254126"/>
            <a:ext cx="7687866" cy="5141913"/>
          </a:xfrm>
        </p:spPr>
        <p:txBody>
          <a:bodyPr tIns="1600200" rIns="0" bIns="0" anchor="t" anchorCtr="0"/>
          <a:lstStyle>
            <a:lvl1pPr>
              <a:lnSpc>
                <a:spcPct val="90000"/>
              </a:lnSpc>
              <a:defRPr sz="3300" b="0" i="0">
                <a:solidFill>
                  <a:schemeClr val="bg1"/>
                </a:solidFill>
                <a:latin typeface="Rockwell" panose="02060603020205020403" pitchFamily="18" charset="77"/>
                <a:ea typeface="Roboto" panose="02000000000000000000" pitchFamily="2" charset="0"/>
              </a:defRPr>
            </a:lvl1pPr>
          </a:lstStyle>
          <a:p>
            <a:r>
              <a:rPr lang="en-US"/>
              <a:t>Click to edit </a:t>
            </a:r>
            <a:br>
              <a:rPr lang="en-US"/>
            </a:br>
            <a:r>
              <a:rPr lang="en-US"/>
              <a:t>Master title style</a:t>
            </a:r>
          </a:p>
        </p:txBody>
      </p:sp>
      <p:sp>
        <p:nvSpPr>
          <p:cNvPr id="9" name="TextBox 8">
            <a:extLst>
              <a:ext uri="{FF2B5EF4-FFF2-40B4-BE49-F238E27FC236}">
                <a16:creationId xmlns:a16="http://schemas.microsoft.com/office/drawing/2014/main" id="{31DD7048-42CD-CC4B-9426-51171DEBE69F}"/>
              </a:ext>
            </a:extLst>
          </p:cNvPr>
          <p:cNvSpPr txBox="1"/>
          <p:nvPr/>
        </p:nvSpPr>
        <p:spPr>
          <a:xfrm>
            <a:off x="2087218" y="602974"/>
            <a:ext cx="0" cy="0"/>
          </a:xfrm>
          <a:prstGeom prst="rect">
            <a:avLst/>
          </a:prstGeom>
          <a:noFill/>
        </p:spPr>
        <p:txBody>
          <a:bodyPr wrap="none" lIns="0" tIns="0" rIns="0" bIns="0" rtlCol="0">
            <a:normAutofit fontScale="25000" lnSpcReduction="20000"/>
          </a:bodyPr>
          <a:lstStyle/>
          <a:p>
            <a:pPr marL="0" indent="-2743200" algn="l">
              <a:spcAft>
                <a:spcPts val="450"/>
              </a:spcAft>
            </a:pPr>
            <a:endParaRPr lang="en-US" sz="1350" b="0" i="0" dirty="0">
              <a:solidFill>
                <a:schemeClr val="tx2"/>
              </a:solidFill>
              <a:latin typeface="+mn-lt"/>
              <a:ea typeface="Roboto" panose="02000000000000000000" pitchFamily="2" charset="0"/>
              <a:cs typeface="Times New Roman" panose="02020603050405020304" pitchFamily="18" charset="0"/>
            </a:endParaRPr>
          </a:p>
        </p:txBody>
      </p:sp>
      <p:pic>
        <p:nvPicPr>
          <p:cNvPr id="13" name="Picture 12" descr="Logo, icon&#10;&#10;Description automatically generated">
            <a:extLst>
              <a:ext uri="{FF2B5EF4-FFF2-40B4-BE49-F238E27FC236}">
                <a16:creationId xmlns:a16="http://schemas.microsoft.com/office/drawing/2014/main" id="{A90571E2-CEE4-4849-B83D-7A6AAEA9FB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161" y="372269"/>
            <a:ext cx="270272" cy="360363"/>
          </a:xfrm>
          <a:prstGeom prst="rect">
            <a:avLst/>
          </a:prstGeom>
        </p:spPr>
      </p:pic>
    </p:spTree>
    <p:extLst>
      <p:ext uri="{BB962C8B-B14F-4D97-AF65-F5344CB8AC3E}">
        <p14:creationId xmlns:p14="http://schemas.microsoft.com/office/powerpoint/2010/main" val="139197252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divider_3">
    <p:bg>
      <p:bgPr>
        <a:solidFill>
          <a:srgbClr val="009741"/>
        </a:solid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05E3889-5257-4A4E-AB0D-EC8E4635F1AD}"/>
              </a:ext>
            </a:extLst>
          </p:cNvPr>
          <p:cNvGrpSpPr/>
          <p:nvPr/>
        </p:nvGrpSpPr>
        <p:grpSpPr>
          <a:xfrm>
            <a:off x="0" y="0"/>
            <a:ext cx="3552444" cy="4736592"/>
            <a:chOff x="0" y="0"/>
            <a:chExt cx="4736592" cy="4736592"/>
          </a:xfrm>
        </p:grpSpPr>
        <p:sp>
          <p:nvSpPr>
            <p:cNvPr id="12" name="Freeform 11">
              <a:extLst>
                <a:ext uri="{FF2B5EF4-FFF2-40B4-BE49-F238E27FC236}">
                  <a16:creationId xmlns:a16="http://schemas.microsoft.com/office/drawing/2014/main" id="{D21E3236-BB85-6C4E-8BEB-A29400DB90A5}"/>
                </a:ext>
              </a:extLst>
            </p:cNvPr>
            <p:cNvSpPr/>
            <p:nvPr/>
          </p:nvSpPr>
          <p:spPr>
            <a:xfrm rot="5400000">
              <a:off x="0" y="0"/>
              <a:ext cx="4736592" cy="4736592"/>
            </a:xfrm>
            <a:custGeom>
              <a:avLst/>
              <a:gdLst>
                <a:gd name="connsiteX0" fmla="*/ 0 w 4736592"/>
                <a:gd name="connsiteY0" fmla="*/ 0 h 4736592"/>
                <a:gd name="connsiteX1" fmla="*/ 0 w 4736592"/>
                <a:gd name="connsiteY1" fmla="*/ 4736592 h 4736592"/>
                <a:gd name="connsiteX2" fmla="*/ 4736592 w 4736592"/>
                <a:gd name="connsiteY2" fmla="*/ 4736592 h 4736592"/>
                <a:gd name="connsiteX3" fmla="*/ 0 w 4736592"/>
                <a:gd name="connsiteY3" fmla="*/ 0 h 4736592"/>
              </a:gdLst>
              <a:ahLst/>
              <a:cxnLst>
                <a:cxn ang="0">
                  <a:pos x="connsiteX0" y="connsiteY0"/>
                </a:cxn>
                <a:cxn ang="0">
                  <a:pos x="connsiteX1" y="connsiteY1"/>
                </a:cxn>
                <a:cxn ang="0">
                  <a:pos x="connsiteX2" y="connsiteY2"/>
                </a:cxn>
                <a:cxn ang="0">
                  <a:pos x="connsiteX3" y="connsiteY3"/>
                </a:cxn>
              </a:cxnLst>
              <a:rect l="l" t="t" r="r" b="b"/>
              <a:pathLst>
                <a:path w="4736592" h="4736592">
                  <a:moveTo>
                    <a:pt x="0" y="0"/>
                  </a:moveTo>
                  <a:lnTo>
                    <a:pt x="0" y="4736592"/>
                  </a:lnTo>
                  <a:lnTo>
                    <a:pt x="4736592" y="4736592"/>
                  </a:lnTo>
                  <a:cubicBezTo>
                    <a:pt x="4736592" y="2120634"/>
                    <a:pt x="2615958" y="0"/>
                    <a:pt x="0" y="0"/>
                  </a:cubicBezTo>
                </a:path>
              </a:pathLst>
            </a:custGeom>
            <a:solidFill>
              <a:srgbClr val="2AAB47"/>
            </a:solidFill>
            <a:ln w="4383" cap="flat">
              <a:noFill/>
              <a:prstDash val="solid"/>
              <a:miter/>
            </a:ln>
          </p:spPr>
          <p:txBody>
            <a:bodyPr rtlCol="0" anchor="ctr"/>
            <a:lstStyle/>
            <a:p>
              <a:endParaRPr lang="en-US" sz="1350"/>
            </a:p>
          </p:txBody>
        </p:sp>
        <p:sp>
          <p:nvSpPr>
            <p:cNvPr id="13" name="Freeform 12">
              <a:extLst>
                <a:ext uri="{FF2B5EF4-FFF2-40B4-BE49-F238E27FC236}">
                  <a16:creationId xmlns:a16="http://schemas.microsoft.com/office/drawing/2014/main" id="{9337A538-A52E-2043-B261-1FAB1FBAFFB6}"/>
                </a:ext>
              </a:extLst>
            </p:cNvPr>
            <p:cNvSpPr/>
            <p:nvPr/>
          </p:nvSpPr>
          <p:spPr>
            <a:xfrm rot="5400000">
              <a:off x="0" y="0"/>
              <a:ext cx="3157728" cy="3157728"/>
            </a:xfrm>
            <a:custGeom>
              <a:avLst/>
              <a:gdLst>
                <a:gd name="connsiteX0" fmla="*/ 0 w 3157728"/>
                <a:gd name="connsiteY0" fmla="*/ 0 h 3157728"/>
                <a:gd name="connsiteX1" fmla="*/ 0 w 3157728"/>
                <a:gd name="connsiteY1" fmla="*/ 3157728 h 3157728"/>
                <a:gd name="connsiteX2" fmla="*/ 3157728 w 3157728"/>
                <a:gd name="connsiteY2" fmla="*/ 3157728 h 3157728"/>
                <a:gd name="connsiteX3" fmla="*/ 0 w 3157728"/>
                <a:gd name="connsiteY3" fmla="*/ 0 h 3157728"/>
              </a:gdLst>
              <a:ahLst/>
              <a:cxnLst>
                <a:cxn ang="0">
                  <a:pos x="connsiteX0" y="connsiteY0"/>
                </a:cxn>
                <a:cxn ang="0">
                  <a:pos x="connsiteX1" y="connsiteY1"/>
                </a:cxn>
                <a:cxn ang="0">
                  <a:pos x="connsiteX2" y="connsiteY2"/>
                </a:cxn>
                <a:cxn ang="0">
                  <a:pos x="connsiteX3" y="connsiteY3"/>
                </a:cxn>
              </a:cxnLst>
              <a:rect l="l" t="t" r="r" b="b"/>
              <a:pathLst>
                <a:path w="3157728" h="3157728">
                  <a:moveTo>
                    <a:pt x="0" y="0"/>
                  </a:moveTo>
                  <a:lnTo>
                    <a:pt x="0" y="3157728"/>
                  </a:lnTo>
                  <a:lnTo>
                    <a:pt x="3157728" y="3157728"/>
                  </a:lnTo>
                  <a:cubicBezTo>
                    <a:pt x="3157728" y="1413741"/>
                    <a:pt x="1743987" y="0"/>
                    <a:pt x="0" y="0"/>
                  </a:cubicBezTo>
                </a:path>
              </a:pathLst>
            </a:custGeom>
            <a:solidFill>
              <a:srgbClr val="5CBB56"/>
            </a:solidFill>
            <a:ln w="4383" cap="flat">
              <a:noFill/>
              <a:prstDash val="solid"/>
              <a:miter/>
            </a:ln>
          </p:spPr>
          <p:txBody>
            <a:bodyPr rtlCol="0" anchor="ctr"/>
            <a:lstStyle/>
            <a:p>
              <a:endParaRPr lang="en-US" sz="1350"/>
            </a:p>
          </p:txBody>
        </p:sp>
        <p:sp>
          <p:nvSpPr>
            <p:cNvPr id="14" name="Freeform 13">
              <a:extLst>
                <a:ext uri="{FF2B5EF4-FFF2-40B4-BE49-F238E27FC236}">
                  <a16:creationId xmlns:a16="http://schemas.microsoft.com/office/drawing/2014/main" id="{BD806443-205D-B34D-8BAA-4ED80D44DB2D}"/>
                </a:ext>
              </a:extLst>
            </p:cNvPr>
            <p:cNvSpPr/>
            <p:nvPr/>
          </p:nvSpPr>
          <p:spPr>
            <a:xfrm rot="5400000">
              <a:off x="0" y="0"/>
              <a:ext cx="1578864" cy="1578864"/>
            </a:xfrm>
            <a:custGeom>
              <a:avLst/>
              <a:gdLst>
                <a:gd name="connsiteX0" fmla="*/ 0 w 1578864"/>
                <a:gd name="connsiteY0" fmla="*/ 0 h 1578864"/>
                <a:gd name="connsiteX1" fmla="*/ 0 w 1578864"/>
                <a:gd name="connsiteY1" fmla="*/ 1578864 h 1578864"/>
                <a:gd name="connsiteX2" fmla="*/ 1578864 w 1578864"/>
                <a:gd name="connsiteY2" fmla="*/ 1578864 h 1578864"/>
                <a:gd name="connsiteX3" fmla="*/ 0 w 1578864"/>
                <a:gd name="connsiteY3" fmla="*/ 0 h 1578864"/>
              </a:gdLst>
              <a:ahLst/>
              <a:cxnLst>
                <a:cxn ang="0">
                  <a:pos x="connsiteX0" y="connsiteY0"/>
                </a:cxn>
                <a:cxn ang="0">
                  <a:pos x="connsiteX1" y="connsiteY1"/>
                </a:cxn>
                <a:cxn ang="0">
                  <a:pos x="connsiteX2" y="connsiteY2"/>
                </a:cxn>
                <a:cxn ang="0">
                  <a:pos x="connsiteX3" y="connsiteY3"/>
                </a:cxn>
              </a:cxnLst>
              <a:rect l="l" t="t" r="r" b="b"/>
              <a:pathLst>
                <a:path w="1578864" h="1578864">
                  <a:moveTo>
                    <a:pt x="0" y="0"/>
                  </a:moveTo>
                  <a:lnTo>
                    <a:pt x="0" y="1578864"/>
                  </a:lnTo>
                  <a:lnTo>
                    <a:pt x="1578864" y="1578864"/>
                  </a:lnTo>
                  <a:cubicBezTo>
                    <a:pt x="1578864" y="706892"/>
                    <a:pt x="871972" y="0"/>
                    <a:pt x="0" y="0"/>
                  </a:cubicBezTo>
                </a:path>
              </a:pathLst>
            </a:custGeom>
            <a:solidFill>
              <a:srgbClr val="82C676"/>
            </a:solidFill>
            <a:ln w="4383" cap="flat">
              <a:noFill/>
              <a:prstDash val="solid"/>
              <a:miter/>
            </a:ln>
          </p:spPr>
          <p:txBody>
            <a:bodyPr rtlCol="0" anchor="ctr"/>
            <a:lstStyle/>
            <a:p>
              <a:endParaRPr lang="en-US" sz="1350"/>
            </a:p>
          </p:txBody>
        </p:sp>
      </p:grpSp>
      <p:sp>
        <p:nvSpPr>
          <p:cNvPr id="4" name="Footer Placeholder 3">
            <a:extLst>
              <a:ext uri="{FF2B5EF4-FFF2-40B4-BE49-F238E27FC236}">
                <a16:creationId xmlns:a16="http://schemas.microsoft.com/office/drawing/2014/main" id="{0FFB67F0-0847-1848-930D-EA4EFB3E2860}"/>
              </a:ext>
            </a:extLst>
          </p:cNvPr>
          <p:cNvSpPr>
            <a:spLocks noGrp="1"/>
          </p:cNvSpPr>
          <p:nvPr>
            <p:ph type="ftr" sz="quarter" idx="10"/>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8"/>
            <a:r>
              <a:rPr lang="en-US"/>
              <a:t>Presentation title lorem ipsum dolor sit amet miralet  |  © Tufts Medicine 2022  |  Private and confidential. Not for redistribution.</a:t>
            </a:r>
            <a:endParaRPr lang="en-US" dirty="0"/>
          </a:p>
        </p:txBody>
      </p:sp>
      <p:sp>
        <p:nvSpPr>
          <p:cNvPr id="2" name="Slide Number Placeholder 1">
            <a:extLst>
              <a:ext uri="{FF2B5EF4-FFF2-40B4-BE49-F238E27FC236}">
                <a16:creationId xmlns:a16="http://schemas.microsoft.com/office/drawing/2014/main" id="{816CF6DD-223E-6C48-9AA1-2B63EE7E97D3}"/>
              </a:ext>
            </a:extLst>
          </p:cNvPr>
          <p:cNvSpPr>
            <a:spLocks noGrp="1"/>
          </p:cNvSpPr>
          <p:nvPr>
            <p:ph type="sldNum" sz="quarter" idx="1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sz="750">
                <a:solidFill>
                  <a:schemeClr val="bg1"/>
                </a:solidFill>
              </a:defRPr>
            </a:lvl9pPr>
          </a:lstStyle>
          <a:p>
            <a:pPr lvl="8"/>
            <a:fld id="{63DCA5C9-2E11-4C67-86EB-AE1DE127DC64}" type="slidenum">
              <a:rPr lang="en-US" smtClean="0"/>
              <a:pPr lvl="8"/>
              <a:t>‹#›</a:t>
            </a:fld>
            <a:endParaRPr lang="en-US" dirty="0"/>
          </a:p>
        </p:txBody>
      </p:sp>
      <p:sp>
        <p:nvSpPr>
          <p:cNvPr id="7" name="Title 9">
            <a:extLst>
              <a:ext uri="{FF2B5EF4-FFF2-40B4-BE49-F238E27FC236}">
                <a16:creationId xmlns:a16="http://schemas.microsoft.com/office/drawing/2014/main" id="{7C65C8A3-D5EF-9149-845F-CAEDAF0A7695}"/>
              </a:ext>
            </a:extLst>
          </p:cNvPr>
          <p:cNvSpPr>
            <a:spLocks noGrp="1"/>
          </p:cNvSpPr>
          <p:nvPr>
            <p:ph type="title" hasCustomPrompt="1"/>
          </p:nvPr>
        </p:nvSpPr>
        <p:spPr>
          <a:xfrm>
            <a:off x="1109662" y="1254126"/>
            <a:ext cx="7687866" cy="5141913"/>
          </a:xfrm>
        </p:spPr>
        <p:txBody>
          <a:bodyPr tIns="1600200" rIns="0" bIns="0" anchor="t" anchorCtr="0"/>
          <a:lstStyle>
            <a:lvl1pPr>
              <a:lnSpc>
                <a:spcPct val="90000"/>
              </a:lnSpc>
              <a:defRPr sz="3300" b="0" i="0">
                <a:solidFill>
                  <a:schemeClr val="bg1"/>
                </a:solidFill>
                <a:latin typeface="Rockwell" panose="02060603020205020403" pitchFamily="18" charset="77"/>
                <a:ea typeface="Roboto" panose="02000000000000000000" pitchFamily="2" charset="0"/>
              </a:defRPr>
            </a:lvl1pPr>
          </a:lstStyle>
          <a:p>
            <a:r>
              <a:rPr lang="en-US"/>
              <a:t>Click to edit </a:t>
            </a:r>
            <a:br>
              <a:rPr lang="en-US"/>
            </a:br>
            <a:r>
              <a:rPr lang="en-US"/>
              <a:t>Master title style</a:t>
            </a:r>
          </a:p>
        </p:txBody>
      </p:sp>
      <p:sp>
        <p:nvSpPr>
          <p:cNvPr id="6" name="TextBox 5">
            <a:extLst>
              <a:ext uri="{FF2B5EF4-FFF2-40B4-BE49-F238E27FC236}">
                <a16:creationId xmlns:a16="http://schemas.microsoft.com/office/drawing/2014/main" id="{6A41192B-5C23-504C-AFD3-9803C7499A82}"/>
              </a:ext>
            </a:extLst>
          </p:cNvPr>
          <p:cNvSpPr txBox="1"/>
          <p:nvPr/>
        </p:nvSpPr>
        <p:spPr>
          <a:xfrm>
            <a:off x="-824948" y="834887"/>
            <a:ext cx="0" cy="0"/>
          </a:xfrm>
          <a:prstGeom prst="rect">
            <a:avLst/>
          </a:prstGeom>
          <a:noFill/>
        </p:spPr>
        <p:txBody>
          <a:bodyPr wrap="none" lIns="0" tIns="0" rIns="0" bIns="0" rtlCol="0">
            <a:normAutofit fontScale="25000" lnSpcReduction="20000"/>
          </a:bodyPr>
          <a:lstStyle/>
          <a:p>
            <a:pPr marL="0" indent="-2743200" algn="l">
              <a:spcAft>
                <a:spcPts val="450"/>
              </a:spcAft>
            </a:pPr>
            <a:endParaRPr lang="en-US" sz="1350" b="0" i="0" dirty="0">
              <a:solidFill>
                <a:schemeClr val="tx2"/>
              </a:solidFill>
              <a:latin typeface="+mn-lt"/>
              <a:ea typeface="Roboto" panose="02000000000000000000" pitchFamily="2" charset="0"/>
              <a:cs typeface="Times New Roman" panose="02020603050405020304" pitchFamily="18" charset="0"/>
            </a:endParaRPr>
          </a:p>
        </p:txBody>
      </p:sp>
      <p:pic>
        <p:nvPicPr>
          <p:cNvPr id="8" name="Picture 7" descr="Logo, icon&#10;&#10;Description automatically generated">
            <a:extLst>
              <a:ext uri="{FF2B5EF4-FFF2-40B4-BE49-F238E27FC236}">
                <a16:creationId xmlns:a16="http://schemas.microsoft.com/office/drawing/2014/main" id="{0ED1D545-5F32-7347-874F-1D9399FE5A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161" y="372269"/>
            <a:ext cx="270272" cy="360363"/>
          </a:xfrm>
          <a:prstGeom prst="rect">
            <a:avLst/>
          </a:prstGeom>
        </p:spPr>
      </p:pic>
    </p:spTree>
    <p:extLst>
      <p:ext uri="{BB962C8B-B14F-4D97-AF65-F5344CB8AC3E}">
        <p14:creationId xmlns:p14="http://schemas.microsoft.com/office/powerpoint/2010/main" val="82251679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divider_4">
    <p:bg>
      <p:bgPr>
        <a:solidFill>
          <a:srgbClr val="E1251B"/>
        </a:soli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D85BF1C6-A39C-D748-AA0A-3DE76FBB7C87}"/>
              </a:ext>
            </a:extLst>
          </p:cNvPr>
          <p:cNvGrpSpPr/>
          <p:nvPr/>
        </p:nvGrpSpPr>
        <p:grpSpPr>
          <a:xfrm>
            <a:off x="0" y="0"/>
            <a:ext cx="3552444" cy="4736592"/>
            <a:chOff x="0" y="0"/>
            <a:chExt cx="4736592" cy="4736592"/>
          </a:xfrm>
        </p:grpSpPr>
        <p:sp>
          <p:nvSpPr>
            <p:cNvPr id="10" name="Freeform 9">
              <a:extLst>
                <a:ext uri="{FF2B5EF4-FFF2-40B4-BE49-F238E27FC236}">
                  <a16:creationId xmlns:a16="http://schemas.microsoft.com/office/drawing/2014/main" id="{4EB33A66-EF7F-DF40-9BC9-F1B7F292F5D2}"/>
                </a:ext>
              </a:extLst>
            </p:cNvPr>
            <p:cNvSpPr/>
            <p:nvPr/>
          </p:nvSpPr>
          <p:spPr>
            <a:xfrm rot="5400000">
              <a:off x="0" y="0"/>
              <a:ext cx="4736592" cy="4736592"/>
            </a:xfrm>
            <a:custGeom>
              <a:avLst/>
              <a:gdLst>
                <a:gd name="connsiteX0" fmla="*/ 0 w 4736592"/>
                <a:gd name="connsiteY0" fmla="*/ 0 h 4736592"/>
                <a:gd name="connsiteX1" fmla="*/ 0 w 4736592"/>
                <a:gd name="connsiteY1" fmla="*/ 4736592 h 4736592"/>
                <a:gd name="connsiteX2" fmla="*/ 4736592 w 4736592"/>
                <a:gd name="connsiteY2" fmla="*/ 4736592 h 4736592"/>
                <a:gd name="connsiteX3" fmla="*/ 0 w 4736592"/>
                <a:gd name="connsiteY3" fmla="*/ 0 h 4736592"/>
              </a:gdLst>
              <a:ahLst/>
              <a:cxnLst>
                <a:cxn ang="0">
                  <a:pos x="connsiteX0" y="connsiteY0"/>
                </a:cxn>
                <a:cxn ang="0">
                  <a:pos x="connsiteX1" y="connsiteY1"/>
                </a:cxn>
                <a:cxn ang="0">
                  <a:pos x="connsiteX2" y="connsiteY2"/>
                </a:cxn>
                <a:cxn ang="0">
                  <a:pos x="connsiteX3" y="connsiteY3"/>
                </a:cxn>
              </a:cxnLst>
              <a:rect l="l" t="t" r="r" b="b"/>
              <a:pathLst>
                <a:path w="4736592" h="4736592">
                  <a:moveTo>
                    <a:pt x="0" y="0"/>
                  </a:moveTo>
                  <a:lnTo>
                    <a:pt x="0" y="4736592"/>
                  </a:lnTo>
                  <a:lnTo>
                    <a:pt x="4736592" y="4736592"/>
                  </a:lnTo>
                  <a:cubicBezTo>
                    <a:pt x="4736592" y="2120634"/>
                    <a:pt x="2615958" y="0"/>
                    <a:pt x="0" y="0"/>
                  </a:cubicBezTo>
                </a:path>
              </a:pathLst>
            </a:custGeom>
            <a:solidFill>
              <a:srgbClr val="FF4713"/>
            </a:solidFill>
            <a:ln w="4383" cap="flat">
              <a:noFill/>
              <a:prstDash val="solid"/>
              <a:miter/>
            </a:ln>
          </p:spPr>
          <p:txBody>
            <a:bodyPr rtlCol="0" anchor="ctr"/>
            <a:lstStyle/>
            <a:p>
              <a:endParaRPr lang="en-US" sz="1350"/>
            </a:p>
          </p:txBody>
        </p:sp>
        <p:sp>
          <p:nvSpPr>
            <p:cNvPr id="11" name="Freeform 10">
              <a:extLst>
                <a:ext uri="{FF2B5EF4-FFF2-40B4-BE49-F238E27FC236}">
                  <a16:creationId xmlns:a16="http://schemas.microsoft.com/office/drawing/2014/main" id="{239549C7-E884-6249-9EB9-69D6C8FA9B08}"/>
                </a:ext>
              </a:extLst>
            </p:cNvPr>
            <p:cNvSpPr/>
            <p:nvPr/>
          </p:nvSpPr>
          <p:spPr>
            <a:xfrm rot="5400000">
              <a:off x="0" y="0"/>
              <a:ext cx="3157728" cy="3157728"/>
            </a:xfrm>
            <a:custGeom>
              <a:avLst/>
              <a:gdLst>
                <a:gd name="connsiteX0" fmla="*/ 0 w 3157728"/>
                <a:gd name="connsiteY0" fmla="*/ 0 h 3157728"/>
                <a:gd name="connsiteX1" fmla="*/ 0 w 3157728"/>
                <a:gd name="connsiteY1" fmla="*/ 3157728 h 3157728"/>
                <a:gd name="connsiteX2" fmla="*/ 3157728 w 3157728"/>
                <a:gd name="connsiteY2" fmla="*/ 3157728 h 3157728"/>
                <a:gd name="connsiteX3" fmla="*/ 0 w 3157728"/>
                <a:gd name="connsiteY3" fmla="*/ 0 h 3157728"/>
              </a:gdLst>
              <a:ahLst/>
              <a:cxnLst>
                <a:cxn ang="0">
                  <a:pos x="connsiteX0" y="connsiteY0"/>
                </a:cxn>
                <a:cxn ang="0">
                  <a:pos x="connsiteX1" y="connsiteY1"/>
                </a:cxn>
                <a:cxn ang="0">
                  <a:pos x="connsiteX2" y="connsiteY2"/>
                </a:cxn>
                <a:cxn ang="0">
                  <a:pos x="connsiteX3" y="connsiteY3"/>
                </a:cxn>
              </a:cxnLst>
              <a:rect l="l" t="t" r="r" b="b"/>
              <a:pathLst>
                <a:path w="3157728" h="3157728">
                  <a:moveTo>
                    <a:pt x="0" y="0"/>
                  </a:moveTo>
                  <a:lnTo>
                    <a:pt x="0" y="3157728"/>
                  </a:lnTo>
                  <a:lnTo>
                    <a:pt x="3157728" y="3157728"/>
                  </a:lnTo>
                  <a:cubicBezTo>
                    <a:pt x="3157728" y="1413741"/>
                    <a:pt x="1743987" y="0"/>
                    <a:pt x="0" y="0"/>
                  </a:cubicBezTo>
                </a:path>
              </a:pathLst>
            </a:custGeom>
            <a:solidFill>
              <a:srgbClr val="FF6C37"/>
            </a:solidFill>
            <a:ln w="4383" cap="flat">
              <a:noFill/>
              <a:prstDash val="solid"/>
              <a:miter/>
            </a:ln>
          </p:spPr>
          <p:txBody>
            <a:bodyPr rtlCol="0" anchor="ctr"/>
            <a:lstStyle/>
            <a:p>
              <a:endParaRPr lang="en-US" sz="1350"/>
            </a:p>
          </p:txBody>
        </p:sp>
        <p:sp>
          <p:nvSpPr>
            <p:cNvPr id="12" name="Freeform 11">
              <a:extLst>
                <a:ext uri="{FF2B5EF4-FFF2-40B4-BE49-F238E27FC236}">
                  <a16:creationId xmlns:a16="http://schemas.microsoft.com/office/drawing/2014/main" id="{BA291CC7-4D21-6246-BBE8-BE37FF1F6D4A}"/>
                </a:ext>
              </a:extLst>
            </p:cNvPr>
            <p:cNvSpPr/>
            <p:nvPr/>
          </p:nvSpPr>
          <p:spPr>
            <a:xfrm rot="5400000">
              <a:off x="0" y="0"/>
              <a:ext cx="1578864" cy="1578864"/>
            </a:xfrm>
            <a:custGeom>
              <a:avLst/>
              <a:gdLst>
                <a:gd name="connsiteX0" fmla="*/ 0 w 1578864"/>
                <a:gd name="connsiteY0" fmla="*/ 0 h 1578864"/>
                <a:gd name="connsiteX1" fmla="*/ 0 w 1578864"/>
                <a:gd name="connsiteY1" fmla="*/ 1578864 h 1578864"/>
                <a:gd name="connsiteX2" fmla="*/ 1578864 w 1578864"/>
                <a:gd name="connsiteY2" fmla="*/ 1578864 h 1578864"/>
                <a:gd name="connsiteX3" fmla="*/ 0 w 1578864"/>
                <a:gd name="connsiteY3" fmla="*/ 0 h 1578864"/>
              </a:gdLst>
              <a:ahLst/>
              <a:cxnLst>
                <a:cxn ang="0">
                  <a:pos x="connsiteX0" y="connsiteY0"/>
                </a:cxn>
                <a:cxn ang="0">
                  <a:pos x="connsiteX1" y="connsiteY1"/>
                </a:cxn>
                <a:cxn ang="0">
                  <a:pos x="connsiteX2" y="connsiteY2"/>
                </a:cxn>
                <a:cxn ang="0">
                  <a:pos x="connsiteX3" y="connsiteY3"/>
                </a:cxn>
              </a:cxnLst>
              <a:rect l="l" t="t" r="r" b="b"/>
              <a:pathLst>
                <a:path w="1578864" h="1578864">
                  <a:moveTo>
                    <a:pt x="0" y="0"/>
                  </a:moveTo>
                  <a:lnTo>
                    <a:pt x="0" y="1578864"/>
                  </a:lnTo>
                  <a:lnTo>
                    <a:pt x="1578864" y="1578864"/>
                  </a:lnTo>
                  <a:cubicBezTo>
                    <a:pt x="1578864" y="706892"/>
                    <a:pt x="871972" y="0"/>
                    <a:pt x="0" y="0"/>
                  </a:cubicBezTo>
                </a:path>
              </a:pathLst>
            </a:custGeom>
            <a:solidFill>
              <a:srgbClr val="FF8D6B"/>
            </a:solidFill>
            <a:ln w="4383" cap="flat">
              <a:noFill/>
              <a:prstDash val="solid"/>
              <a:miter/>
            </a:ln>
          </p:spPr>
          <p:txBody>
            <a:bodyPr rtlCol="0" anchor="ctr"/>
            <a:lstStyle/>
            <a:p>
              <a:endParaRPr lang="en-US" sz="1350"/>
            </a:p>
          </p:txBody>
        </p:sp>
      </p:grpSp>
      <p:sp>
        <p:nvSpPr>
          <p:cNvPr id="4" name="Footer Placeholder 3">
            <a:extLst>
              <a:ext uri="{FF2B5EF4-FFF2-40B4-BE49-F238E27FC236}">
                <a16:creationId xmlns:a16="http://schemas.microsoft.com/office/drawing/2014/main" id="{0FFB67F0-0847-1848-930D-EA4EFB3E2860}"/>
              </a:ext>
            </a:extLst>
          </p:cNvPr>
          <p:cNvSpPr>
            <a:spLocks noGrp="1"/>
          </p:cNvSpPr>
          <p:nvPr>
            <p:ph type="ftr" sz="quarter" idx="10"/>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8"/>
            <a:r>
              <a:rPr lang="en-US"/>
              <a:t>Presentation title lorem ipsum dolor sit amet miralet  |  © Tufts Medicine 2022  |  Private and confidential. Not for redistribution.</a:t>
            </a:r>
            <a:endParaRPr lang="en-US" dirty="0"/>
          </a:p>
        </p:txBody>
      </p:sp>
      <p:sp>
        <p:nvSpPr>
          <p:cNvPr id="2" name="Slide Number Placeholder 1">
            <a:extLst>
              <a:ext uri="{FF2B5EF4-FFF2-40B4-BE49-F238E27FC236}">
                <a16:creationId xmlns:a16="http://schemas.microsoft.com/office/drawing/2014/main" id="{816CF6DD-223E-6C48-9AA1-2B63EE7E97D3}"/>
              </a:ext>
            </a:extLst>
          </p:cNvPr>
          <p:cNvSpPr>
            <a:spLocks noGrp="1"/>
          </p:cNvSpPr>
          <p:nvPr>
            <p:ph type="sldNum" sz="quarter" idx="1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sz="750">
                <a:solidFill>
                  <a:schemeClr val="bg1"/>
                </a:solidFill>
              </a:defRPr>
            </a:lvl9pPr>
          </a:lstStyle>
          <a:p>
            <a:pPr lvl="8"/>
            <a:fld id="{63DCA5C9-2E11-4C67-86EB-AE1DE127DC64}" type="slidenum">
              <a:rPr lang="en-US" smtClean="0"/>
              <a:pPr lvl="8"/>
              <a:t>‹#›</a:t>
            </a:fld>
            <a:endParaRPr lang="en-US" dirty="0"/>
          </a:p>
        </p:txBody>
      </p:sp>
      <p:sp>
        <p:nvSpPr>
          <p:cNvPr id="7" name="Title 9">
            <a:extLst>
              <a:ext uri="{FF2B5EF4-FFF2-40B4-BE49-F238E27FC236}">
                <a16:creationId xmlns:a16="http://schemas.microsoft.com/office/drawing/2014/main" id="{78E9D7A4-1831-B547-B6FF-29DD26BA86A4}"/>
              </a:ext>
            </a:extLst>
          </p:cNvPr>
          <p:cNvSpPr>
            <a:spLocks noGrp="1"/>
          </p:cNvSpPr>
          <p:nvPr>
            <p:ph type="title" hasCustomPrompt="1"/>
          </p:nvPr>
        </p:nvSpPr>
        <p:spPr>
          <a:xfrm>
            <a:off x="1109662" y="1254126"/>
            <a:ext cx="7687866" cy="5141913"/>
          </a:xfrm>
        </p:spPr>
        <p:txBody>
          <a:bodyPr tIns="1600200" rIns="0" bIns="0" anchor="t" anchorCtr="0"/>
          <a:lstStyle>
            <a:lvl1pPr>
              <a:lnSpc>
                <a:spcPct val="90000"/>
              </a:lnSpc>
              <a:defRPr sz="3300" b="0" i="0">
                <a:solidFill>
                  <a:schemeClr val="bg1"/>
                </a:solidFill>
                <a:latin typeface="Rockwell" panose="02060603020205020403" pitchFamily="18" charset="77"/>
                <a:ea typeface="Roboto" panose="02000000000000000000" pitchFamily="2" charset="0"/>
              </a:defRPr>
            </a:lvl1pPr>
          </a:lstStyle>
          <a:p>
            <a:r>
              <a:rPr lang="en-US"/>
              <a:t>Click to edit </a:t>
            </a:r>
            <a:br>
              <a:rPr lang="en-US"/>
            </a:br>
            <a:r>
              <a:rPr lang="en-US"/>
              <a:t>Master title style</a:t>
            </a:r>
          </a:p>
        </p:txBody>
      </p:sp>
      <p:pic>
        <p:nvPicPr>
          <p:cNvPr id="6" name="Picture 5" descr="Logo, icon&#10;&#10;Description automatically generated">
            <a:extLst>
              <a:ext uri="{FF2B5EF4-FFF2-40B4-BE49-F238E27FC236}">
                <a16:creationId xmlns:a16="http://schemas.microsoft.com/office/drawing/2014/main" id="{C5395E0F-9E62-D440-BFB2-DADCF8E658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161" y="372269"/>
            <a:ext cx="270272" cy="360363"/>
          </a:xfrm>
          <a:prstGeom prst="rect">
            <a:avLst/>
          </a:prstGeom>
        </p:spPr>
      </p:pic>
    </p:spTree>
    <p:extLst>
      <p:ext uri="{BB962C8B-B14F-4D97-AF65-F5344CB8AC3E}">
        <p14:creationId xmlns:p14="http://schemas.microsoft.com/office/powerpoint/2010/main" val="209962685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divider_5">
    <p:bg>
      <p:bgPr>
        <a:solidFill>
          <a:schemeClr val="accent5"/>
        </a:solid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7934F808-7638-9A4C-A53E-67AA17012633}"/>
              </a:ext>
            </a:extLst>
          </p:cNvPr>
          <p:cNvGrpSpPr/>
          <p:nvPr/>
        </p:nvGrpSpPr>
        <p:grpSpPr>
          <a:xfrm>
            <a:off x="0" y="0"/>
            <a:ext cx="3552444" cy="4736592"/>
            <a:chOff x="0" y="0"/>
            <a:chExt cx="4736592" cy="4736592"/>
          </a:xfrm>
        </p:grpSpPr>
        <p:sp>
          <p:nvSpPr>
            <p:cNvPr id="12" name="Freeform 11">
              <a:extLst>
                <a:ext uri="{FF2B5EF4-FFF2-40B4-BE49-F238E27FC236}">
                  <a16:creationId xmlns:a16="http://schemas.microsoft.com/office/drawing/2014/main" id="{44131CA3-5DBC-F441-A7AA-FF8E71F571A5}"/>
                </a:ext>
              </a:extLst>
            </p:cNvPr>
            <p:cNvSpPr/>
            <p:nvPr/>
          </p:nvSpPr>
          <p:spPr>
            <a:xfrm rot="5400000">
              <a:off x="0" y="0"/>
              <a:ext cx="4736592" cy="4736592"/>
            </a:xfrm>
            <a:custGeom>
              <a:avLst/>
              <a:gdLst>
                <a:gd name="connsiteX0" fmla="*/ 0 w 4736592"/>
                <a:gd name="connsiteY0" fmla="*/ 0 h 4736592"/>
                <a:gd name="connsiteX1" fmla="*/ 0 w 4736592"/>
                <a:gd name="connsiteY1" fmla="*/ 4736592 h 4736592"/>
                <a:gd name="connsiteX2" fmla="*/ 4736592 w 4736592"/>
                <a:gd name="connsiteY2" fmla="*/ 4736592 h 4736592"/>
                <a:gd name="connsiteX3" fmla="*/ 0 w 4736592"/>
                <a:gd name="connsiteY3" fmla="*/ 0 h 4736592"/>
              </a:gdLst>
              <a:ahLst/>
              <a:cxnLst>
                <a:cxn ang="0">
                  <a:pos x="connsiteX0" y="connsiteY0"/>
                </a:cxn>
                <a:cxn ang="0">
                  <a:pos x="connsiteX1" y="connsiteY1"/>
                </a:cxn>
                <a:cxn ang="0">
                  <a:pos x="connsiteX2" y="connsiteY2"/>
                </a:cxn>
                <a:cxn ang="0">
                  <a:pos x="connsiteX3" y="connsiteY3"/>
                </a:cxn>
              </a:cxnLst>
              <a:rect l="l" t="t" r="r" b="b"/>
              <a:pathLst>
                <a:path w="4736592" h="4736592">
                  <a:moveTo>
                    <a:pt x="0" y="0"/>
                  </a:moveTo>
                  <a:lnTo>
                    <a:pt x="0" y="4736592"/>
                  </a:lnTo>
                  <a:lnTo>
                    <a:pt x="4736592" y="4736592"/>
                  </a:lnTo>
                  <a:cubicBezTo>
                    <a:pt x="4736592" y="2120634"/>
                    <a:pt x="2615958" y="0"/>
                    <a:pt x="0" y="0"/>
                  </a:cubicBezTo>
                </a:path>
              </a:pathLst>
            </a:custGeom>
            <a:solidFill>
              <a:srgbClr val="D9E8FC"/>
            </a:solidFill>
            <a:ln w="4383" cap="flat">
              <a:noFill/>
              <a:prstDash val="solid"/>
              <a:miter/>
            </a:ln>
          </p:spPr>
          <p:txBody>
            <a:bodyPr rtlCol="0" anchor="ctr"/>
            <a:lstStyle/>
            <a:p>
              <a:endParaRPr lang="en-US" sz="1350"/>
            </a:p>
          </p:txBody>
        </p:sp>
        <p:sp>
          <p:nvSpPr>
            <p:cNvPr id="13" name="Freeform 12">
              <a:extLst>
                <a:ext uri="{FF2B5EF4-FFF2-40B4-BE49-F238E27FC236}">
                  <a16:creationId xmlns:a16="http://schemas.microsoft.com/office/drawing/2014/main" id="{65625A74-2654-824F-944D-155116E3F97E}"/>
                </a:ext>
              </a:extLst>
            </p:cNvPr>
            <p:cNvSpPr/>
            <p:nvPr/>
          </p:nvSpPr>
          <p:spPr>
            <a:xfrm rot="5400000">
              <a:off x="0" y="0"/>
              <a:ext cx="3157728" cy="3157728"/>
            </a:xfrm>
            <a:custGeom>
              <a:avLst/>
              <a:gdLst>
                <a:gd name="connsiteX0" fmla="*/ 0 w 3157728"/>
                <a:gd name="connsiteY0" fmla="*/ 0 h 3157728"/>
                <a:gd name="connsiteX1" fmla="*/ 0 w 3157728"/>
                <a:gd name="connsiteY1" fmla="*/ 3157728 h 3157728"/>
                <a:gd name="connsiteX2" fmla="*/ 3157728 w 3157728"/>
                <a:gd name="connsiteY2" fmla="*/ 3157728 h 3157728"/>
                <a:gd name="connsiteX3" fmla="*/ 0 w 3157728"/>
                <a:gd name="connsiteY3" fmla="*/ 0 h 3157728"/>
              </a:gdLst>
              <a:ahLst/>
              <a:cxnLst>
                <a:cxn ang="0">
                  <a:pos x="connsiteX0" y="connsiteY0"/>
                </a:cxn>
                <a:cxn ang="0">
                  <a:pos x="connsiteX1" y="connsiteY1"/>
                </a:cxn>
                <a:cxn ang="0">
                  <a:pos x="connsiteX2" y="connsiteY2"/>
                </a:cxn>
                <a:cxn ang="0">
                  <a:pos x="connsiteX3" y="connsiteY3"/>
                </a:cxn>
              </a:cxnLst>
              <a:rect l="l" t="t" r="r" b="b"/>
              <a:pathLst>
                <a:path w="3157728" h="3157728">
                  <a:moveTo>
                    <a:pt x="0" y="0"/>
                  </a:moveTo>
                  <a:lnTo>
                    <a:pt x="0" y="3157728"/>
                  </a:lnTo>
                  <a:lnTo>
                    <a:pt x="3157728" y="3157728"/>
                  </a:lnTo>
                  <a:cubicBezTo>
                    <a:pt x="3157728" y="1413741"/>
                    <a:pt x="1743987" y="0"/>
                    <a:pt x="0" y="0"/>
                  </a:cubicBezTo>
                </a:path>
              </a:pathLst>
            </a:custGeom>
            <a:solidFill>
              <a:srgbClr val="E3EDFC"/>
            </a:solidFill>
            <a:ln w="4383" cap="flat">
              <a:noFill/>
              <a:prstDash val="solid"/>
              <a:miter/>
            </a:ln>
          </p:spPr>
          <p:txBody>
            <a:bodyPr rtlCol="0" anchor="ctr"/>
            <a:lstStyle/>
            <a:p>
              <a:endParaRPr lang="en-US" sz="1350"/>
            </a:p>
          </p:txBody>
        </p:sp>
        <p:sp>
          <p:nvSpPr>
            <p:cNvPr id="14" name="Freeform 13">
              <a:extLst>
                <a:ext uri="{FF2B5EF4-FFF2-40B4-BE49-F238E27FC236}">
                  <a16:creationId xmlns:a16="http://schemas.microsoft.com/office/drawing/2014/main" id="{BC5A6A83-365D-A44F-9658-0B157F961C63}"/>
                </a:ext>
              </a:extLst>
            </p:cNvPr>
            <p:cNvSpPr/>
            <p:nvPr/>
          </p:nvSpPr>
          <p:spPr>
            <a:xfrm rot="5400000">
              <a:off x="0" y="0"/>
              <a:ext cx="1578864" cy="1578864"/>
            </a:xfrm>
            <a:custGeom>
              <a:avLst/>
              <a:gdLst>
                <a:gd name="connsiteX0" fmla="*/ 0 w 1578864"/>
                <a:gd name="connsiteY0" fmla="*/ 0 h 1578864"/>
                <a:gd name="connsiteX1" fmla="*/ 0 w 1578864"/>
                <a:gd name="connsiteY1" fmla="*/ 1578864 h 1578864"/>
                <a:gd name="connsiteX2" fmla="*/ 1578864 w 1578864"/>
                <a:gd name="connsiteY2" fmla="*/ 1578864 h 1578864"/>
                <a:gd name="connsiteX3" fmla="*/ 0 w 1578864"/>
                <a:gd name="connsiteY3" fmla="*/ 0 h 1578864"/>
              </a:gdLst>
              <a:ahLst/>
              <a:cxnLst>
                <a:cxn ang="0">
                  <a:pos x="connsiteX0" y="connsiteY0"/>
                </a:cxn>
                <a:cxn ang="0">
                  <a:pos x="connsiteX1" y="connsiteY1"/>
                </a:cxn>
                <a:cxn ang="0">
                  <a:pos x="connsiteX2" y="connsiteY2"/>
                </a:cxn>
                <a:cxn ang="0">
                  <a:pos x="connsiteX3" y="connsiteY3"/>
                </a:cxn>
              </a:cxnLst>
              <a:rect l="l" t="t" r="r" b="b"/>
              <a:pathLst>
                <a:path w="1578864" h="1578864">
                  <a:moveTo>
                    <a:pt x="0" y="0"/>
                  </a:moveTo>
                  <a:lnTo>
                    <a:pt x="0" y="1578864"/>
                  </a:lnTo>
                  <a:lnTo>
                    <a:pt x="1578864" y="1578864"/>
                  </a:lnTo>
                  <a:cubicBezTo>
                    <a:pt x="1578864" y="706892"/>
                    <a:pt x="871972" y="0"/>
                    <a:pt x="0" y="0"/>
                  </a:cubicBezTo>
                </a:path>
              </a:pathLst>
            </a:custGeom>
            <a:solidFill>
              <a:srgbClr val="EDF5FC"/>
            </a:solidFill>
            <a:ln w="4383" cap="flat">
              <a:noFill/>
              <a:prstDash val="solid"/>
              <a:miter/>
            </a:ln>
          </p:spPr>
          <p:txBody>
            <a:bodyPr rtlCol="0" anchor="ctr"/>
            <a:lstStyle/>
            <a:p>
              <a:endParaRPr lang="en-US" sz="1350"/>
            </a:p>
          </p:txBody>
        </p:sp>
      </p:grpSp>
      <p:sp>
        <p:nvSpPr>
          <p:cNvPr id="7" name="Picture 4">
            <a:extLst>
              <a:ext uri="{FF2B5EF4-FFF2-40B4-BE49-F238E27FC236}">
                <a16:creationId xmlns:a16="http://schemas.microsoft.com/office/drawing/2014/main" id="{D52B8B79-DAD5-0A42-A74C-CA46B01AA205}"/>
              </a:ext>
            </a:extLst>
          </p:cNvPr>
          <p:cNvSpPr/>
          <p:nvPr/>
        </p:nvSpPr>
        <p:spPr>
          <a:xfrm>
            <a:off x="248160" y="372269"/>
            <a:ext cx="270272" cy="360363"/>
          </a:xfrm>
          <a:custGeom>
            <a:avLst/>
            <a:gdLst>
              <a:gd name="connsiteX0" fmla="*/ 180182 w 360362"/>
              <a:gd name="connsiteY0" fmla="*/ 0 h 360363"/>
              <a:gd name="connsiteX1" fmla="*/ 0 w 360362"/>
              <a:gd name="connsiteY1" fmla="*/ 180182 h 360363"/>
              <a:gd name="connsiteX2" fmla="*/ 180182 w 360362"/>
              <a:gd name="connsiteY2" fmla="*/ 360363 h 360363"/>
              <a:gd name="connsiteX3" fmla="*/ 360363 w 360362"/>
              <a:gd name="connsiteY3" fmla="*/ 180182 h 360363"/>
              <a:gd name="connsiteX4" fmla="*/ 180182 w 360362"/>
              <a:gd name="connsiteY4" fmla="*/ 0 h 360363"/>
              <a:gd name="connsiteX5" fmla="*/ 139190 w 360362"/>
              <a:gd name="connsiteY5" fmla="*/ 257209 h 360363"/>
              <a:gd name="connsiteX6" fmla="*/ 139190 w 360362"/>
              <a:gd name="connsiteY6" fmla="*/ 181333 h 360363"/>
              <a:gd name="connsiteX7" fmla="*/ 172223 w 360362"/>
              <a:gd name="connsiteY7" fmla="*/ 221623 h 360363"/>
              <a:gd name="connsiteX8" fmla="*/ 187239 w 360362"/>
              <a:gd name="connsiteY8" fmla="*/ 221623 h 360363"/>
              <a:gd name="connsiteX9" fmla="*/ 221573 w 360362"/>
              <a:gd name="connsiteY9" fmla="*/ 181583 h 360363"/>
              <a:gd name="connsiteX10" fmla="*/ 221573 w 360362"/>
              <a:gd name="connsiteY10" fmla="*/ 257209 h 360363"/>
              <a:gd name="connsiteX11" fmla="*/ 255557 w 360362"/>
              <a:gd name="connsiteY11" fmla="*/ 257209 h 360363"/>
              <a:gd name="connsiteX12" fmla="*/ 255557 w 360362"/>
              <a:gd name="connsiteY12" fmla="*/ 301354 h 360363"/>
              <a:gd name="connsiteX13" fmla="*/ 104555 w 360362"/>
              <a:gd name="connsiteY13" fmla="*/ 301354 h 360363"/>
              <a:gd name="connsiteX14" fmla="*/ 104555 w 360362"/>
              <a:gd name="connsiteY14" fmla="*/ 257209 h 360363"/>
              <a:gd name="connsiteX15" fmla="*/ 299352 w 360362"/>
              <a:gd name="connsiteY15" fmla="*/ 167118 h 360363"/>
              <a:gd name="connsiteX16" fmla="*/ 255808 w 360362"/>
              <a:gd name="connsiteY16" fmla="*/ 167118 h 360363"/>
              <a:gd name="connsiteX17" fmla="*/ 255808 w 360362"/>
              <a:gd name="connsiteY17" fmla="*/ 132433 h 360363"/>
              <a:gd name="connsiteX18" fmla="*/ 221773 w 360362"/>
              <a:gd name="connsiteY18" fmla="*/ 132433 h 360363"/>
              <a:gd name="connsiteX19" fmla="*/ 179681 w 360362"/>
              <a:gd name="connsiteY19" fmla="*/ 181633 h 360363"/>
              <a:gd name="connsiteX20" fmla="*/ 139641 w 360362"/>
              <a:gd name="connsiteY20" fmla="*/ 132433 h 360363"/>
              <a:gd name="connsiteX21" fmla="*/ 104455 w 360362"/>
              <a:gd name="connsiteY21" fmla="*/ 132433 h 360363"/>
              <a:gd name="connsiteX22" fmla="*/ 104455 w 360362"/>
              <a:gd name="connsiteY22" fmla="*/ 167168 h 360363"/>
              <a:gd name="connsiteX23" fmla="*/ 61212 w 360362"/>
              <a:gd name="connsiteY23" fmla="*/ 167168 h 360363"/>
              <a:gd name="connsiteX24" fmla="*/ 61212 w 360362"/>
              <a:gd name="connsiteY24" fmla="*/ 83834 h 360363"/>
              <a:gd name="connsiteX25" fmla="*/ 299151 w 360362"/>
              <a:gd name="connsiteY25" fmla="*/ 83834 h 360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60362" h="360363">
                <a:moveTo>
                  <a:pt x="180182" y="0"/>
                </a:moveTo>
                <a:cubicBezTo>
                  <a:pt x="80670" y="0"/>
                  <a:pt x="0" y="80670"/>
                  <a:pt x="0" y="180182"/>
                </a:cubicBezTo>
                <a:cubicBezTo>
                  <a:pt x="0" y="279693"/>
                  <a:pt x="80670" y="360363"/>
                  <a:pt x="180182" y="360363"/>
                </a:cubicBezTo>
                <a:cubicBezTo>
                  <a:pt x="279693" y="360363"/>
                  <a:pt x="360363" y="279693"/>
                  <a:pt x="360363" y="180182"/>
                </a:cubicBezTo>
                <a:cubicBezTo>
                  <a:pt x="360363" y="80670"/>
                  <a:pt x="279693" y="0"/>
                  <a:pt x="180182" y="0"/>
                </a:cubicBezTo>
                <a:close/>
                <a:moveTo>
                  <a:pt x="139190" y="257209"/>
                </a:moveTo>
                <a:lnTo>
                  <a:pt x="139190" y="181333"/>
                </a:lnTo>
                <a:lnTo>
                  <a:pt x="172223" y="221623"/>
                </a:lnTo>
                <a:lnTo>
                  <a:pt x="187239" y="221623"/>
                </a:lnTo>
                <a:lnTo>
                  <a:pt x="221573" y="181583"/>
                </a:lnTo>
                <a:lnTo>
                  <a:pt x="221573" y="257209"/>
                </a:lnTo>
                <a:lnTo>
                  <a:pt x="255557" y="257209"/>
                </a:lnTo>
                <a:lnTo>
                  <a:pt x="255557" y="301354"/>
                </a:lnTo>
                <a:lnTo>
                  <a:pt x="104555" y="301354"/>
                </a:lnTo>
                <a:lnTo>
                  <a:pt x="104555" y="257209"/>
                </a:lnTo>
                <a:close/>
                <a:moveTo>
                  <a:pt x="299352" y="167118"/>
                </a:moveTo>
                <a:lnTo>
                  <a:pt x="255808" y="167118"/>
                </a:lnTo>
                <a:lnTo>
                  <a:pt x="255808" y="132433"/>
                </a:lnTo>
                <a:lnTo>
                  <a:pt x="221773" y="132433"/>
                </a:lnTo>
                <a:lnTo>
                  <a:pt x="179681" y="181633"/>
                </a:lnTo>
                <a:lnTo>
                  <a:pt x="139641" y="132433"/>
                </a:lnTo>
                <a:lnTo>
                  <a:pt x="104455" y="132433"/>
                </a:lnTo>
                <a:lnTo>
                  <a:pt x="104455" y="167168"/>
                </a:lnTo>
                <a:lnTo>
                  <a:pt x="61212" y="167168"/>
                </a:lnTo>
                <a:lnTo>
                  <a:pt x="61212" y="83834"/>
                </a:lnTo>
                <a:lnTo>
                  <a:pt x="299151" y="83834"/>
                </a:lnTo>
                <a:close/>
              </a:path>
            </a:pathLst>
          </a:custGeom>
          <a:solidFill>
            <a:srgbClr val="428FEC"/>
          </a:solidFill>
          <a:ln w="4895" cap="flat">
            <a:noFill/>
            <a:prstDash val="solid"/>
            <a:miter/>
          </a:ln>
        </p:spPr>
        <p:txBody>
          <a:bodyPr rtlCol="0" anchor="ctr"/>
          <a:lstStyle/>
          <a:p>
            <a:endParaRPr lang="en-US" sz="1350"/>
          </a:p>
        </p:txBody>
      </p:sp>
      <p:sp>
        <p:nvSpPr>
          <p:cNvPr id="3" name="Footer Placeholder 2">
            <a:extLst>
              <a:ext uri="{FF2B5EF4-FFF2-40B4-BE49-F238E27FC236}">
                <a16:creationId xmlns:a16="http://schemas.microsoft.com/office/drawing/2014/main" id="{05804B0A-551C-3E41-8A86-2B08A543D43C}"/>
              </a:ext>
            </a:extLst>
          </p:cNvPr>
          <p:cNvSpPr>
            <a:spLocks noGrp="1"/>
          </p:cNvSpPr>
          <p:nvPr>
            <p:ph type="ftr" sz="quarter" idx="10"/>
          </p:nvPr>
        </p:nvSpPr>
        <p:spPr/>
        <p:txBody>
          <a:bodyPr/>
          <a:lstStyle/>
          <a:p>
            <a:r>
              <a:rPr lang="en-US"/>
              <a:t>Presentation title lorem ipsum dolor sit amet miralet  |  © Tufts Medicine 2022  |  Private and confidential. Not for redistribution.</a:t>
            </a:r>
            <a:endParaRPr lang="en-US" dirty="0"/>
          </a:p>
        </p:txBody>
      </p:sp>
      <p:sp>
        <p:nvSpPr>
          <p:cNvPr id="6" name="Slide Number Placeholder 5">
            <a:extLst>
              <a:ext uri="{FF2B5EF4-FFF2-40B4-BE49-F238E27FC236}">
                <a16:creationId xmlns:a16="http://schemas.microsoft.com/office/drawing/2014/main" id="{A49DCB70-29C5-1E46-BBAC-BF5A5E606DD6}"/>
              </a:ext>
            </a:extLst>
          </p:cNvPr>
          <p:cNvSpPr>
            <a:spLocks noGrp="1"/>
          </p:cNvSpPr>
          <p:nvPr>
            <p:ph type="sldNum" sz="quarter" idx="1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sz="750">
                <a:solidFill>
                  <a:schemeClr val="tx1"/>
                </a:solidFill>
              </a:defRPr>
            </a:lvl9pPr>
          </a:lstStyle>
          <a:p>
            <a:pPr lvl="8"/>
            <a:fld id="{63DCA5C9-2E11-4C67-86EB-AE1DE127DC64}" type="slidenum">
              <a:rPr lang="en-US" smtClean="0"/>
              <a:pPr lvl="8"/>
              <a:t>‹#›</a:t>
            </a:fld>
            <a:endParaRPr lang="en-US" dirty="0"/>
          </a:p>
        </p:txBody>
      </p:sp>
      <p:sp>
        <p:nvSpPr>
          <p:cNvPr id="8" name="Title 9">
            <a:extLst>
              <a:ext uri="{FF2B5EF4-FFF2-40B4-BE49-F238E27FC236}">
                <a16:creationId xmlns:a16="http://schemas.microsoft.com/office/drawing/2014/main" id="{12C9CE0F-0EE5-5B4E-8C39-81B53D6A5035}"/>
              </a:ext>
            </a:extLst>
          </p:cNvPr>
          <p:cNvSpPr>
            <a:spLocks noGrp="1"/>
          </p:cNvSpPr>
          <p:nvPr>
            <p:ph type="title" hasCustomPrompt="1"/>
          </p:nvPr>
        </p:nvSpPr>
        <p:spPr>
          <a:xfrm>
            <a:off x="1109662" y="1254126"/>
            <a:ext cx="7687866" cy="5141913"/>
          </a:xfrm>
        </p:spPr>
        <p:txBody>
          <a:bodyPr tIns="1600200" rIns="0" bIns="0" anchor="t" anchorCtr="0"/>
          <a:lstStyle>
            <a:lvl1pPr>
              <a:lnSpc>
                <a:spcPct val="90000"/>
              </a:lnSpc>
              <a:defRPr sz="3300" b="0" i="0">
                <a:solidFill>
                  <a:srgbClr val="0047C7"/>
                </a:solidFill>
                <a:latin typeface="Rockwell" panose="02060603020205020403" pitchFamily="18" charset="77"/>
                <a:ea typeface="Roboto" panose="02000000000000000000" pitchFamily="2" charset="0"/>
              </a:defRPr>
            </a:lvl1pPr>
          </a:lstStyle>
          <a:p>
            <a:r>
              <a:rPr lang="en-US" dirty="0"/>
              <a:t>Click to edit </a:t>
            </a:r>
            <a:br>
              <a:rPr lang="en-US" dirty="0"/>
            </a:br>
            <a:r>
              <a:rPr lang="en-US" dirty="0"/>
              <a:t>Master title style</a:t>
            </a:r>
          </a:p>
        </p:txBody>
      </p:sp>
    </p:spTree>
    <p:extLst>
      <p:ext uri="{BB962C8B-B14F-4D97-AF65-F5344CB8AC3E}">
        <p14:creationId xmlns:p14="http://schemas.microsoft.com/office/powerpoint/2010/main" val="136836085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content 1co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Picture 5">
            <a:extLst>
              <a:ext uri="{FF2B5EF4-FFF2-40B4-BE49-F238E27FC236}">
                <a16:creationId xmlns:a16="http://schemas.microsoft.com/office/drawing/2014/main" id="{1FE286EA-2092-2B48-969E-1B5A2F8D05E4}"/>
              </a:ext>
            </a:extLst>
          </p:cNvPr>
          <p:cNvSpPr/>
          <p:nvPr/>
        </p:nvSpPr>
        <p:spPr>
          <a:xfrm>
            <a:off x="245909" y="376015"/>
            <a:ext cx="267462" cy="356616"/>
          </a:xfrm>
          <a:custGeom>
            <a:avLst/>
            <a:gdLst>
              <a:gd name="connsiteX0" fmla="*/ 227806 w 455612"/>
              <a:gd name="connsiteY0" fmla="*/ 0 h 455612"/>
              <a:gd name="connsiteX1" fmla="*/ 0 w 455612"/>
              <a:gd name="connsiteY1" fmla="*/ 227806 h 455612"/>
              <a:gd name="connsiteX2" fmla="*/ 227806 w 455612"/>
              <a:gd name="connsiteY2" fmla="*/ 455612 h 455612"/>
              <a:gd name="connsiteX3" fmla="*/ 455612 w 455612"/>
              <a:gd name="connsiteY3" fmla="*/ 227806 h 455612"/>
              <a:gd name="connsiteX4" fmla="*/ 227806 w 455612"/>
              <a:gd name="connsiteY4" fmla="*/ 0 h 455612"/>
              <a:gd name="connsiteX5" fmla="*/ 175917 w 455612"/>
              <a:gd name="connsiteY5" fmla="*/ 325256 h 455612"/>
              <a:gd name="connsiteX6" fmla="*/ 175917 w 455612"/>
              <a:gd name="connsiteY6" fmla="*/ 229072 h 455612"/>
              <a:gd name="connsiteX7" fmla="*/ 217681 w 455612"/>
              <a:gd name="connsiteY7" fmla="*/ 279695 h 455612"/>
              <a:gd name="connsiteX8" fmla="*/ 236665 w 455612"/>
              <a:gd name="connsiteY8" fmla="*/ 279695 h 455612"/>
              <a:gd name="connsiteX9" fmla="*/ 280328 w 455612"/>
              <a:gd name="connsiteY9" fmla="*/ 229072 h 455612"/>
              <a:gd name="connsiteX10" fmla="*/ 280328 w 455612"/>
              <a:gd name="connsiteY10" fmla="*/ 324624 h 455612"/>
              <a:gd name="connsiteX11" fmla="*/ 323358 w 455612"/>
              <a:gd name="connsiteY11" fmla="*/ 324624 h 455612"/>
              <a:gd name="connsiteX12" fmla="*/ 323358 w 455612"/>
              <a:gd name="connsiteY12" fmla="*/ 380309 h 455612"/>
              <a:gd name="connsiteX13" fmla="*/ 132254 w 455612"/>
              <a:gd name="connsiteY13" fmla="*/ 380309 h 455612"/>
              <a:gd name="connsiteX14" fmla="*/ 132254 w 455612"/>
              <a:gd name="connsiteY14" fmla="*/ 324624 h 455612"/>
              <a:gd name="connsiteX15" fmla="*/ 175917 w 455612"/>
              <a:gd name="connsiteY15" fmla="*/ 324624 h 455612"/>
              <a:gd name="connsiteX16" fmla="*/ 378411 w 455612"/>
              <a:gd name="connsiteY16" fmla="*/ 211353 h 455612"/>
              <a:gd name="connsiteX17" fmla="*/ 323358 w 455612"/>
              <a:gd name="connsiteY17" fmla="*/ 211353 h 455612"/>
              <a:gd name="connsiteX18" fmla="*/ 323358 w 455612"/>
              <a:gd name="connsiteY18" fmla="*/ 167691 h 455612"/>
              <a:gd name="connsiteX19" fmla="*/ 280328 w 455612"/>
              <a:gd name="connsiteY19" fmla="*/ 167691 h 455612"/>
              <a:gd name="connsiteX20" fmla="*/ 227173 w 455612"/>
              <a:gd name="connsiteY20" fmla="*/ 229704 h 455612"/>
              <a:gd name="connsiteX21" fmla="*/ 176550 w 455612"/>
              <a:gd name="connsiteY21" fmla="*/ 167691 h 455612"/>
              <a:gd name="connsiteX22" fmla="*/ 132254 w 455612"/>
              <a:gd name="connsiteY22" fmla="*/ 167691 h 455612"/>
              <a:gd name="connsiteX23" fmla="*/ 132254 w 455612"/>
              <a:gd name="connsiteY23" fmla="*/ 211353 h 455612"/>
              <a:gd name="connsiteX24" fmla="*/ 77834 w 455612"/>
              <a:gd name="connsiteY24" fmla="*/ 211353 h 455612"/>
              <a:gd name="connsiteX25" fmla="*/ 77834 w 455612"/>
              <a:gd name="connsiteY25" fmla="*/ 106309 h 455612"/>
              <a:gd name="connsiteX26" fmla="*/ 378411 w 455612"/>
              <a:gd name="connsiteY26" fmla="*/ 106309 h 455612"/>
              <a:gd name="connsiteX27" fmla="*/ 378411 w 455612"/>
              <a:gd name="connsiteY27" fmla="*/ 211353 h 455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55612" h="455612">
                <a:moveTo>
                  <a:pt x="227806" y="0"/>
                </a:moveTo>
                <a:cubicBezTo>
                  <a:pt x="101880" y="0"/>
                  <a:pt x="0" y="101880"/>
                  <a:pt x="0" y="227806"/>
                </a:cubicBezTo>
                <a:cubicBezTo>
                  <a:pt x="0" y="353732"/>
                  <a:pt x="101880" y="455612"/>
                  <a:pt x="227806" y="455612"/>
                </a:cubicBezTo>
                <a:cubicBezTo>
                  <a:pt x="353732" y="455612"/>
                  <a:pt x="455612" y="353732"/>
                  <a:pt x="455612" y="227806"/>
                </a:cubicBezTo>
                <a:cubicBezTo>
                  <a:pt x="455612" y="101880"/>
                  <a:pt x="353732" y="0"/>
                  <a:pt x="227806" y="0"/>
                </a:cubicBezTo>
                <a:close/>
                <a:moveTo>
                  <a:pt x="175917" y="325256"/>
                </a:moveTo>
                <a:lnTo>
                  <a:pt x="175917" y="229072"/>
                </a:lnTo>
                <a:lnTo>
                  <a:pt x="217681" y="279695"/>
                </a:lnTo>
                <a:lnTo>
                  <a:pt x="236665" y="279695"/>
                </a:lnTo>
                <a:lnTo>
                  <a:pt x="280328" y="229072"/>
                </a:lnTo>
                <a:lnTo>
                  <a:pt x="280328" y="324624"/>
                </a:lnTo>
                <a:lnTo>
                  <a:pt x="323358" y="324624"/>
                </a:lnTo>
                <a:lnTo>
                  <a:pt x="323358" y="380309"/>
                </a:lnTo>
                <a:lnTo>
                  <a:pt x="132254" y="380309"/>
                </a:lnTo>
                <a:lnTo>
                  <a:pt x="132254" y="324624"/>
                </a:lnTo>
                <a:lnTo>
                  <a:pt x="175917" y="324624"/>
                </a:lnTo>
                <a:close/>
                <a:moveTo>
                  <a:pt x="378411" y="211353"/>
                </a:moveTo>
                <a:lnTo>
                  <a:pt x="323358" y="211353"/>
                </a:lnTo>
                <a:lnTo>
                  <a:pt x="323358" y="167691"/>
                </a:lnTo>
                <a:lnTo>
                  <a:pt x="280328" y="167691"/>
                </a:lnTo>
                <a:lnTo>
                  <a:pt x="227173" y="229704"/>
                </a:lnTo>
                <a:lnTo>
                  <a:pt x="176550" y="167691"/>
                </a:lnTo>
                <a:lnTo>
                  <a:pt x="132254" y="167691"/>
                </a:lnTo>
                <a:lnTo>
                  <a:pt x="132254" y="211353"/>
                </a:lnTo>
                <a:lnTo>
                  <a:pt x="77834" y="211353"/>
                </a:lnTo>
                <a:lnTo>
                  <a:pt x="77834" y="106309"/>
                </a:lnTo>
                <a:lnTo>
                  <a:pt x="378411" y="106309"/>
                </a:lnTo>
                <a:lnTo>
                  <a:pt x="378411" y="211353"/>
                </a:lnTo>
                <a:close/>
              </a:path>
            </a:pathLst>
          </a:custGeom>
          <a:solidFill>
            <a:srgbClr val="FFFFFF"/>
          </a:solidFill>
          <a:ln w="6218" cap="flat">
            <a:noFill/>
            <a:prstDash val="solid"/>
            <a:miter/>
          </a:ln>
        </p:spPr>
        <p:txBody>
          <a:bodyPr rtlCol="0" anchor="ctr"/>
          <a:lstStyle/>
          <a:p>
            <a:endParaRPr lang="en-US" sz="1350"/>
          </a:p>
        </p:txBody>
      </p:sp>
      <p:sp>
        <p:nvSpPr>
          <p:cNvPr id="9" name="Content Placeholder 8">
            <a:extLst>
              <a:ext uri="{FF2B5EF4-FFF2-40B4-BE49-F238E27FC236}">
                <a16:creationId xmlns:a16="http://schemas.microsoft.com/office/drawing/2014/main" id="{71915052-D43B-2341-9EEF-BF86700831C1}"/>
              </a:ext>
            </a:extLst>
          </p:cNvPr>
          <p:cNvSpPr>
            <a:spLocks noGrp="1"/>
          </p:cNvSpPr>
          <p:nvPr>
            <p:ph sz="quarter" idx="12"/>
          </p:nvPr>
        </p:nvSpPr>
        <p:spPr>
          <a:xfrm>
            <a:off x="1109662" y="1581150"/>
            <a:ext cx="7687866" cy="4822825"/>
          </a:xfrm>
        </p:spPr>
        <p:txBody>
          <a:bodyPr rIns="1938528"/>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4">
            <a:extLst>
              <a:ext uri="{FF2B5EF4-FFF2-40B4-BE49-F238E27FC236}">
                <a16:creationId xmlns:a16="http://schemas.microsoft.com/office/drawing/2014/main" id="{F2BA0D9E-5E14-514E-A82E-9BC6CC48633C}"/>
              </a:ext>
            </a:extLst>
          </p:cNvPr>
          <p:cNvSpPr>
            <a:spLocks noGrp="1"/>
          </p:cNvSpPr>
          <p:nvPr>
            <p:ph type="title"/>
          </p:nvPr>
        </p:nvSpPr>
        <p:spPr/>
        <p:txBody>
          <a:bodyPr/>
          <a:lstStyle/>
          <a:p>
            <a:r>
              <a:rPr lang="en-US"/>
              <a:t>Click to edit Master title style</a:t>
            </a:r>
          </a:p>
        </p:txBody>
      </p:sp>
      <p:sp>
        <p:nvSpPr>
          <p:cNvPr id="6" name="Footer Placeholder 5">
            <a:extLst>
              <a:ext uri="{FF2B5EF4-FFF2-40B4-BE49-F238E27FC236}">
                <a16:creationId xmlns:a16="http://schemas.microsoft.com/office/drawing/2014/main" id="{82B0B4C8-8B08-464E-B9A4-F06D2015BB29}"/>
              </a:ext>
            </a:extLst>
          </p:cNvPr>
          <p:cNvSpPr>
            <a:spLocks noGrp="1"/>
          </p:cNvSpPr>
          <p:nvPr>
            <p:ph type="ftr" sz="quarter" idx="13"/>
          </p:nvPr>
        </p:nvSpPr>
        <p:spPr/>
        <p:txBody>
          <a:bodyPr/>
          <a:lstStyle/>
          <a:p>
            <a:r>
              <a:rPr lang="en-US"/>
              <a:t>Presentation title lorem ipsum dolor sit amet miralet  |  © Tufts Medicine 2022  |  Private and confidential. Not for redistribution.</a:t>
            </a:r>
            <a:endParaRPr lang="en-US" dirty="0"/>
          </a:p>
        </p:txBody>
      </p:sp>
      <p:sp>
        <p:nvSpPr>
          <p:cNvPr id="7" name="Slide Number Placeholder 6">
            <a:extLst>
              <a:ext uri="{FF2B5EF4-FFF2-40B4-BE49-F238E27FC236}">
                <a16:creationId xmlns:a16="http://schemas.microsoft.com/office/drawing/2014/main" id="{C9192C7E-D707-124E-A6FD-715F514FADE8}"/>
              </a:ext>
            </a:extLst>
          </p:cNvPr>
          <p:cNvSpPr>
            <a:spLocks noGrp="1"/>
          </p:cNvSpPr>
          <p:nvPr>
            <p:ph type="sldNum" sz="quarter" idx="14"/>
          </p:nvPr>
        </p:nvSpPr>
        <p:spPr/>
        <p:txBody>
          <a:bodyPr/>
          <a:lstStyle>
            <a:lvl1pPr>
              <a:defRPr sz="750"/>
            </a:lvl1pPr>
          </a:lstStyle>
          <a:p>
            <a:fld id="{63DCA5C9-2E11-4C67-86EB-AE1DE127DC64}" type="slidenum">
              <a:rPr lang="en-US" smtClean="0"/>
              <a:pPr/>
              <a:t>‹#›</a:t>
            </a:fld>
            <a:endParaRPr lang="en-US" dirty="0"/>
          </a:p>
        </p:txBody>
      </p:sp>
    </p:spTree>
    <p:extLst>
      <p:ext uri="{BB962C8B-B14F-4D97-AF65-F5344CB8AC3E}">
        <p14:creationId xmlns:p14="http://schemas.microsoft.com/office/powerpoint/2010/main" val="188557739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p:cSld name="content full image with headlin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2BA0D9E-5E14-514E-A82E-9BC6CC48633C}"/>
              </a:ext>
            </a:extLst>
          </p:cNvPr>
          <p:cNvSpPr>
            <a:spLocks noGrp="1"/>
          </p:cNvSpPr>
          <p:nvPr>
            <p:ph type="title"/>
          </p:nvPr>
        </p:nvSpPr>
        <p:spPr/>
        <p:txBody>
          <a:bodyPr/>
          <a:lstStyle/>
          <a:p>
            <a:r>
              <a:rPr lang="en-US"/>
              <a:t>Click to edit Master title style</a:t>
            </a:r>
          </a:p>
        </p:txBody>
      </p:sp>
      <p:sp>
        <p:nvSpPr>
          <p:cNvPr id="6" name="Footer Placeholder 5">
            <a:extLst>
              <a:ext uri="{FF2B5EF4-FFF2-40B4-BE49-F238E27FC236}">
                <a16:creationId xmlns:a16="http://schemas.microsoft.com/office/drawing/2014/main" id="{82B0B4C8-8B08-464E-B9A4-F06D2015BB29}"/>
              </a:ext>
            </a:extLst>
          </p:cNvPr>
          <p:cNvSpPr>
            <a:spLocks noGrp="1"/>
          </p:cNvSpPr>
          <p:nvPr>
            <p:ph type="ftr" sz="quarter" idx="13"/>
          </p:nvPr>
        </p:nvSpPr>
        <p:spPr/>
        <p:txBody>
          <a:bodyPr/>
          <a:lstStyle/>
          <a:p>
            <a:r>
              <a:rPr lang="en-US"/>
              <a:t>Presentation title lorem ipsum dolor sit amet miralet  |  © Tufts Medicine 2022  |  Private and confidential. Not for redistribution.</a:t>
            </a:r>
            <a:endParaRPr lang="en-US" dirty="0"/>
          </a:p>
        </p:txBody>
      </p:sp>
      <p:sp>
        <p:nvSpPr>
          <p:cNvPr id="7" name="Slide Number Placeholder 6">
            <a:extLst>
              <a:ext uri="{FF2B5EF4-FFF2-40B4-BE49-F238E27FC236}">
                <a16:creationId xmlns:a16="http://schemas.microsoft.com/office/drawing/2014/main" id="{C9192C7E-D707-124E-A6FD-715F514FADE8}"/>
              </a:ext>
            </a:extLst>
          </p:cNvPr>
          <p:cNvSpPr>
            <a:spLocks noGrp="1"/>
          </p:cNvSpPr>
          <p:nvPr>
            <p:ph type="sldNum" sz="quarter" idx="14"/>
          </p:nvPr>
        </p:nvSpPr>
        <p:spPr/>
        <p:txBody>
          <a:bodyPr/>
          <a:lstStyle/>
          <a:p>
            <a:fld id="{63DCA5C9-2E11-4C67-86EB-AE1DE127DC64}" type="slidenum">
              <a:rPr lang="en-US" smtClean="0"/>
              <a:pPr/>
              <a:t>‹#›</a:t>
            </a:fld>
            <a:endParaRPr lang="en-US" dirty="0"/>
          </a:p>
        </p:txBody>
      </p:sp>
      <p:sp>
        <p:nvSpPr>
          <p:cNvPr id="8" name="Picture Placeholder 4">
            <a:extLst>
              <a:ext uri="{FF2B5EF4-FFF2-40B4-BE49-F238E27FC236}">
                <a16:creationId xmlns:a16="http://schemas.microsoft.com/office/drawing/2014/main" id="{68A0BB74-2340-FF49-8BC2-95989AFD59AF}"/>
              </a:ext>
            </a:extLst>
          </p:cNvPr>
          <p:cNvSpPr>
            <a:spLocks noGrp="1"/>
          </p:cNvSpPr>
          <p:nvPr>
            <p:ph type="pic" sz="quarter" idx="23"/>
          </p:nvPr>
        </p:nvSpPr>
        <p:spPr>
          <a:xfrm>
            <a:off x="1109663" y="1581150"/>
            <a:ext cx="7685484" cy="4822825"/>
          </a:xfrm>
          <a:solidFill>
            <a:schemeClr val="bg1">
              <a:lumMod val="75000"/>
            </a:schemeClr>
          </a:solidFill>
        </p:spPr>
        <p:txBody>
          <a:bodyPr tIns="2651760"/>
          <a:lstStyle>
            <a:lvl1pPr algn="ctr">
              <a:defRPr/>
            </a:lvl1pPr>
          </a:lstStyle>
          <a:p>
            <a:r>
              <a:rPr lang="en-US"/>
              <a:t>Click icon to add picture</a:t>
            </a:r>
          </a:p>
        </p:txBody>
      </p:sp>
      <p:sp>
        <p:nvSpPr>
          <p:cNvPr id="9" name="Picture 5">
            <a:extLst>
              <a:ext uri="{FF2B5EF4-FFF2-40B4-BE49-F238E27FC236}">
                <a16:creationId xmlns:a16="http://schemas.microsoft.com/office/drawing/2014/main" id="{8CDDCB67-33FA-A240-B821-E512E8E2B6F4}"/>
              </a:ext>
            </a:extLst>
          </p:cNvPr>
          <p:cNvSpPr/>
          <p:nvPr/>
        </p:nvSpPr>
        <p:spPr>
          <a:xfrm>
            <a:off x="245909" y="376015"/>
            <a:ext cx="267462" cy="356616"/>
          </a:xfrm>
          <a:custGeom>
            <a:avLst/>
            <a:gdLst>
              <a:gd name="connsiteX0" fmla="*/ 227806 w 455612"/>
              <a:gd name="connsiteY0" fmla="*/ 0 h 455612"/>
              <a:gd name="connsiteX1" fmla="*/ 0 w 455612"/>
              <a:gd name="connsiteY1" fmla="*/ 227806 h 455612"/>
              <a:gd name="connsiteX2" fmla="*/ 227806 w 455612"/>
              <a:gd name="connsiteY2" fmla="*/ 455612 h 455612"/>
              <a:gd name="connsiteX3" fmla="*/ 455612 w 455612"/>
              <a:gd name="connsiteY3" fmla="*/ 227806 h 455612"/>
              <a:gd name="connsiteX4" fmla="*/ 227806 w 455612"/>
              <a:gd name="connsiteY4" fmla="*/ 0 h 455612"/>
              <a:gd name="connsiteX5" fmla="*/ 175917 w 455612"/>
              <a:gd name="connsiteY5" fmla="*/ 325256 h 455612"/>
              <a:gd name="connsiteX6" fmla="*/ 175917 w 455612"/>
              <a:gd name="connsiteY6" fmla="*/ 229072 h 455612"/>
              <a:gd name="connsiteX7" fmla="*/ 217681 w 455612"/>
              <a:gd name="connsiteY7" fmla="*/ 279695 h 455612"/>
              <a:gd name="connsiteX8" fmla="*/ 236665 w 455612"/>
              <a:gd name="connsiteY8" fmla="*/ 279695 h 455612"/>
              <a:gd name="connsiteX9" fmla="*/ 280328 w 455612"/>
              <a:gd name="connsiteY9" fmla="*/ 229072 h 455612"/>
              <a:gd name="connsiteX10" fmla="*/ 280328 w 455612"/>
              <a:gd name="connsiteY10" fmla="*/ 324624 h 455612"/>
              <a:gd name="connsiteX11" fmla="*/ 323358 w 455612"/>
              <a:gd name="connsiteY11" fmla="*/ 324624 h 455612"/>
              <a:gd name="connsiteX12" fmla="*/ 323358 w 455612"/>
              <a:gd name="connsiteY12" fmla="*/ 380309 h 455612"/>
              <a:gd name="connsiteX13" fmla="*/ 132254 w 455612"/>
              <a:gd name="connsiteY13" fmla="*/ 380309 h 455612"/>
              <a:gd name="connsiteX14" fmla="*/ 132254 w 455612"/>
              <a:gd name="connsiteY14" fmla="*/ 324624 h 455612"/>
              <a:gd name="connsiteX15" fmla="*/ 175917 w 455612"/>
              <a:gd name="connsiteY15" fmla="*/ 324624 h 455612"/>
              <a:gd name="connsiteX16" fmla="*/ 378411 w 455612"/>
              <a:gd name="connsiteY16" fmla="*/ 211353 h 455612"/>
              <a:gd name="connsiteX17" fmla="*/ 323358 w 455612"/>
              <a:gd name="connsiteY17" fmla="*/ 211353 h 455612"/>
              <a:gd name="connsiteX18" fmla="*/ 323358 w 455612"/>
              <a:gd name="connsiteY18" fmla="*/ 167691 h 455612"/>
              <a:gd name="connsiteX19" fmla="*/ 280328 w 455612"/>
              <a:gd name="connsiteY19" fmla="*/ 167691 h 455612"/>
              <a:gd name="connsiteX20" fmla="*/ 227173 w 455612"/>
              <a:gd name="connsiteY20" fmla="*/ 229704 h 455612"/>
              <a:gd name="connsiteX21" fmla="*/ 176550 w 455612"/>
              <a:gd name="connsiteY21" fmla="*/ 167691 h 455612"/>
              <a:gd name="connsiteX22" fmla="*/ 132254 w 455612"/>
              <a:gd name="connsiteY22" fmla="*/ 167691 h 455612"/>
              <a:gd name="connsiteX23" fmla="*/ 132254 w 455612"/>
              <a:gd name="connsiteY23" fmla="*/ 211353 h 455612"/>
              <a:gd name="connsiteX24" fmla="*/ 77834 w 455612"/>
              <a:gd name="connsiteY24" fmla="*/ 211353 h 455612"/>
              <a:gd name="connsiteX25" fmla="*/ 77834 w 455612"/>
              <a:gd name="connsiteY25" fmla="*/ 106309 h 455612"/>
              <a:gd name="connsiteX26" fmla="*/ 378411 w 455612"/>
              <a:gd name="connsiteY26" fmla="*/ 106309 h 455612"/>
              <a:gd name="connsiteX27" fmla="*/ 378411 w 455612"/>
              <a:gd name="connsiteY27" fmla="*/ 211353 h 455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55612" h="455612">
                <a:moveTo>
                  <a:pt x="227806" y="0"/>
                </a:moveTo>
                <a:cubicBezTo>
                  <a:pt x="101880" y="0"/>
                  <a:pt x="0" y="101880"/>
                  <a:pt x="0" y="227806"/>
                </a:cubicBezTo>
                <a:cubicBezTo>
                  <a:pt x="0" y="353732"/>
                  <a:pt x="101880" y="455612"/>
                  <a:pt x="227806" y="455612"/>
                </a:cubicBezTo>
                <a:cubicBezTo>
                  <a:pt x="353732" y="455612"/>
                  <a:pt x="455612" y="353732"/>
                  <a:pt x="455612" y="227806"/>
                </a:cubicBezTo>
                <a:cubicBezTo>
                  <a:pt x="455612" y="101880"/>
                  <a:pt x="353732" y="0"/>
                  <a:pt x="227806" y="0"/>
                </a:cubicBezTo>
                <a:close/>
                <a:moveTo>
                  <a:pt x="175917" y="325256"/>
                </a:moveTo>
                <a:lnTo>
                  <a:pt x="175917" y="229072"/>
                </a:lnTo>
                <a:lnTo>
                  <a:pt x="217681" y="279695"/>
                </a:lnTo>
                <a:lnTo>
                  <a:pt x="236665" y="279695"/>
                </a:lnTo>
                <a:lnTo>
                  <a:pt x="280328" y="229072"/>
                </a:lnTo>
                <a:lnTo>
                  <a:pt x="280328" y="324624"/>
                </a:lnTo>
                <a:lnTo>
                  <a:pt x="323358" y="324624"/>
                </a:lnTo>
                <a:lnTo>
                  <a:pt x="323358" y="380309"/>
                </a:lnTo>
                <a:lnTo>
                  <a:pt x="132254" y="380309"/>
                </a:lnTo>
                <a:lnTo>
                  <a:pt x="132254" y="324624"/>
                </a:lnTo>
                <a:lnTo>
                  <a:pt x="175917" y="324624"/>
                </a:lnTo>
                <a:close/>
                <a:moveTo>
                  <a:pt x="378411" y="211353"/>
                </a:moveTo>
                <a:lnTo>
                  <a:pt x="323358" y="211353"/>
                </a:lnTo>
                <a:lnTo>
                  <a:pt x="323358" y="167691"/>
                </a:lnTo>
                <a:lnTo>
                  <a:pt x="280328" y="167691"/>
                </a:lnTo>
                <a:lnTo>
                  <a:pt x="227173" y="229704"/>
                </a:lnTo>
                <a:lnTo>
                  <a:pt x="176550" y="167691"/>
                </a:lnTo>
                <a:lnTo>
                  <a:pt x="132254" y="167691"/>
                </a:lnTo>
                <a:lnTo>
                  <a:pt x="132254" y="211353"/>
                </a:lnTo>
                <a:lnTo>
                  <a:pt x="77834" y="211353"/>
                </a:lnTo>
                <a:lnTo>
                  <a:pt x="77834" y="106309"/>
                </a:lnTo>
                <a:lnTo>
                  <a:pt x="378411" y="106309"/>
                </a:lnTo>
                <a:lnTo>
                  <a:pt x="378411" y="211353"/>
                </a:lnTo>
                <a:close/>
              </a:path>
            </a:pathLst>
          </a:custGeom>
          <a:solidFill>
            <a:srgbClr val="FFFFFF"/>
          </a:solidFill>
          <a:ln w="6218" cap="flat">
            <a:noFill/>
            <a:prstDash val="solid"/>
            <a:miter/>
          </a:ln>
        </p:spPr>
        <p:txBody>
          <a:bodyPr rtlCol="0" anchor="ctr"/>
          <a:lstStyle/>
          <a:p>
            <a:endParaRPr lang="en-US" sz="1350"/>
          </a:p>
        </p:txBody>
      </p:sp>
    </p:spTree>
    <p:extLst>
      <p:ext uri="{BB962C8B-B14F-4D97-AF65-F5344CB8AC3E}">
        <p14:creationId xmlns:p14="http://schemas.microsoft.com/office/powerpoint/2010/main" val="30102994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slideLayout" Target="../slideLayouts/slideLayout40.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8.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3.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18" Type="http://schemas.openxmlformats.org/officeDocument/2006/relationships/slideLayout" Target="../slideLayouts/slideLayout69.xml"/><Relationship Id="rId26" Type="http://schemas.openxmlformats.org/officeDocument/2006/relationships/slideLayout" Target="../slideLayouts/slideLayout77.xml"/><Relationship Id="rId3" Type="http://schemas.openxmlformats.org/officeDocument/2006/relationships/slideLayout" Target="../slideLayouts/slideLayout54.xml"/><Relationship Id="rId21" Type="http://schemas.openxmlformats.org/officeDocument/2006/relationships/slideLayout" Target="../slideLayouts/slideLayout72.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17" Type="http://schemas.openxmlformats.org/officeDocument/2006/relationships/slideLayout" Target="../slideLayouts/slideLayout68.xml"/><Relationship Id="rId25" Type="http://schemas.openxmlformats.org/officeDocument/2006/relationships/slideLayout" Target="../slideLayouts/slideLayout76.xml"/><Relationship Id="rId2" Type="http://schemas.openxmlformats.org/officeDocument/2006/relationships/slideLayout" Target="../slideLayouts/slideLayout53.xml"/><Relationship Id="rId16" Type="http://schemas.openxmlformats.org/officeDocument/2006/relationships/slideLayout" Target="../slideLayouts/slideLayout67.xml"/><Relationship Id="rId20" Type="http://schemas.openxmlformats.org/officeDocument/2006/relationships/slideLayout" Target="../slideLayouts/slideLayout71.xml"/><Relationship Id="rId29" Type="http://schemas.openxmlformats.org/officeDocument/2006/relationships/slideLayout" Target="../slideLayouts/slideLayout80.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24" Type="http://schemas.openxmlformats.org/officeDocument/2006/relationships/slideLayout" Target="../slideLayouts/slideLayout75.xml"/><Relationship Id="rId5" Type="http://schemas.openxmlformats.org/officeDocument/2006/relationships/slideLayout" Target="../slideLayouts/slideLayout56.xml"/><Relationship Id="rId15" Type="http://schemas.openxmlformats.org/officeDocument/2006/relationships/slideLayout" Target="../slideLayouts/slideLayout66.xml"/><Relationship Id="rId23" Type="http://schemas.openxmlformats.org/officeDocument/2006/relationships/slideLayout" Target="../slideLayouts/slideLayout74.xml"/><Relationship Id="rId28" Type="http://schemas.openxmlformats.org/officeDocument/2006/relationships/slideLayout" Target="../slideLayouts/slideLayout79.xml"/><Relationship Id="rId10" Type="http://schemas.openxmlformats.org/officeDocument/2006/relationships/slideLayout" Target="../slideLayouts/slideLayout61.xml"/><Relationship Id="rId19" Type="http://schemas.openxmlformats.org/officeDocument/2006/relationships/slideLayout" Target="../slideLayouts/slideLayout70.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slideLayout" Target="../slideLayouts/slideLayout65.xml"/><Relationship Id="rId22" Type="http://schemas.openxmlformats.org/officeDocument/2006/relationships/slideLayout" Target="../slideLayouts/slideLayout73.xml"/><Relationship Id="rId27" Type="http://schemas.openxmlformats.org/officeDocument/2006/relationships/slideLayout" Target="../slideLayouts/slideLayout78.xml"/><Relationship Id="rId30"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88.xml"/><Relationship Id="rId3" Type="http://schemas.openxmlformats.org/officeDocument/2006/relationships/slideLayout" Target="../slideLayouts/slideLayout83.xml"/><Relationship Id="rId7" Type="http://schemas.openxmlformats.org/officeDocument/2006/relationships/slideLayout" Target="../slideLayouts/slideLayout87.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5" Type="http://schemas.openxmlformats.org/officeDocument/2006/relationships/slideLayout" Target="../slideLayouts/slideLayout85.xml"/><Relationship Id="rId10" Type="http://schemas.openxmlformats.org/officeDocument/2006/relationships/theme" Target="../theme/theme5.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97.xml"/><Relationship Id="rId13" Type="http://schemas.openxmlformats.org/officeDocument/2006/relationships/slideLayout" Target="../slideLayouts/slideLayout102.xml"/><Relationship Id="rId18" Type="http://schemas.openxmlformats.org/officeDocument/2006/relationships/slideLayout" Target="../slideLayouts/slideLayout107.xml"/><Relationship Id="rId26" Type="http://schemas.openxmlformats.org/officeDocument/2006/relationships/slideLayout" Target="../slideLayouts/slideLayout115.xml"/><Relationship Id="rId3" Type="http://schemas.openxmlformats.org/officeDocument/2006/relationships/slideLayout" Target="../slideLayouts/slideLayout92.xml"/><Relationship Id="rId21" Type="http://schemas.openxmlformats.org/officeDocument/2006/relationships/slideLayout" Target="../slideLayouts/slideLayout110.xml"/><Relationship Id="rId7" Type="http://schemas.openxmlformats.org/officeDocument/2006/relationships/slideLayout" Target="../slideLayouts/slideLayout96.xml"/><Relationship Id="rId12" Type="http://schemas.openxmlformats.org/officeDocument/2006/relationships/slideLayout" Target="../slideLayouts/slideLayout101.xml"/><Relationship Id="rId17" Type="http://schemas.openxmlformats.org/officeDocument/2006/relationships/slideLayout" Target="../slideLayouts/slideLayout106.xml"/><Relationship Id="rId25" Type="http://schemas.openxmlformats.org/officeDocument/2006/relationships/slideLayout" Target="../slideLayouts/slideLayout114.xml"/><Relationship Id="rId2" Type="http://schemas.openxmlformats.org/officeDocument/2006/relationships/slideLayout" Target="../slideLayouts/slideLayout91.xml"/><Relationship Id="rId16" Type="http://schemas.openxmlformats.org/officeDocument/2006/relationships/slideLayout" Target="../slideLayouts/slideLayout105.xml"/><Relationship Id="rId20" Type="http://schemas.openxmlformats.org/officeDocument/2006/relationships/slideLayout" Target="../slideLayouts/slideLayout109.xml"/><Relationship Id="rId29" Type="http://schemas.openxmlformats.org/officeDocument/2006/relationships/slideLayout" Target="../slideLayouts/slideLayout118.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24" Type="http://schemas.openxmlformats.org/officeDocument/2006/relationships/slideLayout" Target="../slideLayouts/slideLayout113.xml"/><Relationship Id="rId5" Type="http://schemas.openxmlformats.org/officeDocument/2006/relationships/slideLayout" Target="../slideLayouts/slideLayout94.xml"/><Relationship Id="rId15" Type="http://schemas.openxmlformats.org/officeDocument/2006/relationships/slideLayout" Target="../slideLayouts/slideLayout104.xml"/><Relationship Id="rId23" Type="http://schemas.openxmlformats.org/officeDocument/2006/relationships/slideLayout" Target="../slideLayouts/slideLayout112.xml"/><Relationship Id="rId28" Type="http://schemas.openxmlformats.org/officeDocument/2006/relationships/slideLayout" Target="../slideLayouts/slideLayout117.xml"/><Relationship Id="rId10" Type="http://schemas.openxmlformats.org/officeDocument/2006/relationships/slideLayout" Target="../slideLayouts/slideLayout99.xml"/><Relationship Id="rId19" Type="http://schemas.openxmlformats.org/officeDocument/2006/relationships/slideLayout" Target="../slideLayouts/slideLayout108.xml"/><Relationship Id="rId4" Type="http://schemas.openxmlformats.org/officeDocument/2006/relationships/slideLayout" Target="../slideLayouts/slideLayout93.xml"/><Relationship Id="rId9" Type="http://schemas.openxmlformats.org/officeDocument/2006/relationships/slideLayout" Target="../slideLayouts/slideLayout98.xml"/><Relationship Id="rId14" Type="http://schemas.openxmlformats.org/officeDocument/2006/relationships/slideLayout" Target="../slideLayouts/slideLayout103.xml"/><Relationship Id="rId22" Type="http://schemas.openxmlformats.org/officeDocument/2006/relationships/slideLayout" Target="../slideLayouts/slideLayout111.xml"/><Relationship Id="rId27" Type="http://schemas.openxmlformats.org/officeDocument/2006/relationships/slideLayout" Target="../slideLayouts/slideLayout116.xml"/><Relationship Id="rId30"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19188" y="1576388"/>
            <a:ext cx="7678340" cy="4830762"/>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Test</a:t>
            </a:r>
          </a:p>
          <a:p>
            <a:pPr lvl="3"/>
            <a:r>
              <a:rPr lang="en-US" dirty="0"/>
              <a:t>Test</a:t>
            </a:r>
          </a:p>
          <a:p>
            <a:pPr lvl="4"/>
            <a:r>
              <a:rPr lang="en-US" dirty="0"/>
              <a:t>Test</a:t>
            </a:r>
          </a:p>
          <a:p>
            <a:pPr lvl="5"/>
            <a:r>
              <a:rPr lang="en-US" dirty="0"/>
              <a:t>Test</a:t>
            </a:r>
          </a:p>
          <a:p>
            <a:pPr lvl="6"/>
            <a:r>
              <a:rPr lang="en-US" dirty="0"/>
              <a:t>Test</a:t>
            </a:r>
          </a:p>
          <a:p>
            <a:pPr lvl="7"/>
            <a:r>
              <a:rPr lang="en-US" dirty="0"/>
              <a:t>Test</a:t>
            </a:r>
          </a:p>
          <a:p>
            <a:pPr lvl="8"/>
            <a:r>
              <a:rPr lang="en-US" dirty="0"/>
              <a:t>Test</a:t>
            </a:r>
          </a:p>
        </p:txBody>
      </p:sp>
      <p:sp>
        <p:nvSpPr>
          <p:cNvPr id="5" name="Footer Placeholder 4"/>
          <p:cNvSpPr>
            <a:spLocks noGrp="1"/>
          </p:cNvSpPr>
          <p:nvPr>
            <p:ph type="ftr" sz="quarter" idx="3"/>
          </p:nvPr>
        </p:nvSpPr>
        <p:spPr>
          <a:xfrm>
            <a:off x="1119187" y="6559550"/>
            <a:ext cx="5062538" cy="146112"/>
          </a:xfrm>
          <a:prstGeom prst="rect">
            <a:avLst/>
          </a:prstGeom>
        </p:spPr>
        <p:txBody>
          <a:bodyPr vert="horz" lIns="0" tIns="0" rIns="0" bIns="0" rtlCol="0" anchor="b" anchorCtr="0"/>
          <a:lstStyle>
            <a:lvl1pPr marL="0" indent="7144" algn="l">
              <a:tabLst/>
              <a:defRPr sz="600" b="0" i="0" cap="none" baseline="0">
                <a:solidFill>
                  <a:schemeClr val="tx1"/>
                </a:solidFill>
                <a:latin typeface="+mn-lt"/>
                <a:ea typeface="Roboto" panose="02000000000000000000" pitchFamily="2" charset="0"/>
                <a:cs typeface="Verdana" panose="020B0604030504040204" pitchFamily="34" charset="0"/>
              </a:defRPr>
            </a:lvl1pPr>
            <a:lvl2pPr marL="0" indent="7144" algn="l">
              <a:tabLst/>
              <a:defRPr sz="600" b="0" i="0" cap="none" baseline="0">
                <a:solidFill>
                  <a:schemeClr val="tx1"/>
                </a:solidFill>
                <a:latin typeface="+mn-lt"/>
                <a:ea typeface="Roboto" panose="02000000000000000000" pitchFamily="2" charset="0"/>
                <a:cs typeface="Verdana" panose="020B0604030504040204" pitchFamily="34" charset="0"/>
              </a:defRPr>
            </a:lvl2pPr>
            <a:lvl3pPr marL="0" indent="7144" algn="l">
              <a:tabLst/>
              <a:defRPr sz="600" b="0" i="0" cap="none" baseline="0">
                <a:solidFill>
                  <a:schemeClr val="tx1"/>
                </a:solidFill>
                <a:latin typeface="+mn-lt"/>
                <a:ea typeface="Roboto" panose="02000000000000000000" pitchFamily="2" charset="0"/>
                <a:cs typeface="Verdana" panose="020B0604030504040204" pitchFamily="34" charset="0"/>
              </a:defRPr>
            </a:lvl3pPr>
            <a:lvl4pPr marL="0" indent="7144" algn="l">
              <a:tabLst/>
              <a:defRPr sz="600" b="0" i="0" cap="none" baseline="0">
                <a:solidFill>
                  <a:schemeClr val="tx1"/>
                </a:solidFill>
                <a:latin typeface="+mn-lt"/>
                <a:ea typeface="Roboto" panose="02000000000000000000" pitchFamily="2" charset="0"/>
                <a:cs typeface="Verdana" panose="020B0604030504040204" pitchFamily="34" charset="0"/>
              </a:defRPr>
            </a:lvl4pPr>
            <a:lvl5pPr marL="0" indent="7144" algn="l">
              <a:tabLst/>
              <a:defRPr sz="600" b="0" i="0" cap="none" baseline="0">
                <a:solidFill>
                  <a:schemeClr val="tx1"/>
                </a:solidFill>
                <a:latin typeface="+mn-lt"/>
                <a:ea typeface="Roboto" panose="02000000000000000000" pitchFamily="2" charset="0"/>
                <a:cs typeface="Verdana" panose="020B0604030504040204" pitchFamily="34" charset="0"/>
              </a:defRPr>
            </a:lvl5pPr>
            <a:lvl6pPr marL="0" indent="7144" algn="l">
              <a:tabLst/>
              <a:defRPr sz="600" b="0" i="0" cap="none" baseline="0">
                <a:solidFill>
                  <a:schemeClr val="tx1"/>
                </a:solidFill>
                <a:latin typeface="+mn-lt"/>
                <a:ea typeface="Roboto" panose="02000000000000000000" pitchFamily="2" charset="0"/>
                <a:cs typeface="Verdana" panose="020B0604030504040204" pitchFamily="34" charset="0"/>
              </a:defRPr>
            </a:lvl6pPr>
            <a:lvl7pPr marL="0" indent="7144" algn="l">
              <a:tabLst/>
              <a:defRPr sz="600" b="0" i="0" cap="none" baseline="0">
                <a:solidFill>
                  <a:schemeClr val="tx1"/>
                </a:solidFill>
                <a:latin typeface="+mn-lt"/>
                <a:ea typeface="Roboto" panose="02000000000000000000" pitchFamily="2" charset="0"/>
                <a:cs typeface="Verdana" panose="020B0604030504040204" pitchFamily="34" charset="0"/>
              </a:defRPr>
            </a:lvl7pPr>
            <a:lvl8pPr marL="0" indent="7144" algn="l">
              <a:tabLst/>
              <a:defRPr sz="600" b="0" i="0" cap="none" baseline="0">
                <a:solidFill>
                  <a:schemeClr val="tx1"/>
                </a:solidFill>
                <a:latin typeface="+mn-lt"/>
                <a:ea typeface="Roboto" panose="02000000000000000000" pitchFamily="2" charset="0"/>
                <a:cs typeface="Verdana" panose="020B0604030504040204" pitchFamily="34" charset="0"/>
              </a:defRPr>
            </a:lvl8pPr>
            <a:lvl9pPr marL="0" indent="7144" algn="l">
              <a:tabLst/>
              <a:defRPr sz="600" b="0" i="0" cap="none" baseline="0">
                <a:solidFill>
                  <a:schemeClr val="tx1"/>
                </a:solidFill>
                <a:latin typeface="+mn-lt"/>
                <a:ea typeface="Roboto" panose="02000000000000000000" pitchFamily="2" charset="0"/>
                <a:cs typeface="Verdana" panose="020B0604030504040204" pitchFamily="34" charset="0"/>
              </a:defRPr>
            </a:lvl9pPr>
          </a:lstStyle>
          <a:p>
            <a:endParaRPr lang="en-US"/>
          </a:p>
        </p:txBody>
      </p:sp>
      <p:sp>
        <p:nvSpPr>
          <p:cNvPr id="6" name="Slide Number Placeholder 5"/>
          <p:cNvSpPr>
            <a:spLocks noGrp="1"/>
          </p:cNvSpPr>
          <p:nvPr>
            <p:ph type="sldNum" sz="quarter" idx="4"/>
          </p:nvPr>
        </p:nvSpPr>
        <p:spPr>
          <a:xfrm>
            <a:off x="214313" y="6559550"/>
            <a:ext cx="354806" cy="146112"/>
          </a:xfrm>
          <a:prstGeom prst="rect">
            <a:avLst/>
          </a:prstGeom>
        </p:spPr>
        <p:txBody>
          <a:bodyPr vert="horz" lIns="0" tIns="0" rIns="0" bIns="0" rtlCol="0" anchor="b" anchorCtr="0"/>
          <a:lstStyle>
            <a:lvl1pPr algn="ctr">
              <a:defRPr sz="600" b="0" i="0">
                <a:solidFill>
                  <a:schemeClr val="bg1"/>
                </a:solidFill>
                <a:latin typeface="+mn-lt"/>
                <a:ea typeface="Verdana" panose="020B0604030504040204" pitchFamily="34" charset="0"/>
                <a:cs typeface="Verdana" panose="020B0604030504040204" pitchFamily="34" charset="0"/>
              </a:defRPr>
            </a:lvl1pPr>
            <a:lvl2pPr marL="0" algn="ctr">
              <a:defRPr sz="600" b="0" i="0">
                <a:solidFill>
                  <a:schemeClr val="bg1"/>
                </a:solidFill>
                <a:latin typeface="+mn-lt"/>
                <a:ea typeface="Verdana" panose="020B0604030504040204" pitchFamily="34" charset="0"/>
                <a:cs typeface="Verdana" panose="020B0604030504040204" pitchFamily="34" charset="0"/>
              </a:defRPr>
            </a:lvl2pPr>
            <a:lvl3pPr marL="0" algn="ctr">
              <a:defRPr sz="600" b="0" i="0">
                <a:solidFill>
                  <a:schemeClr val="bg1"/>
                </a:solidFill>
                <a:latin typeface="+mn-lt"/>
                <a:ea typeface="Verdana" panose="020B0604030504040204" pitchFamily="34" charset="0"/>
                <a:cs typeface="Verdana" panose="020B0604030504040204" pitchFamily="34" charset="0"/>
              </a:defRPr>
            </a:lvl3pPr>
            <a:lvl4pPr marL="0" algn="ctr">
              <a:defRPr sz="600" b="0" i="0">
                <a:solidFill>
                  <a:schemeClr val="bg1"/>
                </a:solidFill>
                <a:latin typeface="+mn-lt"/>
                <a:ea typeface="Verdana" panose="020B0604030504040204" pitchFamily="34" charset="0"/>
                <a:cs typeface="Verdana" panose="020B0604030504040204" pitchFamily="34" charset="0"/>
              </a:defRPr>
            </a:lvl4pPr>
            <a:lvl5pPr marL="0" algn="ctr">
              <a:defRPr sz="600" b="0" i="0">
                <a:solidFill>
                  <a:schemeClr val="bg1"/>
                </a:solidFill>
                <a:latin typeface="+mn-lt"/>
                <a:ea typeface="Verdana" panose="020B0604030504040204" pitchFamily="34" charset="0"/>
                <a:cs typeface="Verdana" panose="020B0604030504040204" pitchFamily="34" charset="0"/>
              </a:defRPr>
            </a:lvl5pPr>
            <a:lvl6pPr marL="0" algn="ctr">
              <a:defRPr sz="600" b="0" i="0">
                <a:solidFill>
                  <a:schemeClr val="bg1"/>
                </a:solidFill>
                <a:latin typeface="+mn-lt"/>
                <a:ea typeface="Verdana" panose="020B0604030504040204" pitchFamily="34" charset="0"/>
                <a:cs typeface="Verdana" panose="020B0604030504040204" pitchFamily="34" charset="0"/>
              </a:defRPr>
            </a:lvl6pPr>
            <a:lvl7pPr marL="0" algn="ctr">
              <a:defRPr sz="600" b="0" i="0">
                <a:solidFill>
                  <a:schemeClr val="bg1"/>
                </a:solidFill>
                <a:latin typeface="+mn-lt"/>
                <a:ea typeface="Verdana" panose="020B0604030504040204" pitchFamily="34" charset="0"/>
                <a:cs typeface="Verdana" panose="020B0604030504040204" pitchFamily="34" charset="0"/>
              </a:defRPr>
            </a:lvl7pPr>
            <a:lvl8pPr marL="0" algn="ctr">
              <a:defRPr sz="600" b="0" i="0">
                <a:solidFill>
                  <a:schemeClr val="bg1"/>
                </a:solidFill>
                <a:latin typeface="+mn-lt"/>
                <a:ea typeface="Verdana" panose="020B0604030504040204" pitchFamily="34" charset="0"/>
                <a:cs typeface="Verdana" panose="020B0604030504040204" pitchFamily="34" charset="0"/>
              </a:defRPr>
            </a:lvl8pPr>
            <a:lvl9pPr marL="0" algn="ctr">
              <a:defRPr sz="750" b="0" i="0">
                <a:solidFill>
                  <a:schemeClr val="bg1"/>
                </a:solidFill>
                <a:latin typeface="+mn-lt"/>
                <a:ea typeface="Verdana" panose="020B0604030504040204" pitchFamily="34" charset="0"/>
                <a:cs typeface="Verdana" panose="020B0604030504040204" pitchFamily="34" charset="0"/>
              </a:defRPr>
            </a:lvl9pPr>
          </a:lstStyle>
          <a:p>
            <a:fld id="{C1FF6DA9-008F-8B48-92A6-B652298478BF}" type="slidenum">
              <a:rPr lang="en-US" smtClean="0"/>
              <a:t>‹#›</a:t>
            </a:fld>
            <a:endParaRPr lang="en-US"/>
          </a:p>
        </p:txBody>
      </p:sp>
      <p:sp>
        <p:nvSpPr>
          <p:cNvPr id="15" name="Title Placeholder 1">
            <a:extLst>
              <a:ext uri="{FF2B5EF4-FFF2-40B4-BE49-F238E27FC236}">
                <a16:creationId xmlns:a16="http://schemas.microsoft.com/office/drawing/2014/main" id="{801A7D15-B225-F147-B8A4-FC671FF276EA}"/>
              </a:ext>
            </a:extLst>
          </p:cNvPr>
          <p:cNvSpPr>
            <a:spLocks noGrp="1"/>
          </p:cNvSpPr>
          <p:nvPr>
            <p:ph type="title"/>
          </p:nvPr>
        </p:nvSpPr>
        <p:spPr>
          <a:xfrm>
            <a:off x="1119188" y="454026"/>
            <a:ext cx="7675958" cy="802555"/>
          </a:xfrm>
          <a:prstGeom prst="rect">
            <a:avLst/>
          </a:prstGeom>
        </p:spPr>
        <p:txBody>
          <a:bodyPr vert="horz" lIns="0" tIns="0" rIns="1828800" bIns="0" rtlCol="0" anchor="b" anchorCtr="0">
            <a:noAutofit/>
          </a:bodyPr>
          <a:lstStyle/>
          <a:p>
            <a:r>
              <a:rPr lang="en-US"/>
              <a:t>Click to edit Master title style</a:t>
            </a:r>
            <a:endParaRPr lang="en-US" dirty="0"/>
          </a:p>
        </p:txBody>
      </p:sp>
      <p:sp>
        <p:nvSpPr>
          <p:cNvPr id="16" name="Rectangle 15">
            <a:extLst>
              <a:ext uri="{FF2B5EF4-FFF2-40B4-BE49-F238E27FC236}">
                <a16:creationId xmlns:a16="http://schemas.microsoft.com/office/drawing/2014/main" id="{4DF09E08-C890-E648-AF5E-D46BEEB1C965}"/>
              </a:ext>
            </a:extLst>
          </p:cNvPr>
          <p:cNvSpPr/>
          <p:nvPr/>
        </p:nvSpPr>
        <p:spPr bwMode="auto">
          <a:xfrm>
            <a:off x="9222160" y="1"/>
            <a:ext cx="497541" cy="575099"/>
          </a:xfrm>
          <a:prstGeom prst="rect">
            <a:avLst/>
          </a:prstGeom>
          <a:solidFill>
            <a:schemeClr val="accent1"/>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US" sz="1350" b="0" i="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17" name="Rectangle 16">
            <a:extLst>
              <a:ext uri="{FF2B5EF4-FFF2-40B4-BE49-F238E27FC236}">
                <a16:creationId xmlns:a16="http://schemas.microsoft.com/office/drawing/2014/main" id="{7C338605-D853-A540-BDE8-567BBDA6C9FD}"/>
              </a:ext>
            </a:extLst>
          </p:cNvPr>
          <p:cNvSpPr/>
          <p:nvPr/>
        </p:nvSpPr>
        <p:spPr bwMode="auto">
          <a:xfrm>
            <a:off x="9222160" y="628290"/>
            <a:ext cx="497541" cy="575099"/>
          </a:xfrm>
          <a:prstGeom prst="rect">
            <a:avLst/>
          </a:prstGeom>
          <a:solidFill>
            <a:schemeClr val="accent2"/>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US" sz="1350" b="0" i="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19" name="Rectangle 18">
            <a:extLst>
              <a:ext uri="{FF2B5EF4-FFF2-40B4-BE49-F238E27FC236}">
                <a16:creationId xmlns:a16="http://schemas.microsoft.com/office/drawing/2014/main" id="{FBB599EB-E07F-3046-B37D-E04E6F1F9453}"/>
              </a:ext>
            </a:extLst>
          </p:cNvPr>
          <p:cNvSpPr/>
          <p:nvPr/>
        </p:nvSpPr>
        <p:spPr bwMode="auto">
          <a:xfrm>
            <a:off x="9222160" y="4398031"/>
            <a:ext cx="497541" cy="575099"/>
          </a:xfrm>
          <a:prstGeom prst="rect">
            <a:avLst/>
          </a:prstGeom>
          <a:solidFill>
            <a:srgbClr val="490E67"/>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US" sz="1350" b="0" i="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20" name="Rectangle 19">
            <a:extLst>
              <a:ext uri="{FF2B5EF4-FFF2-40B4-BE49-F238E27FC236}">
                <a16:creationId xmlns:a16="http://schemas.microsoft.com/office/drawing/2014/main" id="{F35980EF-EE4E-394A-A9B2-18E15C439EDB}"/>
              </a:ext>
            </a:extLst>
          </p:cNvPr>
          <p:cNvSpPr/>
          <p:nvPr/>
        </p:nvSpPr>
        <p:spPr bwMode="auto">
          <a:xfrm>
            <a:off x="9222160" y="1256581"/>
            <a:ext cx="497541" cy="575099"/>
          </a:xfrm>
          <a:prstGeom prst="rect">
            <a:avLst/>
          </a:prstGeom>
          <a:solidFill>
            <a:schemeClr val="accent3"/>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US" sz="1350" b="0" i="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21" name="Rectangle 20">
            <a:extLst>
              <a:ext uri="{FF2B5EF4-FFF2-40B4-BE49-F238E27FC236}">
                <a16:creationId xmlns:a16="http://schemas.microsoft.com/office/drawing/2014/main" id="{BA9A2A38-27A8-154C-9998-78CF25A77867}"/>
              </a:ext>
            </a:extLst>
          </p:cNvPr>
          <p:cNvSpPr/>
          <p:nvPr/>
        </p:nvSpPr>
        <p:spPr bwMode="auto">
          <a:xfrm>
            <a:off x="9222160" y="1884871"/>
            <a:ext cx="497541" cy="575099"/>
          </a:xfrm>
          <a:prstGeom prst="rect">
            <a:avLst/>
          </a:prstGeom>
          <a:solidFill>
            <a:schemeClr val="accent4"/>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US" sz="1350" b="0" i="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22" name="Rectangle 21">
            <a:extLst>
              <a:ext uri="{FF2B5EF4-FFF2-40B4-BE49-F238E27FC236}">
                <a16:creationId xmlns:a16="http://schemas.microsoft.com/office/drawing/2014/main" id="{013EDAED-CF33-2048-9436-2F06EFEDA883}"/>
              </a:ext>
            </a:extLst>
          </p:cNvPr>
          <p:cNvSpPr/>
          <p:nvPr/>
        </p:nvSpPr>
        <p:spPr bwMode="auto">
          <a:xfrm>
            <a:off x="9222160" y="2513161"/>
            <a:ext cx="497541" cy="575099"/>
          </a:xfrm>
          <a:prstGeom prst="rect">
            <a:avLst/>
          </a:prstGeom>
          <a:solidFill>
            <a:schemeClr val="accent5"/>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US" sz="1350" b="0" i="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23" name="Rectangle 22">
            <a:extLst>
              <a:ext uri="{FF2B5EF4-FFF2-40B4-BE49-F238E27FC236}">
                <a16:creationId xmlns:a16="http://schemas.microsoft.com/office/drawing/2014/main" id="{3D29B66E-0FBD-A64D-9E8D-92BA401FCB3C}"/>
              </a:ext>
            </a:extLst>
          </p:cNvPr>
          <p:cNvSpPr/>
          <p:nvPr/>
        </p:nvSpPr>
        <p:spPr bwMode="auto">
          <a:xfrm>
            <a:off x="9222160" y="3141451"/>
            <a:ext cx="497541" cy="575099"/>
          </a:xfrm>
          <a:prstGeom prst="rect">
            <a:avLst/>
          </a:prstGeom>
          <a:solidFill>
            <a:schemeClr val="accent6"/>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US" sz="1350" b="0" i="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24" name="Rectangle 23">
            <a:extLst>
              <a:ext uri="{FF2B5EF4-FFF2-40B4-BE49-F238E27FC236}">
                <a16:creationId xmlns:a16="http://schemas.microsoft.com/office/drawing/2014/main" id="{71FBB923-E560-6C40-B3C3-D56ECB451613}"/>
              </a:ext>
            </a:extLst>
          </p:cNvPr>
          <p:cNvSpPr/>
          <p:nvPr/>
        </p:nvSpPr>
        <p:spPr bwMode="auto">
          <a:xfrm>
            <a:off x="9222160" y="3769740"/>
            <a:ext cx="497541" cy="575099"/>
          </a:xfrm>
          <a:prstGeom prst="rect">
            <a:avLst/>
          </a:prstGeom>
          <a:solidFill>
            <a:srgbClr val="2C9942"/>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US" sz="1350" b="0" i="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23149829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100000"/>
        </a:lnSpc>
        <a:spcBef>
          <a:spcPct val="0"/>
        </a:spcBef>
        <a:buNone/>
        <a:defRPr sz="2250" b="0" i="0" kern="1200">
          <a:solidFill>
            <a:schemeClr val="accent1"/>
          </a:solidFill>
          <a:latin typeface="Rockwell" panose="02060603020205020403" pitchFamily="18" charset="77"/>
          <a:ea typeface="Rockwell" panose="02060603020205020403" pitchFamily="18" charset="77"/>
          <a:cs typeface="Verdana" panose="020B0604030504040204" pitchFamily="34" charset="0"/>
        </a:defRPr>
      </a:lvl1pPr>
    </p:titleStyle>
    <p:bodyStyle>
      <a:lvl1pPr marL="0" indent="0" algn="l" defTabSz="685800" rtl="0" eaLnBrk="1" latinLnBrk="0" hangingPunct="1">
        <a:lnSpc>
          <a:spcPct val="100000"/>
        </a:lnSpc>
        <a:spcBef>
          <a:spcPts val="0"/>
        </a:spcBef>
        <a:spcAft>
          <a:spcPts val="450"/>
        </a:spcAft>
        <a:buFont typeface="Arial" panose="020B0604020202020204" pitchFamily="34" charset="0"/>
        <a:buNone/>
        <a:defRPr sz="1350" b="0" i="0" kern="1200">
          <a:solidFill>
            <a:schemeClr val="tx1"/>
          </a:solidFill>
          <a:latin typeface="+mn-lt"/>
          <a:ea typeface="Roboto" panose="02000000000000000000" pitchFamily="2" charset="0"/>
          <a:cs typeface="Times New Roman" panose="02020603050405020304" pitchFamily="18" charset="0"/>
        </a:defRPr>
      </a:lvl1pPr>
      <a:lvl2pPr marL="0" indent="0" algn="l" defTabSz="685800" rtl="0" eaLnBrk="1" latinLnBrk="0" hangingPunct="1">
        <a:lnSpc>
          <a:spcPct val="100000"/>
        </a:lnSpc>
        <a:spcBef>
          <a:spcPts val="0"/>
        </a:spcBef>
        <a:spcAft>
          <a:spcPts val="225"/>
        </a:spcAft>
        <a:buClr>
          <a:schemeClr val="accent1"/>
        </a:buClr>
        <a:buFontTx/>
        <a:buNone/>
        <a:tabLst>
          <a:tab pos="210741" algn="l"/>
        </a:tabLst>
        <a:defRPr sz="1350" b="1" i="0" kern="1200">
          <a:solidFill>
            <a:schemeClr val="tx2"/>
          </a:solidFill>
          <a:latin typeface="+mn-lt"/>
          <a:ea typeface="Roboto" panose="02000000000000000000" pitchFamily="2" charset="0"/>
          <a:cs typeface="Times New Roman" panose="02020603050405020304" pitchFamily="18" charset="0"/>
        </a:defRPr>
      </a:lvl2pPr>
      <a:lvl3pPr marL="212598" indent="-212598" algn="l" defTabSz="219456" rtl="0" eaLnBrk="1" latinLnBrk="0" hangingPunct="1">
        <a:lnSpc>
          <a:spcPct val="100000"/>
        </a:lnSpc>
        <a:spcBef>
          <a:spcPts val="0"/>
        </a:spcBef>
        <a:spcAft>
          <a:spcPts val="450"/>
        </a:spcAft>
        <a:buClr>
          <a:schemeClr val="tx1"/>
        </a:buClr>
        <a:buFont typeface="Arial" panose="020B0604020202020204" pitchFamily="34" charset="0"/>
        <a:buChar char="•"/>
        <a:tabLst>
          <a:tab pos="207169" algn="l"/>
          <a:tab pos="438150" algn="l"/>
        </a:tabLst>
        <a:defRPr sz="1350" b="0" i="0" kern="1200">
          <a:solidFill>
            <a:schemeClr val="tx1"/>
          </a:solidFill>
          <a:latin typeface="+mn-lt"/>
          <a:ea typeface="Roboto" panose="02000000000000000000" pitchFamily="2" charset="0"/>
          <a:cs typeface="Times New Roman" panose="02020603050405020304" pitchFamily="18" charset="0"/>
        </a:defRPr>
      </a:lvl3pPr>
      <a:lvl4pPr marL="426244" marR="0" indent="-214313" algn="l" defTabSz="219456" rtl="0" eaLnBrk="1" fontAlgn="auto" latinLnBrk="0" hangingPunct="1">
        <a:lnSpc>
          <a:spcPct val="100000"/>
        </a:lnSpc>
        <a:spcBef>
          <a:spcPts val="0"/>
        </a:spcBef>
        <a:spcAft>
          <a:spcPts val="450"/>
        </a:spcAft>
        <a:buClr>
          <a:schemeClr val="tx1"/>
        </a:buClr>
        <a:buSzPct val="100000"/>
        <a:buFont typeface="Arial" panose="020B0604020202020204" pitchFamily="34" charset="0"/>
        <a:buChar char="•"/>
        <a:tabLst/>
        <a:defRPr sz="1200" b="0" i="0" kern="1200">
          <a:solidFill>
            <a:schemeClr val="tx1"/>
          </a:solidFill>
          <a:latin typeface="+mn-lt"/>
          <a:ea typeface="Roboto" panose="02000000000000000000" pitchFamily="2" charset="0"/>
          <a:cs typeface="Times New Roman" panose="02020603050405020304" pitchFamily="18" charset="0"/>
        </a:defRPr>
      </a:lvl4pPr>
      <a:lvl5pPr marL="637794" indent="-212598" algn="l" defTabSz="219456" rtl="0" eaLnBrk="1" latinLnBrk="0" hangingPunct="1">
        <a:lnSpc>
          <a:spcPct val="100000"/>
        </a:lnSpc>
        <a:spcBef>
          <a:spcPts val="0"/>
        </a:spcBef>
        <a:spcAft>
          <a:spcPts val="450"/>
        </a:spcAft>
        <a:buClr>
          <a:schemeClr val="tx1"/>
        </a:buClr>
        <a:buSzPct val="100000"/>
        <a:buFont typeface="Arial" panose="020B0604020202020204" pitchFamily="34" charset="0"/>
        <a:buChar char="•"/>
        <a:tabLst>
          <a:tab pos="219456" algn="l"/>
          <a:tab pos="438912" algn="l"/>
        </a:tabLst>
        <a:defRPr sz="1200" b="0" i="0" kern="1200">
          <a:solidFill>
            <a:schemeClr val="tx1"/>
          </a:solidFill>
          <a:latin typeface="+mn-lt"/>
          <a:ea typeface="Roboto" panose="02000000000000000000" pitchFamily="2" charset="0"/>
          <a:cs typeface="Times New Roman" panose="02020603050405020304" pitchFamily="18" charset="0"/>
        </a:defRPr>
      </a:lvl5pPr>
      <a:lvl6pPr marL="212598" indent="-212598" algn="l" defTabSz="685800" rtl="0" eaLnBrk="1" latinLnBrk="0" hangingPunct="1">
        <a:lnSpc>
          <a:spcPct val="100000"/>
        </a:lnSpc>
        <a:spcBef>
          <a:spcPts val="0"/>
        </a:spcBef>
        <a:spcAft>
          <a:spcPts val="450"/>
        </a:spcAft>
        <a:buClr>
          <a:schemeClr val="tx1"/>
        </a:buClr>
        <a:buSzPct val="100000"/>
        <a:buFont typeface="+mj-lt"/>
        <a:buAutoNum type="arabicPeriod"/>
        <a:tabLst/>
        <a:defRPr sz="1350" b="0" i="0" kern="1200">
          <a:solidFill>
            <a:schemeClr val="tx1"/>
          </a:solidFill>
          <a:latin typeface="+mn-lt"/>
          <a:ea typeface="Roboto" panose="02000000000000000000" pitchFamily="2" charset="0"/>
          <a:cs typeface="Times New Roman" panose="02020603050405020304" pitchFamily="18" charset="0"/>
        </a:defRPr>
      </a:lvl6pPr>
      <a:lvl7pPr marL="425196" indent="-212598" algn="l" defTabSz="685800" rtl="0" eaLnBrk="1" latinLnBrk="0" hangingPunct="1">
        <a:lnSpc>
          <a:spcPct val="100000"/>
        </a:lnSpc>
        <a:spcBef>
          <a:spcPts val="0"/>
        </a:spcBef>
        <a:spcAft>
          <a:spcPts val="450"/>
        </a:spcAft>
        <a:buClr>
          <a:schemeClr val="tx1"/>
        </a:buClr>
        <a:buSzPct val="100000"/>
        <a:buFont typeface="+mj-lt"/>
        <a:buAutoNum type="arabicPeriod"/>
        <a:tabLst/>
        <a:defRPr sz="1200" b="0" i="0" kern="1200">
          <a:solidFill>
            <a:schemeClr val="tx1"/>
          </a:solidFill>
          <a:latin typeface="+mn-lt"/>
          <a:ea typeface="Roboto" panose="02000000000000000000" pitchFamily="2" charset="0"/>
          <a:cs typeface="Times New Roman" panose="02020603050405020304" pitchFamily="18" charset="0"/>
        </a:defRPr>
      </a:lvl7pPr>
      <a:lvl8pPr marL="425196" indent="-212598" algn="l" defTabSz="685800" rtl="0" eaLnBrk="1" latinLnBrk="0" hangingPunct="1">
        <a:lnSpc>
          <a:spcPct val="100000"/>
        </a:lnSpc>
        <a:spcBef>
          <a:spcPts val="0"/>
        </a:spcBef>
        <a:spcAft>
          <a:spcPts val="450"/>
        </a:spcAft>
        <a:buClr>
          <a:schemeClr val="tx1"/>
        </a:buClr>
        <a:buSzPct val="100000"/>
        <a:buFont typeface="+mj-lt"/>
        <a:buAutoNum type="arabicPeriod"/>
        <a:tabLst/>
        <a:defRPr sz="1200" b="0" i="0" kern="1200">
          <a:solidFill>
            <a:schemeClr val="tx1"/>
          </a:solidFill>
          <a:latin typeface="+mn-lt"/>
          <a:ea typeface="Roboto" panose="02000000000000000000" pitchFamily="2" charset="0"/>
          <a:cs typeface="Times New Roman" panose="02020603050405020304" pitchFamily="18" charset="0"/>
        </a:defRPr>
      </a:lvl8pPr>
      <a:lvl9pPr marL="425196" indent="-212598" algn="l" defTabSz="685800" rtl="0" eaLnBrk="1" latinLnBrk="0" hangingPunct="1">
        <a:lnSpc>
          <a:spcPct val="100000"/>
        </a:lnSpc>
        <a:spcBef>
          <a:spcPts val="0"/>
        </a:spcBef>
        <a:spcAft>
          <a:spcPts val="450"/>
        </a:spcAft>
        <a:buClr>
          <a:schemeClr val="tx1"/>
        </a:buClr>
        <a:buSzPct val="100000"/>
        <a:buFont typeface="+mj-lt"/>
        <a:buAutoNum type="arabicPeriod"/>
        <a:tabLst/>
        <a:defRPr sz="1200" b="0" i="0" kern="1200">
          <a:solidFill>
            <a:schemeClr val="tx1"/>
          </a:solidFill>
          <a:latin typeface="+mn-lt"/>
          <a:ea typeface="Roboto" panose="02000000000000000000" pitchFamily="2" charset="0"/>
          <a:cs typeface="Times New Roman" panose="02020603050405020304" pitchFamily="18" charset="0"/>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2994">
          <p15:clr>
            <a:srgbClr val="F26B43"/>
          </p15:clr>
        </p15:guide>
        <p15:guide id="3" pos="296">
          <p15:clr>
            <a:srgbClr val="F26B43"/>
          </p15:clr>
        </p15:guide>
        <p15:guide id="10" pos="4161">
          <p15:clr>
            <a:srgbClr val="F26B43"/>
          </p15:clr>
        </p15:guide>
        <p15:guide id="12" pos="4237">
          <p15:clr>
            <a:srgbClr val="F26B43"/>
          </p15:clr>
        </p15:guide>
        <p15:guide id="13" pos="7389">
          <p15:clr>
            <a:srgbClr val="F26B43"/>
          </p15:clr>
        </p15:guide>
        <p15:guide id="15" pos="5192">
          <p15:clr>
            <a:srgbClr val="F26B43"/>
          </p15:clr>
        </p15:guide>
        <p15:guide id="16" pos="5336">
          <p15:clr>
            <a:srgbClr val="F26B43"/>
          </p15:clr>
        </p15:guide>
        <p15:guide id="23" orient="horz" pos="4224">
          <p15:clr>
            <a:srgbClr val="F26B43"/>
          </p15:clr>
        </p15:guide>
        <p15:guide id="25" orient="horz" pos="288">
          <p15:clr>
            <a:srgbClr val="F26B43"/>
          </p15:clr>
        </p15:guide>
        <p15:guide id="31" orient="horz" pos="4036">
          <p15:clr>
            <a:srgbClr val="F26B43"/>
          </p15:clr>
        </p15:guide>
        <p15:guide id="32" orient="horz" pos="4132">
          <p15:clr>
            <a:srgbClr val="F26B43"/>
          </p15:clr>
        </p15:guide>
        <p15:guide id="37" pos="3138">
          <p15:clr>
            <a:srgbClr val="F26B43"/>
          </p15:clr>
        </p15:guide>
        <p15:guide id="40" pos="4093">
          <p15:clr>
            <a:srgbClr val="F26B43"/>
          </p15:clr>
        </p15:guide>
        <p15:guide id="48" orient="horz" pos="993">
          <p15:clr>
            <a:srgbClr val="F26B43"/>
          </p15:clr>
        </p15:guide>
        <p15:guide id="50" orient="horz" pos="788">
          <p15:clr>
            <a:srgbClr val="F26B43"/>
          </p15:clr>
        </p15:guide>
        <p15:guide id="51" pos="9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09663" y="454026"/>
            <a:ext cx="7685484" cy="802555"/>
          </a:xfrm>
          <a:prstGeom prst="rect">
            <a:avLst/>
          </a:prstGeom>
        </p:spPr>
        <p:txBody>
          <a:bodyPr vert="horz" lIns="0" tIns="0" rIns="1828800" bIns="0" rtlCol="0" anchor="b"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1109662" y="1581151"/>
            <a:ext cx="7687866" cy="4822825"/>
          </a:xfrm>
          <a:prstGeom prst="rect">
            <a:avLst/>
          </a:prstGeom>
        </p:spPr>
        <p:txBody>
          <a:bodyPr vert="horz" lIns="0" tIns="0" rIns="228600" bIns="0" rtlCol="0">
            <a:noAutofit/>
          </a:bodyPr>
          <a:lstStyle/>
          <a:p>
            <a:pPr lvl="0"/>
            <a:r>
              <a:rPr lang="en-US" dirty="0"/>
              <a:t>Edit Master text styles</a:t>
            </a:r>
          </a:p>
          <a:p>
            <a:pPr lvl="1"/>
            <a:r>
              <a:rPr lang="en-US" dirty="0"/>
              <a:t>Second level</a:t>
            </a:r>
          </a:p>
          <a:p>
            <a:pPr lvl="2"/>
            <a:r>
              <a:rPr lang="en-US" dirty="0"/>
              <a:t>Test</a:t>
            </a:r>
          </a:p>
          <a:p>
            <a:pPr lvl="3"/>
            <a:r>
              <a:rPr lang="en-US" dirty="0"/>
              <a:t>Test</a:t>
            </a:r>
          </a:p>
          <a:p>
            <a:pPr lvl="4"/>
            <a:r>
              <a:rPr lang="en-US" dirty="0"/>
              <a:t>Test</a:t>
            </a:r>
          </a:p>
          <a:p>
            <a:pPr lvl="5"/>
            <a:r>
              <a:rPr lang="en-US" dirty="0"/>
              <a:t>Test</a:t>
            </a:r>
          </a:p>
          <a:p>
            <a:pPr lvl="6"/>
            <a:r>
              <a:rPr lang="en-US" dirty="0"/>
              <a:t>Test</a:t>
            </a:r>
          </a:p>
          <a:p>
            <a:pPr lvl="7"/>
            <a:r>
              <a:rPr lang="en-US" dirty="0"/>
              <a:t>Test</a:t>
            </a:r>
          </a:p>
          <a:p>
            <a:pPr lvl="8"/>
            <a:r>
              <a:rPr lang="en-US" dirty="0"/>
              <a:t>Test</a:t>
            </a:r>
          </a:p>
        </p:txBody>
      </p:sp>
      <p:sp>
        <p:nvSpPr>
          <p:cNvPr id="5" name="Footer Placeholder 4"/>
          <p:cNvSpPr>
            <a:spLocks noGrp="1"/>
          </p:cNvSpPr>
          <p:nvPr>
            <p:ph type="ftr" sz="quarter" idx="3"/>
          </p:nvPr>
        </p:nvSpPr>
        <p:spPr>
          <a:xfrm>
            <a:off x="1109663" y="6556830"/>
            <a:ext cx="5070872" cy="148697"/>
          </a:xfrm>
          <a:prstGeom prst="rect">
            <a:avLst/>
          </a:prstGeom>
        </p:spPr>
        <p:txBody>
          <a:bodyPr vert="horz" lIns="0" tIns="0" rIns="0" bIns="0" rtlCol="0" anchor="b" anchorCtr="0"/>
          <a:lstStyle>
            <a:lvl1pPr marL="0" indent="7144" algn="l">
              <a:tabLst/>
              <a:defRPr sz="600" b="0" i="0" cap="none" baseline="0">
                <a:solidFill>
                  <a:schemeClr val="tx1"/>
                </a:solidFill>
                <a:latin typeface="+mn-lt"/>
                <a:ea typeface="Roboto" panose="02000000000000000000" pitchFamily="2" charset="0"/>
                <a:cs typeface="Verdana" panose="020B0604030504040204" pitchFamily="34" charset="0"/>
              </a:defRPr>
            </a:lvl1pPr>
            <a:lvl2pPr marL="0" indent="7144" algn="l">
              <a:tabLst/>
              <a:defRPr sz="600" b="0" i="0" cap="none" baseline="0">
                <a:solidFill>
                  <a:schemeClr val="tx1"/>
                </a:solidFill>
                <a:latin typeface="+mn-lt"/>
                <a:ea typeface="Roboto" panose="02000000000000000000" pitchFamily="2" charset="0"/>
                <a:cs typeface="Verdana" panose="020B0604030504040204" pitchFamily="34" charset="0"/>
              </a:defRPr>
            </a:lvl2pPr>
            <a:lvl3pPr marL="0" indent="7144" algn="l">
              <a:tabLst/>
              <a:defRPr sz="600" b="0" i="0" cap="none" baseline="0">
                <a:solidFill>
                  <a:schemeClr val="tx1"/>
                </a:solidFill>
                <a:latin typeface="+mn-lt"/>
                <a:ea typeface="Roboto" panose="02000000000000000000" pitchFamily="2" charset="0"/>
                <a:cs typeface="Verdana" panose="020B0604030504040204" pitchFamily="34" charset="0"/>
              </a:defRPr>
            </a:lvl3pPr>
            <a:lvl4pPr marL="0" indent="7144" algn="l">
              <a:tabLst/>
              <a:defRPr sz="600" b="0" i="0" cap="none" baseline="0">
                <a:solidFill>
                  <a:schemeClr val="tx1"/>
                </a:solidFill>
                <a:latin typeface="+mn-lt"/>
                <a:ea typeface="Roboto" panose="02000000000000000000" pitchFamily="2" charset="0"/>
                <a:cs typeface="Verdana" panose="020B0604030504040204" pitchFamily="34" charset="0"/>
              </a:defRPr>
            </a:lvl4pPr>
            <a:lvl5pPr marL="0" indent="7144" algn="l">
              <a:tabLst/>
              <a:defRPr sz="600" b="0" i="0" cap="none" baseline="0">
                <a:solidFill>
                  <a:schemeClr val="tx1"/>
                </a:solidFill>
                <a:latin typeface="+mn-lt"/>
                <a:ea typeface="Roboto" panose="02000000000000000000" pitchFamily="2" charset="0"/>
                <a:cs typeface="Verdana" panose="020B0604030504040204" pitchFamily="34" charset="0"/>
              </a:defRPr>
            </a:lvl5pPr>
            <a:lvl6pPr marL="0" indent="7144" algn="l">
              <a:tabLst/>
              <a:defRPr sz="600" b="0" i="0" cap="none" baseline="0">
                <a:solidFill>
                  <a:schemeClr val="tx1"/>
                </a:solidFill>
                <a:latin typeface="+mn-lt"/>
                <a:ea typeface="Roboto" panose="02000000000000000000" pitchFamily="2" charset="0"/>
                <a:cs typeface="Verdana" panose="020B0604030504040204" pitchFamily="34" charset="0"/>
              </a:defRPr>
            </a:lvl6pPr>
            <a:lvl7pPr marL="0" indent="7144" algn="l">
              <a:tabLst/>
              <a:defRPr sz="600" b="0" i="0" cap="none" baseline="0">
                <a:solidFill>
                  <a:schemeClr val="tx1"/>
                </a:solidFill>
                <a:latin typeface="+mn-lt"/>
                <a:ea typeface="Roboto" panose="02000000000000000000" pitchFamily="2" charset="0"/>
                <a:cs typeface="Verdana" panose="020B0604030504040204" pitchFamily="34" charset="0"/>
              </a:defRPr>
            </a:lvl7pPr>
            <a:lvl8pPr marL="0" indent="7144" algn="l">
              <a:tabLst/>
              <a:defRPr sz="600" b="0" i="0" cap="none" baseline="0">
                <a:solidFill>
                  <a:schemeClr val="tx1"/>
                </a:solidFill>
                <a:latin typeface="+mn-lt"/>
                <a:ea typeface="Roboto" panose="02000000000000000000" pitchFamily="2" charset="0"/>
                <a:cs typeface="Verdana" panose="020B0604030504040204" pitchFamily="34" charset="0"/>
              </a:defRPr>
            </a:lvl8pPr>
            <a:lvl9pPr marL="0" indent="7144" algn="l">
              <a:tabLst/>
              <a:defRPr sz="600" b="0" i="0" cap="none" baseline="0">
                <a:solidFill>
                  <a:schemeClr val="tx1"/>
                </a:solidFill>
                <a:latin typeface="+mn-lt"/>
                <a:ea typeface="Roboto" panose="02000000000000000000" pitchFamily="2" charset="0"/>
                <a:cs typeface="Verdana" panose="020B0604030504040204" pitchFamily="34" charset="0"/>
              </a:defRPr>
            </a:lvl9pPr>
          </a:lstStyle>
          <a:p>
            <a:r>
              <a:rPr lang="en-US"/>
              <a:t>Presentation title lorem ipsum dolor sit amet miralet  |  © Tufts Medicine 2022  |  Private and confidential. Not for redistribution.</a:t>
            </a:r>
            <a:endParaRPr lang="en-US" dirty="0"/>
          </a:p>
        </p:txBody>
      </p:sp>
      <p:sp>
        <p:nvSpPr>
          <p:cNvPr id="6" name="Slide Number Placeholder 5"/>
          <p:cNvSpPr>
            <a:spLocks noGrp="1"/>
          </p:cNvSpPr>
          <p:nvPr>
            <p:ph type="sldNum" sz="quarter" idx="4"/>
          </p:nvPr>
        </p:nvSpPr>
        <p:spPr>
          <a:xfrm>
            <a:off x="212272" y="6556376"/>
            <a:ext cx="334736" cy="149151"/>
          </a:xfrm>
          <a:prstGeom prst="rect">
            <a:avLst/>
          </a:prstGeom>
        </p:spPr>
        <p:txBody>
          <a:bodyPr vert="horz" lIns="0" tIns="0" rIns="0" bIns="0" rtlCol="0" anchor="b" anchorCtr="0"/>
          <a:lstStyle>
            <a:lvl1pPr algn="ctr">
              <a:defRPr sz="750" b="0" i="0">
                <a:solidFill>
                  <a:schemeClr val="bg1"/>
                </a:solidFill>
                <a:latin typeface="+mn-lt"/>
                <a:ea typeface="Verdana" panose="020B0604030504040204" pitchFamily="34" charset="0"/>
                <a:cs typeface="Verdana" panose="020B0604030504040204" pitchFamily="34" charset="0"/>
              </a:defRPr>
            </a:lvl1pPr>
            <a:lvl2pPr marL="0" algn="ctr">
              <a:defRPr sz="600" b="0" i="0">
                <a:solidFill>
                  <a:schemeClr val="bg1"/>
                </a:solidFill>
                <a:latin typeface="+mn-lt"/>
                <a:ea typeface="Verdana" panose="020B0604030504040204" pitchFamily="34" charset="0"/>
                <a:cs typeface="Verdana" panose="020B0604030504040204" pitchFamily="34" charset="0"/>
              </a:defRPr>
            </a:lvl2pPr>
            <a:lvl3pPr marL="0" algn="ctr">
              <a:defRPr sz="600" b="0" i="0">
                <a:solidFill>
                  <a:schemeClr val="bg1"/>
                </a:solidFill>
                <a:latin typeface="+mn-lt"/>
                <a:ea typeface="Verdana" panose="020B0604030504040204" pitchFamily="34" charset="0"/>
                <a:cs typeface="Verdana" panose="020B0604030504040204" pitchFamily="34" charset="0"/>
              </a:defRPr>
            </a:lvl3pPr>
            <a:lvl4pPr marL="0" algn="ctr">
              <a:defRPr sz="600" b="0" i="0">
                <a:solidFill>
                  <a:schemeClr val="bg1"/>
                </a:solidFill>
                <a:latin typeface="+mn-lt"/>
                <a:ea typeface="Verdana" panose="020B0604030504040204" pitchFamily="34" charset="0"/>
                <a:cs typeface="Verdana" panose="020B0604030504040204" pitchFamily="34" charset="0"/>
              </a:defRPr>
            </a:lvl4pPr>
            <a:lvl5pPr marL="0" algn="ctr">
              <a:defRPr sz="600" b="0" i="0">
                <a:solidFill>
                  <a:schemeClr val="bg1"/>
                </a:solidFill>
                <a:latin typeface="+mn-lt"/>
                <a:ea typeface="Verdana" panose="020B0604030504040204" pitchFamily="34" charset="0"/>
                <a:cs typeface="Verdana" panose="020B0604030504040204" pitchFamily="34" charset="0"/>
              </a:defRPr>
            </a:lvl5pPr>
            <a:lvl6pPr marL="0" algn="ctr">
              <a:defRPr sz="600" b="0" i="0">
                <a:solidFill>
                  <a:schemeClr val="bg1"/>
                </a:solidFill>
                <a:latin typeface="+mn-lt"/>
                <a:ea typeface="Verdana" panose="020B0604030504040204" pitchFamily="34" charset="0"/>
                <a:cs typeface="Verdana" panose="020B0604030504040204" pitchFamily="34" charset="0"/>
              </a:defRPr>
            </a:lvl6pPr>
            <a:lvl7pPr marL="0" algn="ctr">
              <a:defRPr sz="600" b="0" i="0">
                <a:solidFill>
                  <a:schemeClr val="bg1"/>
                </a:solidFill>
                <a:latin typeface="+mn-lt"/>
                <a:ea typeface="Verdana" panose="020B0604030504040204" pitchFamily="34" charset="0"/>
                <a:cs typeface="Verdana" panose="020B0604030504040204" pitchFamily="34" charset="0"/>
              </a:defRPr>
            </a:lvl7pPr>
            <a:lvl8pPr marL="0" algn="ctr">
              <a:defRPr sz="600" b="0" i="0">
                <a:solidFill>
                  <a:schemeClr val="bg1"/>
                </a:solidFill>
                <a:latin typeface="+mn-lt"/>
                <a:ea typeface="Verdana" panose="020B0604030504040204" pitchFamily="34" charset="0"/>
                <a:cs typeface="Verdana" panose="020B0604030504040204" pitchFamily="34" charset="0"/>
              </a:defRPr>
            </a:lvl8pPr>
            <a:lvl9pPr marL="0" algn="ctr">
              <a:defRPr sz="600" b="0" i="0">
                <a:solidFill>
                  <a:schemeClr val="bg1"/>
                </a:solidFill>
                <a:latin typeface="+mn-lt"/>
                <a:ea typeface="Verdana" panose="020B0604030504040204" pitchFamily="34" charset="0"/>
                <a:cs typeface="Verdana" panose="020B0604030504040204" pitchFamily="34" charset="0"/>
              </a:defRPr>
            </a:lvl9pPr>
          </a:lstStyle>
          <a:p>
            <a:fld id="{63DCA5C9-2E11-4C67-86EB-AE1DE127DC64}" type="slidenum">
              <a:rPr lang="en-US" smtClean="0"/>
              <a:pPr/>
              <a:t>‹#›</a:t>
            </a:fld>
            <a:endParaRPr lang="en-US" dirty="0"/>
          </a:p>
        </p:txBody>
      </p:sp>
      <p:sp>
        <p:nvSpPr>
          <p:cNvPr id="4" name="Rectangle 3">
            <a:extLst>
              <a:ext uri="{FF2B5EF4-FFF2-40B4-BE49-F238E27FC236}">
                <a16:creationId xmlns:a16="http://schemas.microsoft.com/office/drawing/2014/main" id="{A511D247-23B7-924B-AA11-A82B0DD0AD66}"/>
              </a:ext>
            </a:extLst>
          </p:cNvPr>
          <p:cNvSpPr/>
          <p:nvPr/>
        </p:nvSpPr>
        <p:spPr bwMode="auto">
          <a:xfrm>
            <a:off x="9222160" y="1"/>
            <a:ext cx="497541" cy="575099"/>
          </a:xfrm>
          <a:prstGeom prst="rect">
            <a:avLst/>
          </a:prstGeom>
          <a:solidFill>
            <a:schemeClr val="accent1"/>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US" sz="1350" b="0" i="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8" name="Rectangle 7">
            <a:extLst>
              <a:ext uri="{FF2B5EF4-FFF2-40B4-BE49-F238E27FC236}">
                <a16:creationId xmlns:a16="http://schemas.microsoft.com/office/drawing/2014/main" id="{1CDFB26C-227B-3746-AB23-D2C429AAB37B}"/>
              </a:ext>
            </a:extLst>
          </p:cNvPr>
          <p:cNvSpPr/>
          <p:nvPr/>
        </p:nvSpPr>
        <p:spPr bwMode="auto">
          <a:xfrm>
            <a:off x="9222160" y="628290"/>
            <a:ext cx="497541" cy="575099"/>
          </a:xfrm>
          <a:prstGeom prst="rect">
            <a:avLst/>
          </a:prstGeom>
          <a:solidFill>
            <a:srgbClr val="5CBB56"/>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US" sz="1350" b="0" i="0" dirty="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9" name="Rectangle 8">
            <a:extLst>
              <a:ext uri="{FF2B5EF4-FFF2-40B4-BE49-F238E27FC236}">
                <a16:creationId xmlns:a16="http://schemas.microsoft.com/office/drawing/2014/main" id="{9F9BA1A1-87B2-E545-A6F6-00585A56348C}"/>
              </a:ext>
            </a:extLst>
          </p:cNvPr>
          <p:cNvSpPr/>
          <p:nvPr/>
        </p:nvSpPr>
        <p:spPr bwMode="auto">
          <a:xfrm>
            <a:off x="9222160" y="4398031"/>
            <a:ext cx="497541" cy="575099"/>
          </a:xfrm>
          <a:prstGeom prst="rect">
            <a:avLst/>
          </a:prstGeom>
          <a:solidFill>
            <a:srgbClr val="490E67"/>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US" sz="1350" b="0" i="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10" name="Rectangle 9">
            <a:extLst>
              <a:ext uri="{FF2B5EF4-FFF2-40B4-BE49-F238E27FC236}">
                <a16:creationId xmlns:a16="http://schemas.microsoft.com/office/drawing/2014/main" id="{5E40AB86-FFD2-F648-8E66-A170F24CE1F2}"/>
              </a:ext>
            </a:extLst>
          </p:cNvPr>
          <p:cNvSpPr/>
          <p:nvPr/>
        </p:nvSpPr>
        <p:spPr bwMode="auto">
          <a:xfrm>
            <a:off x="9222160" y="1256581"/>
            <a:ext cx="497541" cy="575099"/>
          </a:xfrm>
          <a:prstGeom prst="rect">
            <a:avLst/>
          </a:prstGeom>
          <a:solidFill>
            <a:schemeClr val="accent3"/>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US" sz="1350" b="0" i="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11" name="Rectangle 10">
            <a:extLst>
              <a:ext uri="{FF2B5EF4-FFF2-40B4-BE49-F238E27FC236}">
                <a16:creationId xmlns:a16="http://schemas.microsoft.com/office/drawing/2014/main" id="{C5A73BAE-FEF3-C74F-88BF-7EE81350D6FC}"/>
              </a:ext>
            </a:extLst>
          </p:cNvPr>
          <p:cNvSpPr/>
          <p:nvPr/>
        </p:nvSpPr>
        <p:spPr bwMode="auto">
          <a:xfrm>
            <a:off x="9222160" y="1884871"/>
            <a:ext cx="497541" cy="575099"/>
          </a:xfrm>
          <a:prstGeom prst="rect">
            <a:avLst/>
          </a:prstGeom>
          <a:solidFill>
            <a:schemeClr val="accent4"/>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US" sz="1350" b="0" i="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12" name="Rectangle 11">
            <a:extLst>
              <a:ext uri="{FF2B5EF4-FFF2-40B4-BE49-F238E27FC236}">
                <a16:creationId xmlns:a16="http://schemas.microsoft.com/office/drawing/2014/main" id="{EE720674-C4F2-C142-AACD-ECD33ABFEEA4}"/>
              </a:ext>
            </a:extLst>
          </p:cNvPr>
          <p:cNvSpPr/>
          <p:nvPr/>
        </p:nvSpPr>
        <p:spPr bwMode="auto">
          <a:xfrm>
            <a:off x="9222160" y="2513161"/>
            <a:ext cx="497541" cy="575099"/>
          </a:xfrm>
          <a:prstGeom prst="rect">
            <a:avLst/>
          </a:prstGeom>
          <a:solidFill>
            <a:schemeClr val="accent5"/>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US" sz="1350" b="0" i="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13" name="Rectangle 12">
            <a:extLst>
              <a:ext uri="{FF2B5EF4-FFF2-40B4-BE49-F238E27FC236}">
                <a16:creationId xmlns:a16="http://schemas.microsoft.com/office/drawing/2014/main" id="{259C7F11-5732-7F4F-A5A0-0397E2C2C935}"/>
              </a:ext>
            </a:extLst>
          </p:cNvPr>
          <p:cNvSpPr/>
          <p:nvPr/>
        </p:nvSpPr>
        <p:spPr bwMode="auto">
          <a:xfrm>
            <a:off x="9222160" y="3141451"/>
            <a:ext cx="497541" cy="575099"/>
          </a:xfrm>
          <a:prstGeom prst="rect">
            <a:avLst/>
          </a:prstGeom>
          <a:solidFill>
            <a:schemeClr val="accent6"/>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US" sz="1350" b="0" i="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14" name="Rectangle 13">
            <a:extLst>
              <a:ext uri="{FF2B5EF4-FFF2-40B4-BE49-F238E27FC236}">
                <a16:creationId xmlns:a16="http://schemas.microsoft.com/office/drawing/2014/main" id="{C69FA5F2-FCB9-E945-A769-DF04CD8AEC6A}"/>
              </a:ext>
            </a:extLst>
          </p:cNvPr>
          <p:cNvSpPr/>
          <p:nvPr/>
        </p:nvSpPr>
        <p:spPr bwMode="auto">
          <a:xfrm>
            <a:off x="9222160" y="3769740"/>
            <a:ext cx="497541" cy="575099"/>
          </a:xfrm>
          <a:prstGeom prst="rect">
            <a:avLst/>
          </a:prstGeom>
          <a:solidFill>
            <a:srgbClr val="009741"/>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US" sz="1350" b="0" i="0" dirty="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110802727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 id="2147483693" r:id="rId21"/>
    <p:sldLayoutId id="2147483694" r:id="rId22"/>
    <p:sldLayoutId id="2147483695" r:id="rId23"/>
    <p:sldLayoutId id="2147483696" r:id="rId24"/>
    <p:sldLayoutId id="2147483697" r:id="rId25"/>
    <p:sldLayoutId id="2147483698" r:id="rId26"/>
    <p:sldLayoutId id="2147483699" r:id="rId27"/>
    <p:sldLayoutId id="2147483700" r:id="rId28"/>
    <p:sldLayoutId id="2147483701" r:id="rId29"/>
  </p:sldLayoutIdLst>
  <p:hf hdr="0"/>
  <p:txStyles>
    <p:titleStyle>
      <a:lvl1pPr algn="l" defTabSz="685800" rtl="0" eaLnBrk="1" latinLnBrk="0" hangingPunct="1">
        <a:lnSpc>
          <a:spcPct val="100000"/>
        </a:lnSpc>
        <a:spcBef>
          <a:spcPct val="0"/>
        </a:spcBef>
        <a:buNone/>
        <a:defRPr sz="2250" b="0" i="0" kern="1200">
          <a:solidFill>
            <a:schemeClr val="accent1"/>
          </a:solidFill>
          <a:latin typeface="Rockwell" panose="02060603020205020403" pitchFamily="18" charset="77"/>
          <a:ea typeface="Roboto Medium" panose="02000000000000000000" pitchFamily="2" charset="0"/>
          <a:cs typeface="Verdana" panose="020B0604030504040204" pitchFamily="34" charset="0"/>
        </a:defRPr>
      </a:lvl1pPr>
    </p:titleStyle>
    <p:bodyStyle>
      <a:lvl1pPr marL="0" indent="0" algn="l" defTabSz="685800" rtl="0" eaLnBrk="1" latinLnBrk="0" hangingPunct="1">
        <a:lnSpc>
          <a:spcPct val="100000"/>
        </a:lnSpc>
        <a:spcBef>
          <a:spcPts val="0"/>
        </a:spcBef>
        <a:spcAft>
          <a:spcPts val="450"/>
        </a:spcAft>
        <a:buFont typeface="Arial" panose="020B0604020202020204" pitchFamily="34" charset="0"/>
        <a:buNone/>
        <a:defRPr sz="1350" b="0" i="0" kern="1200">
          <a:solidFill>
            <a:schemeClr val="tx2"/>
          </a:solidFill>
          <a:latin typeface="+mn-lt"/>
          <a:ea typeface="Roboto" panose="02000000000000000000" pitchFamily="2" charset="0"/>
          <a:cs typeface="Times New Roman" panose="02020603050405020304" pitchFamily="18" charset="0"/>
        </a:defRPr>
      </a:lvl1pPr>
      <a:lvl2pPr marL="0" indent="0" algn="l" defTabSz="685800" rtl="0" eaLnBrk="1" latinLnBrk="0" hangingPunct="1">
        <a:lnSpc>
          <a:spcPct val="100000"/>
        </a:lnSpc>
        <a:spcBef>
          <a:spcPts val="0"/>
        </a:spcBef>
        <a:spcAft>
          <a:spcPts val="225"/>
        </a:spcAft>
        <a:buClr>
          <a:schemeClr val="accent1"/>
        </a:buClr>
        <a:buFontTx/>
        <a:buNone/>
        <a:tabLst>
          <a:tab pos="210741" algn="l"/>
        </a:tabLst>
        <a:defRPr sz="1350" b="1" i="0" kern="1200">
          <a:solidFill>
            <a:schemeClr val="tx2"/>
          </a:solidFill>
          <a:latin typeface="+mn-lt"/>
          <a:ea typeface="Roboto" panose="02000000000000000000" pitchFamily="2" charset="0"/>
          <a:cs typeface="Times New Roman" panose="02020603050405020304" pitchFamily="18" charset="0"/>
        </a:defRPr>
      </a:lvl2pPr>
      <a:lvl3pPr marL="212598" indent="-212598" algn="l" defTabSz="219456" rtl="0" eaLnBrk="1" latinLnBrk="0" hangingPunct="1">
        <a:lnSpc>
          <a:spcPct val="100000"/>
        </a:lnSpc>
        <a:spcBef>
          <a:spcPts val="0"/>
        </a:spcBef>
        <a:spcAft>
          <a:spcPts val="450"/>
        </a:spcAft>
        <a:buClr>
          <a:schemeClr val="tx1"/>
        </a:buClr>
        <a:buFont typeface="Arial" panose="020B0604020202020204" pitchFamily="34" charset="0"/>
        <a:buChar char="•"/>
        <a:tabLst>
          <a:tab pos="207169" algn="l"/>
          <a:tab pos="438150" algn="l"/>
        </a:tabLst>
        <a:defRPr sz="1350" b="0" i="0" kern="1200">
          <a:solidFill>
            <a:schemeClr val="tx2"/>
          </a:solidFill>
          <a:latin typeface="+mn-lt"/>
          <a:ea typeface="Roboto" panose="02000000000000000000" pitchFamily="2" charset="0"/>
          <a:cs typeface="Times New Roman" panose="02020603050405020304" pitchFamily="18" charset="0"/>
        </a:defRPr>
      </a:lvl3pPr>
      <a:lvl4pPr marL="426244" marR="0" indent="-214313" algn="l" defTabSz="219456" rtl="0" eaLnBrk="1" fontAlgn="auto" latinLnBrk="0" hangingPunct="1">
        <a:lnSpc>
          <a:spcPct val="100000"/>
        </a:lnSpc>
        <a:spcBef>
          <a:spcPts val="0"/>
        </a:spcBef>
        <a:spcAft>
          <a:spcPts val="450"/>
        </a:spcAft>
        <a:buClr>
          <a:schemeClr val="tx1"/>
        </a:buClr>
        <a:buSzPct val="100000"/>
        <a:buFont typeface="Arial" panose="020B0604020202020204" pitchFamily="34" charset="0"/>
        <a:buChar char="•"/>
        <a:tabLst/>
        <a:defRPr sz="1200" b="0" i="0" kern="1200">
          <a:solidFill>
            <a:schemeClr val="tx2"/>
          </a:solidFill>
          <a:latin typeface="+mn-lt"/>
          <a:ea typeface="Roboto" panose="02000000000000000000" pitchFamily="2" charset="0"/>
          <a:cs typeface="Times New Roman" panose="02020603050405020304" pitchFamily="18" charset="0"/>
        </a:defRPr>
      </a:lvl4pPr>
      <a:lvl5pPr marL="637794" indent="-212598" algn="l" defTabSz="219456" rtl="0" eaLnBrk="1" latinLnBrk="0" hangingPunct="1">
        <a:lnSpc>
          <a:spcPct val="100000"/>
        </a:lnSpc>
        <a:spcBef>
          <a:spcPts val="0"/>
        </a:spcBef>
        <a:spcAft>
          <a:spcPts val="450"/>
        </a:spcAft>
        <a:buClr>
          <a:schemeClr val="tx1"/>
        </a:buClr>
        <a:buSzPct val="100000"/>
        <a:buFont typeface="Arial" panose="020B0604020202020204" pitchFamily="34" charset="0"/>
        <a:buChar char="•"/>
        <a:tabLst>
          <a:tab pos="219456" algn="l"/>
          <a:tab pos="438912" algn="l"/>
        </a:tabLst>
        <a:defRPr sz="1200" b="0" i="0" kern="1200">
          <a:solidFill>
            <a:schemeClr val="tx2"/>
          </a:solidFill>
          <a:latin typeface="+mn-lt"/>
          <a:ea typeface="Roboto" panose="02000000000000000000" pitchFamily="2" charset="0"/>
          <a:cs typeface="Times New Roman" panose="02020603050405020304" pitchFamily="18" charset="0"/>
        </a:defRPr>
      </a:lvl5pPr>
      <a:lvl6pPr marL="212598" indent="-212598" algn="l" defTabSz="685800" rtl="0" eaLnBrk="1" latinLnBrk="0" hangingPunct="1">
        <a:lnSpc>
          <a:spcPct val="100000"/>
        </a:lnSpc>
        <a:spcBef>
          <a:spcPts val="0"/>
        </a:spcBef>
        <a:spcAft>
          <a:spcPts val="450"/>
        </a:spcAft>
        <a:buClr>
          <a:schemeClr val="tx1"/>
        </a:buClr>
        <a:buSzPct val="100000"/>
        <a:buFont typeface="+mj-lt"/>
        <a:buAutoNum type="arabicPeriod"/>
        <a:tabLst/>
        <a:defRPr sz="1350" b="0" i="0" kern="1200">
          <a:solidFill>
            <a:schemeClr val="tx2"/>
          </a:solidFill>
          <a:latin typeface="+mn-lt"/>
          <a:ea typeface="Roboto" panose="02000000000000000000" pitchFamily="2" charset="0"/>
          <a:cs typeface="Times New Roman" panose="02020603050405020304" pitchFamily="18" charset="0"/>
        </a:defRPr>
      </a:lvl6pPr>
      <a:lvl7pPr marL="425196" indent="-212598" algn="l" defTabSz="685800" rtl="0" eaLnBrk="1" latinLnBrk="0" hangingPunct="1">
        <a:lnSpc>
          <a:spcPct val="100000"/>
        </a:lnSpc>
        <a:spcBef>
          <a:spcPts val="0"/>
        </a:spcBef>
        <a:spcAft>
          <a:spcPts val="450"/>
        </a:spcAft>
        <a:buClr>
          <a:schemeClr val="tx1"/>
        </a:buClr>
        <a:buSzPct val="100000"/>
        <a:buFont typeface="+mj-lt"/>
        <a:buAutoNum type="arabicPeriod"/>
        <a:tabLst/>
        <a:defRPr sz="1200" b="0" i="0" kern="1200">
          <a:solidFill>
            <a:schemeClr val="tx2"/>
          </a:solidFill>
          <a:latin typeface="+mn-lt"/>
          <a:ea typeface="Roboto" panose="02000000000000000000" pitchFamily="2" charset="0"/>
          <a:cs typeface="Times New Roman" panose="02020603050405020304" pitchFamily="18" charset="0"/>
        </a:defRPr>
      </a:lvl7pPr>
      <a:lvl8pPr marL="425196" indent="-212598" algn="l" defTabSz="685800" rtl="0" eaLnBrk="1" latinLnBrk="0" hangingPunct="1">
        <a:lnSpc>
          <a:spcPct val="100000"/>
        </a:lnSpc>
        <a:spcBef>
          <a:spcPts val="0"/>
        </a:spcBef>
        <a:spcAft>
          <a:spcPts val="450"/>
        </a:spcAft>
        <a:buClr>
          <a:schemeClr val="tx1"/>
        </a:buClr>
        <a:buSzPct val="100000"/>
        <a:buFont typeface="+mj-lt"/>
        <a:buAutoNum type="arabicPeriod"/>
        <a:tabLst/>
        <a:defRPr sz="1200" b="0" i="0" kern="1200">
          <a:solidFill>
            <a:schemeClr val="tx2"/>
          </a:solidFill>
          <a:latin typeface="+mn-lt"/>
          <a:ea typeface="Roboto" panose="02000000000000000000" pitchFamily="2" charset="0"/>
          <a:cs typeface="Times New Roman" panose="02020603050405020304" pitchFamily="18" charset="0"/>
        </a:defRPr>
      </a:lvl8pPr>
      <a:lvl9pPr marL="425196" indent="-212598" algn="l" defTabSz="685800" rtl="0" eaLnBrk="1" latinLnBrk="0" hangingPunct="1">
        <a:lnSpc>
          <a:spcPct val="100000"/>
        </a:lnSpc>
        <a:spcBef>
          <a:spcPts val="0"/>
        </a:spcBef>
        <a:spcAft>
          <a:spcPts val="450"/>
        </a:spcAft>
        <a:buClr>
          <a:schemeClr val="tx1"/>
        </a:buClr>
        <a:buSzPct val="100000"/>
        <a:buFont typeface="+mj-lt"/>
        <a:buAutoNum type="arabicPeriod"/>
        <a:tabLst/>
        <a:defRPr sz="1200" b="0" i="0" kern="1200">
          <a:solidFill>
            <a:schemeClr val="tx2"/>
          </a:solidFill>
          <a:latin typeface="+mn-lt"/>
          <a:ea typeface="Roboto" panose="02000000000000000000" pitchFamily="2" charset="0"/>
          <a:cs typeface="Times New Roman" panose="02020603050405020304" pitchFamily="18" charset="0"/>
        </a:defRPr>
      </a:lvl9pPr>
    </p:bodyStyle>
    <p:otherStyle>
      <a:defPPr>
        <a:defRPr lang="en-US"/>
      </a:defPPr>
      <a:lvl1pPr marL="0" algn="l" defTabSz="685800" rtl="0" eaLnBrk="1" latinLnBrk="0" hangingPunct="1">
        <a:defRPr sz="1050" kern="1200">
          <a:solidFill>
            <a:schemeClr val="tx1"/>
          </a:solidFill>
          <a:latin typeface="+mn-lt"/>
          <a:ea typeface="+mn-ea"/>
          <a:cs typeface="+mn-cs"/>
        </a:defRPr>
      </a:lvl1pPr>
      <a:lvl2pPr marL="342900" algn="l" defTabSz="685800" rtl="0" eaLnBrk="1" latinLnBrk="0" hangingPunct="1">
        <a:defRPr sz="1050" kern="1200">
          <a:solidFill>
            <a:schemeClr val="tx1"/>
          </a:solidFill>
          <a:latin typeface="+mn-lt"/>
          <a:ea typeface="+mn-ea"/>
          <a:cs typeface="+mn-cs"/>
        </a:defRPr>
      </a:lvl2pPr>
      <a:lvl3pPr marL="685800" algn="l" defTabSz="685800" rtl="0" eaLnBrk="1" latinLnBrk="0" hangingPunct="1">
        <a:defRPr sz="1050" kern="1200">
          <a:solidFill>
            <a:schemeClr val="tx1"/>
          </a:solidFill>
          <a:latin typeface="+mn-lt"/>
          <a:ea typeface="+mn-ea"/>
          <a:cs typeface="+mn-cs"/>
        </a:defRPr>
      </a:lvl3pPr>
      <a:lvl4pPr marL="1028700" algn="l" defTabSz="685800" rtl="0" eaLnBrk="1" latinLnBrk="0" hangingPunct="1">
        <a:defRPr sz="1050" kern="1200">
          <a:solidFill>
            <a:schemeClr val="tx1"/>
          </a:solidFill>
          <a:latin typeface="+mn-lt"/>
          <a:ea typeface="+mn-ea"/>
          <a:cs typeface="+mn-cs"/>
        </a:defRPr>
      </a:lvl4pPr>
      <a:lvl5pPr marL="1371600" algn="l" defTabSz="685800" rtl="0" eaLnBrk="1" latinLnBrk="0" hangingPunct="1">
        <a:defRPr sz="1050" kern="1200">
          <a:solidFill>
            <a:schemeClr val="tx1"/>
          </a:solidFill>
          <a:latin typeface="+mn-lt"/>
          <a:ea typeface="+mn-ea"/>
          <a:cs typeface="+mn-cs"/>
        </a:defRPr>
      </a:lvl5pPr>
      <a:lvl6pPr marL="1714500" algn="l" defTabSz="685800" rtl="0" eaLnBrk="1" latinLnBrk="0" hangingPunct="1">
        <a:defRPr sz="1050" kern="1200">
          <a:solidFill>
            <a:schemeClr val="tx1"/>
          </a:solidFill>
          <a:latin typeface="+mn-lt"/>
          <a:ea typeface="+mn-ea"/>
          <a:cs typeface="+mn-cs"/>
        </a:defRPr>
      </a:lvl6pPr>
      <a:lvl7pPr marL="2057400" algn="l" defTabSz="685800" rtl="0" eaLnBrk="1" latinLnBrk="0" hangingPunct="1">
        <a:defRPr sz="1050" kern="1200">
          <a:solidFill>
            <a:schemeClr val="tx1"/>
          </a:solidFill>
          <a:latin typeface="+mn-lt"/>
          <a:ea typeface="+mn-ea"/>
          <a:cs typeface="+mn-cs"/>
        </a:defRPr>
      </a:lvl7pPr>
      <a:lvl8pPr marL="2400300" algn="l" defTabSz="685800" rtl="0" eaLnBrk="1" latinLnBrk="0" hangingPunct="1">
        <a:defRPr sz="1050" kern="1200">
          <a:solidFill>
            <a:schemeClr val="tx1"/>
          </a:solidFill>
          <a:latin typeface="+mn-lt"/>
          <a:ea typeface="+mn-ea"/>
          <a:cs typeface="+mn-cs"/>
        </a:defRPr>
      </a:lvl8pPr>
      <a:lvl9pPr marL="2743200" algn="l" defTabSz="685800" rtl="0" eaLnBrk="1" latinLnBrk="0" hangingPunct="1">
        <a:defRPr sz="105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134">
          <p15:clr>
            <a:srgbClr val="F26B43"/>
          </p15:clr>
        </p15:guide>
        <p15:guide id="3" pos="932">
          <p15:clr>
            <a:srgbClr val="F26B43"/>
          </p15:clr>
        </p15:guide>
        <p15:guide id="10" pos="4161">
          <p15:clr>
            <a:srgbClr val="F26B43"/>
          </p15:clr>
        </p15:guide>
        <p15:guide id="12" pos="4233">
          <p15:clr>
            <a:srgbClr val="F26B43"/>
          </p15:clr>
        </p15:guide>
        <p15:guide id="13" pos="7389">
          <p15:clr>
            <a:srgbClr val="F26B43"/>
          </p15:clr>
        </p15:guide>
        <p15:guide id="15" pos="5191">
          <p15:clr>
            <a:srgbClr val="F26B43"/>
          </p15:clr>
        </p15:guide>
        <p15:guide id="16" pos="5335">
          <p15:clr>
            <a:srgbClr val="F26B43"/>
          </p15:clr>
        </p15:guide>
        <p15:guide id="23" orient="horz" pos="4224">
          <p15:clr>
            <a:srgbClr val="F26B43"/>
          </p15:clr>
        </p15:guide>
        <p15:guide id="25" orient="horz" pos="286">
          <p15:clr>
            <a:srgbClr val="F26B43"/>
          </p15:clr>
        </p15:guide>
        <p15:guide id="31" orient="horz" pos="4029">
          <p15:clr>
            <a:srgbClr val="F26B43"/>
          </p15:clr>
        </p15:guide>
        <p15:guide id="32" orient="horz" pos="4130">
          <p15:clr>
            <a:srgbClr val="F26B43"/>
          </p15:clr>
        </p15:guide>
        <p15:guide id="37" pos="2990">
          <p15:clr>
            <a:srgbClr val="F26B43"/>
          </p15:clr>
        </p15:guide>
        <p15:guide id="40" pos="4089">
          <p15:clr>
            <a:srgbClr val="F26B43"/>
          </p15:clr>
        </p15:guide>
        <p15:guide id="49" orient="horz" pos="790">
          <p15:clr>
            <a:srgbClr val="F26B43"/>
          </p15:clr>
        </p15:guide>
        <p15:guide id="50" orient="horz" pos="996">
          <p15:clr>
            <a:srgbClr val="F26B43"/>
          </p15:clr>
        </p15:guide>
        <p15:guide id="51" pos="29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19188" y="1576388"/>
            <a:ext cx="7678340" cy="4830762"/>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Test</a:t>
            </a:r>
          </a:p>
          <a:p>
            <a:pPr lvl="3"/>
            <a:r>
              <a:rPr lang="en-US" dirty="0"/>
              <a:t>Test</a:t>
            </a:r>
          </a:p>
          <a:p>
            <a:pPr lvl="4"/>
            <a:r>
              <a:rPr lang="en-US" dirty="0"/>
              <a:t>Test</a:t>
            </a:r>
          </a:p>
          <a:p>
            <a:pPr lvl="5"/>
            <a:r>
              <a:rPr lang="en-US" dirty="0"/>
              <a:t>Test</a:t>
            </a:r>
          </a:p>
          <a:p>
            <a:pPr lvl="6"/>
            <a:r>
              <a:rPr lang="en-US" dirty="0"/>
              <a:t>Test</a:t>
            </a:r>
          </a:p>
          <a:p>
            <a:pPr lvl="7"/>
            <a:r>
              <a:rPr lang="en-US" dirty="0"/>
              <a:t>Test</a:t>
            </a:r>
          </a:p>
          <a:p>
            <a:pPr lvl="8"/>
            <a:r>
              <a:rPr lang="en-US" dirty="0"/>
              <a:t>Test</a:t>
            </a:r>
          </a:p>
        </p:txBody>
      </p:sp>
      <p:sp>
        <p:nvSpPr>
          <p:cNvPr id="5" name="Footer Placeholder 4"/>
          <p:cNvSpPr>
            <a:spLocks noGrp="1"/>
          </p:cNvSpPr>
          <p:nvPr>
            <p:ph type="ftr" sz="quarter" idx="3"/>
          </p:nvPr>
        </p:nvSpPr>
        <p:spPr>
          <a:xfrm>
            <a:off x="1119187" y="6559550"/>
            <a:ext cx="5062538" cy="146112"/>
          </a:xfrm>
          <a:prstGeom prst="rect">
            <a:avLst/>
          </a:prstGeom>
        </p:spPr>
        <p:txBody>
          <a:bodyPr vert="horz" lIns="0" tIns="0" rIns="0" bIns="0" rtlCol="0" anchor="b" anchorCtr="0"/>
          <a:lstStyle>
            <a:lvl1pPr marL="0" indent="7144" algn="l">
              <a:tabLst/>
              <a:defRPr sz="600" b="0" i="0" cap="none" baseline="0">
                <a:solidFill>
                  <a:schemeClr val="tx1"/>
                </a:solidFill>
                <a:latin typeface="+mn-lt"/>
                <a:ea typeface="Roboto" panose="02000000000000000000" pitchFamily="2" charset="0"/>
                <a:cs typeface="Verdana" panose="020B0604030504040204" pitchFamily="34" charset="0"/>
              </a:defRPr>
            </a:lvl1pPr>
            <a:lvl2pPr marL="0" indent="7144" algn="l">
              <a:tabLst/>
              <a:defRPr sz="600" b="0" i="0" cap="none" baseline="0">
                <a:solidFill>
                  <a:schemeClr val="tx1"/>
                </a:solidFill>
                <a:latin typeface="+mn-lt"/>
                <a:ea typeface="Roboto" panose="02000000000000000000" pitchFamily="2" charset="0"/>
                <a:cs typeface="Verdana" panose="020B0604030504040204" pitchFamily="34" charset="0"/>
              </a:defRPr>
            </a:lvl2pPr>
            <a:lvl3pPr marL="0" indent="7144" algn="l">
              <a:tabLst/>
              <a:defRPr sz="600" b="0" i="0" cap="none" baseline="0">
                <a:solidFill>
                  <a:schemeClr val="tx1"/>
                </a:solidFill>
                <a:latin typeface="+mn-lt"/>
                <a:ea typeface="Roboto" panose="02000000000000000000" pitchFamily="2" charset="0"/>
                <a:cs typeface="Verdana" panose="020B0604030504040204" pitchFamily="34" charset="0"/>
              </a:defRPr>
            </a:lvl3pPr>
            <a:lvl4pPr marL="0" indent="7144" algn="l">
              <a:tabLst/>
              <a:defRPr sz="600" b="0" i="0" cap="none" baseline="0">
                <a:solidFill>
                  <a:schemeClr val="tx1"/>
                </a:solidFill>
                <a:latin typeface="+mn-lt"/>
                <a:ea typeface="Roboto" panose="02000000000000000000" pitchFamily="2" charset="0"/>
                <a:cs typeface="Verdana" panose="020B0604030504040204" pitchFamily="34" charset="0"/>
              </a:defRPr>
            </a:lvl4pPr>
            <a:lvl5pPr marL="0" indent="7144" algn="l">
              <a:tabLst/>
              <a:defRPr sz="600" b="0" i="0" cap="none" baseline="0">
                <a:solidFill>
                  <a:schemeClr val="tx1"/>
                </a:solidFill>
                <a:latin typeface="+mn-lt"/>
                <a:ea typeface="Roboto" panose="02000000000000000000" pitchFamily="2" charset="0"/>
                <a:cs typeface="Verdana" panose="020B0604030504040204" pitchFamily="34" charset="0"/>
              </a:defRPr>
            </a:lvl5pPr>
            <a:lvl6pPr marL="0" indent="7144" algn="l">
              <a:tabLst/>
              <a:defRPr sz="600" b="0" i="0" cap="none" baseline="0">
                <a:solidFill>
                  <a:schemeClr val="tx1"/>
                </a:solidFill>
                <a:latin typeface="+mn-lt"/>
                <a:ea typeface="Roboto" panose="02000000000000000000" pitchFamily="2" charset="0"/>
                <a:cs typeface="Verdana" panose="020B0604030504040204" pitchFamily="34" charset="0"/>
              </a:defRPr>
            </a:lvl6pPr>
            <a:lvl7pPr marL="0" indent="7144" algn="l">
              <a:tabLst/>
              <a:defRPr sz="600" b="0" i="0" cap="none" baseline="0">
                <a:solidFill>
                  <a:schemeClr val="tx1"/>
                </a:solidFill>
                <a:latin typeface="+mn-lt"/>
                <a:ea typeface="Roboto" panose="02000000000000000000" pitchFamily="2" charset="0"/>
                <a:cs typeface="Verdana" panose="020B0604030504040204" pitchFamily="34" charset="0"/>
              </a:defRPr>
            </a:lvl7pPr>
            <a:lvl8pPr marL="0" indent="7144" algn="l">
              <a:tabLst/>
              <a:defRPr sz="600" b="0" i="0" cap="none" baseline="0">
                <a:solidFill>
                  <a:schemeClr val="tx1"/>
                </a:solidFill>
                <a:latin typeface="+mn-lt"/>
                <a:ea typeface="Roboto" panose="02000000000000000000" pitchFamily="2" charset="0"/>
                <a:cs typeface="Verdana" panose="020B0604030504040204" pitchFamily="34" charset="0"/>
              </a:defRPr>
            </a:lvl8pPr>
            <a:lvl9pPr marL="0" indent="7144" algn="l">
              <a:tabLst/>
              <a:defRPr sz="600" b="0" i="0" cap="none" baseline="0">
                <a:solidFill>
                  <a:schemeClr val="tx1"/>
                </a:solidFill>
                <a:latin typeface="+mn-lt"/>
                <a:ea typeface="Roboto" panose="02000000000000000000" pitchFamily="2" charset="0"/>
                <a:cs typeface="Verdana" panose="020B0604030504040204" pitchFamily="34" charset="0"/>
              </a:defRPr>
            </a:lvl9pPr>
          </a:lstStyle>
          <a:p>
            <a:endParaRPr lang="en-US"/>
          </a:p>
        </p:txBody>
      </p:sp>
      <p:sp>
        <p:nvSpPr>
          <p:cNvPr id="6" name="Slide Number Placeholder 5"/>
          <p:cNvSpPr>
            <a:spLocks noGrp="1"/>
          </p:cNvSpPr>
          <p:nvPr>
            <p:ph type="sldNum" sz="quarter" idx="4"/>
          </p:nvPr>
        </p:nvSpPr>
        <p:spPr>
          <a:xfrm>
            <a:off x="214313" y="6559550"/>
            <a:ext cx="354806" cy="146112"/>
          </a:xfrm>
          <a:prstGeom prst="rect">
            <a:avLst/>
          </a:prstGeom>
        </p:spPr>
        <p:txBody>
          <a:bodyPr vert="horz" lIns="0" tIns="0" rIns="0" bIns="0" rtlCol="0" anchor="b" anchorCtr="0"/>
          <a:lstStyle>
            <a:lvl1pPr algn="ctr">
              <a:defRPr sz="600" b="0" i="0">
                <a:solidFill>
                  <a:schemeClr val="bg1"/>
                </a:solidFill>
                <a:latin typeface="+mn-lt"/>
                <a:ea typeface="Verdana" panose="020B0604030504040204" pitchFamily="34" charset="0"/>
                <a:cs typeface="Verdana" panose="020B0604030504040204" pitchFamily="34" charset="0"/>
              </a:defRPr>
            </a:lvl1pPr>
            <a:lvl2pPr marL="0" algn="ctr">
              <a:defRPr sz="600" b="0" i="0">
                <a:solidFill>
                  <a:schemeClr val="bg1"/>
                </a:solidFill>
                <a:latin typeface="+mn-lt"/>
                <a:ea typeface="Verdana" panose="020B0604030504040204" pitchFamily="34" charset="0"/>
                <a:cs typeface="Verdana" panose="020B0604030504040204" pitchFamily="34" charset="0"/>
              </a:defRPr>
            </a:lvl2pPr>
            <a:lvl3pPr marL="0" algn="ctr">
              <a:defRPr sz="600" b="0" i="0">
                <a:solidFill>
                  <a:schemeClr val="bg1"/>
                </a:solidFill>
                <a:latin typeface="+mn-lt"/>
                <a:ea typeface="Verdana" panose="020B0604030504040204" pitchFamily="34" charset="0"/>
                <a:cs typeface="Verdana" panose="020B0604030504040204" pitchFamily="34" charset="0"/>
              </a:defRPr>
            </a:lvl3pPr>
            <a:lvl4pPr marL="0" algn="ctr">
              <a:defRPr sz="600" b="0" i="0">
                <a:solidFill>
                  <a:schemeClr val="bg1"/>
                </a:solidFill>
                <a:latin typeface="+mn-lt"/>
                <a:ea typeface="Verdana" panose="020B0604030504040204" pitchFamily="34" charset="0"/>
                <a:cs typeface="Verdana" panose="020B0604030504040204" pitchFamily="34" charset="0"/>
              </a:defRPr>
            </a:lvl4pPr>
            <a:lvl5pPr marL="0" algn="ctr">
              <a:defRPr sz="600" b="0" i="0">
                <a:solidFill>
                  <a:schemeClr val="bg1"/>
                </a:solidFill>
                <a:latin typeface="+mn-lt"/>
                <a:ea typeface="Verdana" panose="020B0604030504040204" pitchFamily="34" charset="0"/>
                <a:cs typeface="Verdana" panose="020B0604030504040204" pitchFamily="34" charset="0"/>
              </a:defRPr>
            </a:lvl5pPr>
            <a:lvl6pPr marL="0" algn="ctr">
              <a:defRPr sz="600" b="0" i="0">
                <a:solidFill>
                  <a:schemeClr val="bg1"/>
                </a:solidFill>
                <a:latin typeface="+mn-lt"/>
                <a:ea typeface="Verdana" panose="020B0604030504040204" pitchFamily="34" charset="0"/>
                <a:cs typeface="Verdana" panose="020B0604030504040204" pitchFamily="34" charset="0"/>
              </a:defRPr>
            </a:lvl6pPr>
            <a:lvl7pPr marL="0" algn="ctr">
              <a:defRPr sz="600" b="0" i="0">
                <a:solidFill>
                  <a:schemeClr val="bg1"/>
                </a:solidFill>
                <a:latin typeface="+mn-lt"/>
                <a:ea typeface="Verdana" panose="020B0604030504040204" pitchFamily="34" charset="0"/>
                <a:cs typeface="Verdana" panose="020B0604030504040204" pitchFamily="34" charset="0"/>
              </a:defRPr>
            </a:lvl7pPr>
            <a:lvl8pPr marL="0" algn="ctr">
              <a:defRPr sz="600" b="0" i="0">
                <a:solidFill>
                  <a:schemeClr val="bg1"/>
                </a:solidFill>
                <a:latin typeface="+mn-lt"/>
                <a:ea typeface="Verdana" panose="020B0604030504040204" pitchFamily="34" charset="0"/>
                <a:cs typeface="Verdana" panose="020B0604030504040204" pitchFamily="34" charset="0"/>
              </a:defRPr>
            </a:lvl8pPr>
            <a:lvl9pPr marL="0" algn="ctr">
              <a:defRPr sz="750" b="0" i="0">
                <a:solidFill>
                  <a:schemeClr val="bg1"/>
                </a:solidFill>
                <a:latin typeface="+mn-lt"/>
                <a:ea typeface="Verdana" panose="020B0604030504040204" pitchFamily="34" charset="0"/>
                <a:cs typeface="Verdana" panose="020B0604030504040204" pitchFamily="34" charset="0"/>
              </a:defRPr>
            </a:lvl9pPr>
          </a:lstStyle>
          <a:p>
            <a:fld id="{C1FF6DA9-008F-8B48-92A6-B652298478BF}" type="slidenum">
              <a:rPr lang="en-US" smtClean="0"/>
              <a:t>‹#›</a:t>
            </a:fld>
            <a:endParaRPr lang="en-US"/>
          </a:p>
        </p:txBody>
      </p:sp>
      <p:sp>
        <p:nvSpPr>
          <p:cNvPr id="15" name="Title Placeholder 1">
            <a:extLst>
              <a:ext uri="{FF2B5EF4-FFF2-40B4-BE49-F238E27FC236}">
                <a16:creationId xmlns:a16="http://schemas.microsoft.com/office/drawing/2014/main" id="{801A7D15-B225-F147-B8A4-FC671FF276EA}"/>
              </a:ext>
            </a:extLst>
          </p:cNvPr>
          <p:cNvSpPr>
            <a:spLocks noGrp="1"/>
          </p:cNvSpPr>
          <p:nvPr>
            <p:ph type="title"/>
          </p:nvPr>
        </p:nvSpPr>
        <p:spPr>
          <a:xfrm>
            <a:off x="1119188" y="454026"/>
            <a:ext cx="7675958" cy="802555"/>
          </a:xfrm>
          <a:prstGeom prst="rect">
            <a:avLst/>
          </a:prstGeom>
        </p:spPr>
        <p:txBody>
          <a:bodyPr vert="horz" lIns="0" tIns="0" rIns="1828800" bIns="0" rtlCol="0" anchor="b" anchorCtr="0">
            <a:noAutofit/>
          </a:bodyPr>
          <a:lstStyle/>
          <a:p>
            <a:r>
              <a:rPr lang="en-US"/>
              <a:t>Click to edit Master title style</a:t>
            </a:r>
            <a:endParaRPr lang="en-US" dirty="0"/>
          </a:p>
        </p:txBody>
      </p:sp>
      <p:sp>
        <p:nvSpPr>
          <p:cNvPr id="16" name="Rectangle 15">
            <a:extLst>
              <a:ext uri="{FF2B5EF4-FFF2-40B4-BE49-F238E27FC236}">
                <a16:creationId xmlns:a16="http://schemas.microsoft.com/office/drawing/2014/main" id="{4DF09E08-C890-E648-AF5E-D46BEEB1C965}"/>
              </a:ext>
            </a:extLst>
          </p:cNvPr>
          <p:cNvSpPr/>
          <p:nvPr/>
        </p:nvSpPr>
        <p:spPr bwMode="auto">
          <a:xfrm>
            <a:off x="9222160" y="1"/>
            <a:ext cx="497541" cy="575099"/>
          </a:xfrm>
          <a:prstGeom prst="rect">
            <a:avLst/>
          </a:prstGeom>
          <a:solidFill>
            <a:schemeClr val="accent1"/>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US" sz="1350" b="0" i="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17" name="Rectangle 16">
            <a:extLst>
              <a:ext uri="{FF2B5EF4-FFF2-40B4-BE49-F238E27FC236}">
                <a16:creationId xmlns:a16="http://schemas.microsoft.com/office/drawing/2014/main" id="{7C338605-D853-A540-BDE8-567BBDA6C9FD}"/>
              </a:ext>
            </a:extLst>
          </p:cNvPr>
          <p:cNvSpPr/>
          <p:nvPr/>
        </p:nvSpPr>
        <p:spPr bwMode="auto">
          <a:xfrm>
            <a:off x="9222160" y="628290"/>
            <a:ext cx="497541" cy="575099"/>
          </a:xfrm>
          <a:prstGeom prst="rect">
            <a:avLst/>
          </a:prstGeom>
          <a:solidFill>
            <a:schemeClr val="accent2"/>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US" sz="1350" b="0" i="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19" name="Rectangle 18">
            <a:extLst>
              <a:ext uri="{FF2B5EF4-FFF2-40B4-BE49-F238E27FC236}">
                <a16:creationId xmlns:a16="http://schemas.microsoft.com/office/drawing/2014/main" id="{FBB599EB-E07F-3046-B37D-E04E6F1F9453}"/>
              </a:ext>
            </a:extLst>
          </p:cNvPr>
          <p:cNvSpPr/>
          <p:nvPr/>
        </p:nvSpPr>
        <p:spPr bwMode="auto">
          <a:xfrm>
            <a:off x="9222160" y="4398031"/>
            <a:ext cx="497541" cy="575099"/>
          </a:xfrm>
          <a:prstGeom prst="rect">
            <a:avLst/>
          </a:prstGeom>
          <a:solidFill>
            <a:srgbClr val="490E67"/>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US" sz="1350" b="0" i="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20" name="Rectangle 19">
            <a:extLst>
              <a:ext uri="{FF2B5EF4-FFF2-40B4-BE49-F238E27FC236}">
                <a16:creationId xmlns:a16="http://schemas.microsoft.com/office/drawing/2014/main" id="{F35980EF-EE4E-394A-A9B2-18E15C439EDB}"/>
              </a:ext>
            </a:extLst>
          </p:cNvPr>
          <p:cNvSpPr/>
          <p:nvPr/>
        </p:nvSpPr>
        <p:spPr bwMode="auto">
          <a:xfrm>
            <a:off x="9222160" y="1256581"/>
            <a:ext cx="497541" cy="575099"/>
          </a:xfrm>
          <a:prstGeom prst="rect">
            <a:avLst/>
          </a:prstGeom>
          <a:solidFill>
            <a:schemeClr val="accent3"/>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US" sz="1350" b="0" i="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21" name="Rectangle 20">
            <a:extLst>
              <a:ext uri="{FF2B5EF4-FFF2-40B4-BE49-F238E27FC236}">
                <a16:creationId xmlns:a16="http://schemas.microsoft.com/office/drawing/2014/main" id="{BA9A2A38-27A8-154C-9998-78CF25A77867}"/>
              </a:ext>
            </a:extLst>
          </p:cNvPr>
          <p:cNvSpPr/>
          <p:nvPr/>
        </p:nvSpPr>
        <p:spPr bwMode="auto">
          <a:xfrm>
            <a:off x="9222160" y="1884871"/>
            <a:ext cx="497541" cy="575099"/>
          </a:xfrm>
          <a:prstGeom prst="rect">
            <a:avLst/>
          </a:prstGeom>
          <a:solidFill>
            <a:schemeClr val="accent4"/>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US" sz="1350" b="0" i="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22" name="Rectangle 21">
            <a:extLst>
              <a:ext uri="{FF2B5EF4-FFF2-40B4-BE49-F238E27FC236}">
                <a16:creationId xmlns:a16="http://schemas.microsoft.com/office/drawing/2014/main" id="{013EDAED-CF33-2048-9436-2F06EFEDA883}"/>
              </a:ext>
            </a:extLst>
          </p:cNvPr>
          <p:cNvSpPr/>
          <p:nvPr/>
        </p:nvSpPr>
        <p:spPr bwMode="auto">
          <a:xfrm>
            <a:off x="9222160" y="2513161"/>
            <a:ext cx="497541" cy="575099"/>
          </a:xfrm>
          <a:prstGeom prst="rect">
            <a:avLst/>
          </a:prstGeom>
          <a:solidFill>
            <a:schemeClr val="accent5"/>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US" sz="1350" b="0" i="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23" name="Rectangle 22">
            <a:extLst>
              <a:ext uri="{FF2B5EF4-FFF2-40B4-BE49-F238E27FC236}">
                <a16:creationId xmlns:a16="http://schemas.microsoft.com/office/drawing/2014/main" id="{3D29B66E-0FBD-A64D-9E8D-92BA401FCB3C}"/>
              </a:ext>
            </a:extLst>
          </p:cNvPr>
          <p:cNvSpPr/>
          <p:nvPr/>
        </p:nvSpPr>
        <p:spPr bwMode="auto">
          <a:xfrm>
            <a:off x="9222160" y="3141451"/>
            <a:ext cx="497541" cy="575099"/>
          </a:xfrm>
          <a:prstGeom prst="rect">
            <a:avLst/>
          </a:prstGeom>
          <a:solidFill>
            <a:schemeClr val="accent6"/>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US" sz="1350" b="0" i="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24" name="Rectangle 23">
            <a:extLst>
              <a:ext uri="{FF2B5EF4-FFF2-40B4-BE49-F238E27FC236}">
                <a16:creationId xmlns:a16="http://schemas.microsoft.com/office/drawing/2014/main" id="{71FBB923-E560-6C40-B3C3-D56ECB451613}"/>
              </a:ext>
            </a:extLst>
          </p:cNvPr>
          <p:cNvSpPr/>
          <p:nvPr/>
        </p:nvSpPr>
        <p:spPr bwMode="auto">
          <a:xfrm>
            <a:off x="9222160" y="3769740"/>
            <a:ext cx="497541" cy="575099"/>
          </a:xfrm>
          <a:prstGeom prst="rect">
            <a:avLst/>
          </a:prstGeom>
          <a:solidFill>
            <a:srgbClr val="2C9942"/>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US" sz="1350" b="0" i="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1231308822"/>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l" defTabSz="685800" rtl="0" eaLnBrk="1" latinLnBrk="0" hangingPunct="1">
        <a:lnSpc>
          <a:spcPct val="100000"/>
        </a:lnSpc>
        <a:spcBef>
          <a:spcPct val="0"/>
        </a:spcBef>
        <a:buNone/>
        <a:defRPr sz="2250" b="0" i="0" kern="1200">
          <a:solidFill>
            <a:schemeClr val="accent1"/>
          </a:solidFill>
          <a:latin typeface="Rockwell" panose="02060603020205020403" pitchFamily="18" charset="77"/>
          <a:ea typeface="Rockwell" panose="02060603020205020403" pitchFamily="18" charset="77"/>
          <a:cs typeface="Verdana" panose="020B0604030504040204" pitchFamily="34" charset="0"/>
        </a:defRPr>
      </a:lvl1pPr>
    </p:titleStyle>
    <p:bodyStyle>
      <a:lvl1pPr marL="0" indent="0" algn="l" defTabSz="685800" rtl="0" eaLnBrk="1" latinLnBrk="0" hangingPunct="1">
        <a:lnSpc>
          <a:spcPct val="100000"/>
        </a:lnSpc>
        <a:spcBef>
          <a:spcPts val="0"/>
        </a:spcBef>
        <a:spcAft>
          <a:spcPts val="450"/>
        </a:spcAft>
        <a:buFont typeface="Arial" panose="020B0604020202020204" pitchFamily="34" charset="0"/>
        <a:buNone/>
        <a:defRPr sz="1350" b="0" i="0" kern="1200">
          <a:solidFill>
            <a:schemeClr val="tx1"/>
          </a:solidFill>
          <a:latin typeface="+mn-lt"/>
          <a:ea typeface="Roboto" panose="02000000000000000000" pitchFamily="2" charset="0"/>
          <a:cs typeface="Times New Roman" panose="02020603050405020304" pitchFamily="18" charset="0"/>
        </a:defRPr>
      </a:lvl1pPr>
      <a:lvl2pPr marL="0" indent="0" algn="l" defTabSz="685800" rtl="0" eaLnBrk="1" latinLnBrk="0" hangingPunct="1">
        <a:lnSpc>
          <a:spcPct val="100000"/>
        </a:lnSpc>
        <a:spcBef>
          <a:spcPts val="0"/>
        </a:spcBef>
        <a:spcAft>
          <a:spcPts val="225"/>
        </a:spcAft>
        <a:buClr>
          <a:schemeClr val="accent1"/>
        </a:buClr>
        <a:buFontTx/>
        <a:buNone/>
        <a:tabLst>
          <a:tab pos="210741" algn="l"/>
        </a:tabLst>
        <a:defRPr sz="1350" b="1" i="0" kern="1200">
          <a:solidFill>
            <a:schemeClr val="tx2"/>
          </a:solidFill>
          <a:latin typeface="+mn-lt"/>
          <a:ea typeface="Roboto" panose="02000000000000000000" pitchFamily="2" charset="0"/>
          <a:cs typeface="Times New Roman" panose="02020603050405020304" pitchFamily="18" charset="0"/>
        </a:defRPr>
      </a:lvl2pPr>
      <a:lvl3pPr marL="212598" indent="-212598" algn="l" defTabSz="219456" rtl="0" eaLnBrk="1" latinLnBrk="0" hangingPunct="1">
        <a:lnSpc>
          <a:spcPct val="100000"/>
        </a:lnSpc>
        <a:spcBef>
          <a:spcPts val="0"/>
        </a:spcBef>
        <a:spcAft>
          <a:spcPts val="450"/>
        </a:spcAft>
        <a:buClr>
          <a:schemeClr val="tx1"/>
        </a:buClr>
        <a:buFont typeface="Arial" panose="020B0604020202020204" pitchFamily="34" charset="0"/>
        <a:buChar char="•"/>
        <a:tabLst>
          <a:tab pos="207169" algn="l"/>
          <a:tab pos="438150" algn="l"/>
        </a:tabLst>
        <a:defRPr sz="1350" b="0" i="0" kern="1200">
          <a:solidFill>
            <a:schemeClr val="tx1"/>
          </a:solidFill>
          <a:latin typeface="+mn-lt"/>
          <a:ea typeface="Roboto" panose="02000000000000000000" pitchFamily="2" charset="0"/>
          <a:cs typeface="Times New Roman" panose="02020603050405020304" pitchFamily="18" charset="0"/>
        </a:defRPr>
      </a:lvl3pPr>
      <a:lvl4pPr marL="426244" marR="0" indent="-214313" algn="l" defTabSz="219456" rtl="0" eaLnBrk="1" fontAlgn="auto" latinLnBrk="0" hangingPunct="1">
        <a:lnSpc>
          <a:spcPct val="100000"/>
        </a:lnSpc>
        <a:spcBef>
          <a:spcPts val="0"/>
        </a:spcBef>
        <a:spcAft>
          <a:spcPts val="450"/>
        </a:spcAft>
        <a:buClr>
          <a:schemeClr val="tx1"/>
        </a:buClr>
        <a:buSzPct val="100000"/>
        <a:buFont typeface="Arial" panose="020B0604020202020204" pitchFamily="34" charset="0"/>
        <a:buChar char="•"/>
        <a:tabLst/>
        <a:defRPr sz="1200" b="0" i="0" kern="1200">
          <a:solidFill>
            <a:schemeClr val="tx1"/>
          </a:solidFill>
          <a:latin typeface="+mn-lt"/>
          <a:ea typeface="Roboto" panose="02000000000000000000" pitchFamily="2" charset="0"/>
          <a:cs typeface="Times New Roman" panose="02020603050405020304" pitchFamily="18" charset="0"/>
        </a:defRPr>
      </a:lvl4pPr>
      <a:lvl5pPr marL="637794" indent="-212598" algn="l" defTabSz="219456" rtl="0" eaLnBrk="1" latinLnBrk="0" hangingPunct="1">
        <a:lnSpc>
          <a:spcPct val="100000"/>
        </a:lnSpc>
        <a:spcBef>
          <a:spcPts val="0"/>
        </a:spcBef>
        <a:spcAft>
          <a:spcPts val="450"/>
        </a:spcAft>
        <a:buClr>
          <a:schemeClr val="tx1"/>
        </a:buClr>
        <a:buSzPct val="100000"/>
        <a:buFont typeface="Arial" panose="020B0604020202020204" pitchFamily="34" charset="0"/>
        <a:buChar char="•"/>
        <a:tabLst>
          <a:tab pos="219456" algn="l"/>
          <a:tab pos="438912" algn="l"/>
        </a:tabLst>
        <a:defRPr sz="1200" b="0" i="0" kern="1200">
          <a:solidFill>
            <a:schemeClr val="tx1"/>
          </a:solidFill>
          <a:latin typeface="+mn-lt"/>
          <a:ea typeface="Roboto" panose="02000000000000000000" pitchFamily="2" charset="0"/>
          <a:cs typeface="Times New Roman" panose="02020603050405020304" pitchFamily="18" charset="0"/>
        </a:defRPr>
      </a:lvl5pPr>
      <a:lvl6pPr marL="212598" indent="-212598" algn="l" defTabSz="685800" rtl="0" eaLnBrk="1" latinLnBrk="0" hangingPunct="1">
        <a:lnSpc>
          <a:spcPct val="100000"/>
        </a:lnSpc>
        <a:spcBef>
          <a:spcPts val="0"/>
        </a:spcBef>
        <a:spcAft>
          <a:spcPts val="450"/>
        </a:spcAft>
        <a:buClr>
          <a:schemeClr val="tx1"/>
        </a:buClr>
        <a:buSzPct val="100000"/>
        <a:buFont typeface="+mj-lt"/>
        <a:buAutoNum type="arabicPeriod"/>
        <a:tabLst/>
        <a:defRPr sz="1350" b="0" i="0" kern="1200">
          <a:solidFill>
            <a:schemeClr val="tx1"/>
          </a:solidFill>
          <a:latin typeface="+mn-lt"/>
          <a:ea typeface="Roboto" panose="02000000000000000000" pitchFamily="2" charset="0"/>
          <a:cs typeface="Times New Roman" panose="02020603050405020304" pitchFamily="18" charset="0"/>
        </a:defRPr>
      </a:lvl6pPr>
      <a:lvl7pPr marL="425196" indent="-212598" algn="l" defTabSz="685800" rtl="0" eaLnBrk="1" latinLnBrk="0" hangingPunct="1">
        <a:lnSpc>
          <a:spcPct val="100000"/>
        </a:lnSpc>
        <a:spcBef>
          <a:spcPts val="0"/>
        </a:spcBef>
        <a:spcAft>
          <a:spcPts val="450"/>
        </a:spcAft>
        <a:buClr>
          <a:schemeClr val="tx1"/>
        </a:buClr>
        <a:buSzPct val="100000"/>
        <a:buFont typeface="+mj-lt"/>
        <a:buAutoNum type="arabicPeriod"/>
        <a:tabLst/>
        <a:defRPr sz="1200" b="0" i="0" kern="1200">
          <a:solidFill>
            <a:schemeClr val="tx1"/>
          </a:solidFill>
          <a:latin typeface="+mn-lt"/>
          <a:ea typeface="Roboto" panose="02000000000000000000" pitchFamily="2" charset="0"/>
          <a:cs typeface="Times New Roman" panose="02020603050405020304" pitchFamily="18" charset="0"/>
        </a:defRPr>
      </a:lvl7pPr>
      <a:lvl8pPr marL="425196" indent="-212598" algn="l" defTabSz="685800" rtl="0" eaLnBrk="1" latinLnBrk="0" hangingPunct="1">
        <a:lnSpc>
          <a:spcPct val="100000"/>
        </a:lnSpc>
        <a:spcBef>
          <a:spcPts val="0"/>
        </a:spcBef>
        <a:spcAft>
          <a:spcPts val="450"/>
        </a:spcAft>
        <a:buClr>
          <a:schemeClr val="tx1"/>
        </a:buClr>
        <a:buSzPct val="100000"/>
        <a:buFont typeface="+mj-lt"/>
        <a:buAutoNum type="arabicPeriod"/>
        <a:tabLst/>
        <a:defRPr sz="1200" b="0" i="0" kern="1200">
          <a:solidFill>
            <a:schemeClr val="tx1"/>
          </a:solidFill>
          <a:latin typeface="+mn-lt"/>
          <a:ea typeface="Roboto" panose="02000000000000000000" pitchFamily="2" charset="0"/>
          <a:cs typeface="Times New Roman" panose="02020603050405020304" pitchFamily="18" charset="0"/>
        </a:defRPr>
      </a:lvl8pPr>
      <a:lvl9pPr marL="425196" indent="-212598" algn="l" defTabSz="685800" rtl="0" eaLnBrk="1" latinLnBrk="0" hangingPunct="1">
        <a:lnSpc>
          <a:spcPct val="100000"/>
        </a:lnSpc>
        <a:spcBef>
          <a:spcPts val="0"/>
        </a:spcBef>
        <a:spcAft>
          <a:spcPts val="450"/>
        </a:spcAft>
        <a:buClr>
          <a:schemeClr val="tx1"/>
        </a:buClr>
        <a:buSzPct val="100000"/>
        <a:buFont typeface="+mj-lt"/>
        <a:buAutoNum type="arabicPeriod"/>
        <a:tabLst/>
        <a:defRPr sz="1200" b="0" i="0" kern="1200">
          <a:solidFill>
            <a:schemeClr val="tx1"/>
          </a:solidFill>
          <a:latin typeface="+mn-lt"/>
          <a:ea typeface="Roboto" panose="02000000000000000000" pitchFamily="2" charset="0"/>
          <a:cs typeface="Times New Roman" panose="02020603050405020304" pitchFamily="18" charset="0"/>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2994">
          <p15:clr>
            <a:srgbClr val="F26B43"/>
          </p15:clr>
        </p15:guide>
        <p15:guide id="3" pos="296">
          <p15:clr>
            <a:srgbClr val="F26B43"/>
          </p15:clr>
        </p15:guide>
        <p15:guide id="10" pos="4161">
          <p15:clr>
            <a:srgbClr val="F26B43"/>
          </p15:clr>
        </p15:guide>
        <p15:guide id="12" pos="4237">
          <p15:clr>
            <a:srgbClr val="F26B43"/>
          </p15:clr>
        </p15:guide>
        <p15:guide id="13" pos="7389">
          <p15:clr>
            <a:srgbClr val="F26B43"/>
          </p15:clr>
        </p15:guide>
        <p15:guide id="15" pos="5192">
          <p15:clr>
            <a:srgbClr val="F26B43"/>
          </p15:clr>
        </p15:guide>
        <p15:guide id="16" pos="5336">
          <p15:clr>
            <a:srgbClr val="F26B43"/>
          </p15:clr>
        </p15:guide>
        <p15:guide id="23" orient="horz" pos="4224">
          <p15:clr>
            <a:srgbClr val="F26B43"/>
          </p15:clr>
        </p15:guide>
        <p15:guide id="25" orient="horz" pos="288">
          <p15:clr>
            <a:srgbClr val="F26B43"/>
          </p15:clr>
        </p15:guide>
        <p15:guide id="31" orient="horz" pos="4036">
          <p15:clr>
            <a:srgbClr val="F26B43"/>
          </p15:clr>
        </p15:guide>
        <p15:guide id="32" orient="horz" pos="4132">
          <p15:clr>
            <a:srgbClr val="F26B43"/>
          </p15:clr>
        </p15:guide>
        <p15:guide id="37" pos="3138">
          <p15:clr>
            <a:srgbClr val="F26B43"/>
          </p15:clr>
        </p15:guide>
        <p15:guide id="40" pos="4093">
          <p15:clr>
            <a:srgbClr val="F26B43"/>
          </p15:clr>
        </p15:guide>
        <p15:guide id="48" orient="horz" pos="993">
          <p15:clr>
            <a:srgbClr val="F26B43"/>
          </p15:clr>
        </p15:guide>
        <p15:guide id="50" orient="horz" pos="788">
          <p15:clr>
            <a:srgbClr val="F26B43"/>
          </p15:clr>
        </p15:guide>
        <p15:guide id="51" pos="94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09663" y="454026"/>
            <a:ext cx="7685484" cy="802555"/>
          </a:xfrm>
          <a:prstGeom prst="rect">
            <a:avLst/>
          </a:prstGeom>
        </p:spPr>
        <p:txBody>
          <a:bodyPr vert="horz" lIns="0" tIns="0" rIns="1828800" bIns="0" rtlCol="0" anchor="b"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1109662" y="1581151"/>
            <a:ext cx="7687866" cy="4822825"/>
          </a:xfrm>
          <a:prstGeom prst="rect">
            <a:avLst/>
          </a:prstGeom>
        </p:spPr>
        <p:txBody>
          <a:bodyPr vert="horz" lIns="0" tIns="0" rIns="228600" bIns="0" rtlCol="0">
            <a:noAutofit/>
          </a:bodyPr>
          <a:lstStyle/>
          <a:p>
            <a:pPr lvl="0"/>
            <a:r>
              <a:rPr lang="en-US" dirty="0"/>
              <a:t>Edit Master text styles</a:t>
            </a:r>
          </a:p>
          <a:p>
            <a:pPr lvl="1"/>
            <a:r>
              <a:rPr lang="en-US" dirty="0"/>
              <a:t>Second level</a:t>
            </a:r>
          </a:p>
          <a:p>
            <a:pPr lvl="2"/>
            <a:r>
              <a:rPr lang="en-US" dirty="0"/>
              <a:t>Test</a:t>
            </a:r>
          </a:p>
          <a:p>
            <a:pPr lvl="3"/>
            <a:r>
              <a:rPr lang="en-US" dirty="0"/>
              <a:t>Test</a:t>
            </a:r>
          </a:p>
          <a:p>
            <a:pPr lvl="4"/>
            <a:r>
              <a:rPr lang="en-US" dirty="0"/>
              <a:t>Test</a:t>
            </a:r>
          </a:p>
          <a:p>
            <a:pPr lvl="5"/>
            <a:r>
              <a:rPr lang="en-US" dirty="0"/>
              <a:t>Test</a:t>
            </a:r>
          </a:p>
          <a:p>
            <a:pPr lvl="6"/>
            <a:r>
              <a:rPr lang="en-US" dirty="0"/>
              <a:t>Test</a:t>
            </a:r>
          </a:p>
          <a:p>
            <a:pPr lvl="7"/>
            <a:r>
              <a:rPr lang="en-US" dirty="0"/>
              <a:t>Test</a:t>
            </a:r>
          </a:p>
          <a:p>
            <a:pPr lvl="8"/>
            <a:r>
              <a:rPr lang="en-US" dirty="0"/>
              <a:t>Test</a:t>
            </a:r>
          </a:p>
        </p:txBody>
      </p:sp>
      <p:sp>
        <p:nvSpPr>
          <p:cNvPr id="5" name="Footer Placeholder 4"/>
          <p:cNvSpPr>
            <a:spLocks noGrp="1"/>
          </p:cNvSpPr>
          <p:nvPr>
            <p:ph type="ftr" sz="quarter" idx="3"/>
          </p:nvPr>
        </p:nvSpPr>
        <p:spPr>
          <a:xfrm>
            <a:off x="1109663" y="6556830"/>
            <a:ext cx="5070872" cy="148697"/>
          </a:xfrm>
          <a:prstGeom prst="rect">
            <a:avLst/>
          </a:prstGeom>
        </p:spPr>
        <p:txBody>
          <a:bodyPr vert="horz" lIns="0" tIns="0" rIns="0" bIns="0" rtlCol="0" anchor="b" anchorCtr="0"/>
          <a:lstStyle>
            <a:lvl1pPr marL="0" indent="7144" algn="l">
              <a:tabLst/>
              <a:defRPr sz="600" b="0" i="0" cap="none" baseline="0">
                <a:solidFill>
                  <a:schemeClr val="tx1"/>
                </a:solidFill>
                <a:latin typeface="+mn-lt"/>
                <a:ea typeface="Roboto" panose="02000000000000000000" pitchFamily="2" charset="0"/>
                <a:cs typeface="Verdana" panose="020B0604030504040204" pitchFamily="34" charset="0"/>
              </a:defRPr>
            </a:lvl1pPr>
            <a:lvl2pPr marL="0" indent="7144" algn="l">
              <a:tabLst/>
              <a:defRPr sz="600" b="0" i="0" cap="none" baseline="0">
                <a:solidFill>
                  <a:schemeClr val="tx1"/>
                </a:solidFill>
                <a:latin typeface="+mn-lt"/>
                <a:ea typeface="Roboto" panose="02000000000000000000" pitchFamily="2" charset="0"/>
                <a:cs typeface="Verdana" panose="020B0604030504040204" pitchFamily="34" charset="0"/>
              </a:defRPr>
            </a:lvl2pPr>
            <a:lvl3pPr marL="0" indent="7144" algn="l">
              <a:tabLst/>
              <a:defRPr sz="600" b="0" i="0" cap="none" baseline="0">
                <a:solidFill>
                  <a:schemeClr val="tx1"/>
                </a:solidFill>
                <a:latin typeface="+mn-lt"/>
                <a:ea typeface="Roboto" panose="02000000000000000000" pitchFamily="2" charset="0"/>
                <a:cs typeface="Verdana" panose="020B0604030504040204" pitchFamily="34" charset="0"/>
              </a:defRPr>
            </a:lvl3pPr>
            <a:lvl4pPr marL="0" indent="7144" algn="l">
              <a:tabLst/>
              <a:defRPr sz="600" b="0" i="0" cap="none" baseline="0">
                <a:solidFill>
                  <a:schemeClr val="tx1"/>
                </a:solidFill>
                <a:latin typeface="+mn-lt"/>
                <a:ea typeface="Roboto" panose="02000000000000000000" pitchFamily="2" charset="0"/>
                <a:cs typeface="Verdana" panose="020B0604030504040204" pitchFamily="34" charset="0"/>
              </a:defRPr>
            </a:lvl4pPr>
            <a:lvl5pPr marL="0" indent="7144" algn="l">
              <a:tabLst/>
              <a:defRPr sz="600" b="0" i="0" cap="none" baseline="0">
                <a:solidFill>
                  <a:schemeClr val="tx1"/>
                </a:solidFill>
                <a:latin typeface="+mn-lt"/>
                <a:ea typeface="Roboto" panose="02000000000000000000" pitchFamily="2" charset="0"/>
                <a:cs typeface="Verdana" panose="020B0604030504040204" pitchFamily="34" charset="0"/>
              </a:defRPr>
            </a:lvl5pPr>
            <a:lvl6pPr marL="0" indent="7144" algn="l">
              <a:tabLst/>
              <a:defRPr sz="600" b="0" i="0" cap="none" baseline="0">
                <a:solidFill>
                  <a:schemeClr val="tx1"/>
                </a:solidFill>
                <a:latin typeface="+mn-lt"/>
                <a:ea typeface="Roboto" panose="02000000000000000000" pitchFamily="2" charset="0"/>
                <a:cs typeface="Verdana" panose="020B0604030504040204" pitchFamily="34" charset="0"/>
              </a:defRPr>
            </a:lvl6pPr>
            <a:lvl7pPr marL="0" indent="7144" algn="l">
              <a:tabLst/>
              <a:defRPr sz="600" b="0" i="0" cap="none" baseline="0">
                <a:solidFill>
                  <a:schemeClr val="tx1"/>
                </a:solidFill>
                <a:latin typeface="+mn-lt"/>
                <a:ea typeface="Roboto" panose="02000000000000000000" pitchFamily="2" charset="0"/>
                <a:cs typeface="Verdana" panose="020B0604030504040204" pitchFamily="34" charset="0"/>
              </a:defRPr>
            </a:lvl7pPr>
            <a:lvl8pPr marL="0" indent="7144" algn="l">
              <a:tabLst/>
              <a:defRPr sz="600" b="0" i="0" cap="none" baseline="0">
                <a:solidFill>
                  <a:schemeClr val="tx1"/>
                </a:solidFill>
                <a:latin typeface="+mn-lt"/>
                <a:ea typeface="Roboto" panose="02000000000000000000" pitchFamily="2" charset="0"/>
                <a:cs typeface="Verdana" panose="020B0604030504040204" pitchFamily="34" charset="0"/>
              </a:defRPr>
            </a:lvl8pPr>
            <a:lvl9pPr marL="0" indent="7144" algn="l">
              <a:tabLst/>
              <a:defRPr sz="600" b="0" i="0" cap="none" baseline="0">
                <a:solidFill>
                  <a:schemeClr val="tx1"/>
                </a:solidFill>
                <a:latin typeface="+mn-lt"/>
                <a:ea typeface="Roboto" panose="02000000000000000000" pitchFamily="2" charset="0"/>
                <a:cs typeface="Verdana" panose="020B0604030504040204" pitchFamily="34" charset="0"/>
              </a:defRPr>
            </a:lvl9pPr>
          </a:lstStyle>
          <a:p>
            <a:r>
              <a:rPr lang="en-US"/>
              <a:t>Presentation title lorem ipsum dolor sit amet miralet  |  © Tufts Medicine 2022  |  Private and confidential. Not for redistribution.</a:t>
            </a:r>
            <a:endParaRPr lang="en-US" dirty="0"/>
          </a:p>
        </p:txBody>
      </p:sp>
      <p:sp>
        <p:nvSpPr>
          <p:cNvPr id="6" name="Slide Number Placeholder 5"/>
          <p:cNvSpPr>
            <a:spLocks noGrp="1"/>
          </p:cNvSpPr>
          <p:nvPr>
            <p:ph type="sldNum" sz="quarter" idx="4"/>
          </p:nvPr>
        </p:nvSpPr>
        <p:spPr>
          <a:xfrm>
            <a:off x="212272" y="6556376"/>
            <a:ext cx="334736" cy="149151"/>
          </a:xfrm>
          <a:prstGeom prst="rect">
            <a:avLst/>
          </a:prstGeom>
        </p:spPr>
        <p:txBody>
          <a:bodyPr vert="horz" lIns="0" tIns="0" rIns="0" bIns="0" rtlCol="0" anchor="b" anchorCtr="0"/>
          <a:lstStyle>
            <a:lvl1pPr algn="ctr">
              <a:defRPr sz="750" b="0" i="0">
                <a:solidFill>
                  <a:schemeClr val="bg1"/>
                </a:solidFill>
                <a:latin typeface="+mn-lt"/>
                <a:ea typeface="Verdana" panose="020B0604030504040204" pitchFamily="34" charset="0"/>
                <a:cs typeface="Verdana" panose="020B0604030504040204" pitchFamily="34" charset="0"/>
              </a:defRPr>
            </a:lvl1pPr>
            <a:lvl2pPr marL="0" algn="ctr">
              <a:defRPr sz="600" b="0" i="0">
                <a:solidFill>
                  <a:schemeClr val="bg1"/>
                </a:solidFill>
                <a:latin typeface="+mn-lt"/>
                <a:ea typeface="Verdana" panose="020B0604030504040204" pitchFamily="34" charset="0"/>
                <a:cs typeface="Verdana" panose="020B0604030504040204" pitchFamily="34" charset="0"/>
              </a:defRPr>
            </a:lvl2pPr>
            <a:lvl3pPr marL="0" algn="ctr">
              <a:defRPr sz="600" b="0" i="0">
                <a:solidFill>
                  <a:schemeClr val="bg1"/>
                </a:solidFill>
                <a:latin typeface="+mn-lt"/>
                <a:ea typeface="Verdana" panose="020B0604030504040204" pitchFamily="34" charset="0"/>
                <a:cs typeface="Verdana" panose="020B0604030504040204" pitchFamily="34" charset="0"/>
              </a:defRPr>
            </a:lvl3pPr>
            <a:lvl4pPr marL="0" algn="ctr">
              <a:defRPr sz="600" b="0" i="0">
                <a:solidFill>
                  <a:schemeClr val="bg1"/>
                </a:solidFill>
                <a:latin typeface="+mn-lt"/>
                <a:ea typeface="Verdana" panose="020B0604030504040204" pitchFamily="34" charset="0"/>
                <a:cs typeface="Verdana" panose="020B0604030504040204" pitchFamily="34" charset="0"/>
              </a:defRPr>
            </a:lvl4pPr>
            <a:lvl5pPr marL="0" algn="ctr">
              <a:defRPr sz="600" b="0" i="0">
                <a:solidFill>
                  <a:schemeClr val="bg1"/>
                </a:solidFill>
                <a:latin typeface="+mn-lt"/>
                <a:ea typeface="Verdana" panose="020B0604030504040204" pitchFamily="34" charset="0"/>
                <a:cs typeface="Verdana" panose="020B0604030504040204" pitchFamily="34" charset="0"/>
              </a:defRPr>
            </a:lvl5pPr>
            <a:lvl6pPr marL="0" algn="ctr">
              <a:defRPr sz="600" b="0" i="0">
                <a:solidFill>
                  <a:schemeClr val="bg1"/>
                </a:solidFill>
                <a:latin typeface="+mn-lt"/>
                <a:ea typeface="Verdana" panose="020B0604030504040204" pitchFamily="34" charset="0"/>
                <a:cs typeface="Verdana" panose="020B0604030504040204" pitchFamily="34" charset="0"/>
              </a:defRPr>
            </a:lvl6pPr>
            <a:lvl7pPr marL="0" algn="ctr">
              <a:defRPr sz="600" b="0" i="0">
                <a:solidFill>
                  <a:schemeClr val="bg1"/>
                </a:solidFill>
                <a:latin typeface="+mn-lt"/>
                <a:ea typeface="Verdana" panose="020B0604030504040204" pitchFamily="34" charset="0"/>
                <a:cs typeface="Verdana" panose="020B0604030504040204" pitchFamily="34" charset="0"/>
              </a:defRPr>
            </a:lvl7pPr>
            <a:lvl8pPr marL="0" algn="ctr">
              <a:defRPr sz="600" b="0" i="0">
                <a:solidFill>
                  <a:schemeClr val="bg1"/>
                </a:solidFill>
                <a:latin typeface="+mn-lt"/>
                <a:ea typeface="Verdana" panose="020B0604030504040204" pitchFamily="34" charset="0"/>
                <a:cs typeface="Verdana" panose="020B0604030504040204" pitchFamily="34" charset="0"/>
              </a:defRPr>
            </a:lvl8pPr>
            <a:lvl9pPr marL="0" algn="ctr">
              <a:defRPr sz="600" b="0" i="0">
                <a:solidFill>
                  <a:schemeClr val="bg1"/>
                </a:solidFill>
                <a:latin typeface="+mn-lt"/>
                <a:ea typeface="Verdana" panose="020B0604030504040204" pitchFamily="34" charset="0"/>
                <a:cs typeface="Verdana" panose="020B0604030504040204" pitchFamily="34" charset="0"/>
              </a:defRPr>
            </a:lvl9pPr>
          </a:lstStyle>
          <a:p>
            <a:fld id="{63DCA5C9-2E11-4C67-86EB-AE1DE127DC64}" type="slidenum">
              <a:rPr lang="en-US" smtClean="0"/>
              <a:pPr/>
              <a:t>‹#›</a:t>
            </a:fld>
            <a:endParaRPr lang="en-US" dirty="0"/>
          </a:p>
        </p:txBody>
      </p:sp>
      <p:sp>
        <p:nvSpPr>
          <p:cNvPr id="4" name="Rectangle 3">
            <a:extLst>
              <a:ext uri="{FF2B5EF4-FFF2-40B4-BE49-F238E27FC236}">
                <a16:creationId xmlns:a16="http://schemas.microsoft.com/office/drawing/2014/main" id="{A511D247-23B7-924B-AA11-A82B0DD0AD66}"/>
              </a:ext>
            </a:extLst>
          </p:cNvPr>
          <p:cNvSpPr/>
          <p:nvPr/>
        </p:nvSpPr>
        <p:spPr bwMode="auto">
          <a:xfrm>
            <a:off x="9222160" y="1"/>
            <a:ext cx="497541" cy="575099"/>
          </a:xfrm>
          <a:prstGeom prst="rect">
            <a:avLst/>
          </a:prstGeom>
          <a:solidFill>
            <a:schemeClr val="accent1"/>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US" sz="1350" b="0" i="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8" name="Rectangle 7">
            <a:extLst>
              <a:ext uri="{FF2B5EF4-FFF2-40B4-BE49-F238E27FC236}">
                <a16:creationId xmlns:a16="http://schemas.microsoft.com/office/drawing/2014/main" id="{1CDFB26C-227B-3746-AB23-D2C429AAB37B}"/>
              </a:ext>
            </a:extLst>
          </p:cNvPr>
          <p:cNvSpPr/>
          <p:nvPr/>
        </p:nvSpPr>
        <p:spPr bwMode="auto">
          <a:xfrm>
            <a:off x="9222160" y="628290"/>
            <a:ext cx="497541" cy="575099"/>
          </a:xfrm>
          <a:prstGeom prst="rect">
            <a:avLst/>
          </a:prstGeom>
          <a:solidFill>
            <a:srgbClr val="5CBB56"/>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US" sz="1350" b="0" i="0" dirty="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9" name="Rectangle 8">
            <a:extLst>
              <a:ext uri="{FF2B5EF4-FFF2-40B4-BE49-F238E27FC236}">
                <a16:creationId xmlns:a16="http://schemas.microsoft.com/office/drawing/2014/main" id="{9F9BA1A1-87B2-E545-A6F6-00585A56348C}"/>
              </a:ext>
            </a:extLst>
          </p:cNvPr>
          <p:cNvSpPr/>
          <p:nvPr/>
        </p:nvSpPr>
        <p:spPr bwMode="auto">
          <a:xfrm>
            <a:off x="9222160" y="4398031"/>
            <a:ext cx="497541" cy="575099"/>
          </a:xfrm>
          <a:prstGeom prst="rect">
            <a:avLst/>
          </a:prstGeom>
          <a:solidFill>
            <a:srgbClr val="490E67"/>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US" sz="1350" b="0" i="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10" name="Rectangle 9">
            <a:extLst>
              <a:ext uri="{FF2B5EF4-FFF2-40B4-BE49-F238E27FC236}">
                <a16:creationId xmlns:a16="http://schemas.microsoft.com/office/drawing/2014/main" id="{5E40AB86-FFD2-F648-8E66-A170F24CE1F2}"/>
              </a:ext>
            </a:extLst>
          </p:cNvPr>
          <p:cNvSpPr/>
          <p:nvPr/>
        </p:nvSpPr>
        <p:spPr bwMode="auto">
          <a:xfrm>
            <a:off x="9222160" y="1256581"/>
            <a:ext cx="497541" cy="575099"/>
          </a:xfrm>
          <a:prstGeom prst="rect">
            <a:avLst/>
          </a:prstGeom>
          <a:solidFill>
            <a:schemeClr val="accent3"/>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US" sz="1350" b="0" i="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11" name="Rectangle 10">
            <a:extLst>
              <a:ext uri="{FF2B5EF4-FFF2-40B4-BE49-F238E27FC236}">
                <a16:creationId xmlns:a16="http://schemas.microsoft.com/office/drawing/2014/main" id="{C5A73BAE-FEF3-C74F-88BF-7EE81350D6FC}"/>
              </a:ext>
            </a:extLst>
          </p:cNvPr>
          <p:cNvSpPr/>
          <p:nvPr/>
        </p:nvSpPr>
        <p:spPr bwMode="auto">
          <a:xfrm>
            <a:off x="9222160" y="1884871"/>
            <a:ext cx="497541" cy="575099"/>
          </a:xfrm>
          <a:prstGeom prst="rect">
            <a:avLst/>
          </a:prstGeom>
          <a:solidFill>
            <a:schemeClr val="accent4"/>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US" sz="1350" b="0" i="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12" name="Rectangle 11">
            <a:extLst>
              <a:ext uri="{FF2B5EF4-FFF2-40B4-BE49-F238E27FC236}">
                <a16:creationId xmlns:a16="http://schemas.microsoft.com/office/drawing/2014/main" id="{EE720674-C4F2-C142-AACD-ECD33ABFEEA4}"/>
              </a:ext>
            </a:extLst>
          </p:cNvPr>
          <p:cNvSpPr/>
          <p:nvPr/>
        </p:nvSpPr>
        <p:spPr bwMode="auto">
          <a:xfrm>
            <a:off x="9222160" y="2513161"/>
            <a:ext cx="497541" cy="575099"/>
          </a:xfrm>
          <a:prstGeom prst="rect">
            <a:avLst/>
          </a:prstGeom>
          <a:solidFill>
            <a:schemeClr val="accent5"/>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US" sz="1350" b="0" i="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13" name="Rectangle 12">
            <a:extLst>
              <a:ext uri="{FF2B5EF4-FFF2-40B4-BE49-F238E27FC236}">
                <a16:creationId xmlns:a16="http://schemas.microsoft.com/office/drawing/2014/main" id="{259C7F11-5732-7F4F-A5A0-0397E2C2C935}"/>
              </a:ext>
            </a:extLst>
          </p:cNvPr>
          <p:cNvSpPr/>
          <p:nvPr/>
        </p:nvSpPr>
        <p:spPr bwMode="auto">
          <a:xfrm>
            <a:off x="9222160" y="3141451"/>
            <a:ext cx="497541" cy="575099"/>
          </a:xfrm>
          <a:prstGeom prst="rect">
            <a:avLst/>
          </a:prstGeom>
          <a:solidFill>
            <a:schemeClr val="accent6"/>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US" sz="1350" b="0" i="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14" name="Rectangle 13">
            <a:extLst>
              <a:ext uri="{FF2B5EF4-FFF2-40B4-BE49-F238E27FC236}">
                <a16:creationId xmlns:a16="http://schemas.microsoft.com/office/drawing/2014/main" id="{C69FA5F2-FCB9-E945-A769-DF04CD8AEC6A}"/>
              </a:ext>
            </a:extLst>
          </p:cNvPr>
          <p:cNvSpPr/>
          <p:nvPr/>
        </p:nvSpPr>
        <p:spPr bwMode="auto">
          <a:xfrm>
            <a:off x="9222160" y="3769740"/>
            <a:ext cx="497541" cy="575099"/>
          </a:xfrm>
          <a:prstGeom prst="rect">
            <a:avLst/>
          </a:prstGeom>
          <a:solidFill>
            <a:srgbClr val="009741"/>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US" sz="1350" b="0" i="0" dirty="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1453806652"/>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 id="2147483732" r:id="rId18"/>
    <p:sldLayoutId id="2147483733" r:id="rId19"/>
    <p:sldLayoutId id="2147483734" r:id="rId20"/>
    <p:sldLayoutId id="2147483735" r:id="rId21"/>
    <p:sldLayoutId id="2147483736" r:id="rId22"/>
    <p:sldLayoutId id="2147483737" r:id="rId23"/>
    <p:sldLayoutId id="2147483738" r:id="rId24"/>
    <p:sldLayoutId id="2147483739" r:id="rId25"/>
    <p:sldLayoutId id="2147483740" r:id="rId26"/>
    <p:sldLayoutId id="2147483741" r:id="rId27"/>
    <p:sldLayoutId id="2147483742" r:id="rId28"/>
    <p:sldLayoutId id="2147483743" r:id="rId29"/>
  </p:sldLayoutIdLst>
  <p:hf hdr="0"/>
  <p:txStyles>
    <p:titleStyle>
      <a:lvl1pPr algn="l" defTabSz="685800" rtl="0" eaLnBrk="1" latinLnBrk="0" hangingPunct="1">
        <a:lnSpc>
          <a:spcPct val="100000"/>
        </a:lnSpc>
        <a:spcBef>
          <a:spcPct val="0"/>
        </a:spcBef>
        <a:buNone/>
        <a:defRPr sz="2250" b="0" i="0" kern="1200">
          <a:solidFill>
            <a:schemeClr val="accent1"/>
          </a:solidFill>
          <a:latin typeface="Rockwell" panose="02060603020205020403" pitchFamily="18" charset="77"/>
          <a:ea typeface="Roboto Medium" panose="02000000000000000000" pitchFamily="2" charset="0"/>
          <a:cs typeface="Verdana" panose="020B0604030504040204" pitchFamily="34" charset="0"/>
        </a:defRPr>
      </a:lvl1pPr>
    </p:titleStyle>
    <p:bodyStyle>
      <a:lvl1pPr marL="0" indent="0" algn="l" defTabSz="685800" rtl="0" eaLnBrk="1" latinLnBrk="0" hangingPunct="1">
        <a:lnSpc>
          <a:spcPct val="100000"/>
        </a:lnSpc>
        <a:spcBef>
          <a:spcPts val="0"/>
        </a:spcBef>
        <a:spcAft>
          <a:spcPts val="450"/>
        </a:spcAft>
        <a:buFont typeface="Arial" panose="020B0604020202020204" pitchFamily="34" charset="0"/>
        <a:buNone/>
        <a:defRPr sz="1350" b="0" i="0" kern="1200">
          <a:solidFill>
            <a:schemeClr val="tx2"/>
          </a:solidFill>
          <a:latin typeface="+mn-lt"/>
          <a:ea typeface="Roboto" panose="02000000000000000000" pitchFamily="2" charset="0"/>
          <a:cs typeface="Times New Roman" panose="02020603050405020304" pitchFamily="18" charset="0"/>
        </a:defRPr>
      </a:lvl1pPr>
      <a:lvl2pPr marL="0" indent="0" algn="l" defTabSz="685800" rtl="0" eaLnBrk="1" latinLnBrk="0" hangingPunct="1">
        <a:lnSpc>
          <a:spcPct val="100000"/>
        </a:lnSpc>
        <a:spcBef>
          <a:spcPts val="0"/>
        </a:spcBef>
        <a:spcAft>
          <a:spcPts val="225"/>
        </a:spcAft>
        <a:buClr>
          <a:schemeClr val="accent1"/>
        </a:buClr>
        <a:buFontTx/>
        <a:buNone/>
        <a:tabLst>
          <a:tab pos="210741" algn="l"/>
        </a:tabLst>
        <a:defRPr sz="1350" b="1" i="0" kern="1200">
          <a:solidFill>
            <a:schemeClr val="tx2"/>
          </a:solidFill>
          <a:latin typeface="+mn-lt"/>
          <a:ea typeface="Roboto" panose="02000000000000000000" pitchFamily="2" charset="0"/>
          <a:cs typeface="Times New Roman" panose="02020603050405020304" pitchFamily="18" charset="0"/>
        </a:defRPr>
      </a:lvl2pPr>
      <a:lvl3pPr marL="212598" indent="-212598" algn="l" defTabSz="219456" rtl="0" eaLnBrk="1" latinLnBrk="0" hangingPunct="1">
        <a:lnSpc>
          <a:spcPct val="100000"/>
        </a:lnSpc>
        <a:spcBef>
          <a:spcPts val="0"/>
        </a:spcBef>
        <a:spcAft>
          <a:spcPts val="450"/>
        </a:spcAft>
        <a:buClr>
          <a:schemeClr val="tx1"/>
        </a:buClr>
        <a:buFont typeface="Arial" panose="020B0604020202020204" pitchFamily="34" charset="0"/>
        <a:buChar char="•"/>
        <a:tabLst>
          <a:tab pos="207169" algn="l"/>
          <a:tab pos="438150" algn="l"/>
        </a:tabLst>
        <a:defRPr sz="1350" b="0" i="0" kern="1200">
          <a:solidFill>
            <a:schemeClr val="tx2"/>
          </a:solidFill>
          <a:latin typeface="+mn-lt"/>
          <a:ea typeface="Roboto" panose="02000000000000000000" pitchFamily="2" charset="0"/>
          <a:cs typeface="Times New Roman" panose="02020603050405020304" pitchFamily="18" charset="0"/>
        </a:defRPr>
      </a:lvl3pPr>
      <a:lvl4pPr marL="426244" marR="0" indent="-214313" algn="l" defTabSz="219456" rtl="0" eaLnBrk="1" fontAlgn="auto" latinLnBrk="0" hangingPunct="1">
        <a:lnSpc>
          <a:spcPct val="100000"/>
        </a:lnSpc>
        <a:spcBef>
          <a:spcPts val="0"/>
        </a:spcBef>
        <a:spcAft>
          <a:spcPts val="450"/>
        </a:spcAft>
        <a:buClr>
          <a:schemeClr val="tx1"/>
        </a:buClr>
        <a:buSzPct val="100000"/>
        <a:buFont typeface="Arial" panose="020B0604020202020204" pitchFamily="34" charset="0"/>
        <a:buChar char="•"/>
        <a:tabLst/>
        <a:defRPr sz="1200" b="0" i="0" kern="1200">
          <a:solidFill>
            <a:schemeClr val="tx2"/>
          </a:solidFill>
          <a:latin typeface="+mn-lt"/>
          <a:ea typeface="Roboto" panose="02000000000000000000" pitchFamily="2" charset="0"/>
          <a:cs typeface="Times New Roman" panose="02020603050405020304" pitchFamily="18" charset="0"/>
        </a:defRPr>
      </a:lvl4pPr>
      <a:lvl5pPr marL="637794" indent="-212598" algn="l" defTabSz="219456" rtl="0" eaLnBrk="1" latinLnBrk="0" hangingPunct="1">
        <a:lnSpc>
          <a:spcPct val="100000"/>
        </a:lnSpc>
        <a:spcBef>
          <a:spcPts val="0"/>
        </a:spcBef>
        <a:spcAft>
          <a:spcPts val="450"/>
        </a:spcAft>
        <a:buClr>
          <a:schemeClr val="tx1"/>
        </a:buClr>
        <a:buSzPct val="100000"/>
        <a:buFont typeface="Arial" panose="020B0604020202020204" pitchFamily="34" charset="0"/>
        <a:buChar char="•"/>
        <a:tabLst>
          <a:tab pos="219456" algn="l"/>
          <a:tab pos="438912" algn="l"/>
        </a:tabLst>
        <a:defRPr sz="1200" b="0" i="0" kern="1200">
          <a:solidFill>
            <a:schemeClr val="tx2"/>
          </a:solidFill>
          <a:latin typeface="+mn-lt"/>
          <a:ea typeface="Roboto" panose="02000000000000000000" pitchFamily="2" charset="0"/>
          <a:cs typeface="Times New Roman" panose="02020603050405020304" pitchFamily="18" charset="0"/>
        </a:defRPr>
      </a:lvl5pPr>
      <a:lvl6pPr marL="212598" indent="-212598" algn="l" defTabSz="685800" rtl="0" eaLnBrk="1" latinLnBrk="0" hangingPunct="1">
        <a:lnSpc>
          <a:spcPct val="100000"/>
        </a:lnSpc>
        <a:spcBef>
          <a:spcPts val="0"/>
        </a:spcBef>
        <a:spcAft>
          <a:spcPts val="450"/>
        </a:spcAft>
        <a:buClr>
          <a:schemeClr val="tx1"/>
        </a:buClr>
        <a:buSzPct val="100000"/>
        <a:buFont typeface="+mj-lt"/>
        <a:buAutoNum type="arabicPeriod"/>
        <a:tabLst/>
        <a:defRPr sz="1350" b="0" i="0" kern="1200">
          <a:solidFill>
            <a:schemeClr val="tx2"/>
          </a:solidFill>
          <a:latin typeface="+mn-lt"/>
          <a:ea typeface="Roboto" panose="02000000000000000000" pitchFamily="2" charset="0"/>
          <a:cs typeface="Times New Roman" panose="02020603050405020304" pitchFamily="18" charset="0"/>
        </a:defRPr>
      </a:lvl6pPr>
      <a:lvl7pPr marL="425196" indent="-212598" algn="l" defTabSz="685800" rtl="0" eaLnBrk="1" latinLnBrk="0" hangingPunct="1">
        <a:lnSpc>
          <a:spcPct val="100000"/>
        </a:lnSpc>
        <a:spcBef>
          <a:spcPts val="0"/>
        </a:spcBef>
        <a:spcAft>
          <a:spcPts val="450"/>
        </a:spcAft>
        <a:buClr>
          <a:schemeClr val="tx1"/>
        </a:buClr>
        <a:buSzPct val="100000"/>
        <a:buFont typeface="+mj-lt"/>
        <a:buAutoNum type="arabicPeriod"/>
        <a:tabLst/>
        <a:defRPr sz="1200" b="0" i="0" kern="1200">
          <a:solidFill>
            <a:schemeClr val="tx2"/>
          </a:solidFill>
          <a:latin typeface="+mn-lt"/>
          <a:ea typeface="Roboto" panose="02000000000000000000" pitchFamily="2" charset="0"/>
          <a:cs typeface="Times New Roman" panose="02020603050405020304" pitchFamily="18" charset="0"/>
        </a:defRPr>
      </a:lvl7pPr>
      <a:lvl8pPr marL="425196" indent="-212598" algn="l" defTabSz="685800" rtl="0" eaLnBrk="1" latinLnBrk="0" hangingPunct="1">
        <a:lnSpc>
          <a:spcPct val="100000"/>
        </a:lnSpc>
        <a:spcBef>
          <a:spcPts val="0"/>
        </a:spcBef>
        <a:spcAft>
          <a:spcPts val="450"/>
        </a:spcAft>
        <a:buClr>
          <a:schemeClr val="tx1"/>
        </a:buClr>
        <a:buSzPct val="100000"/>
        <a:buFont typeface="+mj-lt"/>
        <a:buAutoNum type="arabicPeriod"/>
        <a:tabLst/>
        <a:defRPr sz="1200" b="0" i="0" kern="1200">
          <a:solidFill>
            <a:schemeClr val="tx2"/>
          </a:solidFill>
          <a:latin typeface="+mn-lt"/>
          <a:ea typeface="Roboto" panose="02000000000000000000" pitchFamily="2" charset="0"/>
          <a:cs typeface="Times New Roman" panose="02020603050405020304" pitchFamily="18" charset="0"/>
        </a:defRPr>
      </a:lvl8pPr>
      <a:lvl9pPr marL="425196" indent="-212598" algn="l" defTabSz="685800" rtl="0" eaLnBrk="1" latinLnBrk="0" hangingPunct="1">
        <a:lnSpc>
          <a:spcPct val="100000"/>
        </a:lnSpc>
        <a:spcBef>
          <a:spcPts val="0"/>
        </a:spcBef>
        <a:spcAft>
          <a:spcPts val="450"/>
        </a:spcAft>
        <a:buClr>
          <a:schemeClr val="tx1"/>
        </a:buClr>
        <a:buSzPct val="100000"/>
        <a:buFont typeface="+mj-lt"/>
        <a:buAutoNum type="arabicPeriod"/>
        <a:tabLst/>
        <a:defRPr sz="1200" b="0" i="0" kern="1200">
          <a:solidFill>
            <a:schemeClr val="tx2"/>
          </a:solidFill>
          <a:latin typeface="+mn-lt"/>
          <a:ea typeface="Roboto" panose="02000000000000000000" pitchFamily="2" charset="0"/>
          <a:cs typeface="Times New Roman" panose="02020603050405020304" pitchFamily="18" charset="0"/>
        </a:defRPr>
      </a:lvl9pPr>
    </p:bodyStyle>
    <p:otherStyle>
      <a:defPPr>
        <a:defRPr lang="en-US"/>
      </a:defPPr>
      <a:lvl1pPr marL="0" algn="l" defTabSz="685800" rtl="0" eaLnBrk="1" latinLnBrk="0" hangingPunct="1">
        <a:defRPr sz="1050" kern="1200">
          <a:solidFill>
            <a:schemeClr val="tx1"/>
          </a:solidFill>
          <a:latin typeface="+mn-lt"/>
          <a:ea typeface="+mn-ea"/>
          <a:cs typeface="+mn-cs"/>
        </a:defRPr>
      </a:lvl1pPr>
      <a:lvl2pPr marL="342900" algn="l" defTabSz="685800" rtl="0" eaLnBrk="1" latinLnBrk="0" hangingPunct="1">
        <a:defRPr sz="1050" kern="1200">
          <a:solidFill>
            <a:schemeClr val="tx1"/>
          </a:solidFill>
          <a:latin typeface="+mn-lt"/>
          <a:ea typeface="+mn-ea"/>
          <a:cs typeface="+mn-cs"/>
        </a:defRPr>
      </a:lvl2pPr>
      <a:lvl3pPr marL="685800" algn="l" defTabSz="685800" rtl="0" eaLnBrk="1" latinLnBrk="0" hangingPunct="1">
        <a:defRPr sz="1050" kern="1200">
          <a:solidFill>
            <a:schemeClr val="tx1"/>
          </a:solidFill>
          <a:latin typeface="+mn-lt"/>
          <a:ea typeface="+mn-ea"/>
          <a:cs typeface="+mn-cs"/>
        </a:defRPr>
      </a:lvl3pPr>
      <a:lvl4pPr marL="1028700" algn="l" defTabSz="685800" rtl="0" eaLnBrk="1" latinLnBrk="0" hangingPunct="1">
        <a:defRPr sz="1050" kern="1200">
          <a:solidFill>
            <a:schemeClr val="tx1"/>
          </a:solidFill>
          <a:latin typeface="+mn-lt"/>
          <a:ea typeface="+mn-ea"/>
          <a:cs typeface="+mn-cs"/>
        </a:defRPr>
      </a:lvl4pPr>
      <a:lvl5pPr marL="1371600" algn="l" defTabSz="685800" rtl="0" eaLnBrk="1" latinLnBrk="0" hangingPunct="1">
        <a:defRPr sz="1050" kern="1200">
          <a:solidFill>
            <a:schemeClr val="tx1"/>
          </a:solidFill>
          <a:latin typeface="+mn-lt"/>
          <a:ea typeface="+mn-ea"/>
          <a:cs typeface="+mn-cs"/>
        </a:defRPr>
      </a:lvl5pPr>
      <a:lvl6pPr marL="1714500" algn="l" defTabSz="685800" rtl="0" eaLnBrk="1" latinLnBrk="0" hangingPunct="1">
        <a:defRPr sz="1050" kern="1200">
          <a:solidFill>
            <a:schemeClr val="tx1"/>
          </a:solidFill>
          <a:latin typeface="+mn-lt"/>
          <a:ea typeface="+mn-ea"/>
          <a:cs typeface="+mn-cs"/>
        </a:defRPr>
      </a:lvl6pPr>
      <a:lvl7pPr marL="2057400" algn="l" defTabSz="685800" rtl="0" eaLnBrk="1" latinLnBrk="0" hangingPunct="1">
        <a:defRPr sz="1050" kern="1200">
          <a:solidFill>
            <a:schemeClr val="tx1"/>
          </a:solidFill>
          <a:latin typeface="+mn-lt"/>
          <a:ea typeface="+mn-ea"/>
          <a:cs typeface="+mn-cs"/>
        </a:defRPr>
      </a:lvl7pPr>
      <a:lvl8pPr marL="2400300" algn="l" defTabSz="685800" rtl="0" eaLnBrk="1" latinLnBrk="0" hangingPunct="1">
        <a:defRPr sz="1050" kern="1200">
          <a:solidFill>
            <a:schemeClr val="tx1"/>
          </a:solidFill>
          <a:latin typeface="+mn-lt"/>
          <a:ea typeface="+mn-ea"/>
          <a:cs typeface="+mn-cs"/>
        </a:defRPr>
      </a:lvl8pPr>
      <a:lvl9pPr marL="2743200" algn="l" defTabSz="685800" rtl="0" eaLnBrk="1" latinLnBrk="0" hangingPunct="1">
        <a:defRPr sz="105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134">
          <p15:clr>
            <a:srgbClr val="F26B43"/>
          </p15:clr>
        </p15:guide>
        <p15:guide id="3" pos="932">
          <p15:clr>
            <a:srgbClr val="F26B43"/>
          </p15:clr>
        </p15:guide>
        <p15:guide id="10" pos="4161">
          <p15:clr>
            <a:srgbClr val="F26B43"/>
          </p15:clr>
        </p15:guide>
        <p15:guide id="12" pos="4233">
          <p15:clr>
            <a:srgbClr val="F26B43"/>
          </p15:clr>
        </p15:guide>
        <p15:guide id="13" pos="7389">
          <p15:clr>
            <a:srgbClr val="F26B43"/>
          </p15:clr>
        </p15:guide>
        <p15:guide id="15" pos="5191">
          <p15:clr>
            <a:srgbClr val="F26B43"/>
          </p15:clr>
        </p15:guide>
        <p15:guide id="16" pos="5335">
          <p15:clr>
            <a:srgbClr val="F26B43"/>
          </p15:clr>
        </p15:guide>
        <p15:guide id="23" orient="horz" pos="4224">
          <p15:clr>
            <a:srgbClr val="F26B43"/>
          </p15:clr>
        </p15:guide>
        <p15:guide id="25" orient="horz" pos="286">
          <p15:clr>
            <a:srgbClr val="F26B43"/>
          </p15:clr>
        </p15:guide>
        <p15:guide id="31" orient="horz" pos="4029">
          <p15:clr>
            <a:srgbClr val="F26B43"/>
          </p15:clr>
        </p15:guide>
        <p15:guide id="32" orient="horz" pos="4130">
          <p15:clr>
            <a:srgbClr val="F26B43"/>
          </p15:clr>
        </p15:guide>
        <p15:guide id="37" pos="2990">
          <p15:clr>
            <a:srgbClr val="F26B43"/>
          </p15:clr>
        </p15:guide>
        <p15:guide id="40" pos="4089">
          <p15:clr>
            <a:srgbClr val="F26B43"/>
          </p15:clr>
        </p15:guide>
        <p15:guide id="49" orient="horz" pos="790">
          <p15:clr>
            <a:srgbClr val="F26B43"/>
          </p15:clr>
        </p15:guide>
        <p15:guide id="50" orient="horz" pos="996">
          <p15:clr>
            <a:srgbClr val="F26B43"/>
          </p15:clr>
        </p15:guide>
        <p15:guide id="51" pos="290">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19188" y="1576388"/>
            <a:ext cx="7678340" cy="4830762"/>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Test</a:t>
            </a:r>
          </a:p>
          <a:p>
            <a:pPr lvl="3"/>
            <a:r>
              <a:rPr lang="en-US" dirty="0"/>
              <a:t>Test</a:t>
            </a:r>
          </a:p>
          <a:p>
            <a:pPr lvl="4"/>
            <a:r>
              <a:rPr lang="en-US" dirty="0"/>
              <a:t>Test</a:t>
            </a:r>
          </a:p>
          <a:p>
            <a:pPr lvl="5"/>
            <a:r>
              <a:rPr lang="en-US" dirty="0"/>
              <a:t>Test</a:t>
            </a:r>
          </a:p>
          <a:p>
            <a:pPr lvl="6"/>
            <a:r>
              <a:rPr lang="en-US" dirty="0"/>
              <a:t>Test</a:t>
            </a:r>
          </a:p>
          <a:p>
            <a:pPr lvl="7"/>
            <a:r>
              <a:rPr lang="en-US" dirty="0"/>
              <a:t>Test</a:t>
            </a:r>
          </a:p>
          <a:p>
            <a:pPr lvl="8"/>
            <a:r>
              <a:rPr lang="en-US" dirty="0"/>
              <a:t>Test</a:t>
            </a:r>
          </a:p>
        </p:txBody>
      </p:sp>
      <p:sp>
        <p:nvSpPr>
          <p:cNvPr id="5" name="Footer Placeholder 4"/>
          <p:cNvSpPr>
            <a:spLocks noGrp="1"/>
          </p:cNvSpPr>
          <p:nvPr>
            <p:ph type="ftr" sz="quarter" idx="3"/>
          </p:nvPr>
        </p:nvSpPr>
        <p:spPr>
          <a:xfrm>
            <a:off x="1119187" y="6559550"/>
            <a:ext cx="5062538" cy="146112"/>
          </a:xfrm>
          <a:prstGeom prst="rect">
            <a:avLst/>
          </a:prstGeom>
        </p:spPr>
        <p:txBody>
          <a:bodyPr vert="horz" lIns="0" tIns="0" rIns="0" bIns="0" rtlCol="0" anchor="b" anchorCtr="0"/>
          <a:lstStyle>
            <a:lvl1pPr marL="0" indent="7144" algn="l">
              <a:tabLst/>
              <a:defRPr sz="600" b="0" i="0" cap="none" baseline="0">
                <a:solidFill>
                  <a:schemeClr val="tx1"/>
                </a:solidFill>
                <a:latin typeface="+mn-lt"/>
                <a:ea typeface="Roboto" panose="02000000000000000000" pitchFamily="2" charset="0"/>
                <a:cs typeface="Verdana" panose="020B0604030504040204" pitchFamily="34" charset="0"/>
              </a:defRPr>
            </a:lvl1pPr>
            <a:lvl2pPr marL="0" indent="7144" algn="l">
              <a:tabLst/>
              <a:defRPr sz="600" b="0" i="0" cap="none" baseline="0">
                <a:solidFill>
                  <a:schemeClr val="tx1"/>
                </a:solidFill>
                <a:latin typeface="+mn-lt"/>
                <a:ea typeface="Roboto" panose="02000000000000000000" pitchFamily="2" charset="0"/>
                <a:cs typeface="Verdana" panose="020B0604030504040204" pitchFamily="34" charset="0"/>
              </a:defRPr>
            </a:lvl2pPr>
            <a:lvl3pPr marL="0" indent="7144" algn="l">
              <a:tabLst/>
              <a:defRPr sz="600" b="0" i="0" cap="none" baseline="0">
                <a:solidFill>
                  <a:schemeClr val="tx1"/>
                </a:solidFill>
                <a:latin typeface="+mn-lt"/>
                <a:ea typeface="Roboto" panose="02000000000000000000" pitchFamily="2" charset="0"/>
                <a:cs typeface="Verdana" panose="020B0604030504040204" pitchFamily="34" charset="0"/>
              </a:defRPr>
            </a:lvl3pPr>
            <a:lvl4pPr marL="0" indent="7144" algn="l">
              <a:tabLst/>
              <a:defRPr sz="600" b="0" i="0" cap="none" baseline="0">
                <a:solidFill>
                  <a:schemeClr val="tx1"/>
                </a:solidFill>
                <a:latin typeface="+mn-lt"/>
                <a:ea typeface="Roboto" panose="02000000000000000000" pitchFamily="2" charset="0"/>
                <a:cs typeface="Verdana" panose="020B0604030504040204" pitchFamily="34" charset="0"/>
              </a:defRPr>
            </a:lvl4pPr>
            <a:lvl5pPr marL="0" indent="7144" algn="l">
              <a:tabLst/>
              <a:defRPr sz="600" b="0" i="0" cap="none" baseline="0">
                <a:solidFill>
                  <a:schemeClr val="tx1"/>
                </a:solidFill>
                <a:latin typeface="+mn-lt"/>
                <a:ea typeface="Roboto" panose="02000000000000000000" pitchFamily="2" charset="0"/>
                <a:cs typeface="Verdana" panose="020B0604030504040204" pitchFamily="34" charset="0"/>
              </a:defRPr>
            </a:lvl5pPr>
            <a:lvl6pPr marL="0" indent="7144" algn="l">
              <a:tabLst/>
              <a:defRPr sz="600" b="0" i="0" cap="none" baseline="0">
                <a:solidFill>
                  <a:schemeClr val="tx1"/>
                </a:solidFill>
                <a:latin typeface="+mn-lt"/>
                <a:ea typeface="Roboto" panose="02000000000000000000" pitchFamily="2" charset="0"/>
                <a:cs typeface="Verdana" panose="020B0604030504040204" pitchFamily="34" charset="0"/>
              </a:defRPr>
            </a:lvl6pPr>
            <a:lvl7pPr marL="0" indent="7144" algn="l">
              <a:tabLst/>
              <a:defRPr sz="600" b="0" i="0" cap="none" baseline="0">
                <a:solidFill>
                  <a:schemeClr val="tx1"/>
                </a:solidFill>
                <a:latin typeface="+mn-lt"/>
                <a:ea typeface="Roboto" panose="02000000000000000000" pitchFamily="2" charset="0"/>
                <a:cs typeface="Verdana" panose="020B0604030504040204" pitchFamily="34" charset="0"/>
              </a:defRPr>
            </a:lvl7pPr>
            <a:lvl8pPr marL="0" indent="7144" algn="l">
              <a:tabLst/>
              <a:defRPr sz="600" b="0" i="0" cap="none" baseline="0">
                <a:solidFill>
                  <a:schemeClr val="tx1"/>
                </a:solidFill>
                <a:latin typeface="+mn-lt"/>
                <a:ea typeface="Roboto" panose="02000000000000000000" pitchFamily="2" charset="0"/>
                <a:cs typeface="Verdana" panose="020B0604030504040204" pitchFamily="34" charset="0"/>
              </a:defRPr>
            </a:lvl8pPr>
            <a:lvl9pPr marL="0" indent="7144" algn="l">
              <a:tabLst/>
              <a:defRPr sz="600" b="0" i="0" cap="none" baseline="0">
                <a:solidFill>
                  <a:schemeClr val="tx1"/>
                </a:solidFill>
                <a:latin typeface="+mn-lt"/>
                <a:ea typeface="Roboto" panose="02000000000000000000" pitchFamily="2" charset="0"/>
                <a:cs typeface="Verdana" panose="020B0604030504040204" pitchFamily="34" charset="0"/>
              </a:defRPr>
            </a:lvl9pPr>
          </a:lstStyle>
          <a:p>
            <a:endParaRPr lang="en-US"/>
          </a:p>
        </p:txBody>
      </p:sp>
      <p:sp>
        <p:nvSpPr>
          <p:cNvPr id="6" name="Slide Number Placeholder 5"/>
          <p:cNvSpPr>
            <a:spLocks noGrp="1"/>
          </p:cNvSpPr>
          <p:nvPr>
            <p:ph type="sldNum" sz="quarter" idx="4"/>
          </p:nvPr>
        </p:nvSpPr>
        <p:spPr>
          <a:xfrm>
            <a:off x="214313" y="6559550"/>
            <a:ext cx="354806" cy="146112"/>
          </a:xfrm>
          <a:prstGeom prst="rect">
            <a:avLst/>
          </a:prstGeom>
        </p:spPr>
        <p:txBody>
          <a:bodyPr vert="horz" lIns="0" tIns="0" rIns="0" bIns="0" rtlCol="0" anchor="b" anchorCtr="0"/>
          <a:lstStyle>
            <a:lvl1pPr algn="ctr">
              <a:defRPr sz="600" b="0" i="0">
                <a:solidFill>
                  <a:schemeClr val="bg1"/>
                </a:solidFill>
                <a:latin typeface="+mn-lt"/>
                <a:ea typeface="Verdana" panose="020B0604030504040204" pitchFamily="34" charset="0"/>
                <a:cs typeface="Verdana" panose="020B0604030504040204" pitchFamily="34" charset="0"/>
              </a:defRPr>
            </a:lvl1pPr>
            <a:lvl2pPr marL="0" algn="ctr">
              <a:defRPr sz="600" b="0" i="0">
                <a:solidFill>
                  <a:schemeClr val="bg1"/>
                </a:solidFill>
                <a:latin typeface="+mn-lt"/>
                <a:ea typeface="Verdana" panose="020B0604030504040204" pitchFamily="34" charset="0"/>
                <a:cs typeface="Verdana" panose="020B0604030504040204" pitchFamily="34" charset="0"/>
              </a:defRPr>
            </a:lvl2pPr>
            <a:lvl3pPr marL="0" algn="ctr">
              <a:defRPr sz="600" b="0" i="0">
                <a:solidFill>
                  <a:schemeClr val="bg1"/>
                </a:solidFill>
                <a:latin typeface="+mn-lt"/>
                <a:ea typeface="Verdana" panose="020B0604030504040204" pitchFamily="34" charset="0"/>
                <a:cs typeface="Verdana" panose="020B0604030504040204" pitchFamily="34" charset="0"/>
              </a:defRPr>
            </a:lvl3pPr>
            <a:lvl4pPr marL="0" algn="ctr">
              <a:defRPr sz="600" b="0" i="0">
                <a:solidFill>
                  <a:schemeClr val="bg1"/>
                </a:solidFill>
                <a:latin typeface="+mn-lt"/>
                <a:ea typeface="Verdana" panose="020B0604030504040204" pitchFamily="34" charset="0"/>
                <a:cs typeface="Verdana" panose="020B0604030504040204" pitchFamily="34" charset="0"/>
              </a:defRPr>
            </a:lvl4pPr>
            <a:lvl5pPr marL="0" algn="ctr">
              <a:defRPr sz="600" b="0" i="0">
                <a:solidFill>
                  <a:schemeClr val="bg1"/>
                </a:solidFill>
                <a:latin typeface="+mn-lt"/>
                <a:ea typeface="Verdana" panose="020B0604030504040204" pitchFamily="34" charset="0"/>
                <a:cs typeface="Verdana" panose="020B0604030504040204" pitchFamily="34" charset="0"/>
              </a:defRPr>
            </a:lvl5pPr>
            <a:lvl6pPr marL="0" algn="ctr">
              <a:defRPr sz="600" b="0" i="0">
                <a:solidFill>
                  <a:schemeClr val="bg1"/>
                </a:solidFill>
                <a:latin typeface="+mn-lt"/>
                <a:ea typeface="Verdana" panose="020B0604030504040204" pitchFamily="34" charset="0"/>
                <a:cs typeface="Verdana" panose="020B0604030504040204" pitchFamily="34" charset="0"/>
              </a:defRPr>
            </a:lvl6pPr>
            <a:lvl7pPr marL="0" algn="ctr">
              <a:defRPr sz="600" b="0" i="0">
                <a:solidFill>
                  <a:schemeClr val="bg1"/>
                </a:solidFill>
                <a:latin typeface="+mn-lt"/>
                <a:ea typeface="Verdana" panose="020B0604030504040204" pitchFamily="34" charset="0"/>
                <a:cs typeface="Verdana" panose="020B0604030504040204" pitchFamily="34" charset="0"/>
              </a:defRPr>
            </a:lvl7pPr>
            <a:lvl8pPr marL="0" algn="ctr">
              <a:defRPr sz="600" b="0" i="0">
                <a:solidFill>
                  <a:schemeClr val="bg1"/>
                </a:solidFill>
                <a:latin typeface="+mn-lt"/>
                <a:ea typeface="Verdana" panose="020B0604030504040204" pitchFamily="34" charset="0"/>
                <a:cs typeface="Verdana" panose="020B0604030504040204" pitchFamily="34" charset="0"/>
              </a:defRPr>
            </a:lvl8pPr>
            <a:lvl9pPr marL="0" algn="ctr">
              <a:defRPr sz="750" b="0" i="0">
                <a:solidFill>
                  <a:schemeClr val="bg1"/>
                </a:solidFill>
                <a:latin typeface="+mn-lt"/>
                <a:ea typeface="Verdana" panose="020B0604030504040204" pitchFamily="34" charset="0"/>
                <a:cs typeface="Verdana" panose="020B0604030504040204" pitchFamily="34" charset="0"/>
              </a:defRPr>
            </a:lvl9pPr>
          </a:lstStyle>
          <a:p>
            <a:fld id="{C1FF6DA9-008F-8B48-92A6-B652298478BF}" type="slidenum">
              <a:rPr lang="en-US" smtClean="0"/>
              <a:t>‹#›</a:t>
            </a:fld>
            <a:endParaRPr lang="en-US"/>
          </a:p>
        </p:txBody>
      </p:sp>
      <p:sp>
        <p:nvSpPr>
          <p:cNvPr id="15" name="Title Placeholder 1">
            <a:extLst>
              <a:ext uri="{FF2B5EF4-FFF2-40B4-BE49-F238E27FC236}">
                <a16:creationId xmlns:a16="http://schemas.microsoft.com/office/drawing/2014/main" id="{801A7D15-B225-F147-B8A4-FC671FF276EA}"/>
              </a:ext>
            </a:extLst>
          </p:cNvPr>
          <p:cNvSpPr>
            <a:spLocks noGrp="1"/>
          </p:cNvSpPr>
          <p:nvPr>
            <p:ph type="title"/>
          </p:nvPr>
        </p:nvSpPr>
        <p:spPr>
          <a:xfrm>
            <a:off x="1119188" y="454026"/>
            <a:ext cx="7675958" cy="802555"/>
          </a:xfrm>
          <a:prstGeom prst="rect">
            <a:avLst/>
          </a:prstGeom>
        </p:spPr>
        <p:txBody>
          <a:bodyPr vert="horz" lIns="0" tIns="0" rIns="1828800" bIns="0" rtlCol="0" anchor="b" anchorCtr="0">
            <a:noAutofit/>
          </a:bodyPr>
          <a:lstStyle/>
          <a:p>
            <a:r>
              <a:rPr lang="en-US"/>
              <a:t>Click to edit Master title style</a:t>
            </a:r>
            <a:endParaRPr lang="en-US" dirty="0"/>
          </a:p>
        </p:txBody>
      </p:sp>
      <p:sp>
        <p:nvSpPr>
          <p:cNvPr id="16" name="Rectangle 15">
            <a:extLst>
              <a:ext uri="{FF2B5EF4-FFF2-40B4-BE49-F238E27FC236}">
                <a16:creationId xmlns:a16="http://schemas.microsoft.com/office/drawing/2014/main" id="{4DF09E08-C890-E648-AF5E-D46BEEB1C965}"/>
              </a:ext>
            </a:extLst>
          </p:cNvPr>
          <p:cNvSpPr/>
          <p:nvPr/>
        </p:nvSpPr>
        <p:spPr bwMode="auto">
          <a:xfrm>
            <a:off x="9222160" y="1"/>
            <a:ext cx="497541" cy="575099"/>
          </a:xfrm>
          <a:prstGeom prst="rect">
            <a:avLst/>
          </a:prstGeom>
          <a:solidFill>
            <a:schemeClr val="accent1"/>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US" sz="1350" b="0" i="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17" name="Rectangle 16">
            <a:extLst>
              <a:ext uri="{FF2B5EF4-FFF2-40B4-BE49-F238E27FC236}">
                <a16:creationId xmlns:a16="http://schemas.microsoft.com/office/drawing/2014/main" id="{7C338605-D853-A540-BDE8-567BBDA6C9FD}"/>
              </a:ext>
            </a:extLst>
          </p:cNvPr>
          <p:cNvSpPr/>
          <p:nvPr/>
        </p:nvSpPr>
        <p:spPr bwMode="auto">
          <a:xfrm>
            <a:off x="9222160" y="628290"/>
            <a:ext cx="497541" cy="575099"/>
          </a:xfrm>
          <a:prstGeom prst="rect">
            <a:avLst/>
          </a:prstGeom>
          <a:solidFill>
            <a:schemeClr val="accent2"/>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US" sz="1350" b="0" i="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19" name="Rectangle 18">
            <a:extLst>
              <a:ext uri="{FF2B5EF4-FFF2-40B4-BE49-F238E27FC236}">
                <a16:creationId xmlns:a16="http://schemas.microsoft.com/office/drawing/2014/main" id="{FBB599EB-E07F-3046-B37D-E04E6F1F9453}"/>
              </a:ext>
            </a:extLst>
          </p:cNvPr>
          <p:cNvSpPr/>
          <p:nvPr/>
        </p:nvSpPr>
        <p:spPr bwMode="auto">
          <a:xfrm>
            <a:off x="9222160" y="4398031"/>
            <a:ext cx="497541" cy="575099"/>
          </a:xfrm>
          <a:prstGeom prst="rect">
            <a:avLst/>
          </a:prstGeom>
          <a:solidFill>
            <a:srgbClr val="490E67"/>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US" sz="1350" b="0" i="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20" name="Rectangle 19">
            <a:extLst>
              <a:ext uri="{FF2B5EF4-FFF2-40B4-BE49-F238E27FC236}">
                <a16:creationId xmlns:a16="http://schemas.microsoft.com/office/drawing/2014/main" id="{F35980EF-EE4E-394A-A9B2-18E15C439EDB}"/>
              </a:ext>
            </a:extLst>
          </p:cNvPr>
          <p:cNvSpPr/>
          <p:nvPr/>
        </p:nvSpPr>
        <p:spPr bwMode="auto">
          <a:xfrm>
            <a:off x="9222160" y="1256581"/>
            <a:ext cx="497541" cy="575099"/>
          </a:xfrm>
          <a:prstGeom prst="rect">
            <a:avLst/>
          </a:prstGeom>
          <a:solidFill>
            <a:schemeClr val="accent3"/>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US" sz="1350" b="0" i="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21" name="Rectangle 20">
            <a:extLst>
              <a:ext uri="{FF2B5EF4-FFF2-40B4-BE49-F238E27FC236}">
                <a16:creationId xmlns:a16="http://schemas.microsoft.com/office/drawing/2014/main" id="{BA9A2A38-27A8-154C-9998-78CF25A77867}"/>
              </a:ext>
            </a:extLst>
          </p:cNvPr>
          <p:cNvSpPr/>
          <p:nvPr/>
        </p:nvSpPr>
        <p:spPr bwMode="auto">
          <a:xfrm>
            <a:off x="9222160" y="1884871"/>
            <a:ext cx="497541" cy="575099"/>
          </a:xfrm>
          <a:prstGeom prst="rect">
            <a:avLst/>
          </a:prstGeom>
          <a:solidFill>
            <a:schemeClr val="accent4"/>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US" sz="1350" b="0" i="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22" name="Rectangle 21">
            <a:extLst>
              <a:ext uri="{FF2B5EF4-FFF2-40B4-BE49-F238E27FC236}">
                <a16:creationId xmlns:a16="http://schemas.microsoft.com/office/drawing/2014/main" id="{013EDAED-CF33-2048-9436-2F06EFEDA883}"/>
              </a:ext>
            </a:extLst>
          </p:cNvPr>
          <p:cNvSpPr/>
          <p:nvPr/>
        </p:nvSpPr>
        <p:spPr bwMode="auto">
          <a:xfrm>
            <a:off x="9222160" y="2513161"/>
            <a:ext cx="497541" cy="575099"/>
          </a:xfrm>
          <a:prstGeom prst="rect">
            <a:avLst/>
          </a:prstGeom>
          <a:solidFill>
            <a:schemeClr val="accent5"/>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US" sz="1350" b="0" i="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23" name="Rectangle 22">
            <a:extLst>
              <a:ext uri="{FF2B5EF4-FFF2-40B4-BE49-F238E27FC236}">
                <a16:creationId xmlns:a16="http://schemas.microsoft.com/office/drawing/2014/main" id="{3D29B66E-0FBD-A64D-9E8D-92BA401FCB3C}"/>
              </a:ext>
            </a:extLst>
          </p:cNvPr>
          <p:cNvSpPr/>
          <p:nvPr/>
        </p:nvSpPr>
        <p:spPr bwMode="auto">
          <a:xfrm>
            <a:off x="9222160" y="3141451"/>
            <a:ext cx="497541" cy="575099"/>
          </a:xfrm>
          <a:prstGeom prst="rect">
            <a:avLst/>
          </a:prstGeom>
          <a:solidFill>
            <a:schemeClr val="accent6"/>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US" sz="1350" b="0" i="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24" name="Rectangle 23">
            <a:extLst>
              <a:ext uri="{FF2B5EF4-FFF2-40B4-BE49-F238E27FC236}">
                <a16:creationId xmlns:a16="http://schemas.microsoft.com/office/drawing/2014/main" id="{71FBB923-E560-6C40-B3C3-D56ECB451613}"/>
              </a:ext>
            </a:extLst>
          </p:cNvPr>
          <p:cNvSpPr/>
          <p:nvPr/>
        </p:nvSpPr>
        <p:spPr bwMode="auto">
          <a:xfrm>
            <a:off x="9222160" y="3769740"/>
            <a:ext cx="497541" cy="575099"/>
          </a:xfrm>
          <a:prstGeom prst="rect">
            <a:avLst/>
          </a:prstGeom>
          <a:solidFill>
            <a:srgbClr val="2C9942"/>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US" sz="1350" b="0" i="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3305530903"/>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Lst>
  <p:txStyles>
    <p:titleStyle>
      <a:lvl1pPr algn="l" defTabSz="685800" rtl="0" eaLnBrk="1" latinLnBrk="0" hangingPunct="1">
        <a:lnSpc>
          <a:spcPct val="100000"/>
        </a:lnSpc>
        <a:spcBef>
          <a:spcPct val="0"/>
        </a:spcBef>
        <a:buNone/>
        <a:defRPr sz="2250" b="0" i="0" kern="1200">
          <a:solidFill>
            <a:schemeClr val="accent1"/>
          </a:solidFill>
          <a:latin typeface="Rockwell" panose="02060603020205020403" pitchFamily="18" charset="77"/>
          <a:ea typeface="Rockwell" panose="02060603020205020403" pitchFamily="18" charset="77"/>
          <a:cs typeface="Verdana" panose="020B0604030504040204" pitchFamily="34" charset="0"/>
        </a:defRPr>
      </a:lvl1pPr>
    </p:titleStyle>
    <p:bodyStyle>
      <a:lvl1pPr marL="0" indent="0" algn="l" defTabSz="685800" rtl="0" eaLnBrk="1" latinLnBrk="0" hangingPunct="1">
        <a:lnSpc>
          <a:spcPct val="100000"/>
        </a:lnSpc>
        <a:spcBef>
          <a:spcPts val="0"/>
        </a:spcBef>
        <a:spcAft>
          <a:spcPts val="450"/>
        </a:spcAft>
        <a:buFont typeface="Arial" panose="020B0604020202020204" pitchFamily="34" charset="0"/>
        <a:buNone/>
        <a:defRPr sz="1350" b="0" i="0" kern="1200">
          <a:solidFill>
            <a:schemeClr val="tx1"/>
          </a:solidFill>
          <a:latin typeface="+mn-lt"/>
          <a:ea typeface="Roboto" panose="02000000000000000000" pitchFamily="2" charset="0"/>
          <a:cs typeface="Times New Roman" panose="02020603050405020304" pitchFamily="18" charset="0"/>
        </a:defRPr>
      </a:lvl1pPr>
      <a:lvl2pPr marL="0" indent="0" algn="l" defTabSz="685800" rtl="0" eaLnBrk="1" latinLnBrk="0" hangingPunct="1">
        <a:lnSpc>
          <a:spcPct val="100000"/>
        </a:lnSpc>
        <a:spcBef>
          <a:spcPts val="0"/>
        </a:spcBef>
        <a:spcAft>
          <a:spcPts val="225"/>
        </a:spcAft>
        <a:buClr>
          <a:schemeClr val="accent1"/>
        </a:buClr>
        <a:buFontTx/>
        <a:buNone/>
        <a:tabLst>
          <a:tab pos="210741" algn="l"/>
        </a:tabLst>
        <a:defRPr sz="1350" b="1" i="0" kern="1200">
          <a:solidFill>
            <a:schemeClr val="tx2"/>
          </a:solidFill>
          <a:latin typeface="+mn-lt"/>
          <a:ea typeface="Roboto" panose="02000000000000000000" pitchFamily="2" charset="0"/>
          <a:cs typeface="Times New Roman" panose="02020603050405020304" pitchFamily="18" charset="0"/>
        </a:defRPr>
      </a:lvl2pPr>
      <a:lvl3pPr marL="212598" indent="-212598" algn="l" defTabSz="219456" rtl="0" eaLnBrk="1" latinLnBrk="0" hangingPunct="1">
        <a:lnSpc>
          <a:spcPct val="100000"/>
        </a:lnSpc>
        <a:spcBef>
          <a:spcPts val="0"/>
        </a:spcBef>
        <a:spcAft>
          <a:spcPts val="450"/>
        </a:spcAft>
        <a:buClr>
          <a:schemeClr val="tx1"/>
        </a:buClr>
        <a:buFont typeface="Arial" panose="020B0604020202020204" pitchFamily="34" charset="0"/>
        <a:buChar char="•"/>
        <a:tabLst>
          <a:tab pos="207169" algn="l"/>
          <a:tab pos="438150" algn="l"/>
        </a:tabLst>
        <a:defRPr sz="1350" b="0" i="0" kern="1200">
          <a:solidFill>
            <a:schemeClr val="tx1"/>
          </a:solidFill>
          <a:latin typeface="+mn-lt"/>
          <a:ea typeface="Roboto" panose="02000000000000000000" pitchFamily="2" charset="0"/>
          <a:cs typeface="Times New Roman" panose="02020603050405020304" pitchFamily="18" charset="0"/>
        </a:defRPr>
      </a:lvl3pPr>
      <a:lvl4pPr marL="426244" marR="0" indent="-214313" algn="l" defTabSz="219456" rtl="0" eaLnBrk="1" fontAlgn="auto" latinLnBrk="0" hangingPunct="1">
        <a:lnSpc>
          <a:spcPct val="100000"/>
        </a:lnSpc>
        <a:spcBef>
          <a:spcPts val="0"/>
        </a:spcBef>
        <a:spcAft>
          <a:spcPts val="450"/>
        </a:spcAft>
        <a:buClr>
          <a:schemeClr val="tx1"/>
        </a:buClr>
        <a:buSzPct val="100000"/>
        <a:buFont typeface="Arial" panose="020B0604020202020204" pitchFamily="34" charset="0"/>
        <a:buChar char="•"/>
        <a:tabLst/>
        <a:defRPr sz="1200" b="0" i="0" kern="1200">
          <a:solidFill>
            <a:schemeClr val="tx1"/>
          </a:solidFill>
          <a:latin typeface="+mn-lt"/>
          <a:ea typeface="Roboto" panose="02000000000000000000" pitchFamily="2" charset="0"/>
          <a:cs typeface="Times New Roman" panose="02020603050405020304" pitchFamily="18" charset="0"/>
        </a:defRPr>
      </a:lvl4pPr>
      <a:lvl5pPr marL="637794" indent="-212598" algn="l" defTabSz="219456" rtl="0" eaLnBrk="1" latinLnBrk="0" hangingPunct="1">
        <a:lnSpc>
          <a:spcPct val="100000"/>
        </a:lnSpc>
        <a:spcBef>
          <a:spcPts val="0"/>
        </a:spcBef>
        <a:spcAft>
          <a:spcPts val="450"/>
        </a:spcAft>
        <a:buClr>
          <a:schemeClr val="tx1"/>
        </a:buClr>
        <a:buSzPct val="100000"/>
        <a:buFont typeface="Arial" panose="020B0604020202020204" pitchFamily="34" charset="0"/>
        <a:buChar char="•"/>
        <a:tabLst>
          <a:tab pos="219456" algn="l"/>
          <a:tab pos="438912" algn="l"/>
        </a:tabLst>
        <a:defRPr sz="1200" b="0" i="0" kern="1200">
          <a:solidFill>
            <a:schemeClr val="tx1"/>
          </a:solidFill>
          <a:latin typeface="+mn-lt"/>
          <a:ea typeface="Roboto" panose="02000000000000000000" pitchFamily="2" charset="0"/>
          <a:cs typeface="Times New Roman" panose="02020603050405020304" pitchFamily="18" charset="0"/>
        </a:defRPr>
      </a:lvl5pPr>
      <a:lvl6pPr marL="212598" indent="-212598" algn="l" defTabSz="685800" rtl="0" eaLnBrk="1" latinLnBrk="0" hangingPunct="1">
        <a:lnSpc>
          <a:spcPct val="100000"/>
        </a:lnSpc>
        <a:spcBef>
          <a:spcPts val="0"/>
        </a:spcBef>
        <a:spcAft>
          <a:spcPts val="450"/>
        </a:spcAft>
        <a:buClr>
          <a:schemeClr val="tx1"/>
        </a:buClr>
        <a:buSzPct val="100000"/>
        <a:buFont typeface="+mj-lt"/>
        <a:buAutoNum type="arabicPeriod"/>
        <a:tabLst/>
        <a:defRPr sz="1350" b="0" i="0" kern="1200">
          <a:solidFill>
            <a:schemeClr val="tx1"/>
          </a:solidFill>
          <a:latin typeface="+mn-lt"/>
          <a:ea typeface="Roboto" panose="02000000000000000000" pitchFamily="2" charset="0"/>
          <a:cs typeface="Times New Roman" panose="02020603050405020304" pitchFamily="18" charset="0"/>
        </a:defRPr>
      </a:lvl6pPr>
      <a:lvl7pPr marL="425196" indent="-212598" algn="l" defTabSz="685800" rtl="0" eaLnBrk="1" latinLnBrk="0" hangingPunct="1">
        <a:lnSpc>
          <a:spcPct val="100000"/>
        </a:lnSpc>
        <a:spcBef>
          <a:spcPts val="0"/>
        </a:spcBef>
        <a:spcAft>
          <a:spcPts val="450"/>
        </a:spcAft>
        <a:buClr>
          <a:schemeClr val="tx1"/>
        </a:buClr>
        <a:buSzPct val="100000"/>
        <a:buFont typeface="+mj-lt"/>
        <a:buAutoNum type="arabicPeriod"/>
        <a:tabLst/>
        <a:defRPr sz="1200" b="0" i="0" kern="1200">
          <a:solidFill>
            <a:schemeClr val="tx1"/>
          </a:solidFill>
          <a:latin typeface="+mn-lt"/>
          <a:ea typeface="Roboto" panose="02000000000000000000" pitchFamily="2" charset="0"/>
          <a:cs typeface="Times New Roman" panose="02020603050405020304" pitchFamily="18" charset="0"/>
        </a:defRPr>
      </a:lvl7pPr>
      <a:lvl8pPr marL="425196" indent="-212598" algn="l" defTabSz="685800" rtl="0" eaLnBrk="1" latinLnBrk="0" hangingPunct="1">
        <a:lnSpc>
          <a:spcPct val="100000"/>
        </a:lnSpc>
        <a:spcBef>
          <a:spcPts val="0"/>
        </a:spcBef>
        <a:spcAft>
          <a:spcPts val="450"/>
        </a:spcAft>
        <a:buClr>
          <a:schemeClr val="tx1"/>
        </a:buClr>
        <a:buSzPct val="100000"/>
        <a:buFont typeface="+mj-lt"/>
        <a:buAutoNum type="arabicPeriod"/>
        <a:tabLst/>
        <a:defRPr sz="1200" b="0" i="0" kern="1200">
          <a:solidFill>
            <a:schemeClr val="tx1"/>
          </a:solidFill>
          <a:latin typeface="+mn-lt"/>
          <a:ea typeface="Roboto" panose="02000000000000000000" pitchFamily="2" charset="0"/>
          <a:cs typeface="Times New Roman" panose="02020603050405020304" pitchFamily="18" charset="0"/>
        </a:defRPr>
      </a:lvl8pPr>
      <a:lvl9pPr marL="425196" indent="-212598" algn="l" defTabSz="685800" rtl="0" eaLnBrk="1" latinLnBrk="0" hangingPunct="1">
        <a:lnSpc>
          <a:spcPct val="100000"/>
        </a:lnSpc>
        <a:spcBef>
          <a:spcPts val="0"/>
        </a:spcBef>
        <a:spcAft>
          <a:spcPts val="450"/>
        </a:spcAft>
        <a:buClr>
          <a:schemeClr val="tx1"/>
        </a:buClr>
        <a:buSzPct val="100000"/>
        <a:buFont typeface="+mj-lt"/>
        <a:buAutoNum type="arabicPeriod"/>
        <a:tabLst/>
        <a:defRPr sz="1200" b="0" i="0" kern="1200">
          <a:solidFill>
            <a:schemeClr val="tx1"/>
          </a:solidFill>
          <a:latin typeface="+mn-lt"/>
          <a:ea typeface="Roboto" panose="02000000000000000000" pitchFamily="2" charset="0"/>
          <a:cs typeface="Times New Roman" panose="02020603050405020304" pitchFamily="18" charset="0"/>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2994">
          <p15:clr>
            <a:srgbClr val="F26B43"/>
          </p15:clr>
        </p15:guide>
        <p15:guide id="3" pos="296">
          <p15:clr>
            <a:srgbClr val="F26B43"/>
          </p15:clr>
        </p15:guide>
        <p15:guide id="10" pos="4161">
          <p15:clr>
            <a:srgbClr val="F26B43"/>
          </p15:clr>
        </p15:guide>
        <p15:guide id="12" pos="4237">
          <p15:clr>
            <a:srgbClr val="F26B43"/>
          </p15:clr>
        </p15:guide>
        <p15:guide id="13" pos="7389">
          <p15:clr>
            <a:srgbClr val="F26B43"/>
          </p15:clr>
        </p15:guide>
        <p15:guide id="15" pos="5192">
          <p15:clr>
            <a:srgbClr val="F26B43"/>
          </p15:clr>
        </p15:guide>
        <p15:guide id="16" pos="5336">
          <p15:clr>
            <a:srgbClr val="F26B43"/>
          </p15:clr>
        </p15:guide>
        <p15:guide id="23" orient="horz" pos="4224">
          <p15:clr>
            <a:srgbClr val="F26B43"/>
          </p15:clr>
        </p15:guide>
        <p15:guide id="25" orient="horz" pos="288">
          <p15:clr>
            <a:srgbClr val="F26B43"/>
          </p15:clr>
        </p15:guide>
        <p15:guide id="31" orient="horz" pos="4036">
          <p15:clr>
            <a:srgbClr val="F26B43"/>
          </p15:clr>
        </p15:guide>
        <p15:guide id="32" orient="horz" pos="4132">
          <p15:clr>
            <a:srgbClr val="F26B43"/>
          </p15:clr>
        </p15:guide>
        <p15:guide id="37" pos="3138">
          <p15:clr>
            <a:srgbClr val="F26B43"/>
          </p15:clr>
        </p15:guide>
        <p15:guide id="40" pos="4093">
          <p15:clr>
            <a:srgbClr val="F26B43"/>
          </p15:clr>
        </p15:guide>
        <p15:guide id="48" orient="horz" pos="993">
          <p15:clr>
            <a:srgbClr val="F26B43"/>
          </p15:clr>
        </p15:guide>
        <p15:guide id="50" orient="horz" pos="788">
          <p15:clr>
            <a:srgbClr val="F26B43"/>
          </p15:clr>
        </p15:guide>
        <p15:guide id="51" pos="940">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09663" y="454026"/>
            <a:ext cx="7685484" cy="802555"/>
          </a:xfrm>
          <a:prstGeom prst="rect">
            <a:avLst/>
          </a:prstGeom>
        </p:spPr>
        <p:txBody>
          <a:bodyPr vert="horz" lIns="0" tIns="0" rIns="1828800" bIns="0" rtlCol="0" anchor="b"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1109662" y="1581151"/>
            <a:ext cx="7687866" cy="4822825"/>
          </a:xfrm>
          <a:prstGeom prst="rect">
            <a:avLst/>
          </a:prstGeom>
        </p:spPr>
        <p:txBody>
          <a:bodyPr vert="horz" lIns="0" tIns="0" rIns="228600" bIns="0" rtlCol="0">
            <a:noAutofit/>
          </a:bodyPr>
          <a:lstStyle/>
          <a:p>
            <a:pPr lvl="0"/>
            <a:r>
              <a:rPr lang="en-US" dirty="0"/>
              <a:t>Edit Master text styles</a:t>
            </a:r>
          </a:p>
          <a:p>
            <a:pPr lvl="1"/>
            <a:r>
              <a:rPr lang="en-US" dirty="0"/>
              <a:t>Second level</a:t>
            </a:r>
          </a:p>
          <a:p>
            <a:pPr lvl="2"/>
            <a:r>
              <a:rPr lang="en-US" dirty="0"/>
              <a:t>Test</a:t>
            </a:r>
          </a:p>
          <a:p>
            <a:pPr lvl="3"/>
            <a:r>
              <a:rPr lang="en-US" dirty="0"/>
              <a:t>Test</a:t>
            </a:r>
          </a:p>
          <a:p>
            <a:pPr lvl="4"/>
            <a:r>
              <a:rPr lang="en-US" dirty="0"/>
              <a:t>Test</a:t>
            </a:r>
          </a:p>
          <a:p>
            <a:pPr lvl="5"/>
            <a:r>
              <a:rPr lang="en-US" dirty="0"/>
              <a:t>Test</a:t>
            </a:r>
          </a:p>
          <a:p>
            <a:pPr lvl="6"/>
            <a:r>
              <a:rPr lang="en-US" dirty="0"/>
              <a:t>Test</a:t>
            </a:r>
          </a:p>
          <a:p>
            <a:pPr lvl="7"/>
            <a:r>
              <a:rPr lang="en-US" dirty="0"/>
              <a:t>Test</a:t>
            </a:r>
          </a:p>
          <a:p>
            <a:pPr lvl="8"/>
            <a:r>
              <a:rPr lang="en-US" dirty="0"/>
              <a:t>Test</a:t>
            </a:r>
          </a:p>
        </p:txBody>
      </p:sp>
      <p:sp>
        <p:nvSpPr>
          <p:cNvPr id="5" name="Footer Placeholder 4"/>
          <p:cNvSpPr>
            <a:spLocks noGrp="1"/>
          </p:cNvSpPr>
          <p:nvPr>
            <p:ph type="ftr" sz="quarter" idx="3"/>
          </p:nvPr>
        </p:nvSpPr>
        <p:spPr>
          <a:xfrm>
            <a:off x="1109663" y="6556830"/>
            <a:ext cx="5070872" cy="148697"/>
          </a:xfrm>
          <a:prstGeom prst="rect">
            <a:avLst/>
          </a:prstGeom>
        </p:spPr>
        <p:txBody>
          <a:bodyPr vert="horz" lIns="0" tIns="0" rIns="0" bIns="0" rtlCol="0" anchor="b" anchorCtr="0"/>
          <a:lstStyle>
            <a:lvl1pPr marL="0" indent="7144" algn="l">
              <a:tabLst/>
              <a:defRPr sz="600" b="0" i="0" cap="none" baseline="0">
                <a:solidFill>
                  <a:schemeClr val="tx1"/>
                </a:solidFill>
                <a:latin typeface="+mn-lt"/>
                <a:ea typeface="Roboto" panose="02000000000000000000" pitchFamily="2" charset="0"/>
                <a:cs typeface="Verdana" panose="020B0604030504040204" pitchFamily="34" charset="0"/>
              </a:defRPr>
            </a:lvl1pPr>
            <a:lvl2pPr marL="0" indent="7144" algn="l">
              <a:tabLst/>
              <a:defRPr sz="600" b="0" i="0" cap="none" baseline="0">
                <a:solidFill>
                  <a:schemeClr val="tx1"/>
                </a:solidFill>
                <a:latin typeface="+mn-lt"/>
                <a:ea typeface="Roboto" panose="02000000000000000000" pitchFamily="2" charset="0"/>
                <a:cs typeface="Verdana" panose="020B0604030504040204" pitchFamily="34" charset="0"/>
              </a:defRPr>
            </a:lvl2pPr>
            <a:lvl3pPr marL="0" indent="7144" algn="l">
              <a:tabLst/>
              <a:defRPr sz="600" b="0" i="0" cap="none" baseline="0">
                <a:solidFill>
                  <a:schemeClr val="tx1"/>
                </a:solidFill>
                <a:latin typeface="+mn-lt"/>
                <a:ea typeface="Roboto" panose="02000000000000000000" pitchFamily="2" charset="0"/>
                <a:cs typeface="Verdana" panose="020B0604030504040204" pitchFamily="34" charset="0"/>
              </a:defRPr>
            </a:lvl3pPr>
            <a:lvl4pPr marL="0" indent="7144" algn="l">
              <a:tabLst/>
              <a:defRPr sz="600" b="0" i="0" cap="none" baseline="0">
                <a:solidFill>
                  <a:schemeClr val="tx1"/>
                </a:solidFill>
                <a:latin typeface="+mn-lt"/>
                <a:ea typeface="Roboto" panose="02000000000000000000" pitchFamily="2" charset="0"/>
                <a:cs typeface="Verdana" panose="020B0604030504040204" pitchFamily="34" charset="0"/>
              </a:defRPr>
            </a:lvl4pPr>
            <a:lvl5pPr marL="0" indent="7144" algn="l">
              <a:tabLst/>
              <a:defRPr sz="600" b="0" i="0" cap="none" baseline="0">
                <a:solidFill>
                  <a:schemeClr val="tx1"/>
                </a:solidFill>
                <a:latin typeface="+mn-lt"/>
                <a:ea typeface="Roboto" panose="02000000000000000000" pitchFamily="2" charset="0"/>
                <a:cs typeface="Verdana" panose="020B0604030504040204" pitchFamily="34" charset="0"/>
              </a:defRPr>
            </a:lvl5pPr>
            <a:lvl6pPr marL="0" indent="7144" algn="l">
              <a:tabLst/>
              <a:defRPr sz="600" b="0" i="0" cap="none" baseline="0">
                <a:solidFill>
                  <a:schemeClr val="tx1"/>
                </a:solidFill>
                <a:latin typeface="+mn-lt"/>
                <a:ea typeface="Roboto" panose="02000000000000000000" pitchFamily="2" charset="0"/>
                <a:cs typeface="Verdana" panose="020B0604030504040204" pitchFamily="34" charset="0"/>
              </a:defRPr>
            </a:lvl6pPr>
            <a:lvl7pPr marL="0" indent="7144" algn="l">
              <a:tabLst/>
              <a:defRPr sz="600" b="0" i="0" cap="none" baseline="0">
                <a:solidFill>
                  <a:schemeClr val="tx1"/>
                </a:solidFill>
                <a:latin typeface="+mn-lt"/>
                <a:ea typeface="Roboto" panose="02000000000000000000" pitchFamily="2" charset="0"/>
                <a:cs typeface="Verdana" panose="020B0604030504040204" pitchFamily="34" charset="0"/>
              </a:defRPr>
            </a:lvl7pPr>
            <a:lvl8pPr marL="0" indent="7144" algn="l">
              <a:tabLst/>
              <a:defRPr sz="600" b="0" i="0" cap="none" baseline="0">
                <a:solidFill>
                  <a:schemeClr val="tx1"/>
                </a:solidFill>
                <a:latin typeface="+mn-lt"/>
                <a:ea typeface="Roboto" panose="02000000000000000000" pitchFamily="2" charset="0"/>
                <a:cs typeface="Verdana" panose="020B0604030504040204" pitchFamily="34" charset="0"/>
              </a:defRPr>
            </a:lvl8pPr>
            <a:lvl9pPr marL="0" indent="7144" algn="l">
              <a:tabLst/>
              <a:defRPr sz="600" b="0" i="0" cap="none" baseline="0">
                <a:solidFill>
                  <a:schemeClr val="tx1"/>
                </a:solidFill>
                <a:latin typeface="+mn-lt"/>
                <a:ea typeface="Roboto" panose="02000000000000000000" pitchFamily="2" charset="0"/>
                <a:cs typeface="Verdana" panose="020B0604030504040204" pitchFamily="34" charset="0"/>
              </a:defRPr>
            </a:lvl9pPr>
          </a:lstStyle>
          <a:p>
            <a:r>
              <a:rPr lang="en-US"/>
              <a:t>Presentation title lorem ipsum dolor sit amet miralet  |  © Tufts Medicine 2022  |  Private and confidential. Not for redistribution.</a:t>
            </a:r>
            <a:endParaRPr lang="en-US" dirty="0"/>
          </a:p>
        </p:txBody>
      </p:sp>
      <p:sp>
        <p:nvSpPr>
          <p:cNvPr id="6" name="Slide Number Placeholder 5"/>
          <p:cNvSpPr>
            <a:spLocks noGrp="1"/>
          </p:cNvSpPr>
          <p:nvPr>
            <p:ph type="sldNum" sz="quarter" idx="4"/>
          </p:nvPr>
        </p:nvSpPr>
        <p:spPr>
          <a:xfrm>
            <a:off x="212272" y="6556376"/>
            <a:ext cx="334736" cy="149151"/>
          </a:xfrm>
          <a:prstGeom prst="rect">
            <a:avLst/>
          </a:prstGeom>
        </p:spPr>
        <p:txBody>
          <a:bodyPr vert="horz" lIns="0" tIns="0" rIns="0" bIns="0" rtlCol="0" anchor="b" anchorCtr="0"/>
          <a:lstStyle>
            <a:lvl1pPr algn="ctr">
              <a:defRPr sz="750" b="0" i="0">
                <a:solidFill>
                  <a:schemeClr val="bg1"/>
                </a:solidFill>
                <a:latin typeface="+mn-lt"/>
                <a:ea typeface="Verdana" panose="020B0604030504040204" pitchFamily="34" charset="0"/>
                <a:cs typeface="Verdana" panose="020B0604030504040204" pitchFamily="34" charset="0"/>
              </a:defRPr>
            </a:lvl1pPr>
            <a:lvl2pPr marL="0" algn="ctr">
              <a:defRPr sz="600" b="0" i="0">
                <a:solidFill>
                  <a:schemeClr val="bg1"/>
                </a:solidFill>
                <a:latin typeface="+mn-lt"/>
                <a:ea typeface="Verdana" panose="020B0604030504040204" pitchFamily="34" charset="0"/>
                <a:cs typeface="Verdana" panose="020B0604030504040204" pitchFamily="34" charset="0"/>
              </a:defRPr>
            </a:lvl2pPr>
            <a:lvl3pPr marL="0" algn="ctr">
              <a:defRPr sz="600" b="0" i="0">
                <a:solidFill>
                  <a:schemeClr val="bg1"/>
                </a:solidFill>
                <a:latin typeface="+mn-lt"/>
                <a:ea typeface="Verdana" panose="020B0604030504040204" pitchFamily="34" charset="0"/>
                <a:cs typeface="Verdana" panose="020B0604030504040204" pitchFamily="34" charset="0"/>
              </a:defRPr>
            </a:lvl3pPr>
            <a:lvl4pPr marL="0" algn="ctr">
              <a:defRPr sz="600" b="0" i="0">
                <a:solidFill>
                  <a:schemeClr val="bg1"/>
                </a:solidFill>
                <a:latin typeface="+mn-lt"/>
                <a:ea typeface="Verdana" panose="020B0604030504040204" pitchFamily="34" charset="0"/>
                <a:cs typeface="Verdana" panose="020B0604030504040204" pitchFamily="34" charset="0"/>
              </a:defRPr>
            </a:lvl4pPr>
            <a:lvl5pPr marL="0" algn="ctr">
              <a:defRPr sz="600" b="0" i="0">
                <a:solidFill>
                  <a:schemeClr val="bg1"/>
                </a:solidFill>
                <a:latin typeface="+mn-lt"/>
                <a:ea typeface="Verdana" panose="020B0604030504040204" pitchFamily="34" charset="0"/>
                <a:cs typeface="Verdana" panose="020B0604030504040204" pitchFamily="34" charset="0"/>
              </a:defRPr>
            </a:lvl5pPr>
            <a:lvl6pPr marL="0" algn="ctr">
              <a:defRPr sz="600" b="0" i="0">
                <a:solidFill>
                  <a:schemeClr val="bg1"/>
                </a:solidFill>
                <a:latin typeface="+mn-lt"/>
                <a:ea typeface="Verdana" panose="020B0604030504040204" pitchFamily="34" charset="0"/>
                <a:cs typeface="Verdana" panose="020B0604030504040204" pitchFamily="34" charset="0"/>
              </a:defRPr>
            </a:lvl6pPr>
            <a:lvl7pPr marL="0" algn="ctr">
              <a:defRPr sz="600" b="0" i="0">
                <a:solidFill>
                  <a:schemeClr val="bg1"/>
                </a:solidFill>
                <a:latin typeface="+mn-lt"/>
                <a:ea typeface="Verdana" panose="020B0604030504040204" pitchFamily="34" charset="0"/>
                <a:cs typeface="Verdana" panose="020B0604030504040204" pitchFamily="34" charset="0"/>
              </a:defRPr>
            </a:lvl7pPr>
            <a:lvl8pPr marL="0" algn="ctr">
              <a:defRPr sz="600" b="0" i="0">
                <a:solidFill>
                  <a:schemeClr val="bg1"/>
                </a:solidFill>
                <a:latin typeface="+mn-lt"/>
                <a:ea typeface="Verdana" panose="020B0604030504040204" pitchFamily="34" charset="0"/>
                <a:cs typeface="Verdana" panose="020B0604030504040204" pitchFamily="34" charset="0"/>
              </a:defRPr>
            </a:lvl8pPr>
            <a:lvl9pPr marL="0" algn="ctr">
              <a:defRPr sz="600" b="0" i="0">
                <a:solidFill>
                  <a:schemeClr val="bg1"/>
                </a:solidFill>
                <a:latin typeface="+mn-lt"/>
                <a:ea typeface="Verdana" panose="020B0604030504040204" pitchFamily="34" charset="0"/>
                <a:cs typeface="Verdana" panose="020B0604030504040204" pitchFamily="34" charset="0"/>
              </a:defRPr>
            </a:lvl9pPr>
          </a:lstStyle>
          <a:p>
            <a:fld id="{63DCA5C9-2E11-4C67-86EB-AE1DE127DC64}" type="slidenum">
              <a:rPr lang="en-US" smtClean="0"/>
              <a:pPr/>
              <a:t>‹#›</a:t>
            </a:fld>
            <a:endParaRPr lang="en-US" dirty="0"/>
          </a:p>
        </p:txBody>
      </p:sp>
      <p:sp>
        <p:nvSpPr>
          <p:cNvPr id="4" name="Rectangle 3">
            <a:extLst>
              <a:ext uri="{FF2B5EF4-FFF2-40B4-BE49-F238E27FC236}">
                <a16:creationId xmlns:a16="http://schemas.microsoft.com/office/drawing/2014/main" id="{A511D247-23B7-924B-AA11-A82B0DD0AD66}"/>
              </a:ext>
            </a:extLst>
          </p:cNvPr>
          <p:cNvSpPr/>
          <p:nvPr/>
        </p:nvSpPr>
        <p:spPr bwMode="auto">
          <a:xfrm>
            <a:off x="9222160" y="1"/>
            <a:ext cx="497541" cy="575099"/>
          </a:xfrm>
          <a:prstGeom prst="rect">
            <a:avLst/>
          </a:prstGeom>
          <a:solidFill>
            <a:schemeClr val="accent1"/>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US" sz="1350" b="0" i="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8" name="Rectangle 7">
            <a:extLst>
              <a:ext uri="{FF2B5EF4-FFF2-40B4-BE49-F238E27FC236}">
                <a16:creationId xmlns:a16="http://schemas.microsoft.com/office/drawing/2014/main" id="{1CDFB26C-227B-3746-AB23-D2C429AAB37B}"/>
              </a:ext>
            </a:extLst>
          </p:cNvPr>
          <p:cNvSpPr/>
          <p:nvPr/>
        </p:nvSpPr>
        <p:spPr bwMode="auto">
          <a:xfrm>
            <a:off x="9222160" y="628290"/>
            <a:ext cx="497541" cy="575099"/>
          </a:xfrm>
          <a:prstGeom prst="rect">
            <a:avLst/>
          </a:prstGeom>
          <a:solidFill>
            <a:srgbClr val="5CBB56"/>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US" sz="1350" b="0" i="0" dirty="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9" name="Rectangle 8">
            <a:extLst>
              <a:ext uri="{FF2B5EF4-FFF2-40B4-BE49-F238E27FC236}">
                <a16:creationId xmlns:a16="http://schemas.microsoft.com/office/drawing/2014/main" id="{9F9BA1A1-87B2-E545-A6F6-00585A56348C}"/>
              </a:ext>
            </a:extLst>
          </p:cNvPr>
          <p:cNvSpPr/>
          <p:nvPr/>
        </p:nvSpPr>
        <p:spPr bwMode="auto">
          <a:xfrm>
            <a:off x="9222160" y="4398031"/>
            <a:ext cx="497541" cy="575099"/>
          </a:xfrm>
          <a:prstGeom prst="rect">
            <a:avLst/>
          </a:prstGeom>
          <a:solidFill>
            <a:srgbClr val="490E67"/>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US" sz="1350" b="0" i="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10" name="Rectangle 9">
            <a:extLst>
              <a:ext uri="{FF2B5EF4-FFF2-40B4-BE49-F238E27FC236}">
                <a16:creationId xmlns:a16="http://schemas.microsoft.com/office/drawing/2014/main" id="{5E40AB86-FFD2-F648-8E66-A170F24CE1F2}"/>
              </a:ext>
            </a:extLst>
          </p:cNvPr>
          <p:cNvSpPr/>
          <p:nvPr/>
        </p:nvSpPr>
        <p:spPr bwMode="auto">
          <a:xfrm>
            <a:off x="9222160" y="1256581"/>
            <a:ext cx="497541" cy="575099"/>
          </a:xfrm>
          <a:prstGeom prst="rect">
            <a:avLst/>
          </a:prstGeom>
          <a:solidFill>
            <a:schemeClr val="accent3"/>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US" sz="1350" b="0" i="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11" name="Rectangle 10">
            <a:extLst>
              <a:ext uri="{FF2B5EF4-FFF2-40B4-BE49-F238E27FC236}">
                <a16:creationId xmlns:a16="http://schemas.microsoft.com/office/drawing/2014/main" id="{C5A73BAE-FEF3-C74F-88BF-7EE81350D6FC}"/>
              </a:ext>
            </a:extLst>
          </p:cNvPr>
          <p:cNvSpPr/>
          <p:nvPr/>
        </p:nvSpPr>
        <p:spPr bwMode="auto">
          <a:xfrm>
            <a:off x="9222160" y="1884871"/>
            <a:ext cx="497541" cy="575099"/>
          </a:xfrm>
          <a:prstGeom prst="rect">
            <a:avLst/>
          </a:prstGeom>
          <a:solidFill>
            <a:schemeClr val="accent4"/>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US" sz="1350" b="0" i="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12" name="Rectangle 11">
            <a:extLst>
              <a:ext uri="{FF2B5EF4-FFF2-40B4-BE49-F238E27FC236}">
                <a16:creationId xmlns:a16="http://schemas.microsoft.com/office/drawing/2014/main" id="{EE720674-C4F2-C142-AACD-ECD33ABFEEA4}"/>
              </a:ext>
            </a:extLst>
          </p:cNvPr>
          <p:cNvSpPr/>
          <p:nvPr/>
        </p:nvSpPr>
        <p:spPr bwMode="auto">
          <a:xfrm>
            <a:off x="9222160" y="2513161"/>
            <a:ext cx="497541" cy="575099"/>
          </a:xfrm>
          <a:prstGeom prst="rect">
            <a:avLst/>
          </a:prstGeom>
          <a:solidFill>
            <a:schemeClr val="accent5"/>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US" sz="1350" b="0" i="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13" name="Rectangle 12">
            <a:extLst>
              <a:ext uri="{FF2B5EF4-FFF2-40B4-BE49-F238E27FC236}">
                <a16:creationId xmlns:a16="http://schemas.microsoft.com/office/drawing/2014/main" id="{259C7F11-5732-7F4F-A5A0-0397E2C2C935}"/>
              </a:ext>
            </a:extLst>
          </p:cNvPr>
          <p:cNvSpPr/>
          <p:nvPr/>
        </p:nvSpPr>
        <p:spPr bwMode="auto">
          <a:xfrm>
            <a:off x="9222160" y="3141451"/>
            <a:ext cx="497541" cy="575099"/>
          </a:xfrm>
          <a:prstGeom prst="rect">
            <a:avLst/>
          </a:prstGeom>
          <a:solidFill>
            <a:schemeClr val="accent6"/>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US" sz="1350" b="0" i="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14" name="Rectangle 13">
            <a:extLst>
              <a:ext uri="{FF2B5EF4-FFF2-40B4-BE49-F238E27FC236}">
                <a16:creationId xmlns:a16="http://schemas.microsoft.com/office/drawing/2014/main" id="{C69FA5F2-FCB9-E945-A769-DF04CD8AEC6A}"/>
              </a:ext>
            </a:extLst>
          </p:cNvPr>
          <p:cNvSpPr/>
          <p:nvPr/>
        </p:nvSpPr>
        <p:spPr bwMode="auto">
          <a:xfrm>
            <a:off x="9222160" y="3769740"/>
            <a:ext cx="497541" cy="575099"/>
          </a:xfrm>
          <a:prstGeom prst="rect">
            <a:avLst/>
          </a:prstGeom>
          <a:solidFill>
            <a:srgbClr val="009741"/>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US" sz="1350" b="0" i="0" dirty="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182514939"/>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 id="2147483769" r:id="rId13"/>
    <p:sldLayoutId id="2147483770" r:id="rId14"/>
    <p:sldLayoutId id="2147483771" r:id="rId15"/>
    <p:sldLayoutId id="2147483772" r:id="rId16"/>
    <p:sldLayoutId id="2147483773" r:id="rId17"/>
    <p:sldLayoutId id="2147483774" r:id="rId18"/>
    <p:sldLayoutId id="2147483775" r:id="rId19"/>
    <p:sldLayoutId id="2147483776" r:id="rId20"/>
    <p:sldLayoutId id="2147483777" r:id="rId21"/>
    <p:sldLayoutId id="2147483778" r:id="rId22"/>
    <p:sldLayoutId id="2147483779" r:id="rId23"/>
    <p:sldLayoutId id="2147483780" r:id="rId24"/>
    <p:sldLayoutId id="2147483781" r:id="rId25"/>
    <p:sldLayoutId id="2147483782" r:id="rId26"/>
    <p:sldLayoutId id="2147483783" r:id="rId27"/>
    <p:sldLayoutId id="2147483784" r:id="rId28"/>
    <p:sldLayoutId id="2147483785" r:id="rId29"/>
  </p:sldLayoutIdLst>
  <p:hf hdr="0"/>
  <p:txStyles>
    <p:titleStyle>
      <a:lvl1pPr algn="l" defTabSz="685800" rtl="0" eaLnBrk="1" latinLnBrk="0" hangingPunct="1">
        <a:lnSpc>
          <a:spcPct val="100000"/>
        </a:lnSpc>
        <a:spcBef>
          <a:spcPct val="0"/>
        </a:spcBef>
        <a:buNone/>
        <a:defRPr sz="2250" b="0" i="0" kern="1200">
          <a:solidFill>
            <a:schemeClr val="accent1"/>
          </a:solidFill>
          <a:latin typeface="Rockwell" panose="02060603020205020403" pitchFamily="18" charset="77"/>
          <a:ea typeface="Roboto Medium" panose="02000000000000000000" pitchFamily="2" charset="0"/>
          <a:cs typeface="Verdana" panose="020B0604030504040204" pitchFamily="34" charset="0"/>
        </a:defRPr>
      </a:lvl1pPr>
    </p:titleStyle>
    <p:bodyStyle>
      <a:lvl1pPr marL="0" indent="0" algn="l" defTabSz="685800" rtl="0" eaLnBrk="1" latinLnBrk="0" hangingPunct="1">
        <a:lnSpc>
          <a:spcPct val="100000"/>
        </a:lnSpc>
        <a:spcBef>
          <a:spcPts val="0"/>
        </a:spcBef>
        <a:spcAft>
          <a:spcPts val="450"/>
        </a:spcAft>
        <a:buFont typeface="Arial" panose="020B0604020202020204" pitchFamily="34" charset="0"/>
        <a:buNone/>
        <a:defRPr sz="1350" b="0" i="0" kern="1200">
          <a:solidFill>
            <a:schemeClr val="tx2"/>
          </a:solidFill>
          <a:latin typeface="+mn-lt"/>
          <a:ea typeface="Roboto" panose="02000000000000000000" pitchFamily="2" charset="0"/>
          <a:cs typeface="Times New Roman" panose="02020603050405020304" pitchFamily="18" charset="0"/>
        </a:defRPr>
      </a:lvl1pPr>
      <a:lvl2pPr marL="0" indent="0" algn="l" defTabSz="685800" rtl="0" eaLnBrk="1" latinLnBrk="0" hangingPunct="1">
        <a:lnSpc>
          <a:spcPct val="100000"/>
        </a:lnSpc>
        <a:spcBef>
          <a:spcPts val="0"/>
        </a:spcBef>
        <a:spcAft>
          <a:spcPts val="225"/>
        </a:spcAft>
        <a:buClr>
          <a:schemeClr val="accent1"/>
        </a:buClr>
        <a:buFontTx/>
        <a:buNone/>
        <a:tabLst>
          <a:tab pos="210741" algn="l"/>
        </a:tabLst>
        <a:defRPr sz="1350" b="1" i="0" kern="1200">
          <a:solidFill>
            <a:schemeClr val="tx2"/>
          </a:solidFill>
          <a:latin typeface="+mn-lt"/>
          <a:ea typeface="Roboto" panose="02000000000000000000" pitchFamily="2" charset="0"/>
          <a:cs typeface="Times New Roman" panose="02020603050405020304" pitchFamily="18" charset="0"/>
        </a:defRPr>
      </a:lvl2pPr>
      <a:lvl3pPr marL="212598" indent="-212598" algn="l" defTabSz="219456" rtl="0" eaLnBrk="1" latinLnBrk="0" hangingPunct="1">
        <a:lnSpc>
          <a:spcPct val="100000"/>
        </a:lnSpc>
        <a:spcBef>
          <a:spcPts val="0"/>
        </a:spcBef>
        <a:spcAft>
          <a:spcPts val="450"/>
        </a:spcAft>
        <a:buClr>
          <a:schemeClr val="tx1"/>
        </a:buClr>
        <a:buFont typeface="Arial" panose="020B0604020202020204" pitchFamily="34" charset="0"/>
        <a:buChar char="•"/>
        <a:tabLst>
          <a:tab pos="207169" algn="l"/>
          <a:tab pos="438150" algn="l"/>
        </a:tabLst>
        <a:defRPr sz="1350" b="0" i="0" kern="1200">
          <a:solidFill>
            <a:schemeClr val="tx2"/>
          </a:solidFill>
          <a:latin typeface="+mn-lt"/>
          <a:ea typeface="Roboto" panose="02000000000000000000" pitchFamily="2" charset="0"/>
          <a:cs typeface="Times New Roman" panose="02020603050405020304" pitchFamily="18" charset="0"/>
        </a:defRPr>
      </a:lvl3pPr>
      <a:lvl4pPr marL="426244" marR="0" indent="-214313" algn="l" defTabSz="219456" rtl="0" eaLnBrk="1" fontAlgn="auto" latinLnBrk="0" hangingPunct="1">
        <a:lnSpc>
          <a:spcPct val="100000"/>
        </a:lnSpc>
        <a:spcBef>
          <a:spcPts val="0"/>
        </a:spcBef>
        <a:spcAft>
          <a:spcPts val="450"/>
        </a:spcAft>
        <a:buClr>
          <a:schemeClr val="tx1"/>
        </a:buClr>
        <a:buSzPct val="100000"/>
        <a:buFont typeface="Arial" panose="020B0604020202020204" pitchFamily="34" charset="0"/>
        <a:buChar char="•"/>
        <a:tabLst/>
        <a:defRPr sz="1200" b="0" i="0" kern="1200">
          <a:solidFill>
            <a:schemeClr val="tx2"/>
          </a:solidFill>
          <a:latin typeface="+mn-lt"/>
          <a:ea typeface="Roboto" panose="02000000000000000000" pitchFamily="2" charset="0"/>
          <a:cs typeface="Times New Roman" panose="02020603050405020304" pitchFamily="18" charset="0"/>
        </a:defRPr>
      </a:lvl4pPr>
      <a:lvl5pPr marL="637794" indent="-212598" algn="l" defTabSz="219456" rtl="0" eaLnBrk="1" latinLnBrk="0" hangingPunct="1">
        <a:lnSpc>
          <a:spcPct val="100000"/>
        </a:lnSpc>
        <a:spcBef>
          <a:spcPts val="0"/>
        </a:spcBef>
        <a:spcAft>
          <a:spcPts val="450"/>
        </a:spcAft>
        <a:buClr>
          <a:schemeClr val="tx1"/>
        </a:buClr>
        <a:buSzPct val="100000"/>
        <a:buFont typeface="Arial" panose="020B0604020202020204" pitchFamily="34" charset="0"/>
        <a:buChar char="•"/>
        <a:tabLst>
          <a:tab pos="219456" algn="l"/>
          <a:tab pos="438912" algn="l"/>
        </a:tabLst>
        <a:defRPr sz="1200" b="0" i="0" kern="1200">
          <a:solidFill>
            <a:schemeClr val="tx2"/>
          </a:solidFill>
          <a:latin typeface="+mn-lt"/>
          <a:ea typeface="Roboto" panose="02000000000000000000" pitchFamily="2" charset="0"/>
          <a:cs typeface="Times New Roman" panose="02020603050405020304" pitchFamily="18" charset="0"/>
        </a:defRPr>
      </a:lvl5pPr>
      <a:lvl6pPr marL="212598" indent="-212598" algn="l" defTabSz="685800" rtl="0" eaLnBrk="1" latinLnBrk="0" hangingPunct="1">
        <a:lnSpc>
          <a:spcPct val="100000"/>
        </a:lnSpc>
        <a:spcBef>
          <a:spcPts val="0"/>
        </a:spcBef>
        <a:spcAft>
          <a:spcPts val="450"/>
        </a:spcAft>
        <a:buClr>
          <a:schemeClr val="tx1"/>
        </a:buClr>
        <a:buSzPct val="100000"/>
        <a:buFont typeface="+mj-lt"/>
        <a:buAutoNum type="arabicPeriod"/>
        <a:tabLst/>
        <a:defRPr sz="1350" b="0" i="0" kern="1200">
          <a:solidFill>
            <a:schemeClr val="tx2"/>
          </a:solidFill>
          <a:latin typeface="+mn-lt"/>
          <a:ea typeface="Roboto" panose="02000000000000000000" pitchFamily="2" charset="0"/>
          <a:cs typeface="Times New Roman" panose="02020603050405020304" pitchFamily="18" charset="0"/>
        </a:defRPr>
      </a:lvl6pPr>
      <a:lvl7pPr marL="425196" indent="-212598" algn="l" defTabSz="685800" rtl="0" eaLnBrk="1" latinLnBrk="0" hangingPunct="1">
        <a:lnSpc>
          <a:spcPct val="100000"/>
        </a:lnSpc>
        <a:spcBef>
          <a:spcPts val="0"/>
        </a:spcBef>
        <a:spcAft>
          <a:spcPts val="450"/>
        </a:spcAft>
        <a:buClr>
          <a:schemeClr val="tx1"/>
        </a:buClr>
        <a:buSzPct val="100000"/>
        <a:buFont typeface="+mj-lt"/>
        <a:buAutoNum type="arabicPeriod"/>
        <a:tabLst/>
        <a:defRPr sz="1200" b="0" i="0" kern="1200">
          <a:solidFill>
            <a:schemeClr val="tx2"/>
          </a:solidFill>
          <a:latin typeface="+mn-lt"/>
          <a:ea typeface="Roboto" panose="02000000000000000000" pitchFamily="2" charset="0"/>
          <a:cs typeface="Times New Roman" panose="02020603050405020304" pitchFamily="18" charset="0"/>
        </a:defRPr>
      </a:lvl7pPr>
      <a:lvl8pPr marL="425196" indent="-212598" algn="l" defTabSz="685800" rtl="0" eaLnBrk="1" latinLnBrk="0" hangingPunct="1">
        <a:lnSpc>
          <a:spcPct val="100000"/>
        </a:lnSpc>
        <a:spcBef>
          <a:spcPts val="0"/>
        </a:spcBef>
        <a:spcAft>
          <a:spcPts val="450"/>
        </a:spcAft>
        <a:buClr>
          <a:schemeClr val="tx1"/>
        </a:buClr>
        <a:buSzPct val="100000"/>
        <a:buFont typeface="+mj-lt"/>
        <a:buAutoNum type="arabicPeriod"/>
        <a:tabLst/>
        <a:defRPr sz="1200" b="0" i="0" kern="1200">
          <a:solidFill>
            <a:schemeClr val="tx2"/>
          </a:solidFill>
          <a:latin typeface="+mn-lt"/>
          <a:ea typeface="Roboto" panose="02000000000000000000" pitchFamily="2" charset="0"/>
          <a:cs typeface="Times New Roman" panose="02020603050405020304" pitchFamily="18" charset="0"/>
        </a:defRPr>
      </a:lvl8pPr>
      <a:lvl9pPr marL="425196" indent="-212598" algn="l" defTabSz="685800" rtl="0" eaLnBrk="1" latinLnBrk="0" hangingPunct="1">
        <a:lnSpc>
          <a:spcPct val="100000"/>
        </a:lnSpc>
        <a:spcBef>
          <a:spcPts val="0"/>
        </a:spcBef>
        <a:spcAft>
          <a:spcPts val="450"/>
        </a:spcAft>
        <a:buClr>
          <a:schemeClr val="tx1"/>
        </a:buClr>
        <a:buSzPct val="100000"/>
        <a:buFont typeface="+mj-lt"/>
        <a:buAutoNum type="arabicPeriod"/>
        <a:tabLst/>
        <a:defRPr sz="1200" b="0" i="0" kern="1200">
          <a:solidFill>
            <a:schemeClr val="tx2"/>
          </a:solidFill>
          <a:latin typeface="+mn-lt"/>
          <a:ea typeface="Roboto" panose="02000000000000000000" pitchFamily="2" charset="0"/>
          <a:cs typeface="Times New Roman" panose="02020603050405020304" pitchFamily="18" charset="0"/>
        </a:defRPr>
      </a:lvl9pPr>
    </p:bodyStyle>
    <p:otherStyle>
      <a:defPPr>
        <a:defRPr lang="en-US"/>
      </a:defPPr>
      <a:lvl1pPr marL="0" algn="l" defTabSz="685800" rtl="0" eaLnBrk="1" latinLnBrk="0" hangingPunct="1">
        <a:defRPr sz="1050" kern="1200">
          <a:solidFill>
            <a:schemeClr val="tx1"/>
          </a:solidFill>
          <a:latin typeface="+mn-lt"/>
          <a:ea typeface="+mn-ea"/>
          <a:cs typeface="+mn-cs"/>
        </a:defRPr>
      </a:lvl1pPr>
      <a:lvl2pPr marL="342900" algn="l" defTabSz="685800" rtl="0" eaLnBrk="1" latinLnBrk="0" hangingPunct="1">
        <a:defRPr sz="1050" kern="1200">
          <a:solidFill>
            <a:schemeClr val="tx1"/>
          </a:solidFill>
          <a:latin typeface="+mn-lt"/>
          <a:ea typeface="+mn-ea"/>
          <a:cs typeface="+mn-cs"/>
        </a:defRPr>
      </a:lvl2pPr>
      <a:lvl3pPr marL="685800" algn="l" defTabSz="685800" rtl="0" eaLnBrk="1" latinLnBrk="0" hangingPunct="1">
        <a:defRPr sz="1050" kern="1200">
          <a:solidFill>
            <a:schemeClr val="tx1"/>
          </a:solidFill>
          <a:latin typeface="+mn-lt"/>
          <a:ea typeface="+mn-ea"/>
          <a:cs typeface="+mn-cs"/>
        </a:defRPr>
      </a:lvl3pPr>
      <a:lvl4pPr marL="1028700" algn="l" defTabSz="685800" rtl="0" eaLnBrk="1" latinLnBrk="0" hangingPunct="1">
        <a:defRPr sz="1050" kern="1200">
          <a:solidFill>
            <a:schemeClr val="tx1"/>
          </a:solidFill>
          <a:latin typeface="+mn-lt"/>
          <a:ea typeface="+mn-ea"/>
          <a:cs typeface="+mn-cs"/>
        </a:defRPr>
      </a:lvl4pPr>
      <a:lvl5pPr marL="1371600" algn="l" defTabSz="685800" rtl="0" eaLnBrk="1" latinLnBrk="0" hangingPunct="1">
        <a:defRPr sz="1050" kern="1200">
          <a:solidFill>
            <a:schemeClr val="tx1"/>
          </a:solidFill>
          <a:latin typeface="+mn-lt"/>
          <a:ea typeface="+mn-ea"/>
          <a:cs typeface="+mn-cs"/>
        </a:defRPr>
      </a:lvl5pPr>
      <a:lvl6pPr marL="1714500" algn="l" defTabSz="685800" rtl="0" eaLnBrk="1" latinLnBrk="0" hangingPunct="1">
        <a:defRPr sz="1050" kern="1200">
          <a:solidFill>
            <a:schemeClr val="tx1"/>
          </a:solidFill>
          <a:latin typeface="+mn-lt"/>
          <a:ea typeface="+mn-ea"/>
          <a:cs typeface="+mn-cs"/>
        </a:defRPr>
      </a:lvl6pPr>
      <a:lvl7pPr marL="2057400" algn="l" defTabSz="685800" rtl="0" eaLnBrk="1" latinLnBrk="0" hangingPunct="1">
        <a:defRPr sz="1050" kern="1200">
          <a:solidFill>
            <a:schemeClr val="tx1"/>
          </a:solidFill>
          <a:latin typeface="+mn-lt"/>
          <a:ea typeface="+mn-ea"/>
          <a:cs typeface="+mn-cs"/>
        </a:defRPr>
      </a:lvl7pPr>
      <a:lvl8pPr marL="2400300" algn="l" defTabSz="685800" rtl="0" eaLnBrk="1" latinLnBrk="0" hangingPunct="1">
        <a:defRPr sz="1050" kern="1200">
          <a:solidFill>
            <a:schemeClr val="tx1"/>
          </a:solidFill>
          <a:latin typeface="+mn-lt"/>
          <a:ea typeface="+mn-ea"/>
          <a:cs typeface="+mn-cs"/>
        </a:defRPr>
      </a:lvl8pPr>
      <a:lvl9pPr marL="2743200" algn="l" defTabSz="685800" rtl="0" eaLnBrk="1" latinLnBrk="0" hangingPunct="1">
        <a:defRPr sz="105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134">
          <p15:clr>
            <a:srgbClr val="F26B43"/>
          </p15:clr>
        </p15:guide>
        <p15:guide id="3" pos="932">
          <p15:clr>
            <a:srgbClr val="F26B43"/>
          </p15:clr>
        </p15:guide>
        <p15:guide id="10" pos="4161">
          <p15:clr>
            <a:srgbClr val="F26B43"/>
          </p15:clr>
        </p15:guide>
        <p15:guide id="12" pos="4233">
          <p15:clr>
            <a:srgbClr val="F26B43"/>
          </p15:clr>
        </p15:guide>
        <p15:guide id="13" pos="7389">
          <p15:clr>
            <a:srgbClr val="F26B43"/>
          </p15:clr>
        </p15:guide>
        <p15:guide id="15" pos="5191">
          <p15:clr>
            <a:srgbClr val="F26B43"/>
          </p15:clr>
        </p15:guide>
        <p15:guide id="16" pos="5335">
          <p15:clr>
            <a:srgbClr val="F26B43"/>
          </p15:clr>
        </p15:guide>
        <p15:guide id="23" orient="horz" pos="4224">
          <p15:clr>
            <a:srgbClr val="F26B43"/>
          </p15:clr>
        </p15:guide>
        <p15:guide id="25" orient="horz" pos="286">
          <p15:clr>
            <a:srgbClr val="F26B43"/>
          </p15:clr>
        </p15:guide>
        <p15:guide id="31" orient="horz" pos="4029">
          <p15:clr>
            <a:srgbClr val="F26B43"/>
          </p15:clr>
        </p15:guide>
        <p15:guide id="32" orient="horz" pos="4130">
          <p15:clr>
            <a:srgbClr val="F26B43"/>
          </p15:clr>
        </p15:guide>
        <p15:guide id="37" pos="2990">
          <p15:clr>
            <a:srgbClr val="F26B43"/>
          </p15:clr>
        </p15:guide>
        <p15:guide id="40" pos="4089">
          <p15:clr>
            <a:srgbClr val="F26B43"/>
          </p15:clr>
        </p15:guide>
        <p15:guide id="49" orient="horz" pos="790">
          <p15:clr>
            <a:srgbClr val="F26B43"/>
          </p15:clr>
        </p15:guide>
        <p15:guide id="50" orient="horz" pos="996">
          <p15:clr>
            <a:srgbClr val="F26B43"/>
          </p15:clr>
        </p15:guide>
        <p15:guide id="51" pos="29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8.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89.xml"/></Relationships>
</file>

<file path=ppt/slides/_rels/slide1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8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89.xml"/></Relationships>
</file>

<file path=ppt/slides/_rels/slide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89.xml"/></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xml"/><Relationship Id="rId1" Type="http://schemas.openxmlformats.org/officeDocument/2006/relationships/slideLayout" Target="../slideLayouts/slideLayout89.xml"/><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89.xml"/><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8852" y="2555420"/>
            <a:ext cx="4519613" cy="1897917"/>
          </a:xfrm>
        </p:spPr>
        <p:txBody>
          <a:bodyPr anchor="b">
            <a:normAutofit/>
          </a:bodyPr>
          <a:lstStyle/>
          <a:p>
            <a:r>
              <a:rPr lang="en-US" dirty="0"/>
              <a:t>Hospice Services: Eligibility, Levels of Care, &amp; Documentation</a:t>
            </a:r>
            <a:endParaRPr dirty="0"/>
          </a:p>
        </p:txBody>
      </p:sp>
      <p:sp>
        <p:nvSpPr>
          <p:cNvPr id="8" name="Text Placeholder 2">
            <a:extLst>
              <a:ext uri="{FF2B5EF4-FFF2-40B4-BE49-F238E27FC236}">
                <a16:creationId xmlns:a16="http://schemas.microsoft.com/office/drawing/2014/main" id="{E6E3EF61-8E25-0A23-6D05-835C00B2D711}"/>
              </a:ext>
            </a:extLst>
          </p:cNvPr>
          <p:cNvSpPr>
            <a:spLocks noGrp="1"/>
          </p:cNvSpPr>
          <p:nvPr>
            <p:ph type="body" sz="quarter" idx="19"/>
          </p:nvPr>
        </p:nvSpPr>
        <p:spPr>
          <a:xfrm>
            <a:off x="348853" y="4453336"/>
            <a:ext cx="4519613" cy="592504"/>
          </a:xfrm>
        </p:spPr>
        <p:txBody>
          <a:bodyPr/>
          <a:lstStyle/>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2"/>
          </p:nvPr>
        </p:nvSpPr>
        <p:spPr>
          <a:xfrm>
            <a:off x="896293" y="1468583"/>
            <a:ext cx="7808131" cy="4935392"/>
          </a:xfrm>
        </p:spPr>
        <p:txBody>
          <a:bodyPr>
            <a:norm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								</a:t>
            </a:r>
          </a:p>
          <a:p>
            <a:endParaRPr lang="en-US" dirty="0"/>
          </a:p>
          <a:p>
            <a:endParaRPr dirty="0"/>
          </a:p>
          <a:p>
            <a:r>
              <a:rPr dirty="0"/>
              <a:t>- IDT develops and updates plan of care every 15 days</a:t>
            </a:r>
          </a:p>
        </p:txBody>
      </p:sp>
      <p:sp>
        <p:nvSpPr>
          <p:cNvPr id="2" name="Title 1"/>
          <p:cNvSpPr>
            <a:spLocks noGrp="1"/>
          </p:cNvSpPr>
          <p:nvPr>
            <p:ph type="title"/>
          </p:nvPr>
        </p:nvSpPr>
        <p:spPr/>
        <p:txBody>
          <a:bodyPr anchor="b">
            <a:normAutofit/>
          </a:bodyPr>
          <a:lstStyle/>
          <a:p>
            <a:r>
              <a:rPr dirty="0"/>
              <a:t>Interdisciplinary Team (IDT)</a:t>
            </a:r>
          </a:p>
        </p:txBody>
      </p:sp>
      <p:graphicFrame>
        <p:nvGraphicFramePr>
          <p:cNvPr id="4" name="Chart 3">
            <a:extLst>
              <a:ext uri="{FF2B5EF4-FFF2-40B4-BE49-F238E27FC236}">
                <a16:creationId xmlns:a16="http://schemas.microsoft.com/office/drawing/2014/main" id="{1C1D4323-52BE-2DDA-E654-25E02B001518}"/>
              </a:ext>
            </a:extLst>
          </p:cNvPr>
          <p:cNvGraphicFramePr>
            <a:graphicFrameLocks noGrp="1"/>
          </p:cNvGraphicFramePr>
          <p:nvPr>
            <p:extLst>
              <p:ext uri="{D42A27DB-BD31-4B8C-83A1-F6EECF244321}">
                <p14:modId xmlns:p14="http://schemas.microsoft.com/office/powerpoint/2010/main" val="1870679258"/>
              </p:ext>
            </p:extLst>
          </p:nvPr>
        </p:nvGraphicFramePr>
        <p:xfrm>
          <a:off x="1219967" y="1256581"/>
          <a:ext cx="7474400" cy="4822824"/>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42E77EAF-BBD3-E186-69CB-818663CF734D}"/>
              </a:ext>
            </a:extLst>
          </p:cNvPr>
          <p:cNvSpPr txBox="1"/>
          <p:nvPr/>
        </p:nvSpPr>
        <p:spPr>
          <a:xfrm>
            <a:off x="5611091" y="3742542"/>
            <a:ext cx="429490" cy="369332"/>
          </a:xfrm>
          <a:prstGeom prst="rect">
            <a:avLst/>
          </a:prstGeom>
          <a:noFill/>
        </p:spPr>
        <p:txBody>
          <a:bodyPr wrap="square">
            <a:spAutoFit/>
          </a:bodyPr>
          <a:lstStyle/>
          <a:p>
            <a:pPr algn="l"/>
            <a:r>
              <a:rPr lang="en-US" sz="1800" b="1" dirty="0"/>
              <a:t>👩‍⚕️</a:t>
            </a:r>
          </a:p>
        </p:txBody>
      </p:sp>
      <p:sp>
        <p:nvSpPr>
          <p:cNvPr id="8" name="TextBox 7">
            <a:extLst>
              <a:ext uri="{FF2B5EF4-FFF2-40B4-BE49-F238E27FC236}">
                <a16:creationId xmlns:a16="http://schemas.microsoft.com/office/drawing/2014/main" id="{97A42808-2F4D-54D8-2BE6-AC70E0C6120D}"/>
              </a:ext>
            </a:extLst>
          </p:cNvPr>
          <p:cNvSpPr txBox="1"/>
          <p:nvPr/>
        </p:nvSpPr>
        <p:spPr>
          <a:xfrm>
            <a:off x="5652655" y="2197997"/>
            <a:ext cx="429489" cy="369332"/>
          </a:xfrm>
          <a:prstGeom prst="rect">
            <a:avLst/>
          </a:prstGeom>
          <a:noFill/>
        </p:spPr>
        <p:txBody>
          <a:bodyPr wrap="square">
            <a:spAutoFit/>
          </a:bodyPr>
          <a:lstStyle/>
          <a:p>
            <a:pPr algn="l"/>
            <a:r>
              <a:rPr lang="en-US" sz="1800" b="1" dirty="0"/>
              <a:t>👨‍⚕️</a:t>
            </a:r>
          </a:p>
        </p:txBody>
      </p:sp>
      <p:sp>
        <p:nvSpPr>
          <p:cNvPr id="10" name="TextBox 9">
            <a:extLst>
              <a:ext uri="{FF2B5EF4-FFF2-40B4-BE49-F238E27FC236}">
                <a16:creationId xmlns:a16="http://schemas.microsoft.com/office/drawing/2014/main" id="{C34CF8D2-5D6E-62B7-7845-E79183F286B6}"/>
              </a:ext>
            </a:extLst>
          </p:cNvPr>
          <p:cNvSpPr txBox="1"/>
          <p:nvPr/>
        </p:nvSpPr>
        <p:spPr>
          <a:xfrm>
            <a:off x="4457700" y="4907519"/>
            <a:ext cx="1153391" cy="369332"/>
          </a:xfrm>
          <a:prstGeom prst="rect">
            <a:avLst/>
          </a:prstGeom>
          <a:noFill/>
        </p:spPr>
        <p:txBody>
          <a:bodyPr wrap="square">
            <a:spAutoFit/>
          </a:bodyPr>
          <a:lstStyle/>
          <a:p>
            <a:pPr algn="l"/>
            <a:r>
              <a:rPr lang="en-US" sz="1800" b="1" dirty="0"/>
              <a:t>🧑‍🤝‍🧑</a:t>
            </a:r>
          </a:p>
        </p:txBody>
      </p:sp>
      <p:sp>
        <p:nvSpPr>
          <p:cNvPr id="12" name="TextBox 11">
            <a:extLst>
              <a:ext uri="{FF2B5EF4-FFF2-40B4-BE49-F238E27FC236}">
                <a16:creationId xmlns:a16="http://schemas.microsoft.com/office/drawing/2014/main" id="{492998A8-D7F3-1605-AB74-DF15EAA1912A}"/>
              </a:ext>
            </a:extLst>
          </p:cNvPr>
          <p:cNvSpPr txBox="1"/>
          <p:nvPr/>
        </p:nvSpPr>
        <p:spPr>
          <a:xfrm>
            <a:off x="3733159" y="2871278"/>
            <a:ext cx="533400" cy="369332"/>
          </a:xfrm>
          <a:prstGeom prst="rect">
            <a:avLst/>
          </a:prstGeom>
          <a:noFill/>
        </p:spPr>
        <p:txBody>
          <a:bodyPr wrap="square">
            <a:spAutoFit/>
          </a:bodyPr>
          <a:lstStyle/>
          <a:p>
            <a:pPr algn="l"/>
            <a:r>
              <a:rPr lang="en-US" sz="1800" b="1" dirty="0"/>
              <a:t>🧹</a:t>
            </a:r>
          </a:p>
        </p:txBody>
      </p:sp>
      <p:sp>
        <p:nvSpPr>
          <p:cNvPr id="14" name="TextBox 13">
            <a:extLst>
              <a:ext uri="{FF2B5EF4-FFF2-40B4-BE49-F238E27FC236}">
                <a16:creationId xmlns:a16="http://schemas.microsoft.com/office/drawing/2014/main" id="{A1B89EB6-3146-0311-39F1-FEB1259D7D6C}"/>
              </a:ext>
            </a:extLst>
          </p:cNvPr>
          <p:cNvSpPr txBox="1"/>
          <p:nvPr/>
        </p:nvSpPr>
        <p:spPr>
          <a:xfrm>
            <a:off x="3884767" y="3927208"/>
            <a:ext cx="533400" cy="40011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panose="020B0604020202020204"/>
                <a:ea typeface="+mn-ea"/>
                <a:cs typeface="+mn-cs"/>
              </a:rPr>
              <a:t>✝️</a:t>
            </a:r>
          </a:p>
        </p:txBody>
      </p:sp>
      <p:sp>
        <p:nvSpPr>
          <p:cNvPr id="15" name="TextBox 9">
            <a:extLst>
              <a:ext uri="{FF2B5EF4-FFF2-40B4-BE49-F238E27FC236}">
                <a16:creationId xmlns:a16="http://schemas.microsoft.com/office/drawing/2014/main" id="{F3B44346-4AE2-E6C6-6025-D8037288781B}"/>
              </a:ext>
            </a:extLst>
          </p:cNvPr>
          <p:cNvSpPr txBox="1"/>
          <p:nvPr/>
        </p:nvSpPr>
        <p:spPr>
          <a:xfrm>
            <a:off x="4206240" y="2281103"/>
            <a:ext cx="731520" cy="548640"/>
          </a:xfrm>
          <a:prstGeom prst="rect">
            <a:avLst/>
          </a:prstGeom>
          <a:noFill/>
        </p:spPr>
        <p:txBody>
          <a:bodyPr wrap="non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sz="2000" b="1" dirty="0"/>
              <a:t>🤝</a:t>
            </a:r>
          </a:p>
        </p:txBody>
      </p:sp>
      <p:sp>
        <p:nvSpPr>
          <p:cNvPr id="16" name="TextBox 15">
            <a:extLst>
              <a:ext uri="{FF2B5EF4-FFF2-40B4-BE49-F238E27FC236}">
                <a16:creationId xmlns:a16="http://schemas.microsoft.com/office/drawing/2014/main" id="{85A0AF56-826D-EBA3-C1C9-7DB1B2FB0EE0}"/>
              </a:ext>
            </a:extLst>
          </p:cNvPr>
          <p:cNvSpPr txBox="1"/>
          <p:nvPr/>
        </p:nvSpPr>
        <p:spPr>
          <a:xfrm>
            <a:off x="5514109" y="2712589"/>
            <a:ext cx="2399867" cy="548640"/>
          </a:xfrm>
          <a:prstGeom prst="rect">
            <a:avLst/>
          </a:prstGeom>
          <a:noFill/>
        </p:spPr>
        <p:txBody>
          <a:bodyPr wrap="square" lIns="0" tIns="0" rIns="0" bIns="0" rtlCol="0">
            <a:normAutofit/>
          </a:bodyPr>
          <a:lstStyle/>
          <a:p>
            <a:pPr marL="0" indent="-3657600" algn="l">
              <a:spcAft>
                <a:spcPts val="600"/>
              </a:spcAft>
            </a:pPr>
            <a:r>
              <a:rPr lang="en-US" b="1" dirty="0">
                <a:solidFill>
                  <a:schemeClr val="bg1"/>
                </a:solidFill>
                <a:ea typeface="Roboto" panose="02000000000000000000" pitchFamily="2" charset="0"/>
                <a:cs typeface="Times New Roman" panose="02020603050405020304" pitchFamily="18" charset="0"/>
              </a:rPr>
              <a:t>Physician</a:t>
            </a:r>
            <a:endParaRPr lang="en-US" sz="1800" b="1" i="0" dirty="0">
              <a:solidFill>
                <a:schemeClr val="bg1"/>
              </a:solidFill>
              <a:latin typeface="+mn-lt"/>
              <a:ea typeface="Roboto" panose="02000000000000000000" pitchFamily="2" charset="0"/>
              <a:cs typeface="Times New Roman" panose="02020603050405020304"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2"/>
          </p:nvPr>
        </p:nvSpPr>
        <p:spPr/>
        <p:txBody>
          <a:bodyPr>
            <a:normAutofit/>
          </a:bodyPr>
          <a:lstStyle/>
          <a:p>
            <a:r>
              <a:t>- Nursing, medical social, and physician services</a:t>
            </a:r>
          </a:p>
          <a:p>
            <a:r>
              <a:t>- Counseling: spiritual, bereavement, dietary</a:t>
            </a:r>
          </a:p>
          <a:p>
            <a:r>
              <a:t>- Aide and homemaker services</a:t>
            </a:r>
          </a:p>
          <a:p>
            <a:r>
              <a:t>- Therapies: PT, OT, ST as needed</a:t>
            </a:r>
          </a:p>
          <a:p>
            <a:r>
              <a:t>- Meds, DME, supplies related to terminal illness</a:t>
            </a:r>
          </a:p>
        </p:txBody>
      </p:sp>
      <p:sp>
        <p:nvSpPr>
          <p:cNvPr id="2" name="Title 1"/>
          <p:cNvSpPr>
            <a:spLocks noGrp="1"/>
          </p:cNvSpPr>
          <p:nvPr>
            <p:ph type="title"/>
          </p:nvPr>
        </p:nvSpPr>
        <p:spPr/>
        <p:txBody>
          <a:bodyPr anchor="b">
            <a:normAutofit/>
          </a:bodyPr>
          <a:lstStyle/>
          <a:p>
            <a:r>
              <a:t>Required Services</a:t>
            </a:r>
          </a:p>
        </p:txBody>
      </p:sp>
      <p:graphicFrame>
        <p:nvGraphicFramePr>
          <p:cNvPr id="4" name="Chart 3">
            <a:extLst>
              <a:ext uri="{FF2B5EF4-FFF2-40B4-BE49-F238E27FC236}">
                <a16:creationId xmlns:a16="http://schemas.microsoft.com/office/drawing/2014/main" id="{4955CF8E-888D-E953-13F1-F9189468566B}"/>
              </a:ext>
            </a:extLst>
          </p:cNvPr>
          <p:cNvGraphicFramePr>
            <a:graphicFrameLocks noGrp="1"/>
          </p:cNvGraphicFramePr>
          <p:nvPr>
            <p:extLst>
              <p:ext uri="{D42A27DB-BD31-4B8C-83A1-F6EECF244321}">
                <p14:modId xmlns:p14="http://schemas.microsoft.com/office/powerpoint/2010/main" val="1978925238"/>
              </p:ext>
            </p:extLst>
          </p:nvPr>
        </p:nvGraphicFramePr>
        <p:xfrm>
          <a:off x="4223146" y="2605134"/>
          <a:ext cx="4572000" cy="365760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CCB42539-9986-0C53-DAB5-044BD549CCB9}"/>
              </a:ext>
            </a:extLst>
          </p:cNvPr>
          <p:cNvSpPr txBox="1"/>
          <p:nvPr/>
        </p:nvSpPr>
        <p:spPr>
          <a:xfrm>
            <a:off x="6726724" y="3246597"/>
            <a:ext cx="565841" cy="369332"/>
          </a:xfrm>
          <a:prstGeom prst="rect">
            <a:avLst/>
          </a:prstGeom>
          <a:noFill/>
        </p:spPr>
        <p:txBody>
          <a:bodyPr wrap="square">
            <a:spAutoFit/>
          </a:bodyPr>
          <a:lstStyle/>
          <a:p>
            <a:pPr algn="l"/>
            <a:r>
              <a:rPr lang="en-US" sz="1800" b="1" dirty="0"/>
              <a:t>🩺</a:t>
            </a:r>
          </a:p>
        </p:txBody>
      </p:sp>
      <p:sp>
        <p:nvSpPr>
          <p:cNvPr id="8" name="TextBox 7">
            <a:extLst>
              <a:ext uri="{FF2B5EF4-FFF2-40B4-BE49-F238E27FC236}">
                <a16:creationId xmlns:a16="http://schemas.microsoft.com/office/drawing/2014/main" id="{4E2B45EF-ADDE-E7C0-84C6-1212DE224E5B}"/>
              </a:ext>
            </a:extLst>
          </p:cNvPr>
          <p:cNvSpPr txBox="1"/>
          <p:nvPr/>
        </p:nvSpPr>
        <p:spPr>
          <a:xfrm>
            <a:off x="5540721" y="3246597"/>
            <a:ext cx="565842" cy="369332"/>
          </a:xfrm>
          <a:prstGeom prst="rect">
            <a:avLst/>
          </a:prstGeom>
          <a:noFill/>
        </p:spPr>
        <p:txBody>
          <a:bodyPr wrap="square">
            <a:spAutoFit/>
          </a:bodyPr>
          <a:lstStyle/>
          <a:p>
            <a:pPr algn="l"/>
            <a:r>
              <a:rPr lang="en-US" sz="1800" b="1" dirty="0"/>
              <a:t>💊</a:t>
            </a:r>
          </a:p>
        </p:txBody>
      </p:sp>
      <p:sp>
        <p:nvSpPr>
          <p:cNvPr id="10" name="TextBox 9">
            <a:extLst>
              <a:ext uri="{FF2B5EF4-FFF2-40B4-BE49-F238E27FC236}">
                <a16:creationId xmlns:a16="http://schemas.microsoft.com/office/drawing/2014/main" id="{50C32BB3-0500-0FF1-B152-2D89F0106237}"/>
              </a:ext>
            </a:extLst>
          </p:cNvPr>
          <p:cNvSpPr txBox="1"/>
          <p:nvPr/>
        </p:nvSpPr>
        <p:spPr>
          <a:xfrm>
            <a:off x="5423025" y="4221717"/>
            <a:ext cx="561315" cy="369332"/>
          </a:xfrm>
          <a:prstGeom prst="rect">
            <a:avLst/>
          </a:prstGeom>
          <a:noFill/>
        </p:spPr>
        <p:txBody>
          <a:bodyPr wrap="square">
            <a:spAutoFit/>
          </a:bodyPr>
          <a:lstStyle/>
          <a:p>
            <a:pPr algn="l"/>
            <a:r>
              <a:rPr lang="en-US" sz="1800" b="1" dirty="0"/>
              <a:t>🏃</a:t>
            </a:r>
          </a:p>
        </p:txBody>
      </p:sp>
      <p:sp>
        <p:nvSpPr>
          <p:cNvPr id="12" name="TextBox 11">
            <a:extLst>
              <a:ext uri="{FF2B5EF4-FFF2-40B4-BE49-F238E27FC236}">
                <a16:creationId xmlns:a16="http://schemas.microsoft.com/office/drawing/2014/main" id="{64696C2A-9230-268B-9881-90085B41FB8B}"/>
              </a:ext>
            </a:extLst>
          </p:cNvPr>
          <p:cNvSpPr txBox="1"/>
          <p:nvPr/>
        </p:nvSpPr>
        <p:spPr>
          <a:xfrm>
            <a:off x="7106822" y="4569345"/>
            <a:ext cx="529627" cy="369332"/>
          </a:xfrm>
          <a:prstGeom prst="rect">
            <a:avLst/>
          </a:prstGeom>
          <a:noFill/>
        </p:spPr>
        <p:txBody>
          <a:bodyPr wrap="square">
            <a:spAutoFit/>
          </a:bodyPr>
          <a:lstStyle/>
          <a:p>
            <a:pPr algn="l"/>
            <a:r>
              <a:rPr lang="en-US" sz="1800" b="1" dirty="0"/>
              <a:t>🧘</a:t>
            </a:r>
          </a:p>
        </p:txBody>
      </p:sp>
      <p:sp>
        <p:nvSpPr>
          <p:cNvPr id="14" name="TextBox 13">
            <a:extLst>
              <a:ext uri="{FF2B5EF4-FFF2-40B4-BE49-F238E27FC236}">
                <a16:creationId xmlns:a16="http://schemas.microsoft.com/office/drawing/2014/main" id="{E7CBE0DD-9B44-5059-4D9B-509A2064183D}"/>
              </a:ext>
            </a:extLst>
          </p:cNvPr>
          <p:cNvSpPr txBox="1"/>
          <p:nvPr/>
        </p:nvSpPr>
        <p:spPr>
          <a:xfrm>
            <a:off x="5984340" y="4832961"/>
            <a:ext cx="493413" cy="369332"/>
          </a:xfrm>
          <a:prstGeom prst="rect">
            <a:avLst/>
          </a:prstGeom>
          <a:noFill/>
        </p:spPr>
        <p:txBody>
          <a:bodyPr wrap="square">
            <a:spAutoFit/>
          </a:bodyPr>
          <a:lstStyle/>
          <a:p>
            <a:pPr algn="l"/>
            <a:r>
              <a:rPr lang="en-US" sz="1800" b="1" dirty="0"/>
              <a:t>🧹</a:t>
            </a:r>
          </a:p>
        </p:txBody>
      </p:sp>
      <p:sp>
        <p:nvSpPr>
          <p:cNvPr id="15" name="TextBox 14">
            <a:extLst>
              <a:ext uri="{FF2B5EF4-FFF2-40B4-BE49-F238E27FC236}">
                <a16:creationId xmlns:a16="http://schemas.microsoft.com/office/drawing/2014/main" id="{15A16AC7-42CC-E4FB-9B4F-5E906C4BCCDA}"/>
              </a:ext>
            </a:extLst>
          </p:cNvPr>
          <p:cNvSpPr txBox="1"/>
          <p:nvPr/>
        </p:nvSpPr>
        <p:spPr>
          <a:xfrm>
            <a:off x="5332491" y="3748135"/>
            <a:ext cx="1145262" cy="192363"/>
          </a:xfrm>
          <a:prstGeom prst="rect">
            <a:avLst/>
          </a:prstGeom>
          <a:noFill/>
        </p:spPr>
        <p:txBody>
          <a:bodyPr wrap="square" lIns="0" tIns="0" rIns="0" bIns="0" rtlCol="0">
            <a:normAutofit fontScale="62500" lnSpcReduction="20000"/>
          </a:bodyPr>
          <a:lstStyle/>
          <a:p>
            <a:pPr marL="0" indent="-3657600" algn="l">
              <a:spcAft>
                <a:spcPts val="600"/>
              </a:spcAft>
            </a:pPr>
            <a:r>
              <a:rPr lang="en-US" sz="1800" b="1" i="0" dirty="0">
                <a:solidFill>
                  <a:schemeClr val="bg1"/>
                </a:solidFill>
                <a:latin typeface="+mn-lt"/>
                <a:ea typeface="Roboto" panose="02000000000000000000" pitchFamily="2" charset="0"/>
                <a:cs typeface="Times New Roman" panose="02020603050405020304" pitchFamily="18" charset="0"/>
              </a:rPr>
              <a:t>Meds&amp; Supplies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2"/>
          </p:nvPr>
        </p:nvSpPr>
        <p:spPr/>
        <p:txBody>
          <a:bodyPr>
            <a:normAutofit/>
          </a:bodyPr>
          <a:lstStyle/>
          <a:p>
            <a:r>
              <a:t>- Developed at admission, reviewed every 15 days</a:t>
            </a:r>
          </a:p>
          <a:p>
            <a:r>
              <a:t>- Includes:</a:t>
            </a:r>
          </a:p>
          <a:p>
            <a:r>
              <a:t>   • Diagnosis/prognosis</a:t>
            </a:r>
          </a:p>
          <a:p>
            <a:r>
              <a:t>   • Medications</a:t>
            </a:r>
          </a:p>
          <a:p>
            <a:r>
              <a:t>   • Interventions</a:t>
            </a:r>
          </a:p>
          <a:p>
            <a:r>
              <a:t>   • Psychosocial/spiritual needs</a:t>
            </a:r>
          </a:p>
          <a:p>
            <a:r>
              <a:t>- CMS: 42 CFR §418.56</a:t>
            </a:r>
          </a:p>
        </p:txBody>
      </p:sp>
      <p:sp>
        <p:nvSpPr>
          <p:cNvPr id="2" name="Title 1"/>
          <p:cNvSpPr>
            <a:spLocks noGrp="1"/>
          </p:cNvSpPr>
          <p:nvPr>
            <p:ph type="title"/>
          </p:nvPr>
        </p:nvSpPr>
        <p:spPr/>
        <p:txBody>
          <a:bodyPr anchor="b">
            <a:normAutofit/>
          </a:bodyPr>
          <a:lstStyle/>
          <a:p>
            <a:r>
              <a:t>Plan of Care (POC) Requirements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2"/>
          </p:nvPr>
        </p:nvSpPr>
        <p:spPr/>
        <p:txBody>
          <a:bodyPr>
            <a:normAutofit/>
          </a:bodyPr>
          <a:lstStyle/>
          <a:p>
            <a:r>
              <a:rPr dirty="0"/>
              <a:t>- Initial/Comprehensive Assessment: within 48 </a:t>
            </a:r>
            <a:r>
              <a:rPr dirty="0" err="1"/>
              <a:t>hrs</a:t>
            </a:r>
            <a:r>
              <a:rPr lang="en-US"/>
              <a:t> (HIS/HOPE)</a:t>
            </a:r>
            <a:endParaRPr dirty="0"/>
          </a:p>
          <a:p>
            <a:r>
              <a:rPr dirty="0"/>
              <a:t>- Visit Notes: timely, accurate</a:t>
            </a:r>
          </a:p>
          <a:p>
            <a:r>
              <a:rPr dirty="0"/>
              <a:t>- POC Updates: IDT meetings documented</a:t>
            </a:r>
          </a:p>
          <a:p>
            <a:r>
              <a:rPr dirty="0"/>
              <a:t>- Physician Certification:</a:t>
            </a:r>
          </a:p>
          <a:p>
            <a:r>
              <a:rPr dirty="0"/>
              <a:t>   • Initial: within 2 days</a:t>
            </a:r>
          </a:p>
          <a:p>
            <a:r>
              <a:rPr dirty="0"/>
              <a:t>   • Recert: Day 90, 180, then every 60 days</a:t>
            </a:r>
          </a:p>
          <a:p>
            <a:r>
              <a:rPr dirty="0"/>
              <a:t>- MA: 105 CMR 141.210 – Clinical Records</a:t>
            </a:r>
          </a:p>
        </p:txBody>
      </p:sp>
      <p:sp>
        <p:nvSpPr>
          <p:cNvPr id="2" name="Title 1"/>
          <p:cNvSpPr>
            <a:spLocks noGrp="1"/>
          </p:cNvSpPr>
          <p:nvPr>
            <p:ph type="title"/>
          </p:nvPr>
        </p:nvSpPr>
        <p:spPr/>
        <p:txBody>
          <a:bodyPr anchor="b">
            <a:normAutofit/>
          </a:bodyPr>
          <a:lstStyle/>
          <a:p>
            <a:r>
              <a:t>Documentation Requirements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2"/>
          </p:nvPr>
        </p:nvSpPr>
        <p:spPr/>
        <p:txBody>
          <a:bodyPr>
            <a:normAutofit/>
          </a:bodyPr>
          <a:lstStyle/>
          <a:p>
            <a:r>
              <a:t>- Maintain MA DPH licensure</a:t>
            </a:r>
          </a:p>
          <a:p>
            <a:r>
              <a:t>- Compliance with:</a:t>
            </a:r>
          </a:p>
          <a:p>
            <a:r>
              <a:t>   • Infection control</a:t>
            </a:r>
          </a:p>
          <a:p>
            <a:r>
              <a:t>   • Emergency preparedness</a:t>
            </a:r>
          </a:p>
          <a:p>
            <a:r>
              <a:t>   • Personnel requirements</a:t>
            </a:r>
          </a:p>
          <a:p>
            <a:r>
              <a:t>- Medical record retention: ≥5 years</a:t>
            </a:r>
          </a:p>
        </p:txBody>
      </p:sp>
      <p:sp>
        <p:nvSpPr>
          <p:cNvPr id="2" name="Title 1"/>
          <p:cNvSpPr>
            <a:spLocks noGrp="1"/>
          </p:cNvSpPr>
          <p:nvPr>
            <p:ph type="title"/>
          </p:nvPr>
        </p:nvSpPr>
        <p:spPr/>
        <p:txBody>
          <a:bodyPr anchor="b">
            <a:normAutofit/>
          </a:bodyPr>
          <a:lstStyle/>
          <a:p>
            <a:r>
              <a:t>Massachusetts-Specific Regulations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2"/>
          </p:nvPr>
        </p:nvSpPr>
        <p:spPr/>
        <p:txBody>
          <a:bodyPr>
            <a:normAutofit/>
          </a:bodyPr>
          <a:lstStyle/>
          <a:p>
            <a:r>
              <a:t>- QA/PI program (CMS §418.58)</a:t>
            </a:r>
          </a:p>
          <a:p>
            <a:r>
              <a:t>- Monitor:</a:t>
            </a:r>
          </a:p>
          <a:p>
            <a:r>
              <a:t>   • Symptom mgmt</a:t>
            </a:r>
          </a:p>
          <a:p>
            <a:r>
              <a:t>   • Documentation timeliness</a:t>
            </a:r>
          </a:p>
          <a:p>
            <a:r>
              <a:t>   • IDT effectiveness</a:t>
            </a:r>
          </a:p>
          <a:p>
            <a:r>
              <a:t>- Report to CMS/MA: HIS, CAHPS</a:t>
            </a:r>
          </a:p>
        </p:txBody>
      </p:sp>
      <p:sp>
        <p:nvSpPr>
          <p:cNvPr id="2" name="Title 1"/>
          <p:cNvSpPr>
            <a:spLocks noGrp="1"/>
          </p:cNvSpPr>
          <p:nvPr>
            <p:ph type="title"/>
          </p:nvPr>
        </p:nvSpPr>
        <p:spPr/>
        <p:txBody>
          <a:bodyPr anchor="b">
            <a:normAutofit/>
          </a:bodyPr>
          <a:lstStyle/>
          <a:p>
            <a:r>
              <a:t>Quality Assurance &amp; Compliance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2"/>
          </p:nvPr>
        </p:nvSpPr>
        <p:spPr/>
        <p:txBody>
          <a:bodyPr>
            <a:normAutofit/>
          </a:bodyPr>
          <a:lstStyle/>
          <a:p>
            <a:r>
              <a:t>- Comfort care for terminal illness</a:t>
            </a:r>
          </a:p>
          <a:p>
            <a:r>
              <a:t>- Requires physician certification &amp; election</a:t>
            </a:r>
          </a:p>
          <a:p>
            <a:r>
              <a:t>- Four levels of care</a:t>
            </a:r>
          </a:p>
          <a:p>
            <a:r>
              <a:t>- Documentation ensures compliance</a:t>
            </a:r>
          </a:p>
          <a:p>
            <a:r>
              <a:t>- MA rules align with CMS with added detail</a:t>
            </a:r>
          </a:p>
        </p:txBody>
      </p:sp>
      <p:sp>
        <p:nvSpPr>
          <p:cNvPr id="2" name="Title 1"/>
          <p:cNvSpPr>
            <a:spLocks noGrp="1"/>
          </p:cNvSpPr>
          <p:nvPr>
            <p:ph type="title"/>
          </p:nvPr>
        </p:nvSpPr>
        <p:spPr/>
        <p:txBody>
          <a:bodyPr anchor="b">
            <a:normAutofit/>
          </a:bodyPr>
          <a:lstStyle/>
          <a:p>
            <a:r>
              <a:t>Summary</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8C67B1-6144-6EFC-B73D-7DB7276AB80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377A071-89AB-4CA0-189B-E5295727E88E}"/>
              </a:ext>
            </a:extLst>
          </p:cNvPr>
          <p:cNvSpPr>
            <a:spLocks noGrp="1"/>
          </p:cNvSpPr>
          <p:nvPr>
            <p:ph type="title"/>
          </p:nvPr>
        </p:nvSpPr>
        <p:spPr>
          <a:xfrm>
            <a:off x="348852" y="2555420"/>
            <a:ext cx="4519613" cy="1897917"/>
          </a:xfrm>
        </p:spPr>
        <p:txBody>
          <a:bodyPr anchor="b">
            <a:normAutofit/>
          </a:bodyPr>
          <a:lstStyle/>
          <a:p>
            <a:r>
              <a:rPr dirty="0"/>
              <a:t>Questions &amp; Discussion</a:t>
            </a:r>
          </a:p>
        </p:txBody>
      </p:sp>
      <p:sp>
        <p:nvSpPr>
          <p:cNvPr id="8" name="Text Placeholder 2">
            <a:extLst>
              <a:ext uri="{FF2B5EF4-FFF2-40B4-BE49-F238E27FC236}">
                <a16:creationId xmlns:a16="http://schemas.microsoft.com/office/drawing/2014/main" id="{B00D9726-D9E8-0C59-1C31-DDFC344CADD1}"/>
              </a:ext>
            </a:extLst>
          </p:cNvPr>
          <p:cNvSpPr>
            <a:spLocks noGrp="1"/>
          </p:cNvSpPr>
          <p:nvPr>
            <p:ph type="body" sz="quarter" idx="19"/>
          </p:nvPr>
        </p:nvSpPr>
        <p:spPr>
          <a:xfrm>
            <a:off x="348853" y="4453336"/>
            <a:ext cx="4519613" cy="592504"/>
          </a:xfrm>
        </p:spPr>
        <p:txBody>
          <a:bodyPr/>
          <a:lstStyle/>
          <a:p>
            <a:endParaRPr lang="en-US" dirty="0"/>
          </a:p>
        </p:txBody>
      </p:sp>
    </p:spTree>
    <p:extLst>
      <p:ext uri="{BB962C8B-B14F-4D97-AF65-F5344CB8AC3E}">
        <p14:creationId xmlns:p14="http://schemas.microsoft.com/office/powerpoint/2010/main" val="40081965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2"/>
          </p:nvPr>
        </p:nvSpPr>
        <p:spPr>
          <a:xfrm>
            <a:off x="1109662" y="1581150"/>
            <a:ext cx="8034338" cy="4822825"/>
          </a:xfrm>
        </p:spPr>
        <p:txBody>
          <a:bodyPr>
            <a:normAutofit/>
          </a:bodyPr>
          <a:lstStyle/>
          <a:p>
            <a:r>
              <a:rPr dirty="0"/>
              <a:t>- Philosophy of care focused on comfort, not cure</a:t>
            </a:r>
            <a:r>
              <a:rPr lang="en-US" dirty="0"/>
              <a:t> 🕊️</a:t>
            </a:r>
            <a:endParaRPr dirty="0"/>
          </a:p>
          <a:p>
            <a:r>
              <a:rPr dirty="0"/>
              <a:t>- Serves individuals with life-limiting illnesses and prognosis of ≤ 6 months</a:t>
            </a:r>
            <a:r>
              <a:rPr lang="en-US" dirty="0"/>
              <a:t> 📆</a:t>
            </a:r>
            <a:endParaRPr dirty="0"/>
          </a:p>
          <a:p>
            <a:r>
              <a:rPr dirty="0"/>
              <a:t>- Interdisciplinary team approach</a:t>
            </a:r>
            <a:r>
              <a:rPr lang="en-US" dirty="0"/>
              <a:t> 👨‍⚕️👩‍⚕️🧑‍⚕️</a:t>
            </a:r>
            <a:endParaRPr dirty="0"/>
          </a:p>
          <a:p>
            <a:r>
              <a:rPr dirty="0"/>
              <a:t>- Emphasis on quality of life and dignity</a:t>
            </a:r>
            <a:r>
              <a:rPr lang="en-US" dirty="0"/>
              <a:t> ❤️</a:t>
            </a:r>
            <a:endParaRPr dirty="0"/>
          </a:p>
        </p:txBody>
      </p:sp>
      <p:sp>
        <p:nvSpPr>
          <p:cNvPr id="2" name="Title 1"/>
          <p:cNvSpPr>
            <a:spLocks noGrp="1"/>
          </p:cNvSpPr>
          <p:nvPr>
            <p:ph type="title"/>
          </p:nvPr>
        </p:nvSpPr>
        <p:spPr/>
        <p:txBody>
          <a:bodyPr anchor="b">
            <a:normAutofit/>
          </a:bodyPr>
          <a:lstStyle/>
          <a:p>
            <a:r>
              <a:t>What Is Hospice Care?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2"/>
          </p:nvPr>
        </p:nvSpPr>
        <p:spPr>
          <a:xfrm>
            <a:off x="1094784" y="1581149"/>
            <a:ext cx="8185018" cy="4822825"/>
          </a:xfrm>
        </p:spPr>
        <p:txBody>
          <a:bodyPr>
            <a:normAutofit/>
          </a:bodyPr>
          <a:lstStyle/>
          <a:p>
            <a:r>
              <a:rPr lang="en-US" dirty="0"/>
              <a:t>**CMS Requirements (42 CFR §418.20):** &amp; **Massachusetts (105 CMR 141):**</a:t>
            </a:r>
          </a:p>
          <a:p>
            <a:endParaRPr lang="en-US" dirty="0"/>
          </a:p>
          <a:p>
            <a:r>
              <a:rPr lang="en-US" dirty="0"/>
              <a:t>- Terminal illness with life expectancy ≤ 6 months</a:t>
            </a:r>
          </a:p>
          <a:p>
            <a:r>
              <a:rPr lang="en-US" dirty="0"/>
              <a:t>- Election of hospice benefit</a:t>
            </a:r>
          </a:p>
          <a:p>
            <a:r>
              <a:rPr lang="en-US" dirty="0"/>
              <a:t>- Certification by physician and hospice medical director</a:t>
            </a:r>
          </a:p>
          <a:p>
            <a:endParaRPr lang="en-US" dirty="0"/>
          </a:p>
          <a:p>
            <a:endParaRPr lang="en-US" dirty="0"/>
          </a:p>
        </p:txBody>
      </p:sp>
      <p:sp>
        <p:nvSpPr>
          <p:cNvPr id="2" name="Title 1"/>
          <p:cNvSpPr>
            <a:spLocks noGrp="1"/>
          </p:cNvSpPr>
          <p:nvPr>
            <p:ph type="title"/>
          </p:nvPr>
        </p:nvSpPr>
        <p:spPr/>
        <p:txBody>
          <a:bodyPr anchor="b">
            <a:normAutofit/>
          </a:bodyPr>
          <a:lstStyle/>
          <a:p>
            <a:r>
              <a:t>Eligibility for Hospice Services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2"/>
          </p:nvPr>
        </p:nvSpPr>
        <p:spPr/>
        <p:txBody>
          <a:bodyPr>
            <a:normAutofit/>
          </a:bodyPr>
          <a:lstStyle/>
          <a:p>
            <a:r>
              <a:t>- Patient/legal rep signs election statement</a:t>
            </a:r>
          </a:p>
          <a:p>
            <a:r>
              <a:t>- Acknowledges:</a:t>
            </a:r>
          </a:p>
          <a:p>
            <a:r>
              <a:t>   • Palliative not curative</a:t>
            </a:r>
          </a:p>
          <a:p>
            <a:r>
              <a:t>   • Waiver of curative Medicare benefits</a:t>
            </a:r>
          </a:p>
          <a:p>
            <a:r>
              <a:t>- Effective first day of hospice care</a:t>
            </a:r>
          </a:p>
        </p:txBody>
      </p:sp>
      <p:sp>
        <p:nvSpPr>
          <p:cNvPr id="2" name="Title 1"/>
          <p:cNvSpPr>
            <a:spLocks noGrp="1"/>
          </p:cNvSpPr>
          <p:nvPr>
            <p:ph type="title"/>
          </p:nvPr>
        </p:nvSpPr>
        <p:spPr/>
        <p:txBody>
          <a:bodyPr anchor="b">
            <a:normAutofit/>
          </a:bodyPr>
          <a:lstStyle/>
          <a:p>
            <a:r>
              <a:t>Election of Hospice Benefit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4E35CF-B6A4-BBD8-A6F4-0636AD7195B1}"/>
            </a:ext>
          </a:extLst>
        </p:cNvPr>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8ACF391A-9C73-93EA-8051-9F3600CA0CB3}"/>
              </a:ext>
            </a:extLst>
          </p:cNvPr>
          <p:cNvPicPr>
            <a:picLocks noGrp="1" noChangeAspect="1"/>
          </p:cNvPicPr>
          <p:nvPr>
            <p:ph sz="quarter" idx="12"/>
          </p:nvPr>
        </p:nvPicPr>
        <p:blipFill>
          <a:blip r:embed="rId2"/>
          <a:stretch>
            <a:fillRect/>
          </a:stretch>
        </p:blipFill>
        <p:spPr>
          <a:xfrm>
            <a:off x="1006697" y="1581150"/>
            <a:ext cx="3747705" cy="4822825"/>
          </a:xfrm>
        </p:spPr>
      </p:pic>
      <p:sp>
        <p:nvSpPr>
          <p:cNvPr id="2" name="Title 1">
            <a:extLst>
              <a:ext uri="{FF2B5EF4-FFF2-40B4-BE49-F238E27FC236}">
                <a16:creationId xmlns:a16="http://schemas.microsoft.com/office/drawing/2014/main" id="{D0F47DB2-211F-59C4-B964-3A540150B987}"/>
              </a:ext>
            </a:extLst>
          </p:cNvPr>
          <p:cNvSpPr>
            <a:spLocks noGrp="1"/>
          </p:cNvSpPr>
          <p:nvPr>
            <p:ph type="title"/>
          </p:nvPr>
        </p:nvSpPr>
        <p:spPr/>
        <p:txBody>
          <a:bodyPr anchor="b">
            <a:normAutofit/>
          </a:bodyPr>
          <a:lstStyle/>
          <a:p>
            <a:r>
              <a:rPr lang="en-US" dirty="0"/>
              <a:t>Notice of Election –Patient Form (TMCAH)</a:t>
            </a:r>
            <a:endParaRPr dirty="0"/>
          </a:p>
        </p:txBody>
      </p:sp>
      <p:pic>
        <p:nvPicPr>
          <p:cNvPr id="7" name="Picture 6">
            <a:extLst>
              <a:ext uri="{FF2B5EF4-FFF2-40B4-BE49-F238E27FC236}">
                <a16:creationId xmlns:a16="http://schemas.microsoft.com/office/drawing/2014/main" id="{E8D16FD4-01F1-22BA-1208-A56198899E4E}"/>
              </a:ext>
            </a:extLst>
          </p:cNvPr>
          <p:cNvPicPr>
            <a:picLocks noChangeAspect="1"/>
          </p:cNvPicPr>
          <p:nvPr/>
        </p:nvPicPr>
        <p:blipFill>
          <a:blip r:embed="rId3"/>
          <a:stretch>
            <a:fillRect/>
          </a:stretch>
        </p:blipFill>
        <p:spPr>
          <a:xfrm>
            <a:off x="4826826" y="1725998"/>
            <a:ext cx="3594729" cy="4582185"/>
          </a:xfrm>
          <a:prstGeom prst="rect">
            <a:avLst/>
          </a:prstGeom>
        </p:spPr>
      </p:pic>
    </p:spTree>
    <p:extLst>
      <p:ext uri="{BB962C8B-B14F-4D97-AF65-F5344CB8AC3E}">
        <p14:creationId xmlns:p14="http://schemas.microsoft.com/office/powerpoint/2010/main" val="41361961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F90AF4-16CD-B24D-8231-8BDDBAD3E54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5B17798-B2C2-D2CA-3DFE-C0E54A2E9753}"/>
              </a:ext>
            </a:extLst>
          </p:cNvPr>
          <p:cNvSpPr>
            <a:spLocks noGrp="1"/>
          </p:cNvSpPr>
          <p:nvPr>
            <p:ph type="title"/>
          </p:nvPr>
        </p:nvSpPr>
        <p:spPr/>
        <p:txBody>
          <a:bodyPr anchor="b">
            <a:normAutofit/>
          </a:bodyPr>
          <a:lstStyle/>
          <a:p>
            <a:r>
              <a:rPr lang="en-US" dirty="0"/>
              <a:t>Notice of Election - MassHealth</a:t>
            </a:r>
            <a:endParaRPr dirty="0"/>
          </a:p>
        </p:txBody>
      </p:sp>
      <p:pic>
        <p:nvPicPr>
          <p:cNvPr id="4" name="Content Placeholder 3">
            <a:extLst>
              <a:ext uri="{FF2B5EF4-FFF2-40B4-BE49-F238E27FC236}">
                <a16:creationId xmlns:a16="http://schemas.microsoft.com/office/drawing/2014/main" id="{94D0FD91-9B10-3FE2-2DD8-9F9311DF1DCD}"/>
              </a:ext>
            </a:extLst>
          </p:cNvPr>
          <p:cNvPicPr>
            <a:picLocks noGrp="1" noChangeAspect="1"/>
          </p:cNvPicPr>
          <p:nvPr>
            <p:ph sz="quarter" idx="12"/>
          </p:nvPr>
        </p:nvPicPr>
        <p:blipFill>
          <a:blip r:embed="rId2"/>
          <a:stretch>
            <a:fillRect/>
          </a:stretch>
        </p:blipFill>
        <p:spPr>
          <a:xfrm>
            <a:off x="1599799" y="1581150"/>
            <a:ext cx="6707990" cy="4822825"/>
          </a:xfrm>
          <a:prstGeom prst="rect">
            <a:avLst/>
          </a:prstGeom>
        </p:spPr>
      </p:pic>
    </p:spTree>
    <p:extLst>
      <p:ext uri="{BB962C8B-B14F-4D97-AF65-F5344CB8AC3E}">
        <p14:creationId xmlns:p14="http://schemas.microsoft.com/office/powerpoint/2010/main" val="22857230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FF659A8-F1D7-4E69-9F5D-46E58E5DAD89}"/>
              </a:ext>
            </a:extLst>
          </p:cNvPr>
          <p:cNvSpPr>
            <a:spLocks noGrp="1"/>
          </p:cNvSpPr>
          <p:nvPr>
            <p:ph type="title"/>
          </p:nvPr>
        </p:nvSpPr>
        <p:spPr>
          <a:xfrm>
            <a:off x="922381" y="1346663"/>
            <a:ext cx="8667206" cy="240779"/>
          </a:xfrm>
        </p:spPr>
        <p:txBody>
          <a:bodyPr/>
          <a:lstStyle/>
          <a:p>
            <a:r>
              <a:rPr lang="en-US" dirty="0"/>
              <a:t>For Existing MA Health Member – ELECTING HOSPICE – Sections A, B, C and D</a:t>
            </a:r>
          </a:p>
        </p:txBody>
      </p:sp>
      <p:pic>
        <p:nvPicPr>
          <p:cNvPr id="6" name="Picture 5">
            <a:extLst>
              <a:ext uri="{FF2B5EF4-FFF2-40B4-BE49-F238E27FC236}">
                <a16:creationId xmlns:a16="http://schemas.microsoft.com/office/drawing/2014/main" id="{CCAB7C58-4094-708E-14FD-612B5C80722C}"/>
              </a:ext>
            </a:extLst>
          </p:cNvPr>
          <p:cNvPicPr>
            <a:picLocks noChangeAspect="1"/>
          </p:cNvPicPr>
          <p:nvPr/>
        </p:nvPicPr>
        <p:blipFill>
          <a:blip r:embed="rId3"/>
          <a:stretch>
            <a:fillRect/>
          </a:stretch>
        </p:blipFill>
        <p:spPr>
          <a:xfrm>
            <a:off x="5074920" y="1346664"/>
            <a:ext cx="3788059" cy="4268731"/>
          </a:xfrm>
          <a:prstGeom prst="rect">
            <a:avLst/>
          </a:prstGeom>
        </p:spPr>
      </p:pic>
      <p:pic>
        <p:nvPicPr>
          <p:cNvPr id="5" name="Picture 4">
            <a:extLst>
              <a:ext uri="{FF2B5EF4-FFF2-40B4-BE49-F238E27FC236}">
                <a16:creationId xmlns:a16="http://schemas.microsoft.com/office/drawing/2014/main" id="{634F6261-29DB-FA1E-A336-DDAD6A8C2D48}"/>
              </a:ext>
            </a:extLst>
          </p:cNvPr>
          <p:cNvPicPr>
            <a:picLocks noChangeAspect="1"/>
          </p:cNvPicPr>
          <p:nvPr/>
        </p:nvPicPr>
        <p:blipFill>
          <a:blip r:embed="rId4"/>
          <a:stretch>
            <a:fillRect/>
          </a:stretch>
        </p:blipFill>
        <p:spPr>
          <a:xfrm>
            <a:off x="853751" y="1556837"/>
            <a:ext cx="4142792" cy="4136003"/>
          </a:xfrm>
          <a:prstGeom prst="rect">
            <a:avLst/>
          </a:prstGeom>
        </p:spPr>
      </p:pic>
    </p:spTree>
    <p:extLst>
      <p:ext uri="{BB962C8B-B14F-4D97-AF65-F5344CB8AC3E}">
        <p14:creationId xmlns:p14="http://schemas.microsoft.com/office/powerpoint/2010/main" val="38941157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FF659A8-F1D7-4E69-9F5D-46E58E5DAD89}"/>
              </a:ext>
            </a:extLst>
          </p:cNvPr>
          <p:cNvSpPr>
            <a:spLocks noGrp="1"/>
          </p:cNvSpPr>
          <p:nvPr>
            <p:ph type="title"/>
          </p:nvPr>
        </p:nvSpPr>
        <p:spPr>
          <a:xfrm>
            <a:off x="922381" y="1122216"/>
            <a:ext cx="8667206" cy="240779"/>
          </a:xfrm>
        </p:spPr>
        <p:txBody>
          <a:bodyPr/>
          <a:lstStyle/>
          <a:p>
            <a:r>
              <a:rPr lang="en-US" sz="1500" dirty="0"/>
              <a:t>For Individuals SEEKING MA Health– SEEKING ELIGIBILITY/MA HEALTH PENDING – Sections A, B, C and H</a:t>
            </a:r>
          </a:p>
        </p:txBody>
      </p:sp>
      <p:pic>
        <p:nvPicPr>
          <p:cNvPr id="8" name="Picture 7">
            <a:extLst>
              <a:ext uri="{FF2B5EF4-FFF2-40B4-BE49-F238E27FC236}">
                <a16:creationId xmlns:a16="http://schemas.microsoft.com/office/drawing/2014/main" id="{7E780AFB-9A3C-95F5-98BD-969779D17D83}"/>
              </a:ext>
            </a:extLst>
          </p:cNvPr>
          <p:cNvPicPr>
            <a:picLocks noChangeAspect="1"/>
          </p:cNvPicPr>
          <p:nvPr/>
        </p:nvPicPr>
        <p:blipFill>
          <a:blip r:embed="rId2"/>
          <a:stretch>
            <a:fillRect/>
          </a:stretch>
        </p:blipFill>
        <p:spPr>
          <a:xfrm>
            <a:off x="4907552" y="1190353"/>
            <a:ext cx="4057650" cy="1983071"/>
          </a:xfrm>
          <a:prstGeom prst="rect">
            <a:avLst/>
          </a:prstGeom>
        </p:spPr>
      </p:pic>
      <p:pic>
        <p:nvPicPr>
          <p:cNvPr id="12" name="Picture 11">
            <a:extLst>
              <a:ext uri="{FF2B5EF4-FFF2-40B4-BE49-F238E27FC236}">
                <a16:creationId xmlns:a16="http://schemas.microsoft.com/office/drawing/2014/main" id="{3E773B24-BEE6-B009-D736-AB56FD663838}"/>
              </a:ext>
            </a:extLst>
          </p:cNvPr>
          <p:cNvPicPr>
            <a:picLocks noChangeAspect="1"/>
          </p:cNvPicPr>
          <p:nvPr/>
        </p:nvPicPr>
        <p:blipFill>
          <a:blip r:embed="rId3"/>
          <a:stretch>
            <a:fillRect/>
          </a:stretch>
        </p:blipFill>
        <p:spPr>
          <a:xfrm>
            <a:off x="4907553" y="3108110"/>
            <a:ext cx="3866140" cy="2892641"/>
          </a:xfrm>
          <a:prstGeom prst="rect">
            <a:avLst/>
          </a:prstGeom>
        </p:spPr>
      </p:pic>
      <p:sp>
        <p:nvSpPr>
          <p:cNvPr id="13" name="TextBox 12">
            <a:extLst>
              <a:ext uri="{FF2B5EF4-FFF2-40B4-BE49-F238E27FC236}">
                <a16:creationId xmlns:a16="http://schemas.microsoft.com/office/drawing/2014/main" id="{D1C7C8EF-AA27-4C8F-4ED0-39DFFEDE7017}"/>
              </a:ext>
            </a:extLst>
          </p:cNvPr>
          <p:cNvSpPr txBox="1"/>
          <p:nvPr/>
        </p:nvSpPr>
        <p:spPr>
          <a:xfrm>
            <a:off x="986246" y="5527222"/>
            <a:ext cx="3500846" cy="339634"/>
          </a:xfrm>
          <a:prstGeom prst="rect">
            <a:avLst/>
          </a:prstGeom>
          <a:noFill/>
        </p:spPr>
        <p:txBody>
          <a:bodyPr wrap="square" lIns="0" tIns="0" rIns="0" bIns="0" rtlCol="0">
            <a:normAutofit fontScale="92500" lnSpcReduction="10000"/>
          </a:bodyPr>
          <a:lstStyle/>
          <a:p>
            <a:pPr indent="-2743200" algn="ctr">
              <a:spcAft>
                <a:spcPts val="450"/>
              </a:spcAft>
            </a:pPr>
            <a:r>
              <a:rPr lang="en-US" sz="1350" b="1" dirty="0">
                <a:solidFill>
                  <a:srgbClr val="FF0000"/>
                </a:solidFill>
                <a:ea typeface="Roboto" panose="02000000000000000000" pitchFamily="2" charset="0"/>
                <a:cs typeface="Times New Roman" panose="02020603050405020304" pitchFamily="18" charset="0"/>
              </a:rPr>
              <a:t>OR Individual is IN A SKILLED NURSING FACILITY</a:t>
            </a:r>
          </a:p>
        </p:txBody>
      </p:sp>
      <p:pic>
        <p:nvPicPr>
          <p:cNvPr id="5" name="Picture 4">
            <a:extLst>
              <a:ext uri="{FF2B5EF4-FFF2-40B4-BE49-F238E27FC236}">
                <a16:creationId xmlns:a16="http://schemas.microsoft.com/office/drawing/2014/main" id="{436A8B86-58A2-FAE4-EE6F-ED15DE15EE71}"/>
              </a:ext>
            </a:extLst>
          </p:cNvPr>
          <p:cNvPicPr>
            <a:picLocks noChangeAspect="1"/>
          </p:cNvPicPr>
          <p:nvPr/>
        </p:nvPicPr>
        <p:blipFill>
          <a:blip r:embed="rId4"/>
          <a:stretch>
            <a:fillRect/>
          </a:stretch>
        </p:blipFill>
        <p:spPr>
          <a:xfrm>
            <a:off x="922381" y="1362995"/>
            <a:ext cx="3603714" cy="4108556"/>
          </a:xfrm>
          <a:prstGeom prst="rect">
            <a:avLst/>
          </a:prstGeom>
        </p:spPr>
      </p:pic>
    </p:spTree>
    <p:extLst>
      <p:ext uri="{BB962C8B-B14F-4D97-AF65-F5344CB8AC3E}">
        <p14:creationId xmlns:p14="http://schemas.microsoft.com/office/powerpoint/2010/main" val="16307972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2"/>
          </p:nvPr>
        </p:nvSpPr>
        <p:spPr/>
        <p:txBody>
          <a:bodyPr>
            <a:normAutofit/>
          </a:bodyPr>
          <a:lstStyle/>
          <a:p>
            <a:r>
              <a:rPr dirty="0"/>
              <a:t>1. Routine Home Care – Default, at home</a:t>
            </a:r>
            <a:r>
              <a:rPr lang="en-US" dirty="0"/>
              <a:t> 🏠</a:t>
            </a:r>
            <a:endParaRPr dirty="0"/>
          </a:p>
          <a:p>
            <a:r>
              <a:rPr dirty="0"/>
              <a:t>2. Continuous Home Care – Crisis, ≥8 </a:t>
            </a:r>
            <a:r>
              <a:rPr dirty="0" err="1"/>
              <a:t>hrs</a:t>
            </a:r>
            <a:r>
              <a:rPr dirty="0"/>
              <a:t>/day</a:t>
            </a:r>
            <a:r>
              <a:rPr lang="en-US" dirty="0"/>
              <a:t> 🛌</a:t>
            </a:r>
            <a:endParaRPr dirty="0"/>
          </a:p>
          <a:p>
            <a:r>
              <a:rPr dirty="0"/>
              <a:t>3. General Inpatient Care – Acute symptom mgmt</a:t>
            </a:r>
            <a:r>
              <a:rPr lang="en-US" dirty="0"/>
              <a:t>. 🏥 (High Pointe House)</a:t>
            </a:r>
            <a:endParaRPr dirty="0"/>
          </a:p>
          <a:p>
            <a:r>
              <a:rPr dirty="0"/>
              <a:t>4. Respite Care – Short-term inpatient relief</a:t>
            </a:r>
            <a:r>
              <a:rPr lang="en-US" dirty="0"/>
              <a:t> 💤 (High Pointe House)</a:t>
            </a:r>
            <a:endParaRPr dirty="0"/>
          </a:p>
        </p:txBody>
      </p:sp>
      <p:sp>
        <p:nvSpPr>
          <p:cNvPr id="2" name="Title 1"/>
          <p:cNvSpPr>
            <a:spLocks noGrp="1"/>
          </p:cNvSpPr>
          <p:nvPr>
            <p:ph type="title"/>
          </p:nvPr>
        </p:nvSpPr>
        <p:spPr/>
        <p:txBody>
          <a:bodyPr anchor="b">
            <a:normAutofit/>
          </a:bodyPr>
          <a:lstStyle/>
          <a:p>
            <a:r>
              <a:t>Levels of Hospice Care</a:t>
            </a:r>
          </a:p>
        </p:txBody>
      </p:sp>
    </p:spTree>
  </p:cSld>
  <p:clrMapOvr>
    <a:masterClrMapping/>
  </p:clrMapOvr>
</p:sld>
</file>

<file path=ppt/theme/theme1.xml><?xml version="1.0" encoding="utf-8"?>
<a:theme xmlns:a="http://schemas.openxmlformats.org/drawingml/2006/main" name="Instructions">
  <a:themeElements>
    <a:clrScheme name="Tufts Medicine 5">
      <a:dk1>
        <a:srgbClr val="000000"/>
      </a:dk1>
      <a:lt1>
        <a:srgbClr val="FFFFFF"/>
      </a:lt1>
      <a:dk2>
        <a:srgbClr val="000000"/>
      </a:dk2>
      <a:lt2>
        <a:srgbClr val="FFFFFF"/>
      </a:lt2>
      <a:accent1>
        <a:srgbClr val="418FEC"/>
      </a:accent1>
      <a:accent2>
        <a:srgbClr val="5BBA56"/>
      </a:accent2>
      <a:accent3>
        <a:srgbClr val="773CBD"/>
      </a:accent3>
      <a:accent4>
        <a:srgbClr val="FF6C37"/>
      </a:accent4>
      <a:accent5>
        <a:srgbClr val="CFE3FA"/>
      </a:accent5>
      <a:accent6>
        <a:srgbClr val="00308C"/>
      </a:accent6>
      <a:hlink>
        <a:srgbClr val="0563C1"/>
      </a:hlink>
      <a:folHlink>
        <a:srgbClr val="69B3F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chemeClr val="accent3"/>
        </a:solidFill>
        <a:ln>
          <a:noFill/>
        </a:ln>
        <a:effectLst/>
      </a:spPr>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defPPr algn="ctr">
          <a:defRPr sz="1800" b="0" i="0">
            <a:solidFill>
              <a:schemeClr val="accent1"/>
            </a:solidFill>
            <a:latin typeface="Roboto" panose="02000000000000000000" pitchFamily="2" charset="0"/>
            <a:ea typeface="Roboto" panose="02000000000000000000" pitchFamily="2" charset="0"/>
            <a:cs typeface="Roboto" panose="02000000000000000000" pitchFamily="2" charset="0"/>
          </a:defRPr>
        </a:defPPr>
      </a:lstStyle>
    </a:spDef>
    <a:txDef>
      <a:spPr>
        <a:noFill/>
      </a:spPr>
      <a:bodyPr wrap="square" lIns="0" tIns="0" rIns="0" bIns="0" rtlCol="0">
        <a:normAutofit/>
      </a:bodyPr>
      <a:lstStyle>
        <a:defPPr marL="0" indent="-3657600" algn="l">
          <a:spcAft>
            <a:spcPts val="600"/>
          </a:spcAft>
          <a:defRPr sz="1800" b="0" i="0">
            <a:solidFill>
              <a:schemeClr val="tx1"/>
            </a:solidFill>
            <a:latin typeface="+mn-lt"/>
            <a:ea typeface="Roboto" panose="02000000000000000000" pitchFamily="2" charset="0"/>
            <a:cs typeface="Times New Roman" panose="02020603050405020304" pitchFamily="18" charset="0"/>
          </a:defRPr>
        </a:defPPr>
      </a:lstStyle>
    </a:txDef>
  </a:objectDefaults>
  <a:extraClrSchemeLst/>
  <a:extLst>
    <a:ext uri="{05A4C25C-085E-4340-85A3-A5531E510DB2}">
      <thm15:themeFamily xmlns:thm15="http://schemas.microsoft.com/office/thememl/2012/main" name="Presentation23" id="{45C65139-8CA9-DA47-8D80-11EA89D46BBF}" vid="{3FDD5E73-0534-5542-9E0A-D74D3D9A2181}"/>
    </a:ext>
  </a:extLst>
</a:theme>
</file>

<file path=ppt/theme/theme2.xml><?xml version="1.0" encoding="utf-8"?>
<a:theme xmlns:a="http://schemas.openxmlformats.org/drawingml/2006/main" name="Tufts Medecine 3.22">
  <a:themeElements>
    <a:clrScheme name="Tufts Medicine 5">
      <a:dk1>
        <a:srgbClr val="000000"/>
      </a:dk1>
      <a:lt1>
        <a:srgbClr val="FFFFFF"/>
      </a:lt1>
      <a:dk2>
        <a:srgbClr val="000000"/>
      </a:dk2>
      <a:lt2>
        <a:srgbClr val="FFFFFF"/>
      </a:lt2>
      <a:accent1>
        <a:srgbClr val="418FEC"/>
      </a:accent1>
      <a:accent2>
        <a:srgbClr val="5BBA56"/>
      </a:accent2>
      <a:accent3>
        <a:srgbClr val="773CBD"/>
      </a:accent3>
      <a:accent4>
        <a:srgbClr val="FF6C37"/>
      </a:accent4>
      <a:accent5>
        <a:srgbClr val="CFE3FA"/>
      </a:accent5>
      <a:accent6>
        <a:srgbClr val="00308C"/>
      </a:accent6>
      <a:hlink>
        <a:srgbClr val="0563C1"/>
      </a:hlink>
      <a:folHlink>
        <a:srgbClr val="69B3F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chemeClr val="accent1"/>
        </a:solidFill>
        <a:ln>
          <a:noFill/>
        </a:ln>
        <a:effectLst/>
      </a:spPr>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defPPr algn="ctr">
          <a:defRPr sz="1800" b="0" i="0">
            <a:solidFill>
              <a:schemeClr val="bg1"/>
            </a:solidFill>
            <a:latin typeface="+mn-lt"/>
            <a:ea typeface="Roboto" panose="02000000000000000000" pitchFamily="2" charset="0"/>
            <a:cs typeface="Roboto" panose="02000000000000000000" pitchFamily="2" charset="0"/>
          </a:defRPr>
        </a:defPPr>
      </a:lstStyle>
    </a:spDef>
    <a:txDef>
      <a:spPr>
        <a:noFill/>
      </a:spPr>
      <a:bodyPr wrap="square" lIns="0" tIns="0" rIns="0" bIns="0" rtlCol="0">
        <a:normAutofit/>
      </a:bodyPr>
      <a:lstStyle>
        <a:defPPr marL="0" indent="-3657600" algn="l">
          <a:spcAft>
            <a:spcPts val="600"/>
          </a:spcAft>
          <a:defRPr sz="1800" b="0" i="0">
            <a:solidFill>
              <a:schemeClr val="tx2"/>
            </a:solidFill>
            <a:latin typeface="+mn-lt"/>
            <a:ea typeface="Roboto" panose="02000000000000000000" pitchFamily="2" charset="0"/>
            <a:cs typeface="Times New Roman" panose="02020603050405020304" pitchFamily="18" charset="0"/>
          </a:defRPr>
        </a:defPPr>
      </a:lstStyle>
    </a:txDef>
  </a:objectDefaults>
  <a:extraClrSchemeLst/>
  <a:extLst>
    <a:ext uri="{05A4C25C-085E-4340-85A3-A5531E510DB2}">
      <thm15:themeFamily xmlns:thm15="http://schemas.microsoft.com/office/thememl/2012/main" name="Presentation23" id="{45C65139-8CA9-DA47-8D80-11EA89D46BBF}" vid="{103406C2-EC7C-0740-8B86-84EAC9054A60}"/>
    </a:ext>
  </a:extLst>
</a:theme>
</file>

<file path=ppt/theme/theme3.xml><?xml version="1.0" encoding="utf-8"?>
<a:theme xmlns:a="http://schemas.openxmlformats.org/drawingml/2006/main" name="1_Instructions">
  <a:themeElements>
    <a:clrScheme name="Tufts Medicine 5">
      <a:dk1>
        <a:srgbClr val="000000"/>
      </a:dk1>
      <a:lt1>
        <a:srgbClr val="FFFFFF"/>
      </a:lt1>
      <a:dk2>
        <a:srgbClr val="000000"/>
      </a:dk2>
      <a:lt2>
        <a:srgbClr val="FFFFFF"/>
      </a:lt2>
      <a:accent1>
        <a:srgbClr val="418FEC"/>
      </a:accent1>
      <a:accent2>
        <a:srgbClr val="5BBA56"/>
      </a:accent2>
      <a:accent3>
        <a:srgbClr val="773CBD"/>
      </a:accent3>
      <a:accent4>
        <a:srgbClr val="FF6C37"/>
      </a:accent4>
      <a:accent5>
        <a:srgbClr val="CFE3FA"/>
      </a:accent5>
      <a:accent6>
        <a:srgbClr val="00308C"/>
      </a:accent6>
      <a:hlink>
        <a:srgbClr val="0563C1"/>
      </a:hlink>
      <a:folHlink>
        <a:srgbClr val="69B3F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chemeClr val="accent3"/>
        </a:solidFill>
        <a:ln>
          <a:noFill/>
        </a:ln>
        <a:effectLst/>
      </a:spPr>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defPPr algn="ctr">
          <a:defRPr sz="1800" b="0" i="0">
            <a:solidFill>
              <a:schemeClr val="accent1"/>
            </a:solidFill>
            <a:latin typeface="Roboto" panose="02000000000000000000" pitchFamily="2" charset="0"/>
            <a:ea typeface="Roboto" panose="02000000000000000000" pitchFamily="2" charset="0"/>
            <a:cs typeface="Roboto" panose="02000000000000000000" pitchFamily="2" charset="0"/>
          </a:defRPr>
        </a:defPPr>
      </a:lstStyle>
    </a:spDef>
    <a:txDef>
      <a:spPr>
        <a:noFill/>
      </a:spPr>
      <a:bodyPr wrap="square" lIns="0" tIns="0" rIns="0" bIns="0" rtlCol="0">
        <a:normAutofit/>
      </a:bodyPr>
      <a:lstStyle>
        <a:defPPr marL="0" indent="-3657600" algn="l">
          <a:spcAft>
            <a:spcPts val="600"/>
          </a:spcAft>
          <a:defRPr sz="1800" b="0" i="0">
            <a:solidFill>
              <a:schemeClr val="tx1"/>
            </a:solidFill>
            <a:latin typeface="+mn-lt"/>
            <a:ea typeface="Roboto" panose="02000000000000000000" pitchFamily="2" charset="0"/>
            <a:cs typeface="Times New Roman" panose="02020603050405020304" pitchFamily="18" charset="0"/>
          </a:defRPr>
        </a:defPPr>
      </a:lstStyle>
    </a:txDef>
  </a:objectDefaults>
  <a:extraClrSchemeLst/>
  <a:extLst>
    <a:ext uri="{05A4C25C-085E-4340-85A3-A5531E510DB2}">
      <thm15:themeFamily xmlns:thm15="http://schemas.microsoft.com/office/thememl/2012/main" name="Presentation23" id="{45C65139-8CA9-DA47-8D80-11EA89D46BBF}" vid="{3FDD5E73-0534-5542-9E0A-D74D3D9A2181}"/>
    </a:ext>
  </a:extLst>
</a:theme>
</file>

<file path=ppt/theme/theme4.xml><?xml version="1.0" encoding="utf-8"?>
<a:theme xmlns:a="http://schemas.openxmlformats.org/drawingml/2006/main" name="1_Tufts Medecine 3.22">
  <a:themeElements>
    <a:clrScheme name="Tufts Medicine 5">
      <a:dk1>
        <a:srgbClr val="000000"/>
      </a:dk1>
      <a:lt1>
        <a:srgbClr val="FFFFFF"/>
      </a:lt1>
      <a:dk2>
        <a:srgbClr val="000000"/>
      </a:dk2>
      <a:lt2>
        <a:srgbClr val="FFFFFF"/>
      </a:lt2>
      <a:accent1>
        <a:srgbClr val="418FEC"/>
      </a:accent1>
      <a:accent2>
        <a:srgbClr val="5BBA56"/>
      </a:accent2>
      <a:accent3>
        <a:srgbClr val="773CBD"/>
      </a:accent3>
      <a:accent4>
        <a:srgbClr val="FF6C37"/>
      </a:accent4>
      <a:accent5>
        <a:srgbClr val="CFE3FA"/>
      </a:accent5>
      <a:accent6>
        <a:srgbClr val="00308C"/>
      </a:accent6>
      <a:hlink>
        <a:srgbClr val="0563C1"/>
      </a:hlink>
      <a:folHlink>
        <a:srgbClr val="69B3F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chemeClr val="accent1"/>
        </a:solidFill>
        <a:ln>
          <a:noFill/>
        </a:ln>
        <a:effectLst/>
      </a:spPr>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defPPr algn="ctr">
          <a:defRPr sz="1800" b="0" i="0">
            <a:solidFill>
              <a:schemeClr val="bg1"/>
            </a:solidFill>
            <a:latin typeface="+mn-lt"/>
            <a:ea typeface="Roboto" panose="02000000000000000000" pitchFamily="2" charset="0"/>
            <a:cs typeface="Roboto" panose="02000000000000000000" pitchFamily="2" charset="0"/>
          </a:defRPr>
        </a:defPPr>
      </a:lstStyle>
    </a:spDef>
    <a:txDef>
      <a:spPr>
        <a:noFill/>
      </a:spPr>
      <a:bodyPr wrap="square" lIns="0" tIns="0" rIns="0" bIns="0" rtlCol="0">
        <a:normAutofit/>
      </a:bodyPr>
      <a:lstStyle>
        <a:defPPr marL="0" indent="-3657600" algn="l">
          <a:spcAft>
            <a:spcPts val="600"/>
          </a:spcAft>
          <a:defRPr sz="1800" b="0" i="0">
            <a:solidFill>
              <a:schemeClr val="tx2"/>
            </a:solidFill>
            <a:latin typeface="+mn-lt"/>
            <a:ea typeface="Roboto" panose="02000000000000000000" pitchFamily="2" charset="0"/>
            <a:cs typeface="Times New Roman" panose="02020603050405020304" pitchFamily="18" charset="0"/>
          </a:defRPr>
        </a:defPPr>
      </a:lstStyle>
    </a:txDef>
  </a:objectDefaults>
  <a:extraClrSchemeLst/>
  <a:extLst>
    <a:ext uri="{05A4C25C-085E-4340-85A3-A5531E510DB2}">
      <thm15:themeFamily xmlns:thm15="http://schemas.microsoft.com/office/thememl/2012/main" name="Presentation23" id="{45C65139-8CA9-DA47-8D80-11EA89D46BBF}" vid="{103406C2-EC7C-0740-8B86-84EAC9054A60}"/>
    </a:ext>
  </a:extLst>
</a:theme>
</file>

<file path=ppt/theme/theme5.xml><?xml version="1.0" encoding="utf-8"?>
<a:theme xmlns:a="http://schemas.openxmlformats.org/drawingml/2006/main" name="2_Instructions">
  <a:themeElements>
    <a:clrScheme name="Tufts Medicine 5">
      <a:dk1>
        <a:srgbClr val="000000"/>
      </a:dk1>
      <a:lt1>
        <a:srgbClr val="FFFFFF"/>
      </a:lt1>
      <a:dk2>
        <a:srgbClr val="000000"/>
      </a:dk2>
      <a:lt2>
        <a:srgbClr val="FFFFFF"/>
      </a:lt2>
      <a:accent1>
        <a:srgbClr val="418FEC"/>
      </a:accent1>
      <a:accent2>
        <a:srgbClr val="5BBA56"/>
      </a:accent2>
      <a:accent3>
        <a:srgbClr val="773CBD"/>
      </a:accent3>
      <a:accent4>
        <a:srgbClr val="FF6C37"/>
      </a:accent4>
      <a:accent5>
        <a:srgbClr val="CFE3FA"/>
      </a:accent5>
      <a:accent6>
        <a:srgbClr val="00308C"/>
      </a:accent6>
      <a:hlink>
        <a:srgbClr val="0563C1"/>
      </a:hlink>
      <a:folHlink>
        <a:srgbClr val="69B3F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chemeClr val="accent3"/>
        </a:solidFill>
        <a:ln>
          <a:noFill/>
        </a:ln>
        <a:effectLst/>
      </a:spPr>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defPPr algn="ctr">
          <a:defRPr sz="1800" b="0" i="0">
            <a:solidFill>
              <a:schemeClr val="accent1"/>
            </a:solidFill>
            <a:latin typeface="Roboto" panose="02000000000000000000" pitchFamily="2" charset="0"/>
            <a:ea typeface="Roboto" panose="02000000000000000000" pitchFamily="2" charset="0"/>
            <a:cs typeface="Roboto" panose="02000000000000000000" pitchFamily="2" charset="0"/>
          </a:defRPr>
        </a:defPPr>
      </a:lstStyle>
    </a:spDef>
    <a:txDef>
      <a:spPr>
        <a:noFill/>
      </a:spPr>
      <a:bodyPr wrap="square" lIns="0" tIns="0" rIns="0" bIns="0" rtlCol="0">
        <a:normAutofit/>
      </a:bodyPr>
      <a:lstStyle>
        <a:defPPr marL="0" indent="-3657600" algn="l">
          <a:spcAft>
            <a:spcPts val="600"/>
          </a:spcAft>
          <a:defRPr sz="1800" b="0" i="0">
            <a:solidFill>
              <a:schemeClr val="tx1"/>
            </a:solidFill>
            <a:latin typeface="+mn-lt"/>
            <a:ea typeface="Roboto" panose="02000000000000000000" pitchFamily="2" charset="0"/>
            <a:cs typeface="Times New Roman" panose="02020603050405020304" pitchFamily="18" charset="0"/>
          </a:defRPr>
        </a:defPPr>
      </a:lstStyle>
    </a:txDef>
  </a:objectDefaults>
  <a:extraClrSchemeLst/>
  <a:extLst>
    <a:ext uri="{05A4C25C-085E-4340-85A3-A5531E510DB2}">
      <thm15:themeFamily xmlns:thm15="http://schemas.microsoft.com/office/thememl/2012/main" name="Presentation23" id="{45C65139-8CA9-DA47-8D80-11EA89D46BBF}" vid="{3FDD5E73-0534-5542-9E0A-D74D3D9A2181}"/>
    </a:ext>
  </a:extLst>
</a:theme>
</file>

<file path=ppt/theme/theme6.xml><?xml version="1.0" encoding="utf-8"?>
<a:theme xmlns:a="http://schemas.openxmlformats.org/drawingml/2006/main" name="2_Tufts Medecine 3.22">
  <a:themeElements>
    <a:clrScheme name="Tufts Medicine 5">
      <a:dk1>
        <a:srgbClr val="000000"/>
      </a:dk1>
      <a:lt1>
        <a:srgbClr val="FFFFFF"/>
      </a:lt1>
      <a:dk2>
        <a:srgbClr val="000000"/>
      </a:dk2>
      <a:lt2>
        <a:srgbClr val="FFFFFF"/>
      </a:lt2>
      <a:accent1>
        <a:srgbClr val="418FEC"/>
      </a:accent1>
      <a:accent2>
        <a:srgbClr val="5BBA56"/>
      </a:accent2>
      <a:accent3>
        <a:srgbClr val="773CBD"/>
      </a:accent3>
      <a:accent4>
        <a:srgbClr val="FF6C37"/>
      </a:accent4>
      <a:accent5>
        <a:srgbClr val="CFE3FA"/>
      </a:accent5>
      <a:accent6>
        <a:srgbClr val="00308C"/>
      </a:accent6>
      <a:hlink>
        <a:srgbClr val="0563C1"/>
      </a:hlink>
      <a:folHlink>
        <a:srgbClr val="69B3F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chemeClr val="accent1"/>
        </a:solidFill>
        <a:ln>
          <a:noFill/>
        </a:ln>
        <a:effectLst/>
      </a:spPr>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defPPr algn="ctr">
          <a:defRPr sz="1800" b="0" i="0">
            <a:solidFill>
              <a:schemeClr val="bg1"/>
            </a:solidFill>
            <a:latin typeface="+mn-lt"/>
            <a:ea typeface="Roboto" panose="02000000000000000000" pitchFamily="2" charset="0"/>
            <a:cs typeface="Roboto" panose="02000000000000000000" pitchFamily="2" charset="0"/>
          </a:defRPr>
        </a:defPPr>
      </a:lstStyle>
    </a:spDef>
    <a:txDef>
      <a:spPr>
        <a:noFill/>
      </a:spPr>
      <a:bodyPr wrap="square" lIns="0" tIns="0" rIns="0" bIns="0" rtlCol="0">
        <a:normAutofit/>
      </a:bodyPr>
      <a:lstStyle>
        <a:defPPr marL="0" indent="-3657600" algn="l">
          <a:spcAft>
            <a:spcPts val="600"/>
          </a:spcAft>
          <a:defRPr sz="1800" b="0" i="0">
            <a:solidFill>
              <a:schemeClr val="tx2"/>
            </a:solidFill>
            <a:latin typeface="+mn-lt"/>
            <a:ea typeface="Roboto" panose="02000000000000000000" pitchFamily="2" charset="0"/>
            <a:cs typeface="Times New Roman" panose="02020603050405020304" pitchFamily="18" charset="0"/>
          </a:defRPr>
        </a:defPPr>
      </a:lstStyle>
    </a:txDef>
  </a:objectDefaults>
  <a:extraClrSchemeLst/>
  <a:extLst>
    <a:ext uri="{05A4C25C-085E-4340-85A3-A5531E510DB2}">
      <thm15:themeFamily xmlns:thm15="http://schemas.microsoft.com/office/thememl/2012/main" name="Presentation23" id="{45C65139-8CA9-DA47-8D80-11EA89D46BBF}" vid="{103406C2-EC7C-0740-8B86-84EAC9054A60}"/>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TuftsMed_CaH_16x9_template_3.22</Template>
  <TotalTime>81</TotalTime>
  <Words>566</Words>
  <Application>Microsoft Office PowerPoint</Application>
  <PresentationFormat>On-screen Show (4:3)</PresentationFormat>
  <Paragraphs>114</Paragraphs>
  <Slides>17</Slides>
  <Notes>1</Notes>
  <HiddenSlides>0</HiddenSlides>
  <MMClips>0</MMClips>
  <ScaleCrop>false</ScaleCrop>
  <HeadingPairs>
    <vt:vector size="6" baseType="variant">
      <vt:variant>
        <vt:lpstr>Fonts Used</vt:lpstr>
      </vt:variant>
      <vt:variant>
        <vt:i4>7</vt:i4>
      </vt:variant>
      <vt:variant>
        <vt:lpstr>Theme</vt:lpstr>
      </vt:variant>
      <vt:variant>
        <vt:i4>6</vt:i4>
      </vt:variant>
      <vt:variant>
        <vt:lpstr>Slide Titles</vt:lpstr>
      </vt:variant>
      <vt:variant>
        <vt:i4>17</vt:i4>
      </vt:variant>
    </vt:vector>
  </HeadingPairs>
  <TitlesOfParts>
    <vt:vector size="30" baseType="lpstr">
      <vt:lpstr>Aptos</vt:lpstr>
      <vt:lpstr>Arial</vt:lpstr>
      <vt:lpstr>Corbel</vt:lpstr>
      <vt:lpstr>Roboto</vt:lpstr>
      <vt:lpstr>Rockwell</vt:lpstr>
      <vt:lpstr>System Font Regular</vt:lpstr>
      <vt:lpstr>Verdana</vt:lpstr>
      <vt:lpstr>Instructions</vt:lpstr>
      <vt:lpstr>Tufts Medecine 3.22</vt:lpstr>
      <vt:lpstr>1_Instructions</vt:lpstr>
      <vt:lpstr>1_Tufts Medecine 3.22</vt:lpstr>
      <vt:lpstr>2_Instructions</vt:lpstr>
      <vt:lpstr>2_Tufts Medecine 3.22</vt:lpstr>
      <vt:lpstr>Hospice Services: Eligibility, Levels of Care, &amp; Documentation</vt:lpstr>
      <vt:lpstr>What Is Hospice Care?</vt:lpstr>
      <vt:lpstr>Eligibility for Hospice Services</vt:lpstr>
      <vt:lpstr>Election of Hospice Benefit</vt:lpstr>
      <vt:lpstr>Notice of Election –Patient Form (TMCAH)</vt:lpstr>
      <vt:lpstr>Notice of Election - MassHealth</vt:lpstr>
      <vt:lpstr>For Existing MA Health Member – ELECTING HOSPICE – Sections A, B, C and D</vt:lpstr>
      <vt:lpstr>For Individuals SEEKING MA Health– SEEKING ELIGIBILITY/MA HEALTH PENDING – Sections A, B, C and H</vt:lpstr>
      <vt:lpstr>Levels of Hospice Care</vt:lpstr>
      <vt:lpstr>Interdisciplinary Team (IDT)</vt:lpstr>
      <vt:lpstr>Required Services</vt:lpstr>
      <vt:lpstr>Plan of Care (POC) Requirements</vt:lpstr>
      <vt:lpstr>Documentation Requirements</vt:lpstr>
      <vt:lpstr>Massachusetts-Specific Regulations</vt:lpstr>
      <vt:lpstr>Quality Assurance &amp; Compliance</vt:lpstr>
      <vt:lpstr>Summary</vt:lpstr>
      <vt:lpstr>Questions &amp; Discussion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Moran, Jennifer</dc:creator>
  <cp:keywords/>
  <dc:description>generated using python-pptx</dc:description>
  <cp:lastModifiedBy>Mejia, Rawilda</cp:lastModifiedBy>
  <cp:revision>4</cp:revision>
  <dcterms:created xsi:type="dcterms:W3CDTF">2013-01-27T09:14:16Z</dcterms:created>
  <dcterms:modified xsi:type="dcterms:W3CDTF">2025-06-24T18:10:58Z</dcterms:modified>
  <cp:category/>
</cp:coreProperties>
</file>