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4"/>
    <p:sldMasterId id="2147483822" r:id="rId5"/>
  </p:sldMasterIdLst>
  <p:notesMasterIdLst>
    <p:notesMasterId r:id="rId19"/>
  </p:notesMasterIdLst>
  <p:handoutMasterIdLst>
    <p:handoutMasterId r:id="rId20"/>
  </p:handoutMasterIdLst>
  <p:sldIdLst>
    <p:sldId id="256" r:id="rId6"/>
    <p:sldId id="353" r:id="rId7"/>
    <p:sldId id="467" r:id="rId8"/>
    <p:sldId id="463" r:id="rId9"/>
    <p:sldId id="468" r:id="rId10"/>
    <p:sldId id="471" r:id="rId11"/>
    <p:sldId id="472" r:id="rId12"/>
    <p:sldId id="473" r:id="rId13"/>
    <p:sldId id="469" r:id="rId14"/>
    <p:sldId id="470" r:id="rId15"/>
    <p:sldId id="466" r:id="rId16"/>
    <p:sldId id="474" r:id="rId17"/>
    <p:sldId id="441"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id="{EF46FFE9-F5A7-484B-82CA-86EEBFAE4199}">
          <p14:sldIdLst>
            <p14:sldId id="256"/>
          </p14:sldIdLst>
        </p14:section>
        <p14:section name="Examples" id="{181B238E-343F-5043-824B-8D3DFAA30018}">
          <p14:sldIdLst>
            <p14:sldId id="353"/>
            <p14:sldId id="467"/>
            <p14:sldId id="463"/>
            <p14:sldId id="468"/>
            <p14:sldId id="471"/>
            <p14:sldId id="472"/>
            <p14:sldId id="473"/>
            <p14:sldId id="469"/>
            <p14:sldId id="470"/>
            <p14:sldId id="466"/>
            <p14:sldId id="474"/>
            <p14:sldId id="44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0000"/>
    <a:srgbClr val="0047C7"/>
    <a:srgbClr val="490E67"/>
    <a:srgbClr val="2C9942"/>
    <a:srgbClr val="002D61"/>
    <a:srgbClr val="5948AD"/>
    <a:srgbClr val="009863"/>
    <a:srgbClr val="2ECDDC"/>
    <a:srgbClr val="2A7DE1"/>
    <a:srgbClr val="0035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365"/>
  </p:normalViewPr>
  <p:slideViewPr>
    <p:cSldViewPr snapToGrid="0">
      <p:cViewPr varScale="1">
        <p:scale>
          <a:sx n="114" d="100"/>
          <a:sy n="114" d="100"/>
        </p:scale>
        <p:origin x="192" y="102"/>
      </p:cViewPr>
      <p:guideLst/>
    </p:cSldViewPr>
  </p:slideViewPr>
  <p:notesTextViewPr>
    <p:cViewPr>
      <p:scale>
        <a:sx n="3" d="2"/>
        <a:sy n="3" d="2"/>
      </p:scale>
      <p:origin x="0" y="0"/>
    </p:cViewPr>
  </p:notesTextViewPr>
  <p:sorterViewPr>
    <p:cViewPr>
      <p:scale>
        <a:sx n="66" d="100"/>
        <a:sy n="66" d="100"/>
      </p:scale>
      <p:origin x="0" y="0"/>
    </p:cViewPr>
  </p:sorterViewPr>
  <p:notesViewPr>
    <p:cSldViewPr snapToGrid="0" showGuides="1">
      <p:cViewPr varScale="1">
        <p:scale>
          <a:sx n="94" d="100"/>
          <a:sy n="94" d="100"/>
        </p:scale>
        <p:origin x="3752"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757F437-34E4-457B-ACAA-C109BC5AD2B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36C9805C-0D4B-456D-9316-F45962E2F55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AB91EB8-1FC0-49BA-B8A0-9D4051C7D0E5}" type="datetimeFigureOut">
              <a:rPr lang="en-US" smtClean="0"/>
              <a:t>4/26/2023</a:t>
            </a:fld>
            <a:endParaRPr lang="en-US" dirty="0"/>
          </a:p>
        </p:txBody>
      </p:sp>
      <p:sp>
        <p:nvSpPr>
          <p:cNvPr id="4" name="Footer Placeholder 3">
            <a:extLst>
              <a:ext uri="{FF2B5EF4-FFF2-40B4-BE49-F238E27FC236}">
                <a16:creationId xmlns:a16="http://schemas.microsoft.com/office/drawing/2014/main" id="{C3170BBA-56B5-4091-9B11-25E05616420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1017362-806F-4EA8-BAA6-0CA6D364BC8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F6AC5C8-AA3E-49B6-9C0B-3EDF0860F219}" type="slidenum">
              <a:rPr lang="en-US" smtClean="0"/>
              <a:t>‹#›</a:t>
            </a:fld>
            <a:endParaRPr lang="en-US" dirty="0"/>
          </a:p>
        </p:txBody>
      </p:sp>
    </p:spTree>
    <p:extLst>
      <p:ext uri="{BB962C8B-B14F-4D97-AF65-F5344CB8AC3E}">
        <p14:creationId xmlns:p14="http://schemas.microsoft.com/office/powerpoint/2010/main" val="3942118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FD89D3-6540-412A-8DF7-24F6B362E6BB}" type="datetimeFigureOut">
              <a:rPr lang="en-US" smtClean="0"/>
              <a:t>4/26/2023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BCCA8E-E054-4945-93F6-8F3E2A7D5A26}" type="slidenum">
              <a:rPr lang="en-US" smtClean="0"/>
              <a:t>‹#›</a:t>
            </a:fld>
            <a:endParaRPr lang="en-US" dirty="0"/>
          </a:p>
        </p:txBody>
      </p:sp>
    </p:spTree>
    <p:extLst>
      <p:ext uri="{BB962C8B-B14F-4D97-AF65-F5344CB8AC3E}">
        <p14:creationId xmlns:p14="http://schemas.microsoft.com/office/powerpoint/2010/main" val="2230956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BCCA8E-E054-4945-93F6-8F3E2A7D5A26}" type="slidenum">
              <a:rPr lang="en-US" smtClean="0"/>
              <a:t>1</a:t>
            </a:fld>
            <a:endParaRPr lang="en-US" dirty="0"/>
          </a:p>
        </p:txBody>
      </p:sp>
    </p:spTree>
    <p:extLst>
      <p:ext uri="{BB962C8B-B14F-4D97-AF65-F5344CB8AC3E}">
        <p14:creationId xmlns:p14="http://schemas.microsoft.com/office/powerpoint/2010/main" val="14042658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2.jpg"/><Relationship Id="rId1" Type="http://schemas.openxmlformats.org/officeDocument/2006/relationships/slideMaster" Target="../slideMasters/slideMaster2.xml"/><Relationship Id="rId6" Type="http://schemas.openxmlformats.org/officeDocument/2006/relationships/image" Target="../media/image3.png"/><Relationship Id="rId5" Type="http://schemas.openxmlformats.org/officeDocument/2006/relationships/image" Target="../media/image22.png"/><Relationship Id="rId4" Type="http://schemas.openxmlformats.org/officeDocument/2006/relationships/image" Target="../media/image21.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2.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2.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Master" Target="../slideMasters/slideMaster2.xml"/><Relationship Id="rId6" Type="http://schemas.openxmlformats.org/officeDocument/2006/relationships/image" Target="../media/image26.png"/><Relationship Id="rId5" Type="http://schemas.openxmlformats.org/officeDocument/2006/relationships/image" Target="../media/image22.png"/><Relationship Id="rId4" Type="http://schemas.openxmlformats.org/officeDocument/2006/relationships/image" Target="../media/image25.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Master" Target="../slideMasters/slideMaster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2.jpg"/><Relationship Id="rId1" Type="http://schemas.openxmlformats.org/officeDocument/2006/relationships/slideMaster" Target="../slideMasters/slideMaster2.xml"/><Relationship Id="rId6" Type="http://schemas.openxmlformats.org/officeDocument/2006/relationships/image" Target="../media/image3.png"/><Relationship Id="rId5" Type="http://schemas.openxmlformats.org/officeDocument/2006/relationships/image" Target="../media/image32.png"/><Relationship Id="rId4" Type="http://schemas.openxmlformats.org/officeDocument/2006/relationships/image" Target="../media/image29.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2.jpg"/><Relationship Id="rId1" Type="http://schemas.openxmlformats.org/officeDocument/2006/relationships/slideMaster" Target="../slideMasters/slideMaster2.xml"/><Relationship Id="rId6" Type="http://schemas.openxmlformats.org/officeDocument/2006/relationships/image" Target="../media/image3.png"/><Relationship Id="rId5" Type="http://schemas.openxmlformats.org/officeDocument/2006/relationships/image" Target="../media/image29.png"/><Relationship Id="rId4" Type="http://schemas.openxmlformats.org/officeDocument/2006/relationships/image" Target="../media/image3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9">
            <a:extLst>
              <a:ext uri="{FF2B5EF4-FFF2-40B4-BE49-F238E27FC236}">
                <a16:creationId xmlns:a16="http://schemas.microsoft.com/office/drawing/2014/main" id="{0A40E515-04CD-C14F-A916-E1B992979F49}"/>
              </a:ext>
            </a:extLst>
          </p:cNvPr>
          <p:cNvSpPr>
            <a:spLocks noGrp="1"/>
          </p:cNvSpPr>
          <p:nvPr>
            <p:ph type="title"/>
          </p:nvPr>
        </p:nvSpPr>
        <p:spPr>
          <a:xfrm>
            <a:off x="465138" y="2555419"/>
            <a:ext cx="6026150" cy="1897917"/>
          </a:xfrm>
        </p:spPr>
        <p:txBody>
          <a:bodyPr tIns="0" rIns="0" bIns="0" anchor="b" anchorCtr="0"/>
          <a:lstStyle>
            <a:lvl1pPr>
              <a:lnSpc>
                <a:spcPct val="92000"/>
              </a:lnSpc>
              <a:defRPr sz="4400" b="0">
                <a:solidFill>
                  <a:schemeClr val="bg1"/>
                </a:solidFill>
              </a:defRPr>
            </a:lvl1pPr>
          </a:lstStyle>
          <a:p>
            <a:r>
              <a:rPr lang="en-US"/>
              <a:t>Click to edit Master title style</a:t>
            </a:r>
            <a:endParaRPr lang="en-US" dirty="0"/>
          </a:p>
        </p:txBody>
      </p:sp>
      <p:sp>
        <p:nvSpPr>
          <p:cNvPr id="12" name="Text Placeholder 15">
            <a:extLst>
              <a:ext uri="{FF2B5EF4-FFF2-40B4-BE49-F238E27FC236}">
                <a16:creationId xmlns:a16="http://schemas.microsoft.com/office/drawing/2014/main" id="{097141F5-A733-1943-A651-93DADBFA66B0}"/>
              </a:ext>
            </a:extLst>
          </p:cNvPr>
          <p:cNvSpPr>
            <a:spLocks noGrp="1"/>
          </p:cNvSpPr>
          <p:nvPr>
            <p:ph type="body" sz="quarter" idx="19" hasCustomPrompt="1"/>
          </p:nvPr>
        </p:nvSpPr>
        <p:spPr>
          <a:xfrm>
            <a:off x="465138" y="4453336"/>
            <a:ext cx="6026150" cy="592504"/>
          </a:xfrm>
        </p:spPr>
        <p:txBody>
          <a:bodyPr tIns="91440" bIns="0" anchor="t" anchorCtr="0"/>
          <a:lstStyle>
            <a:lvl1pPr>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1pPr>
            <a:lvl2pPr>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2pPr>
            <a:lvl3pPr marL="0" indent="0">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3pPr>
            <a:lvl4pPr marL="0" indent="0">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4pPr>
            <a:lvl5pPr marL="0" indent="0">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5pPr>
            <a:lvl6pPr marL="0" indent="0">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6pPr>
            <a:lvl7pPr marL="0" indent="0">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7pPr>
            <a:lvl8pPr marL="0" indent="0">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8pPr>
            <a:lvl9pPr marL="0" indent="0">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9pPr>
          </a:lstStyle>
          <a:p>
            <a:pPr lvl="0"/>
            <a:r>
              <a:rPr lang="en-US"/>
              <a:t>Subhead</a:t>
            </a:r>
          </a:p>
        </p:txBody>
      </p:sp>
      <p:sp>
        <p:nvSpPr>
          <p:cNvPr id="7" name="Date Placeholder 6">
            <a:extLst>
              <a:ext uri="{FF2B5EF4-FFF2-40B4-BE49-F238E27FC236}">
                <a16:creationId xmlns:a16="http://schemas.microsoft.com/office/drawing/2014/main" id="{F1FDC329-725F-504E-A193-47ADCC26AD4C}"/>
              </a:ext>
            </a:extLst>
          </p:cNvPr>
          <p:cNvSpPr>
            <a:spLocks noGrp="1"/>
          </p:cNvSpPr>
          <p:nvPr>
            <p:ph type="dt" sz="half" idx="21"/>
          </p:nvPr>
        </p:nvSpPr>
        <p:spPr>
          <a:xfrm>
            <a:off x="465137" y="5045840"/>
            <a:ext cx="6026148" cy="329563"/>
          </a:xfrm>
          <a:prstGeom prst="rect">
            <a:avLst/>
          </a:prstGeom>
        </p:spPr>
        <p:txBody>
          <a:bodyPr lIns="0" tIns="91440" rIns="0" bIns="0" anchor="t" anchorCtr="0"/>
          <a:lstStyle>
            <a:lvl1pPr>
              <a:defRPr sz="10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vl6pPr>
              <a:defRPr sz="1000">
                <a:solidFill>
                  <a:schemeClr val="bg1"/>
                </a:solidFill>
              </a:defRPr>
            </a:lvl6pPr>
            <a:lvl7pPr>
              <a:defRPr sz="1000">
                <a:solidFill>
                  <a:schemeClr val="bg1"/>
                </a:solidFill>
              </a:defRPr>
            </a:lvl7pPr>
            <a:lvl8pPr>
              <a:defRPr sz="1000">
                <a:solidFill>
                  <a:schemeClr val="bg1"/>
                </a:solidFill>
              </a:defRPr>
            </a:lvl8pPr>
            <a:lvl9pPr marL="0">
              <a:defRPr sz="1000">
                <a:solidFill>
                  <a:schemeClr val="bg1"/>
                </a:solidFill>
              </a:defRPr>
            </a:lvl9pPr>
          </a:lstStyle>
          <a:p>
            <a:pPr indent="-3200400"/>
            <a:r>
              <a:rPr lang="en-US" dirty="0"/>
              <a:t>Date</a:t>
            </a:r>
          </a:p>
        </p:txBody>
      </p:sp>
      <p:pic>
        <p:nvPicPr>
          <p:cNvPr id="4" name="Picture 3" descr="A black and white sign&#10;&#10;Description automatically generated with low confidence">
            <a:extLst>
              <a:ext uri="{FF2B5EF4-FFF2-40B4-BE49-F238E27FC236}">
                <a16:creationId xmlns:a16="http://schemas.microsoft.com/office/drawing/2014/main" id="{6C800F05-249B-7448-AF14-B23C0EA9E2C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5138" y="454025"/>
            <a:ext cx="1839150" cy="226787"/>
          </a:xfrm>
          <a:prstGeom prst="rect">
            <a:avLst/>
          </a:prstGeom>
        </p:spPr>
      </p:pic>
      <p:pic>
        <p:nvPicPr>
          <p:cNvPr id="6" name="Picture 5" descr="Logo, icon&#10;&#10;Description automatically generated">
            <a:extLst>
              <a:ext uri="{FF2B5EF4-FFF2-40B4-BE49-F238E27FC236}">
                <a16:creationId xmlns:a16="http://schemas.microsoft.com/office/drawing/2014/main" id="{F8D10F0C-A443-ED48-B17D-58DDFDE68BC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65137" y="5940425"/>
            <a:ext cx="455612" cy="455612"/>
          </a:xfrm>
          <a:prstGeom prst="rect">
            <a:avLst/>
          </a:prstGeom>
        </p:spPr>
      </p:pic>
    </p:spTree>
    <p:extLst>
      <p:ext uri="{BB962C8B-B14F-4D97-AF65-F5344CB8AC3E}">
        <p14:creationId xmlns:p14="http://schemas.microsoft.com/office/powerpoint/2010/main" val="9480229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full image with head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2BA0D9E-5E14-514E-A82E-9BC6CC48633C}"/>
              </a:ext>
            </a:extLst>
          </p:cNvPr>
          <p:cNvSpPr>
            <a:spLocks noGrp="1"/>
          </p:cNvSpPr>
          <p:nvPr>
            <p:ph type="title"/>
          </p:nvPr>
        </p:nvSpPr>
        <p:spPr/>
        <p:txBody>
          <a:bodyPr/>
          <a:lstStyle/>
          <a:p>
            <a:r>
              <a:rPr lang="en-US"/>
              <a:t>Click to edit Master title style</a:t>
            </a:r>
          </a:p>
        </p:txBody>
      </p:sp>
      <p:sp>
        <p:nvSpPr>
          <p:cNvPr id="6" name="Footer Placeholder 5">
            <a:extLst>
              <a:ext uri="{FF2B5EF4-FFF2-40B4-BE49-F238E27FC236}">
                <a16:creationId xmlns:a16="http://schemas.microsoft.com/office/drawing/2014/main" id="{82B0B4C8-8B08-464E-B9A4-F06D2015BB29}"/>
              </a:ext>
            </a:extLst>
          </p:cNvPr>
          <p:cNvSpPr>
            <a:spLocks noGrp="1"/>
          </p:cNvSpPr>
          <p:nvPr>
            <p:ph type="ftr" sz="quarter" idx="13"/>
          </p:nvPr>
        </p:nvSpPr>
        <p:spPr/>
        <p:txBody>
          <a:bodyPr/>
          <a:lstStyle/>
          <a:p>
            <a:r>
              <a:rPr lang="en-US" dirty="0"/>
              <a:t>Presentation title lorem ipsum dolor sit amet miralet  |  © Tufts Medicine 2022  |  Private and confidential. Not for redistribution.</a:t>
            </a:r>
          </a:p>
        </p:txBody>
      </p:sp>
      <p:sp>
        <p:nvSpPr>
          <p:cNvPr id="7" name="Slide Number Placeholder 6">
            <a:extLst>
              <a:ext uri="{FF2B5EF4-FFF2-40B4-BE49-F238E27FC236}">
                <a16:creationId xmlns:a16="http://schemas.microsoft.com/office/drawing/2014/main" id="{C9192C7E-D707-124E-A6FD-715F514FADE8}"/>
              </a:ext>
            </a:extLst>
          </p:cNvPr>
          <p:cNvSpPr>
            <a:spLocks noGrp="1"/>
          </p:cNvSpPr>
          <p:nvPr>
            <p:ph type="sldNum" sz="quarter" idx="14"/>
          </p:nvPr>
        </p:nvSpPr>
        <p:spPr/>
        <p:txBody>
          <a:bodyPr/>
          <a:lstStyle/>
          <a:p>
            <a:fld id="{63DCA5C9-2E11-4C67-86EB-AE1DE127DC64}" type="slidenum">
              <a:rPr lang="en-US" smtClean="0"/>
              <a:pPr/>
              <a:t>‹#›</a:t>
            </a:fld>
            <a:endParaRPr lang="en-US" dirty="0"/>
          </a:p>
        </p:txBody>
      </p:sp>
      <p:pic>
        <p:nvPicPr>
          <p:cNvPr id="10" name="Picture 9" descr="Logo, icon&#10;&#10;Description automatically generated">
            <a:extLst>
              <a:ext uri="{FF2B5EF4-FFF2-40B4-BE49-F238E27FC236}">
                <a16:creationId xmlns:a16="http://schemas.microsoft.com/office/drawing/2014/main" id="{B88051F4-59DE-0C4B-9AB6-9C3A3541C3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
        <p:nvSpPr>
          <p:cNvPr id="8" name="Picture Placeholder 4">
            <a:extLst>
              <a:ext uri="{FF2B5EF4-FFF2-40B4-BE49-F238E27FC236}">
                <a16:creationId xmlns:a16="http://schemas.microsoft.com/office/drawing/2014/main" id="{68A0BB74-2340-FF49-8BC2-95989AFD59AF}"/>
              </a:ext>
            </a:extLst>
          </p:cNvPr>
          <p:cNvSpPr>
            <a:spLocks noGrp="1"/>
          </p:cNvSpPr>
          <p:nvPr>
            <p:ph type="pic" sz="quarter" idx="23"/>
          </p:nvPr>
        </p:nvSpPr>
        <p:spPr>
          <a:xfrm>
            <a:off x="1479550" y="1581149"/>
            <a:ext cx="10247312" cy="4822825"/>
          </a:xfrm>
          <a:solidFill>
            <a:schemeClr val="bg1">
              <a:lumMod val="75000"/>
            </a:schemeClr>
          </a:solidFill>
        </p:spPr>
        <p:txBody>
          <a:bodyPr tIns="2651760"/>
          <a:lstStyle>
            <a:lvl1pPr algn="ctr">
              <a:defRPr/>
            </a:lvl1pPr>
          </a:lstStyle>
          <a:p>
            <a:r>
              <a:rPr lang="en-US" dirty="0"/>
              <a:t>Click icon to add picture</a:t>
            </a:r>
          </a:p>
        </p:txBody>
      </p:sp>
    </p:spTree>
    <p:extLst>
      <p:ext uri="{BB962C8B-B14F-4D97-AF65-F5344CB8AC3E}">
        <p14:creationId xmlns:p14="http://schemas.microsoft.com/office/powerpoint/2010/main" val="1339395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full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Picture Placeholder 3">
            <a:extLst>
              <a:ext uri="{FF2B5EF4-FFF2-40B4-BE49-F238E27FC236}">
                <a16:creationId xmlns:a16="http://schemas.microsoft.com/office/drawing/2014/main" id="{7BEE3138-6B02-C347-A590-9B766E7E1B05}"/>
              </a:ext>
            </a:extLst>
          </p:cNvPr>
          <p:cNvSpPr>
            <a:spLocks noGrp="1"/>
          </p:cNvSpPr>
          <p:nvPr>
            <p:ph type="pic" sz="quarter" idx="10"/>
          </p:nvPr>
        </p:nvSpPr>
        <p:spPr>
          <a:xfrm>
            <a:off x="1479550" y="454024"/>
            <a:ext cx="10250488" cy="5942014"/>
          </a:xfrm>
          <a:solidFill>
            <a:schemeClr val="bg1">
              <a:lumMod val="75000"/>
            </a:schemeClr>
          </a:solidFill>
        </p:spPr>
        <p:txBody>
          <a:bodyPr tIns="2468880"/>
          <a:lstStyle>
            <a:lvl1pPr algn="ctr">
              <a:defRPr>
                <a:solidFill>
                  <a:schemeClr val="tx2"/>
                </a:solidFill>
              </a:defRPr>
            </a:lvl1pPr>
          </a:lstStyle>
          <a:p>
            <a:r>
              <a:rPr lang="en-US" dirty="0"/>
              <a:t>Click icon to add picture</a:t>
            </a:r>
          </a:p>
        </p:txBody>
      </p:sp>
      <p:sp>
        <p:nvSpPr>
          <p:cNvPr id="3" name="Footer Placeholder 2">
            <a:extLst>
              <a:ext uri="{FF2B5EF4-FFF2-40B4-BE49-F238E27FC236}">
                <a16:creationId xmlns:a16="http://schemas.microsoft.com/office/drawing/2014/main" id="{97E92132-40F9-DF45-A214-EF527D96CA32}"/>
              </a:ext>
            </a:extLst>
          </p:cNvPr>
          <p:cNvSpPr>
            <a:spLocks noGrp="1"/>
          </p:cNvSpPr>
          <p:nvPr>
            <p:ph type="ftr" sz="quarter" idx="12"/>
          </p:nvPr>
        </p:nvSpPr>
        <p:spPr/>
        <p:txBody>
          <a:bodyPr/>
          <a:lstStyle/>
          <a:p>
            <a:pPr lvl="8"/>
            <a:r>
              <a:rPr lang="en-US" dirty="0"/>
              <a:t>Presentation title lorem ipsum dolor sit amet miralet  |  © Tufts Medicine 2022  |  Private and confidential. Not for redistribution.</a:t>
            </a:r>
          </a:p>
        </p:txBody>
      </p:sp>
      <p:sp>
        <p:nvSpPr>
          <p:cNvPr id="4" name="Slide Number Placeholder 3">
            <a:extLst>
              <a:ext uri="{FF2B5EF4-FFF2-40B4-BE49-F238E27FC236}">
                <a16:creationId xmlns:a16="http://schemas.microsoft.com/office/drawing/2014/main" id="{8462FA05-83B8-1345-9894-31CC66447F91}"/>
              </a:ext>
            </a:extLst>
          </p:cNvPr>
          <p:cNvSpPr>
            <a:spLocks noGrp="1"/>
          </p:cNvSpPr>
          <p:nvPr>
            <p:ph type="sldNum" sz="quarter" idx="13"/>
          </p:nvPr>
        </p:nvSpPr>
        <p:spPr/>
        <p:txBody>
          <a:bodyPr/>
          <a:lstStyle/>
          <a:p>
            <a:fld id="{63DCA5C9-2E11-4C67-86EB-AE1DE127DC64}" type="slidenum">
              <a:rPr lang="en-US" smtClean="0"/>
              <a:pPr/>
              <a:t>‹#›</a:t>
            </a:fld>
            <a:endParaRPr lang="en-US" dirty="0"/>
          </a:p>
        </p:txBody>
      </p:sp>
      <p:pic>
        <p:nvPicPr>
          <p:cNvPr id="5" name="Picture 4" descr="Logo, icon&#10;&#10;Description automatically generated">
            <a:extLst>
              <a:ext uri="{FF2B5EF4-FFF2-40B4-BE49-F238E27FC236}">
                <a16:creationId xmlns:a16="http://schemas.microsoft.com/office/drawing/2014/main" id="{039FBAE1-DB4C-2E40-95B3-12E09A40DDA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3455060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full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C03AD9B-D8B3-2742-A2D7-5B7D9A3A5D7D}"/>
              </a:ext>
            </a:extLst>
          </p:cNvPr>
          <p:cNvSpPr>
            <a:spLocks noGrp="1"/>
          </p:cNvSpPr>
          <p:nvPr>
            <p:ph type="ftr" sz="quarter" idx="18"/>
          </p:nvPr>
        </p:nvSpPr>
        <p:spPr/>
        <p:txBody>
          <a:bodyPr/>
          <a:lstStyle/>
          <a:p>
            <a:r>
              <a:rPr lang="en-US" dirty="0"/>
              <a:t>Presentation title lorem ipsum dolor sit amet miralet  |  © Tufts Medicine 2022  |  Private and confidential. Not for redistribution.</a:t>
            </a:r>
          </a:p>
        </p:txBody>
      </p:sp>
      <p:sp>
        <p:nvSpPr>
          <p:cNvPr id="4" name="Slide Number Placeholder 3">
            <a:extLst>
              <a:ext uri="{FF2B5EF4-FFF2-40B4-BE49-F238E27FC236}">
                <a16:creationId xmlns:a16="http://schemas.microsoft.com/office/drawing/2014/main" id="{8B8BE58B-E3A5-FA4D-9A44-514690C44A95}"/>
              </a:ext>
            </a:extLst>
          </p:cNvPr>
          <p:cNvSpPr>
            <a:spLocks noGrp="1"/>
          </p:cNvSpPr>
          <p:nvPr>
            <p:ph type="sldNum" sz="quarter" idx="19"/>
          </p:nvPr>
        </p:nvSpPr>
        <p:spPr/>
        <p:txBody>
          <a:bodyPr/>
          <a:lstStyle/>
          <a:p>
            <a:fld id="{63DCA5C9-2E11-4C67-86EB-AE1DE127DC64}" type="slidenum">
              <a:rPr lang="en-US" smtClean="0"/>
              <a:pPr/>
              <a:t>‹#›</a:t>
            </a:fld>
            <a:endParaRPr lang="en-US" dirty="0"/>
          </a:p>
        </p:txBody>
      </p:sp>
      <p:sp>
        <p:nvSpPr>
          <p:cNvPr id="7" name="Chart Placeholder 6">
            <a:extLst>
              <a:ext uri="{FF2B5EF4-FFF2-40B4-BE49-F238E27FC236}">
                <a16:creationId xmlns:a16="http://schemas.microsoft.com/office/drawing/2014/main" id="{0203C4E6-EC7C-1F40-86EA-065A6220FC54}"/>
              </a:ext>
            </a:extLst>
          </p:cNvPr>
          <p:cNvSpPr>
            <a:spLocks noGrp="1"/>
          </p:cNvSpPr>
          <p:nvPr>
            <p:ph type="chart" sz="quarter" idx="20"/>
          </p:nvPr>
        </p:nvSpPr>
        <p:spPr>
          <a:xfrm>
            <a:off x="1479550" y="454026"/>
            <a:ext cx="10250488" cy="5949950"/>
          </a:xfrm>
          <a:pattFill prst="pct10">
            <a:fgClr>
              <a:schemeClr val="tx1"/>
            </a:fgClr>
            <a:bgClr>
              <a:schemeClr val="bg1"/>
            </a:bgClr>
          </a:pattFill>
        </p:spPr>
        <p:txBody>
          <a:bodyPr tIns="2560320"/>
          <a:lstStyle>
            <a:lvl1pPr algn="ctr">
              <a:defRPr/>
            </a:lvl1pPr>
          </a:lstStyle>
          <a:p>
            <a:r>
              <a:rPr lang="en-US" dirty="0"/>
              <a:t>Click icon to add chart</a:t>
            </a:r>
          </a:p>
        </p:txBody>
      </p:sp>
      <p:pic>
        <p:nvPicPr>
          <p:cNvPr id="8" name="Picture 7" descr="Logo, icon&#10;&#10;Description automatically generated">
            <a:extLst>
              <a:ext uri="{FF2B5EF4-FFF2-40B4-BE49-F238E27FC236}">
                <a16:creationId xmlns:a16="http://schemas.microsoft.com/office/drawing/2014/main" id="{8749BC67-9440-334B-9AFB-EC5632A4028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3169418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full tab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able Placeholder 5">
            <a:extLst>
              <a:ext uri="{FF2B5EF4-FFF2-40B4-BE49-F238E27FC236}">
                <a16:creationId xmlns:a16="http://schemas.microsoft.com/office/drawing/2014/main" id="{E970E05D-6C9C-AA4C-9AC8-08594C5B389D}"/>
              </a:ext>
            </a:extLst>
          </p:cNvPr>
          <p:cNvSpPr>
            <a:spLocks noGrp="1"/>
          </p:cNvSpPr>
          <p:nvPr>
            <p:ph type="tbl" sz="quarter" idx="17"/>
          </p:nvPr>
        </p:nvSpPr>
        <p:spPr>
          <a:xfrm>
            <a:off x="1479550" y="454026"/>
            <a:ext cx="10247311" cy="5949950"/>
          </a:xfrm>
          <a:pattFill prst="pct10">
            <a:fgClr>
              <a:schemeClr val="accent1"/>
            </a:fgClr>
            <a:bgClr>
              <a:schemeClr val="bg1"/>
            </a:bgClr>
          </a:pattFill>
        </p:spPr>
        <p:txBody>
          <a:bodyPr tIns="2514600"/>
          <a:lstStyle>
            <a:lvl1pPr algn="ctr">
              <a:defRPr sz="1800"/>
            </a:lvl1pPr>
          </a:lstStyle>
          <a:p>
            <a:r>
              <a:rPr lang="en-US" dirty="0"/>
              <a:t>Click icon to add table</a:t>
            </a:r>
          </a:p>
        </p:txBody>
      </p:sp>
      <p:sp>
        <p:nvSpPr>
          <p:cNvPr id="3" name="Footer Placeholder 2">
            <a:extLst>
              <a:ext uri="{FF2B5EF4-FFF2-40B4-BE49-F238E27FC236}">
                <a16:creationId xmlns:a16="http://schemas.microsoft.com/office/drawing/2014/main" id="{CC03AD9B-D8B3-2742-A2D7-5B7D9A3A5D7D}"/>
              </a:ext>
            </a:extLst>
          </p:cNvPr>
          <p:cNvSpPr>
            <a:spLocks noGrp="1"/>
          </p:cNvSpPr>
          <p:nvPr>
            <p:ph type="ftr" sz="quarter" idx="18"/>
          </p:nvPr>
        </p:nvSpPr>
        <p:spPr/>
        <p:txBody>
          <a:bodyPr/>
          <a:lstStyle/>
          <a:p>
            <a:r>
              <a:rPr lang="en-US" dirty="0"/>
              <a:t>Presentation title lorem ipsum dolor sit amet miralet  |  © Tufts Medicine 2022  |  Private and confidential. Not for redistribution.</a:t>
            </a:r>
          </a:p>
        </p:txBody>
      </p:sp>
      <p:sp>
        <p:nvSpPr>
          <p:cNvPr id="4" name="Slide Number Placeholder 3">
            <a:extLst>
              <a:ext uri="{FF2B5EF4-FFF2-40B4-BE49-F238E27FC236}">
                <a16:creationId xmlns:a16="http://schemas.microsoft.com/office/drawing/2014/main" id="{8B8BE58B-E3A5-FA4D-9A44-514690C44A95}"/>
              </a:ext>
            </a:extLst>
          </p:cNvPr>
          <p:cNvSpPr>
            <a:spLocks noGrp="1"/>
          </p:cNvSpPr>
          <p:nvPr>
            <p:ph type="sldNum" sz="quarter" idx="19"/>
          </p:nvPr>
        </p:nvSpPr>
        <p:spPr/>
        <p:txBody>
          <a:bodyPr/>
          <a:lstStyle/>
          <a:p>
            <a:fld id="{63DCA5C9-2E11-4C67-86EB-AE1DE127DC64}" type="slidenum">
              <a:rPr lang="en-US" smtClean="0"/>
              <a:pPr/>
              <a:t>‹#›</a:t>
            </a:fld>
            <a:endParaRPr lang="en-US" dirty="0"/>
          </a:p>
        </p:txBody>
      </p:sp>
      <p:pic>
        <p:nvPicPr>
          <p:cNvPr id="7" name="Picture 6" descr="Logo, icon&#10;&#10;Description automatically generated">
            <a:extLst>
              <a:ext uri="{FF2B5EF4-FFF2-40B4-BE49-F238E27FC236}">
                <a16:creationId xmlns:a16="http://schemas.microsoft.com/office/drawing/2014/main" id="{81C94482-CF0E-E449-9850-7B270549A75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18201375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2co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Content Placeholder 8">
            <a:extLst>
              <a:ext uri="{FF2B5EF4-FFF2-40B4-BE49-F238E27FC236}">
                <a16:creationId xmlns:a16="http://schemas.microsoft.com/office/drawing/2014/main" id="{320E0C70-CE32-7343-B66C-6613FA054DAA}"/>
              </a:ext>
            </a:extLst>
          </p:cNvPr>
          <p:cNvSpPr>
            <a:spLocks noGrp="1"/>
          </p:cNvSpPr>
          <p:nvPr>
            <p:ph sz="quarter" idx="16"/>
          </p:nvPr>
        </p:nvSpPr>
        <p:spPr>
          <a:xfrm>
            <a:off x="1479550" y="1581149"/>
            <a:ext cx="5011738" cy="4822825"/>
          </a:xfrm>
        </p:spPr>
        <p:txBody>
          <a:bodyPr rIns="15544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1FBC2C4F-8C5D-9B4F-B054-5C43FCC4CF6C}"/>
              </a:ext>
            </a:extLst>
          </p:cNvPr>
          <p:cNvSpPr>
            <a:spLocks noGrp="1"/>
          </p:cNvSpPr>
          <p:nvPr>
            <p:ph type="ftr" sz="quarter" idx="14"/>
          </p:nvPr>
        </p:nvSpPr>
        <p:spPr/>
        <p:txBody>
          <a:bodyPr/>
          <a:lstStyle/>
          <a:p>
            <a:r>
              <a:rPr lang="en-US" dirty="0"/>
              <a:t>Presentation title lorem ipsum dolor sit amet miralet  |  © Tufts Medicine 2022  |  Private and confidential. Not for redistribution.</a:t>
            </a:r>
          </a:p>
        </p:txBody>
      </p:sp>
      <p:sp>
        <p:nvSpPr>
          <p:cNvPr id="7" name="Slide Number Placeholder 6">
            <a:extLst>
              <a:ext uri="{FF2B5EF4-FFF2-40B4-BE49-F238E27FC236}">
                <a16:creationId xmlns:a16="http://schemas.microsoft.com/office/drawing/2014/main" id="{ABC00EFB-A9C2-6C49-83DB-13F682798837}"/>
              </a:ext>
            </a:extLst>
          </p:cNvPr>
          <p:cNvSpPr>
            <a:spLocks noGrp="1"/>
          </p:cNvSpPr>
          <p:nvPr>
            <p:ph type="sldNum" sz="quarter" idx="15"/>
          </p:nvPr>
        </p:nvSpPr>
        <p:spPr/>
        <p:txBody>
          <a:bodyPr/>
          <a:lstStyle/>
          <a:p>
            <a:fld id="{63DCA5C9-2E11-4C67-86EB-AE1DE127DC64}" type="slidenum">
              <a:rPr lang="en-US" smtClean="0"/>
              <a:pPr/>
              <a:t>‹#›</a:t>
            </a:fld>
            <a:endParaRPr lang="en-US" dirty="0"/>
          </a:p>
        </p:txBody>
      </p:sp>
      <p:sp>
        <p:nvSpPr>
          <p:cNvPr id="13" name="Content Placeholder 8">
            <a:extLst>
              <a:ext uri="{FF2B5EF4-FFF2-40B4-BE49-F238E27FC236}">
                <a16:creationId xmlns:a16="http://schemas.microsoft.com/office/drawing/2014/main" id="{001C55C3-023A-FF4E-A906-5C80997C28CA}"/>
              </a:ext>
            </a:extLst>
          </p:cNvPr>
          <p:cNvSpPr>
            <a:spLocks noGrp="1"/>
          </p:cNvSpPr>
          <p:nvPr>
            <p:ph sz="quarter" idx="21"/>
          </p:nvPr>
        </p:nvSpPr>
        <p:spPr>
          <a:xfrm>
            <a:off x="6719888" y="1581149"/>
            <a:ext cx="5018035" cy="4822825"/>
          </a:xfrm>
        </p:spPr>
        <p:txBody>
          <a:bodyPr rIns="15544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a:extLst>
              <a:ext uri="{FF2B5EF4-FFF2-40B4-BE49-F238E27FC236}">
                <a16:creationId xmlns:a16="http://schemas.microsoft.com/office/drawing/2014/main" id="{CA1149F1-49B3-C542-803F-D3D2F88402E7}"/>
              </a:ext>
            </a:extLst>
          </p:cNvPr>
          <p:cNvSpPr>
            <a:spLocks noGrp="1"/>
          </p:cNvSpPr>
          <p:nvPr>
            <p:ph type="title"/>
          </p:nvPr>
        </p:nvSpPr>
        <p:spPr/>
        <p:txBody>
          <a:bodyPr/>
          <a:lstStyle/>
          <a:p>
            <a:r>
              <a:rPr lang="en-US"/>
              <a:t>Click to edit Master title style</a:t>
            </a:r>
          </a:p>
        </p:txBody>
      </p:sp>
      <p:pic>
        <p:nvPicPr>
          <p:cNvPr id="8" name="Picture 7" descr="Logo, icon&#10;&#10;Description automatically generated">
            <a:extLst>
              <a:ext uri="{FF2B5EF4-FFF2-40B4-BE49-F238E27FC236}">
                <a16:creationId xmlns:a16="http://schemas.microsoft.com/office/drawing/2014/main" id="{2F9D7B20-D950-4F48-9EDB-7041FF6401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13194206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2col_Call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Content Placeholder 8">
            <a:extLst>
              <a:ext uri="{FF2B5EF4-FFF2-40B4-BE49-F238E27FC236}">
                <a16:creationId xmlns:a16="http://schemas.microsoft.com/office/drawing/2014/main" id="{320E0C70-CE32-7343-B66C-6613FA054DAA}"/>
              </a:ext>
            </a:extLst>
          </p:cNvPr>
          <p:cNvSpPr>
            <a:spLocks noGrp="1"/>
          </p:cNvSpPr>
          <p:nvPr>
            <p:ph sz="quarter" idx="16"/>
          </p:nvPr>
        </p:nvSpPr>
        <p:spPr>
          <a:xfrm>
            <a:off x="1479550" y="1581149"/>
            <a:ext cx="5011738" cy="4822825"/>
          </a:xfrm>
        </p:spPr>
        <p:txBody>
          <a:bodyPr rIns="15544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1FBC2C4F-8C5D-9B4F-B054-5C43FCC4CF6C}"/>
              </a:ext>
            </a:extLst>
          </p:cNvPr>
          <p:cNvSpPr>
            <a:spLocks noGrp="1"/>
          </p:cNvSpPr>
          <p:nvPr>
            <p:ph type="ftr" sz="quarter" idx="14"/>
          </p:nvPr>
        </p:nvSpPr>
        <p:spPr/>
        <p:txBody>
          <a:bodyPr/>
          <a:lstStyle/>
          <a:p>
            <a:r>
              <a:rPr lang="en-US" dirty="0"/>
              <a:t>Presentation title lorem ipsum dolor sit amet miralet  |  © Tufts Medicine 2022  |  Private and confidential. Not for redistribution.</a:t>
            </a:r>
          </a:p>
        </p:txBody>
      </p:sp>
      <p:sp>
        <p:nvSpPr>
          <p:cNvPr id="7" name="Slide Number Placeholder 6">
            <a:extLst>
              <a:ext uri="{FF2B5EF4-FFF2-40B4-BE49-F238E27FC236}">
                <a16:creationId xmlns:a16="http://schemas.microsoft.com/office/drawing/2014/main" id="{ABC00EFB-A9C2-6C49-83DB-13F682798837}"/>
              </a:ext>
            </a:extLst>
          </p:cNvPr>
          <p:cNvSpPr>
            <a:spLocks noGrp="1"/>
          </p:cNvSpPr>
          <p:nvPr>
            <p:ph type="sldNum" sz="quarter" idx="15"/>
          </p:nvPr>
        </p:nvSpPr>
        <p:spPr/>
        <p:txBody>
          <a:bodyPr/>
          <a:lstStyle/>
          <a:p>
            <a:fld id="{63DCA5C9-2E11-4C67-86EB-AE1DE127DC64}" type="slidenum">
              <a:rPr lang="en-US" smtClean="0"/>
              <a:pPr/>
              <a:t>‹#›</a:t>
            </a:fld>
            <a:endParaRPr lang="en-US" dirty="0"/>
          </a:p>
        </p:txBody>
      </p:sp>
      <p:sp>
        <p:nvSpPr>
          <p:cNvPr id="3" name="Title 2">
            <a:extLst>
              <a:ext uri="{FF2B5EF4-FFF2-40B4-BE49-F238E27FC236}">
                <a16:creationId xmlns:a16="http://schemas.microsoft.com/office/drawing/2014/main" id="{CA1149F1-49B3-C542-803F-D3D2F88402E7}"/>
              </a:ext>
            </a:extLst>
          </p:cNvPr>
          <p:cNvSpPr>
            <a:spLocks noGrp="1"/>
          </p:cNvSpPr>
          <p:nvPr>
            <p:ph type="title"/>
          </p:nvPr>
        </p:nvSpPr>
        <p:spPr/>
        <p:txBody>
          <a:bodyPr/>
          <a:lstStyle/>
          <a:p>
            <a:r>
              <a:rPr lang="en-US"/>
              <a:t>Click to edit Master title style</a:t>
            </a:r>
            <a:endParaRPr lang="en-US" dirty="0"/>
          </a:p>
        </p:txBody>
      </p:sp>
      <p:pic>
        <p:nvPicPr>
          <p:cNvPr id="8" name="Picture 7" descr="Logo, icon&#10;&#10;Description automatically generated">
            <a:extLst>
              <a:ext uri="{FF2B5EF4-FFF2-40B4-BE49-F238E27FC236}">
                <a16:creationId xmlns:a16="http://schemas.microsoft.com/office/drawing/2014/main" id="{2F9D7B20-D950-4F48-9EDB-7041FF6401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
        <p:nvSpPr>
          <p:cNvPr id="9" name="Text Placeholder 15">
            <a:extLst>
              <a:ext uri="{FF2B5EF4-FFF2-40B4-BE49-F238E27FC236}">
                <a16:creationId xmlns:a16="http://schemas.microsoft.com/office/drawing/2014/main" id="{9E105035-5CD1-3142-9C06-DB231CE5481B}"/>
              </a:ext>
            </a:extLst>
          </p:cNvPr>
          <p:cNvSpPr>
            <a:spLocks noGrp="1"/>
          </p:cNvSpPr>
          <p:nvPr>
            <p:ph type="body" sz="quarter" idx="22" hasCustomPrompt="1"/>
          </p:nvPr>
        </p:nvSpPr>
        <p:spPr>
          <a:xfrm>
            <a:off x="6719888" y="1581150"/>
            <a:ext cx="5010150" cy="4822824"/>
          </a:xfrm>
        </p:spPr>
        <p:txBody>
          <a:bodyPr tIns="0" bIns="0" anchor="t" anchorCtr="0"/>
          <a:lstStyle>
            <a:lvl1pPr>
              <a:spcAft>
                <a:spcPts val="1200"/>
              </a:spcAft>
              <a:buFontTx/>
              <a:buNone/>
              <a:defRPr sz="2400" b="0" i="0" cap="none" baseline="0">
                <a:solidFill>
                  <a:schemeClr val="accent6"/>
                </a:solidFill>
                <a:latin typeface="+mn-lt"/>
                <a:ea typeface="Roboto" panose="02000000000000000000" pitchFamily="2" charset="0"/>
                <a:cs typeface="Verdana" panose="020B0604030504040204" pitchFamily="34" charset="0"/>
              </a:defRPr>
            </a:lvl1pPr>
            <a:lvl2pPr>
              <a:spcAft>
                <a:spcPts val="1200"/>
              </a:spcAft>
              <a:buFontTx/>
              <a:buNone/>
              <a:defRPr sz="2400" b="0" i="1" cap="none" baseline="0">
                <a:solidFill>
                  <a:schemeClr val="accent6"/>
                </a:solidFill>
                <a:latin typeface="+mn-lt"/>
                <a:ea typeface="Roboto" panose="02000000000000000000" pitchFamily="2" charset="0"/>
                <a:cs typeface="Verdana" panose="020B0604030504040204" pitchFamily="34" charset="0"/>
              </a:defRPr>
            </a:lvl2pPr>
            <a:lvl3pPr marL="0" indent="0">
              <a:spcAft>
                <a:spcPts val="0"/>
              </a:spcAft>
              <a:buFontTx/>
              <a:buNone/>
              <a:defRPr sz="1600" b="0" i="0" cap="none" baseline="0">
                <a:solidFill>
                  <a:schemeClr val="tx2"/>
                </a:solidFill>
                <a:latin typeface="+mn-lt"/>
                <a:ea typeface="Roboto" panose="02000000000000000000" pitchFamily="2" charset="0"/>
                <a:cs typeface="Verdana" panose="020B0604030504040204" pitchFamily="34" charset="0"/>
              </a:defRPr>
            </a:lvl3pPr>
            <a:lvl4pPr marL="0" indent="0">
              <a:spcAft>
                <a:spcPts val="0"/>
              </a:spcAft>
              <a:buFontTx/>
              <a:buNone/>
              <a:defRPr sz="1600" b="0" i="0" cap="none" baseline="0">
                <a:solidFill>
                  <a:schemeClr val="tx2"/>
                </a:solidFill>
                <a:latin typeface="+mn-lt"/>
                <a:ea typeface="Roboto" panose="02000000000000000000" pitchFamily="2" charset="0"/>
                <a:cs typeface="Verdana" panose="020B0604030504040204" pitchFamily="34" charset="0"/>
              </a:defRPr>
            </a:lvl4pPr>
            <a:lvl5pPr marL="0" indent="0">
              <a:spcAft>
                <a:spcPts val="0"/>
              </a:spcAft>
              <a:buFontTx/>
              <a:buNone/>
              <a:defRPr sz="1600" b="0" i="0" cap="none" baseline="0">
                <a:solidFill>
                  <a:schemeClr val="tx2"/>
                </a:solidFill>
                <a:latin typeface="+mn-lt"/>
                <a:ea typeface="Roboto" panose="02000000000000000000" pitchFamily="2" charset="0"/>
                <a:cs typeface="Verdana" panose="020B0604030504040204" pitchFamily="34" charset="0"/>
              </a:defRPr>
            </a:lvl5pPr>
            <a:lvl6pPr marL="0" indent="0">
              <a:spcAft>
                <a:spcPts val="0"/>
              </a:spcAft>
              <a:buFontTx/>
              <a:buNone/>
              <a:defRPr sz="1600" b="0" i="0" cap="none" baseline="0">
                <a:solidFill>
                  <a:schemeClr val="tx2"/>
                </a:solidFill>
                <a:latin typeface="+mn-lt"/>
                <a:ea typeface="Roboto" panose="02000000000000000000" pitchFamily="2" charset="0"/>
                <a:cs typeface="Verdana" panose="020B0604030504040204" pitchFamily="34" charset="0"/>
              </a:defRPr>
            </a:lvl6pPr>
            <a:lvl7pPr marL="0" indent="0">
              <a:spcAft>
                <a:spcPts val="0"/>
              </a:spcAft>
              <a:buFontTx/>
              <a:buNone/>
              <a:defRPr sz="1600" b="0" i="0" cap="none" baseline="0">
                <a:solidFill>
                  <a:schemeClr val="tx2"/>
                </a:solidFill>
                <a:latin typeface="+mn-lt"/>
                <a:ea typeface="Roboto" panose="02000000000000000000" pitchFamily="2" charset="0"/>
                <a:cs typeface="Verdana" panose="020B0604030504040204" pitchFamily="34" charset="0"/>
              </a:defRPr>
            </a:lvl7pPr>
            <a:lvl8pPr marL="0" indent="0">
              <a:spcAft>
                <a:spcPts val="0"/>
              </a:spcAft>
              <a:buFontTx/>
              <a:buNone/>
              <a:defRPr sz="1600" b="0" i="0" cap="none" baseline="0">
                <a:solidFill>
                  <a:schemeClr val="tx2"/>
                </a:solidFill>
                <a:latin typeface="+mn-lt"/>
                <a:ea typeface="Roboto" panose="02000000000000000000" pitchFamily="2" charset="0"/>
                <a:cs typeface="Verdana" panose="020B0604030504040204" pitchFamily="34" charset="0"/>
              </a:defRPr>
            </a:lvl8pPr>
            <a:lvl9pPr marL="0" indent="0">
              <a:spcAft>
                <a:spcPts val="0"/>
              </a:spcAft>
              <a:buFontTx/>
              <a:buNone/>
              <a:defRPr sz="1600" b="0" i="0" cap="none" baseline="0">
                <a:solidFill>
                  <a:schemeClr val="tx2"/>
                </a:solidFill>
                <a:latin typeface="+mn-lt"/>
                <a:ea typeface="Roboto" panose="02000000000000000000" pitchFamily="2" charset="0"/>
                <a:cs typeface="Verdana" panose="020B0604030504040204" pitchFamily="34" charset="0"/>
              </a:defRPr>
            </a:lvl9pPr>
          </a:lstStyle>
          <a:p>
            <a:pPr lvl="0"/>
            <a:r>
              <a:rPr lang="en-US" dirty="0"/>
              <a:t>Quote or callout</a:t>
            </a:r>
          </a:p>
        </p:txBody>
      </p:sp>
    </p:spTree>
    <p:extLst>
      <p:ext uri="{BB962C8B-B14F-4D97-AF65-F5344CB8AC3E}">
        <p14:creationId xmlns:p14="http://schemas.microsoft.com/office/powerpoint/2010/main" val="34871271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2col_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1477962" y="1581149"/>
            <a:ext cx="5013325" cy="4822825"/>
          </a:xfrm>
        </p:spPr>
        <p:txBody>
          <a:bodyPr rIns="15544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a:extLst>
              <a:ext uri="{FF2B5EF4-FFF2-40B4-BE49-F238E27FC236}">
                <a16:creationId xmlns:a16="http://schemas.microsoft.com/office/drawing/2014/main" id="{FB2D788F-2D54-1A45-A46C-43D735BCA48C}"/>
              </a:ext>
            </a:extLst>
          </p:cNvPr>
          <p:cNvSpPr>
            <a:spLocks noGrp="1"/>
          </p:cNvSpPr>
          <p:nvPr>
            <p:ph type="title"/>
          </p:nvPr>
        </p:nvSpPr>
        <p:spPr/>
        <p:txBody>
          <a:bodyPr/>
          <a:lstStyle/>
          <a:p>
            <a:r>
              <a:rPr lang="en-US"/>
              <a:t>Click to edit Master title style</a:t>
            </a:r>
          </a:p>
        </p:txBody>
      </p:sp>
      <p:sp>
        <p:nvSpPr>
          <p:cNvPr id="5" name="Picture Placeholder 4">
            <a:extLst>
              <a:ext uri="{FF2B5EF4-FFF2-40B4-BE49-F238E27FC236}">
                <a16:creationId xmlns:a16="http://schemas.microsoft.com/office/drawing/2014/main" id="{B758FB35-3F65-5747-80DA-56E4F85CBFB6}"/>
              </a:ext>
            </a:extLst>
          </p:cNvPr>
          <p:cNvSpPr>
            <a:spLocks noGrp="1"/>
          </p:cNvSpPr>
          <p:nvPr>
            <p:ph type="pic" sz="quarter" idx="17"/>
          </p:nvPr>
        </p:nvSpPr>
        <p:spPr>
          <a:xfrm>
            <a:off x="6719887" y="1581149"/>
            <a:ext cx="5013325" cy="4822825"/>
          </a:xfrm>
          <a:solidFill>
            <a:schemeClr val="bg1">
              <a:lumMod val="75000"/>
            </a:schemeClr>
          </a:solidFill>
        </p:spPr>
        <p:txBody>
          <a:bodyPr tIns="2743200"/>
          <a:lstStyle>
            <a:lvl1pPr algn="ctr">
              <a:defRPr/>
            </a:lvl1pPr>
          </a:lstStyle>
          <a:p>
            <a:r>
              <a:rPr lang="en-US" dirty="0"/>
              <a:t>Click icon to add picture</a:t>
            </a:r>
          </a:p>
        </p:txBody>
      </p:sp>
      <p:sp>
        <p:nvSpPr>
          <p:cNvPr id="2" name="Footer Placeholder 1">
            <a:extLst>
              <a:ext uri="{FF2B5EF4-FFF2-40B4-BE49-F238E27FC236}">
                <a16:creationId xmlns:a16="http://schemas.microsoft.com/office/drawing/2014/main" id="{2AECDF7A-57A8-E947-AEB8-50AF37C6A05B}"/>
              </a:ext>
            </a:extLst>
          </p:cNvPr>
          <p:cNvSpPr>
            <a:spLocks noGrp="1"/>
          </p:cNvSpPr>
          <p:nvPr>
            <p:ph type="ftr" sz="quarter" idx="18"/>
          </p:nvPr>
        </p:nvSpPr>
        <p:spPr/>
        <p:txBody>
          <a:bodyPr/>
          <a:lstStyle/>
          <a:p>
            <a:r>
              <a:rPr lang="en-US" dirty="0"/>
              <a:t>Presentation title lorem ipsum dolor sit amet miralet  |  © Tufts Medicine 2022  |  Private and confidential. Not for redistribution.</a:t>
            </a:r>
          </a:p>
        </p:txBody>
      </p:sp>
      <p:sp>
        <p:nvSpPr>
          <p:cNvPr id="3" name="Slide Number Placeholder 2">
            <a:extLst>
              <a:ext uri="{FF2B5EF4-FFF2-40B4-BE49-F238E27FC236}">
                <a16:creationId xmlns:a16="http://schemas.microsoft.com/office/drawing/2014/main" id="{D69127B9-81FE-7643-8D8E-D4FBECB31363}"/>
              </a:ext>
            </a:extLst>
          </p:cNvPr>
          <p:cNvSpPr>
            <a:spLocks noGrp="1"/>
          </p:cNvSpPr>
          <p:nvPr>
            <p:ph type="sldNum" sz="quarter" idx="19"/>
          </p:nvPr>
        </p:nvSpPr>
        <p:spPr/>
        <p:txBody>
          <a:bodyPr/>
          <a:lstStyle/>
          <a:p>
            <a:fld id="{63DCA5C9-2E11-4C67-86EB-AE1DE127DC64}" type="slidenum">
              <a:rPr lang="en-US" smtClean="0"/>
              <a:pPr/>
              <a:t>‹#›</a:t>
            </a:fld>
            <a:endParaRPr lang="en-US" dirty="0"/>
          </a:p>
        </p:txBody>
      </p:sp>
      <p:pic>
        <p:nvPicPr>
          <p:cNvPr id="10" name="Picture 9" descr="Logo, icon&#10;&#10;Description automatically generated">
            <a:extLst>
              <a:ext uri="{FF2B5EF4-FFF2-40B4-BE49-F238E27FC236}">
                <a16:creationId xmlns:a16="http://schemas.microsoft.com/office/drawing/2014/main" id="{00B696E7-CAEB-ED43-A76C-CA200132C68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2183904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3co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1479550" y="1581150"/>
            <a:ext cx="3267074" cy="4814887"/>
          </a:xfrm>
        </p:spPr>
        <p:txBody>
          <a:bodyPr rIns="15544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74290614-5015-FC49-9E9D-A9E87844B58D}"/>
              </a:ext>
            </a:extLst>
          </p:cNvPr>
          <p:cNvSpPr>
            <a:spLocks noGrp="1"/>
          </p:cNvSpPr>
          <p:nvPr>
            <p:ph sz="quarter" idx="13"/>
          </p:nvPr>
        </p:nvSpPr>
        <p:spPr>
          <a:xfrm>
            <a:off x="4975225" y="1581150"/>
            <a:ext cx="3265488" cy="4814888"/>
          </a:xfrm>
        </p:spPr>
        <p:txBody>
          <a:bodyPr rIns="15544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a:extLst>
              <a:ext uri="{FF2B5EF4-FFF2-40B4-BE49-F238E27FC236}">
                <a16:creationId xmlns:a16="http://schemas.microsoft.com/office/drawing/2014/main" id="{5ADD0FD0-82F6-6249-86EF-808648B0682B}"/>
              </a:ext>
            </a:extLst>
          </p:cNvPr>
          <p:cNvSpPr>
            <a:spLocks noGrp="1"/>
          </p:cNvSpPr>
          <p:nvPr>
            <p:ph sz="quarter" idx="14"/>
          </p:nvPr>
        </p:nvSpPr>
        <p:spPr>
          <a:xfrm>
            <a:off x="8469313" y="1581149"/>
            <a:ext cx="3257548" cy="4814888"/>
          </a:xfrm>
        </p:spPr>
        <p:txBody>
          <a:bodyPr rIns="15544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28A773DF-0080-4E41-973B-C65D424C7C95}"/>
              </a:ext>
            </a:extLst>
          </p:cNvPr>
          <p:cNvSpPr>
            <a:spLocks noGrp="1"/>
          </p:cNvSpPr>
          <p:nvPr>
            <p:ph type="ftr" sz="quarter" idx="15"/>
          </p:nvPr>
        </p:nvSpPr>
        <p:spPr/>
        <p:txBody>
          <a:bodyPr/>
          <a:lstStyle/>
          <a:p>
            <a:r>
              <a:rPr lang="en-US" dirty="0"/>
              <a:t>Presentation title lorem ipsum dolor sit amet miralet  |  © Tufts Medicine 2022  |  Private and confidential. Not for redistribution.</a:t>
            </a:r>
          </a:p>
        </p:txBody>
      </p:sp>
      <p:sp>
        <p:nvSpPr>
          <p:cNvPr id="3" name="Slide Number Placeholder 2">
            <a:extLst>
              <a:ext uri="{FF2B5EF4-FFF2-40B4-BE49-F238E27FC236}">
                <a16:creationId xmlns:a16="http://schemas.microsoft.com/office/drawing/2014/main" id="{7FD1D3EC-9D56-4A42-AC24-96A397D50F51}"/>
              </a:ext>
            </a:extLst>
          </p:cNvPr>
          <p:cNvSpPr>
            <a:spLocks noGrp="1"/>
          </p:cNvSpPr>
          <p:nvPr>
            <p:ph type="sldNum" sz="quarter" idx="16"/>
          </p:nvPr>
        </p:nvSpPr>
        <p:spPr/>
        <p:txBody>
          <a:bodyPr/>
          <a:lstStyle/>
          <a:p>
            <a:fld id="{63DCA5C9-2E11-4C67-86EB-AE1DE127DC64}" type="slidenum">
              <a:rPr lang="en-US" smtClean="0"/>
              <a:pPr/>
              <a:t>‹#›</a:t>
            </a:fld>
            <a:endParaRPr lang="en-US" dirty="0"/>
          </a:p>
        </p:txBody>
      </p:sp>
      <p:sp>
        <p:nvSpPr>
          <p:cNvPr id="5" name="Title 4">
            <a:extLst>
              <a:ext uri="{FF2B5EF4-FFF2-40B4-BE49-F238E27FC236}">
                <a16:creationId xmlns:a16="http://schemas.microsoft.com/office/drawing/2014/main" id="{3F8D9ED7-E967-B044-9B1A-72E2E3D48C5D}"/>
              </a:ext>
            </a:extLst>
          </p:cNvPr>
          <p:cNvSpPr>
            <a:spLocks noGrp="1"/>
          </p:cNvSpPr>
          <p:nvPr>
            <p:ph type="title"/>
          </p:nvPr>
        </p:nvSpPr>
        <p:spPr/>
        <p:txBody>
          <a:bodyPr/>
          <a:lstStyle/>
          <a:p>
            <a:r>
              <a:rPr lang="en-US"/>
              <a:t>Click to edit Master title style</a:t>
            </a:r>
          </a:p>
        </p:txBody>
      </p:sp>
      <p:pic>
        <p:nvPicPr>
          <p:cNvPr id="10" name="Picture 9" descr="Logo, icon&#10;&#10;Description automatically generated">
            <a:extLst>
              <a:ext uri="{FF2B5EF4-FFF2-40B4-BE49-F238E27FC236}">
                <a16:creationId xmlns:a16="http://schemas.microsoft.com/office/drawing/2014/main" id="{1150184C-2821-6A48-8B2A-4A36F174576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35033673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header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371B76C-0D0F-414F-8D72-65F7BF341345}"/>
              </a:ext>
            </a:extLst>
          </p:cNvPr>
          <p:cNvSpPr>
            <a:spLocks noGrp="1"/>
          </p:cNvSpPr>
          <p:nvPr>
            <p:ph type="ftr" sz="quarter" idx="11"/>
          </p:nvPr>
        </p:nvSpPr>
        <p:spPr/>
        <p:txBody>
          <a:bodyPr/>
          <a:lstStyle/>
          <a:p>
            <a:r>
              <a:rPr lang="en-US" dirty="0"/>
              <a:t>Presentation title lorem ipsum dolor sit amet miralet  |  © Tufts Medicine 2022  |  Private and confidential. Not for redistribution.</a:t>
            </a:r>
          </a:p>
        </p:txBody>
      </p:sp>
      <p:sp>
        <p:nvSpPr>
          <p:cNvPr id="7" name="Slide Number Placeholder 6">
            <a:extLst>
              <a:ext uri="{FF2B5EF4-FFF2-40B4-BE49-F238E27FC236}">
                <a16:creationId xmlns:a16="http://schemas.microsoft.com/office/drawing/2014/main" id="{5D830462-9B5C-594B-BFB6-416B852F1C5A}"/>
              </a:ext>
            </a:extLst>
          </p:cNvPr>
          <p:cNvSpPr>
            <a:spLocks noGrp="1"/>
          </p:cNvSpPr>
          <p:nvPr>
            <p:ph type="sldNum" sz="quarter" idx="12"/>
          </p:nvPr>
        </p:nvSpPr>
        <p:spPr/>
        <p:txBody>
          <a:bodyPr/>
          <a:lstStyle/>
          <a:p>
            <a:fld id="{63DCA5C9-2E11-4C67-86EB-AE1DE127DC64}" type="slidenum">
              <a:rPr lang="en-US" smtClean="0"/>
              <a:pPr/>
              <a:t>‹#›</a:t>
            </a:fld>
            <a:endParaRPr lang="en-US" dirty="0"/>
          </a:p>
        </p:txBody>
      </p:sp>
      <p:sp>
        <p:nvSpPr>
          <p:cNvPr id="9" name="Title 8">
            <a:extLst>
              <a:ext uri="{FF2B5EF4-FFF2-40B4-BE49-F238E27FC236}">
                <a16:creationId xmlns:a16="http://schemas.microsoft.com/office/drawing/2014/main" id="{7BF16410-DB1B-954C-BB2B-A97F42031D46}"/>
              </a:ext>
            </a:extLst>
          </p:cNvPr>
          <p:cNvSpPr>
            <a:spLocks noGrp="1"/>
          </p:cNvSpPr>
          <p:nvPr>
            <p:ph type="title"/>
          </p:nvPr>
        </p:nvSpPr>
        <p:spPr/>
        <p:txBody>
          <a:bodyPr/>
          <a:lstStyle/>
          <a:p>
            <a:r>
              <a:rPr lang="en-US"/>
              <a:t>Click to edit Master title style</a:t>
            </a:r>
          </a:p>
        </p:txBody>
      </p:sp>
      <p:pic>
        <p:nvPicPr>
          <p:cNvPr id="8" name="Picture 7" descr="Logo, icon&#10;&#10;Description automatically generated">
            <a:extLst>
              <a:ext uri="{FF2B5EF4-FFF2-40B4-BE49-F238E27FC236}">
                <a16:creationId xmlns:a16="http://schemas.microsoft.com/office/drawing/2014/main" id="{D7AD8942-B138-E548-AEAF-3ECED521AB5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17512771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150DF49-280D-2042-9C83-36E167674CBA}"/>
              </a:ext>
            </a:extLst>
          </p:cNvPr>
          <p:cNvSpPr>
            <a:spLocks noGrp="1"/>
          </p:cNvSpPr>
          <p:nvPr>
            <p:ph type="ftr" sz="quarter" idx="11"/>
          </p:nvPr>
        </p:nvSpPr>
        <p:spPr/>
        <p:txBody>
          <a:bodyPr/>
          <a:lstStyle/>
          <a:p>
            <a:r>
              <a:rPr lang="en-US" dirty="0"/>
              <a:t>Presentation title lorem ipsum dolor sit amet miralet  |  © Tufts Medicine 2022  |  Private and confidential. Not for redistribution.</a:t>
            </a:r>
          </a:p>
        </p:txBody>
      </p:sp>
      <p:sp>
        <p:nvSpPr>
          <p:cNvPr id="5" name="Slide Number Placeholder 4">
            <a:extLst>
              <a:ext uri="{FF2B5EF4-FFF2-40B4-BE49-F238E27FC236}">
                <a16:creationId xmlns:a16="http://schemas.microsoft.com/office/drawing/2014/main" id="{8635AA6C-0792-844C-BDA4-D38426376F09}"/>
              </a:ext>
            </a:extLst>
          </p:cNvPr>
          <p:cNvSpPr>
            <a:spLocks noGrp="1"/>
          </p:cNvSpPr>
          <p:nvPr>
            <p:ph type="sldNum" sz="quarter" idx="12"/>
          </p:nvPr>
        </p:nvSpPr>
        <p:spPr/>
        <p:txBody>
          <a:bodyPr/>
          <a:lstStyle/>
          <a:p>
            <a:fld id="{63DCA5C9-2E11-4C67-86EB-AE1DE127DC64}" type="slidenum">
              <a:rPr lang="en-US" smtClean="0"/>
              <a:pPr/>
              <a:t>‹#›</a:t>
            </a:fld>
            <a:endParaRPr lang="en-US" dirty="0"/>
          </a:p>
        </p:txBody>
      </p:sp>
      <p:pic>
        <p:nvPicPr>
          <p:cNvPr id="7" name="Picture 6" descr="Logo, icon&#10;&#10;Description automatically generated">
            <a:extLst>
              <a:ext uri="{FF2B5EF4-FFF2-40B4-BE49-F238E27FC236}">
                <a16:creationId xmlns:a16="http://schemas.microsoft.com/office/drawing/2014/main" id="{1F6B1694-5A7D-2047-B02E-EDF71A46598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1937549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id="{8C34D369-B324-1B44-963A-84A57923447B}"/>
              </a:ext>
            </a:extLst>
          </p:cNvPr>
          <p:cNvSpPr>
            <a:spLocks noGrp="1"/>
          </p:cNvSpPr>
          <p:nvPr>
            <p:ph type="body" sz="quarter" idx="19" hasCustomPrompt="1"/>
          </p:nvPr>
        </p:nvSpPr>
        <p:spPr>
          <a:xfrm>
            <a:off x="465138" y="5156615"/>
            <a:ext cx="6026150" cy="640229"/>
          </a:xfrm>
        </p:spPr>
        <p:txBody>
          <a:bodyPr tIns="0" bIns="0" anchor="ctr" anchorCtr="0"/>
          <a:lstStyle>
            <a:lvl1pPr>
              <a:spcAft>
                <a:spcPts val="0"/>
              </a:spcAft>
              <a:buFontTx/>
              <a:buNone/>
              <a:defRPr sz="1600" b="0" i="0" cap="none" baseline="0">
                <a:solidFill>
                  <a:srgbClr val="0047C7"/>
                </a:solidFill>
                <a:latin typeface="+mn-lt"/>
                <a:ea typeface="Roboto" panose="02000000000000000000" pitchFamily="2" charset="0"/>
                <a:cs typeface="Verdana" panose="020B0604030504040204" pitchFamily="34" charset="0"/>
              </a:defRPr>
            </a:lvl1pPr>
            <a:lvl2pPr>
              <a:spcAft>
                <a:spcPts val="0"/>
              </a:spcAft>
              <a:buFontTx/>
              <a:buNone/>
              <a:defRPr sz="1600" b="0" i="0" cap="none" baseline="0">
                <a:solidFill>
                  <a:srgbClr val="0047C7"/>
                </a:solidFill>
                <a:latin typeface="+mn-lt"/>
                <a:ea typeface="Roboto" panose="02000000000000000000" pitchFamily="2" charset="0"/>
                <a:cs typeface="Verdana" panose="020B0604030504040204" pitchFamily="34" charset="0"/>
              </a:defRPr>
            </a:lvl2pPr>
            <a:lvl3pPr marL="0" indent="0">
              <a:spcAft>
                <a:spcPts val="0"/>
              </a:spcAft>
              <a:buFontTx/>
              <a:buNone/>
              <a:defRPr sz="1600" b="0" i="0" cap="none" baseline="0">
                <a:solidFill>
                  <a:srgbClr val="0047C7"/>
                </a:solidFill>
                <a:latin typeface="+mn-lt"/>
                <a:ea typeface="Roboto" panose="02000000000000000000" pitchFamily="2" charset="0"/>
                <a:cs typeface="Verdana" panose="020B0604030504040204" pitchFamily="34" charset="0"/>
              </a:defRPr>
            </a:lvl3pPr>
            <a:lvl4pPr marL="0" indent="0">
              <a:spcAft>
                <a:spcPts val="0"/>
              </a:spcAft>
              <a:buFontTx/>
              <a:buNone/>
              <a:defRPr sz="1600" b="0" i="0" cap="none" baseline="0">
                <a:solidFill>
                  <a:srgbClr val="0047C7"/>
                </a:solidFill>
                <a:latin typeface="+mn-lt"/>
                <a:ea typeface="Roboto" panose="02000000000000000000" pitchFamily="2" charset="0"/>
                <a:cs typeface="Verdana" panose="020B0604030504040204" pitchFamily="34" charset="0"/>
              </a:defRPr>
            </a:lvl4pPr>
            <a:lvl5pPr marL="0" indent="0">
              <a:spcAft>
                <a:spcPts val="0"/>
              </a:spcAft>
              <a:buFontTx/>
              <a:buNone/>
              <a:defRPr sz="1600" b="0" i="0" cap="none" baseline="0">
                <a:solidFill>
                  <a:srgbClr val="0047C7"/>
                </a:solidFill>
                <a:latin typeface="+mn-lt"/>
                <a:ea typeface="Roboto" panose="02000000000000000000" pitchFamily="2" charset="0"/>
                <a:cs typeface="Verdana" panose="020B0604030504040204" pitchFamily="34" charset="0"/>
              </a:defRPr>
            </a:lvl5pPr>
            <a:lvl6pPr marL="0" indent="0">
              <a:spcAft>
                <a:spcPts val="0"/>
              </a:spcAft>
              <a:buFontTx/>
              <a:buNone/>
              <a:defRPr sz="1600" b="0" i="0" cap="none" baseline="0">
                <a:solidFill>
                  <a:srgbClr val="0047C7"/>
                </a:solidFill>
                <a:latin typeface="+mn-lt"/>
                <a:ea typeface="Roboto" panose="02000000000000000000" pitchFamily="2" charset="0"/>
                <a:cs typeface="Verdana" panose="020B0604030504040204" pitchFamily="34" charset="0"/>
              </a:defRPr>
            </a:lvl6pPr>
            <a:lvl7pPr marL="0" indent="0">
              <a:spcAft>
                <a:spcPts val="0"/>
              </a:spcAft>
              <a:buFontTx/>
              <a:buNone/>
              <a:defRPr sz="1600" b="0" i="0" cap="none" baseline="0">
                <a:solidFill>
                  <a:srgbClr val="0047C7"/>
                </a:solidFill>
                <a:latin typeface="+mn-lt"/>
                <a:ea typeface="Roboto" panose="02000000000000000000" pitchFamily="2" charset="0"/>
                <a:cs typeface="Verdana" panose="020B0604030504040204" pitchFamily="34" charset="0"/>
              </a:defRPr>
            </a:lvl7pPr>
            <a:lvl8pPr marL="0" indent="0">
              <a:spcAft>
                <a:spcPts val="0"/>
              </a:spcAft>
              <a:buFontTx/>
              <a:buNone/>
              <a:defRPr sz="1600" b="0" i="0" cap="none" baseline="0">
                <a:solidFill>
                  <a:srgbClr val="0047C7"/>
                </a:solidFill>
                <a:latin typeface="+mn-lt"/>
                <a:ea typeface="Roboto" panose="02000000000000000000" pitchFamily="2" charset="0"/>
                <a:cs typeface="Verdana" panose="020B0604030504040204" pitchFamily="34" charset="0"/>
              </a:defRPr>
            </a:lvl8pPr>
            <a:lvl9pPr marL="0" indent="0">
              <a:spcAft>
                <a:spcPts val="0"/>
              </a:spcAft>
              <a:buFontTx/>
              <a:buNone/>
              <a:defRPr sz="1600" b="0" i="0" cap="none" baseline="0">
                <a:solidFill>
                  <a:srgbClr val="0047C7"/>
                </a:solidFill>
                <a:latin typeface="+mn-lt"/>
                <a:ea typeface="Roboto" panose="02000000000000000000" pitchFamily="2" charset="0"/>
                <a:cs typeface="Verdana" panose="020B0604030504040204" pitchFamily="34" charset="0"/>
              </a:defRPr>
            </a:lvl9pPr>
          </a:lstStyle>
          <a:p>
            <a:pPr lvl="0"/>
            <a:r>
              <a:rPr lang="en-US"/>
              <a:t>Subhead</a:t>
            </a:r>
          </a:p>
        </p:txBody>
      </p:sp>
      <p:sp>
        <p:nvSpPr>
          <p:cNvPr id="13" name="Date Placeholder 6">
            <a:extLst>
              <a:ext uri="{FF2B5EF4-FFF2-40B4-BE49-F238E27FC236}">
                <a16:creationId xmlns:a16="http://schemas.microsoft.com/office/drawing/2014/main" id="{03F3041D-0132-AF45-9882-66CA3ABBE144}"/>
              </a:ext>
            </a:extLst>
          </p:cNvPr>
          <p:cNvSpPr>
            <a:spLocks noGrp="1"/>
          </p:cNvSpPr>
          <p:nvPr>
            <p:ph type="dt" sz="half" idx="21"/>
          </p:nvPr>
        </p:nvSpPr>
        <p:spPr>
          <a:xfrm>
            <a:off x="1220475" y="5940425"/>
            <a:ext cx="5270810" cy="455612"/>
          </a:xfrm>
          <a:prstGeom prst="rect">
            <a:avLst/>
          </a:prstGeom>
        </p:spPr>
        <p:txBody>
          <a:bodyPr lIns="0" tIns="0" rIns="0" bIns="0" anchor="ctr" anchorCtr="0"/>
          <a:lstStyle>
            <a:lvl1pPr>
              <a:defRPr sz="1000">
                <a:solidFill>
                  <a:schemeClr val="tx2"/>
                </a:solidFill>
              </a:defRPr>
            </a:lvl1pPr>
            <a:lvl2pPr>
              <a:defRPr sz="1000">
                <a:solidFill>
                  <a:schemeClr val="tx2"/>
                </a:solidFill>
              </a:defRPr>
            </a:lvl2pPr>
            <a:lvl3pPr>
              <a:defRPr sz="1000">
                <a:solidFill>
                  <a:schemeClr val="tx2"/>
                </a:solidFill>
              </a:defRPr>
            </a:lvl3pPr>
            <a:lvl4pPr>
              <a:defRPr sz="1000">
                <a:solidFill>
                  <a:schemeClr val="tx2"/>
                </a:solidFill>
              </a:defRPr>
            </a:lvl4pPr>
            <a:lvl5pPr>
              <a:defRPr sz="1000">
                <a:solidFill>
                  <a:schemeClr val="tx2"/>
                </a:solidFill>
              </a:defRPr>
            </a:lvl5pPr>
            <a:lvl6pPr>
              <a:defRPr sz="1000">
                <a:solidFill>
                  <a:schemeClr val="tx2"/>
                </a:solidFill>
              </a:defRPr>
            </a:lvl6pPr>
            <a:lvl7pPr>
              <a:defRPr sz="1000">
                <a:solidFill>
                  <a:schemeClr val="tx2"/>
                </a:solidFill>
              </a:defRPr>
            </a:lvl7pPr>
            <a:lvl8pPr>
              <a:defRPr sz="1000">
                <a:solidFill>
                  <a:schemeClr val="tx2"/>
                </a:solidFill>
              </a:defRPr>
            </a:lvl8pPr>
            <a:lvl9pPr marL="0">
              <a:defRPr sz="1000">
                <a:solidFill>
                  <a:schemeClr val="tx2"/>
                </a:solidFill>
              </a:defRPr>
            </a:lvl9pPr>
          </a:lstStyle>
          <a:p>
            <a:pPr indent="-3200400"/>
            <a:r>
              <a:rPr lang="en-US" dirty="0"/>
              <a:t>Date</a:t>
            </a:r>
          </a:p>
        </p:txBody>
      </p:sp>
      <p:pic>
        <p:nvPicPr>
          <p:cNvPr id="14" name="Picture 13" descr="A black and white sign&#10;&#10;Description automatically generated with low confidence">
            <a:extLst>
              <a:ext uri="{FF2B5EF4-FFF2-40B4-BE49-F238E27FC236}">
                <a16:creationId xmlns:a16="http://schemas.microsoft.com/office/drawing/2014/main" id="{B61AEEF5-9FD3-EA40-8C88-BB765ACDE21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5138" y="454025"/>
            <a:ext cx="1839150" cy="226787"/>
          </a:xfrm>
          <a:prstGeom prst="rect">
            <a:avLst/>
          </a:prstGeom>
        </p:spPr>
      </p:pic>
      <p:pic>
        <p:nvPicPr>
          <p:cNvPr id="17" name="Picture 16">
            <a:extLst>
              <a:ext uri="{FF2B5EF4-FFF2-40B4-BE49-F238E27FC236}">
                <a16:creationId xmlns:a16="http://schemas.microsoft.com/office/drawing/2014/main" id="{497A3B8B-4DC8-5148-BAAF-CF6C37E71E26}"/>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65137" y="5940425"/>
            <a:ext cx="455612" cy="455612"/>
          </a:xfrm>
          <a:prstGeom prst="rect">
            <a:avLst/>
          </a:prstGeom>
        </p:spPr>
      </p:pic>
      <p:sp>
        <p:nvSpPr>
          <p:cNvPr id="5" name="Picture Placeholder 4">
            <a:extLst>
              <a:ext uri="{FF2B5EF4-FFF2-40B4-BE49-F238E27FC236}">
                <a16:creationId xmlns:a16="http://schemas.microsoft.com/office/drawing/2014/main" id="{1817C46F-3655-7A4B-A690-3F3D25D3D87B}"/>
              </a:ext>
            </a:extLst>
          </p:cNvPr>
          <p:cNvSpPr>
            <a:spLocks noGrp="1"/>
          </p:cNvSpPr>
          <p:nvPr>
            <p:ph type="pic" sz="quarter" idx="23"/>
          </p:nvPr>
        </p:nvSpPr>
        <p:spPr>
          <a:xfrm>
            <a:off x="6719888" y="0"/>
            <a:ext cx="5472112" cy="6858000"/>
          </a:xfrm>
          <a:solidFill>
            <a:schemeClr val="bg1">
              <a:lumMod val="75000"/>
            </a:schemeClr>
          </a:solidFill>
        </p:spPr>
        <p:txBody>
          <a:bodyPr tIns="2834640"/>
          <a:lstStyle>
            <a:lvl1pPr algn="ctr">
              <a:defRPr/>
            </a:lvl1pPr>
          </a:lstStyle>
          <a:p>
            <a:r>
              <a:rPr lang="en-US" dirty="0"/>
              <a:t>Click icon to add picture</a:t>
            </a:r>
          </a:p>
        </p:txBody>
      </p:sp>
      <p:sp>
        <p:nvSpPr>
          <p:cNvPr id="9" name="Title 9">
            <a:extLst>
              <a:ext uri="{FF2B5EF4-FFF2-40B4-BE49-F238E27FC236}">
                <a16:creationId xmlns:a16="http://schemas.microsoft.com/office/drawing/2014/main" id="{C1952CF0-B0C6-8842-BCF5-330B6B8D90EC}"/>
              </a:ext>
            </a:extLst>
          </p:cNvPr>
          <p:cNvSpPr>
            <a:spLocks noGrp="1"/>
          </p:cNvSpPr>
          <p:nvPr>
            <p:ph type="title"/>
          </p:nvPr>
        </p:nvSpPr>
        <p:spPr>
          <a:xfrm>
            <a:off x="465138" y="2555419"/>
            <a:ext cx="4510087" cy="1897917"/>
          </a:xfrm>
        </p:spPr>
        <p:txBody>
          <a:bodyPr tIns="0" rIns="0" bIns="0" anchor="b" anchorCtr="0"/>
          <a:lstStyle>
            <a:lvl1pPr>
              <a:lnSpc>
                <a:spcPct val="92000"/>
              </a:lnSpc>
              <a:defRPr sz="4400" b="0">
                <a:solidFill>
                  <a:schemeClr val="bg1"/>
                </a:solidFill>
              </a:defRPr>
            </a:lvl1pPr>
          </a:lstStyle>
          <a:p>
            <a:r>
              <a:rPr lang="en-US"/>
              <a:t>Click to edit Master title style</a:t>
            </a:r>
          </a:p>
        </p:txBody>
      </p:sp>
    </p:spTree>
    <p:extLst>
      <p:ext uri="{BB962C8B-B14F-4D97-AF65-F5344CB8AC3E}">
        <p14:creationId xmlns:p14="http://schemas.microsoft.com/office/powerpoint/2010/main" val="1182035007"/>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torytelling_blue_hrz">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9">
            <a:extLst>
              <a:ext uri="{FF2B5EF4-FFF2-40B4-BE49-F238E27FC236}">
                <a16:creationId xmlns:a16="http://schemas.microsoft.com/office/drawing/2014/main" id="{7D85742C-4017-1C43-82BA-249D37066144}"/>
              </a:ext>
            </a:extLst>
          </p:cNvPr>
          <p:cNvSpPr>
            <a:spLocks noGrp="1"/>
          </p:cNvSpPr>
          <p:nvPr>
            <p:ph type="title"/>
          </p:nvPr>
        </p:nvSpPr>
        <p:spPr>
          <a:xfrm>
            <a:off x="1479550" y="1581150"/>
            <a:ext cx="6761163" cy="2302081"/>
          </a:xfrm>
        </p:spPr>
        <p:txBody>
          <a:bodyPr tIns="0" rIns="0" bIns="0" anchor="b" anchorCtr="0"/>
          <a:lstStyle>
            <a:lvl1pPr>
              <a:lnSpc>
                <a:spcPct val="92000"/>
              </a:lnSpc>
              <a:defRPr sz="3000" b="0">
                <a:solidFill>
                  <a:schemeClr val="bg1"/>
                </a:solidFill>
              </a:defRPr>
            </a:lvl1pPr>
          </a:lstStyle>
          <a:p>
            <a:r>
              <a:rPr lang="en-US"/>
              <a:t>Click to edit Master title style</a:t>
            </a:r>
          </a:p>
        </p:txBody>
      </p:sp>
      <p:sp>
        <p:nvSpPr>
          <p:cNvPr id="11" name="Footer Placeholder 1">
            <a:extLst>
              <a:ext uri="{FF2B5EF4-FFF2-40B4-BE49-F238E27FC236}">
                <a16:creationId xmlns:a16="http://schemas.microsoft.com/office/drawing/2014/main" id="{A82A6104-C4A9-B44A-A362-E39E1EA52D11}"/>
              </a:ext>
            </a:extLst>
          </p:cNvPr>
          <p:cNvSpPr>
            <a:spLocks noGrp="1"/>
          </p:cNvSpPr>
          <p:nvPr>
            <p:ph type="ftr" sz="quarter" idx="24"/>
          </p:nvPr>
        </p:nvSpPr>
        <p:spPr>
          <a:xfrm>
            <a:off x="1479550" y="6556829"/>
            <a:ext cx="6761163" cy="148697"/>
          </a:xfrm>
        </p:spPr>
        <p:txBody>
          <a:bodyPr/>
          <a:lstStyle/>
          <a:p>
            <a:r>
              <a:rPr lang="en-US" dirty="0"/>
              <a:t>Presentation title lorem ipsum dolor sit amet miralet  |  © Tufts Medicine 2022  |  Private and confidential. Not for redistribution.</a:t>
            </a:r>
          </a:p>
        </p:txBody>
      </p:sp>
      <p:sp>
        <p:nvSpPr>
          <p:cNvPr id="16" name="Slide Number Placeholder 2">
            <a:extLst>
              <a:ext uri="{FF2B5EF4-FFF2-40B4-BE49-F238E27FC236}">
                <a16:creationId xmlns:a16="http://schemas.microsoft.com/office/drawing/2014/main" id="{4CCF1981-AFDF-6F40-BCF0-9BF7A05B7316}"/>
              </a:ext>
            </a:extLst>
          </p:cNvPr>
          <p:cNvSpPr>
            <a:spLocks noGrp="1"/>
          </p:cNvSpPr>
          <p:nvPr>
            <p:ph type="sldNum" sz="quarter" idx="25"/>
          </p:nvPr>
        </p:nvSpPr>
        <p:spPr>
          <a:xfrm>
            <a:off x="283029" y="6556375"/>
            <a:ext cx="446314" cy="14915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fld id="{63DCA5C9-2E11-4C67-86EB-AE1DE127DC64}" type="slidenum">
              <a:rPr lang="en-US" smtClean="0"/>
              <a:pPr lvl="8"/>
              <a:t>‹#›</a:t>
            </a:fld>
            <a:endParaRPr lang="en-US" dirty="0"/>
          </a:p>
        </p:txBody>
      </p:sp>
      <p:pic>
        <p:nvPicPr>
          <p:cNvPr id="18" name="Picture 17" descr="Logo, icon&#10;&#10;Description automatically generated">
            <a:extLst>
              <a:ext uri="{FF2B5EF4-FFF2-40B4-BE49-F238E27FC236}">
                <a16:creationId xmlns:a16="http://schemas.microsoft.com/office/drawing/2014/main" id="{9E60932E-7136-114E-9C70-6ABA3D30ED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
        <p:nvSpPr>
          <p:cNvPr id="19" name="Text Placeholder 4">
            <a:extLst>
              <a:ext uri="{FF2B5EF4-FFF2-40B4-BE49-F238E27FC236}">
                <a16:creationId xmlns:a16="http://schemas.microsoft.com/office/drawing/2014/main" id="{599A82ED-1FB5-3243-B400-9BCACA66E35D}"/>
              </a:ext>
            </a:extLst>
          </p:cNvPr>
          <p:cNvSpPr>
            <a:spLocks noGrp="1"/>
          </p:cNvSpPr>
          <p:nvPr>
            <p:ph type="body" sz="quarter" idx="22"/>
          </p:nvPr>
        </p:nvSpPr>
        <p:spPr>
          <a:xfrm>
            <a:off x="1479550" y="4738688"/>
            <a:ext cx="10250488" cy="1657350"/>
          </a:xfrm>
        </p:spPr>
        <p:txBody>
          <a:bodyPr rIns="2286000"/>
          <a:lstStyle/>
          <a:p>
            <a:pPr lvl="0"/>
            <a:r>
              <a:rPr lang="en-US"/>
              <a:t>Click to edit Master text styles</a:t>
            </a:r>
          </a:p>
          <a:p>
            <a:pPr lvl="1"/>
            <a:r>
              <a:rPr lang="en-US"/>
              <a:t>Second level</a:t>
            </a:r>
          </a:p>
        </p:txBody>
      </p:sp>
    </p:spTree>
    <p:extLst>
      <p:ext uri="{BB962C8B-B14F-4D97-AF65-F5344CB8AC3E}">
        <p14:creationId xmlns:p14="http://schemas.microsoft.com/office/powerpoint/2010/main" val="603507980"/>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torytelling_sand_hrz">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9">
            <a:extLst>
              <a:ext uri="{FF2B5EF4-FFF2-40B4-BE49-F238E27FC236}">
                <a16:creationId xmlns:a16="http://schemas.microsoft.com/office/drawing/2014/main" id="{7D85742C-4017-1C43-82BA-249D37066144}"/>
              </a:ext>
            </a:extLst>
          </p:cNvPr>
          <p:cNvSpPr>
            <a:spLocks noGrp="1"/>
          </p:cNvSpPr>
          <p:nvPr>
            <p:ph type="title"/>
          </p:nvPr>
        </p:nvSpPr>
        <p:spPr>
          <a:xfrm>
            <a:off x="1479550" y="1581150"/>
            <a:ext cx="6761163" cy="2302081"/>
          </a:xfrm>
        </p:spPr>
        <p:txBody>
          <a:bodyPr tIns="0" rIns="0" bIns="0" anchor="b" anchorCtr="0"/>
          <a:lstStyle>
            <a:lvl1pPr>
              <a:lnSpc>
                <a:spcPct val="92000"/>
              </a:lnSpc>
              <a:defRPr sz="3000" b="0">
                <a:solidFill>
                  <a:srgbClr val="0047C7"/>
                </a:solidFill>
              </a:defRPr>
            </a:lvl1pPr>
          </a:lstStyle>
          <a:p>
            <a:r>
              <a:rPr lang="en-US"/>
              <a:t>Click to edit Master title style</a:t>
            </a:r>
          </a:p>
        </p:txBody>
      </p:sp>
      <p:pic>
        <p:nvPicPr>
          <p:cNvPr id="18" name="Picture 17">
            <a:extLst>
              <a:ext uri="{FF2B5EF4-FFF2-40B4-BE49-F238E27FC236}">
                <a16:creationId xmlns:a16="http://schemas.microsoft.com/office/drawing/2014/main" id="{9E60932E-7136-114E-9C70-6ABA3D30ED2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30880" y="372268"/>
            <a:ext cx="360363" cy="360363"/>
          </a:xfrm>
          <a:prstGeom prst="rect">
            <a:avLst/>
          </a:prstGeom>
        </p:spPr>
      </p:pic>
      <p:sp>
        <p:nvSpPr>
          <p:cNvPr id="2" name="Footer Placeholder 1">
            <a:extLst>
              <a:ext uri="{FF2B5EF4-FFF2-40B4-BE49-F238E27FC236}">
                <a16:creationId xmlns:a16="http://schemas.microsoft.com/office/drawing/2014/main" id="{E51C870B-1F1C-E841-A6FE-D1ECD1E518BA}"/>
              </a:ext>
            </a:extLst>
          </p:cNvPr>
          <p:cNvSpPr>
            <a:spLocks noGrp="1"/>
          </p:cNvSpPr>
          <p:nvPr>
            <p:ph type="ftr" sz="quarter" idx="20"/>
          </p:nvPr>
        </p:nvSpPr>
        <p:spPr/>
        <p:txBody>
          <a:bodyPr/>
          <a:lstStyle/>
          <a:p>
            <a:r>
              <a:rPr lang="en-US" dirty="0"/>
              <a:t>Presentation title lorem ipsum dolor sit amet miralet  |  © Tufts Medicine 2022  |  Private and confidential. Not for redistribution.</a:t>
            </a:r>
          </a:p>
        </p:txBody>
      </p:sp>
      <p:sp>
        <p:nvSpPr>
          <p:cNvPr id="3" name="Slide Number Placeholder 2">
            <a:extLst>
              <a:ext uri="{FF2B5EF4-FFF2-40B4-BE49-F238E27FC236}">
                <a16:creationId xmlns:a16="http://schemas.microsoft.com/office/drawing/2014/main" id="{BDF0705E-4DB1-AD41-8B2C-895D8B067C4B}"/>
              </a:ext>
            </a:extLst>
          </p:cNvPr>
          <p:cNvSpPr>
            <a:spLocks noGrp="1"/>
          </p:cNvSpPr>
          <p:nvPr>
            <p:ph type="sldNum" sz="quarter" idx="2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8"/>
            <a:fld id="{63DCA5C9-2E11-4C67-86EB-AE1DE127DC64}" type="slidenum">
              <a:rPr lang="en-US" smtClean="0"/>
              <a:pPr lvl="8"/>
              <a:t>‹#›</a:t>
            </a:fld>
            <a:endParaRPr lang="en-US" dirty="0"/>
          </a:p>
        </p:txBody>
      </p:sp>
      <p:sp>
        <p:nvSpPr>
          <p:cNvPr id="5" name="Text Placeholder 4">
            <a:extLst>
              <a:ext uri="{FF2B5EF4-FFF2-40B4-BE49-F238E27FC236}">
                <a16:creationId xmlns:a16="http://schemas.microsoft.com/office/drawing/2014/main" id="{CE12BB07-50A3-D042-8F1B-C0910D1BFCE7}"/>
              </a:ext>
            </a:extLst>
          </p:cNvPr>
          <p:cNvSpPr>
            <a:spLocks noGrp="1"/>
          </p:cNvSpPr>
          <p:nvPr>
            <p:ph type="body" sz="quarter" idx="22"/>
          </p:nvPr>
        </p:nvSpPr>
        <p:spPr>
          <a:xfrm>
            <a:off x="1479550" y="4738688"/>
            <a:ext cx="10250488" cy="1657350"/>
          </a:xfrm>
        </p:spPr>
        <p:txBody>
          <a:bodyPr rIns="2286000"/>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87348073"/>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torytelling_pic_hrz">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817C46F-3655-7A4B-A690-3F3D25D3D87B}"/>
              </a:ext>
            </a:extLst>
          </p:cNvPr>
          <p:cNvSpPr>
            <a:spLocks noGrp="1"/>
          </p:cNvSpPr>
          <p:nvPr>
            <p:ph type="pic" sz="quarter" idx="23"/>
          </p:nvPr>
        </p:nvSpPr>
        <p:spPr>
          <a:xfrm>
            <a:off x="1025525" y="-1"/>
            <a:ext cx="11166475" cy="4122549"/>
          </a:xfrm>
          <a:solidFill>
            <a:schemeClr val="bg1">
              <a:lumMod val="75000"/>
            </a:schemeClr>
          </a:solidFill>
        </p:spPr>
        <p:txBody>
          <a:bodyPr tIns="2286000"/>
          <a:lstStyle>
            <a:lvl1pPr algn="ctr">
              <a:defRPr/>
            </a:lvl1pPr>
          </a:lstStyle>
          <a:p>
            <a:r>
              <a:rPr lang="en-US" dirty="0"/>
              <a:t>Click icon to add picture</a:t>
            </a:r>
          </a:p>
        </p:txBody>
      </p:sp>
      <p:sp>
        <p:nvSpPr>
          <p:cNvPr id="8" name="Title 9">
            <a:extLst>
              <a:ext uri="{FF2B5EF4-FFF2-40B4-BE49-F238E27FC236}">
                <a16:creationId xmlns:a16="http://schemas.microsoft.com/office/drawing/2014/main" id="{260A84BF-45C6-474B-9B30-EC7858D44D4B}"/>
              </a:ext>
            </a:extLst>
          </p:cNvPr>
          <p:cNvSpPr>
            <a:spLocks noGrp="1"/>
          </p:cNvSpPr>
          <p:nvPr>
            <p:ph type="title"/>
          </p:nvPr>
        </p:nvSpPr>
        <p:spPr>
          <a:xfrm>
            <a:off x="1479550" y="4478200"/>
            <a:ext cx="10250488" cy="1204628"/>
          </a:xfrm>
        </p:spPr>
        <p:txBody>
          <a:bodyPr tIns="0" rIns="0" bIns="0" anchor="t" anchorCtr="0"/>
          <a:lstStyle>
            <a:lvl1pPr>
              <a:lnSpc>
                <a:spcPct val="92000"/>
              </a:lnSpc>
              <a:defRPr sz="3000" b="0">
                <a:solidFill>
                  <a:schemeClr val="accent1"/>
                </a:solidFill>
              </a:defRPr>
            </a:lvl1pPr>
          </a:lstStyle>
          <a:p>
            <a:r>
              <a:rPr lang="en-US"/>
              <a:t>Click to edit Master title style</a:t>
            </a:r>
          </a:p>
        </p:txBody>
      </p:sp>
      <p:sp>
        <p:nvSpPr>
          <p:cNvPr id="2" name="Footer Placeholder 1">
            <a:extLst>
              <a:ext uri="{FF2B5EF4-FFF2-40B4-BE49-F238E27FC236}">
                <a16:creationId xmlns:a16="http://schemas.microsoft.com/office/drawing/2014/main" id="{4881A712-160E-504D-B1BF-408E95ED6524}"/>
              </a:ext>
            </a:extLst>
          </p:cNvPr>
          <p:cNvSpPr>
            <a:spLocks noGrp="1"/>
          </p:cNvSpPr>
          <p:nvPr>
            <p:ph type="ftr" sz="quarter" idx="24"/>
          </p:nvPr>
        </p:nvSpPr>
        <p:spPr/>
        <p:txBody>
          <a:bodyPr/>
          <a:lstStyle/>
          <a:p>
            <a:r>
              <a:rPr lang="en-US" dirty="0"/>
              <a:t>Presentation title lorem ipsum dolor sit amet miralet  |  © Tufts Medicine 2022  |  Private and confidential. Not for redistribution.</a:t>
            </a:r>
          </a:p>
        </p:txBody>
      </p:sp>
      <p:sp>
        <p:nvSpPr>
          <p:cNvPr id="3" name="Slide Number Placeholder 2">
            <a:extLst>
              <a:ext uri="{FF2B5EF4-FFF2-40B4-BE49-F238E27FC236}">
                <a16:creationId xmlns:a16="http://schemas.microsoft.com/office/drawing/2014/main" id="{15ED3C40-5C3D-5446-8DC6-F2328452B609}"/>
              </a:ext>
            </a:extLst>
          </p:cNvPr>
          <p:cNvSpPr>
            <a:spLocks noGrp="1"/>
          </p:cNvSpPr>
          <p:nvPr>
            <p:ph type="sldNum" sz="quarter" idx="25"/>
          </p:nvPr>
        </p:nvSpPr>
        <p:spPr/>
        <p:txBody>
          <a:bodyPr/>
          <a:lstStyle/>
          <a:p>
            <a:fld id="{63DCA5C9-2E11-4C67-86EB-AE1DE127DC64}" type="slidenum">
              <a:rPr lang="en-US" smtClean="0"/>
              <a:pPr/>
              <a:t>‹#›</a:t>
            </a:fld>
            <a:endParaRPr lang="en-US" dirty="0"/>
          </a:p>
        </p:txBody>
      </p:sp>
      <p:pic>
        <p:nvPicPr>
          <p:cNvPr id="11" name="Picture 10" descr="Logo, icon&#10;&#10;Description automatically generated">
            <a:extLst>
              <a:ext uri="{FF2B5EF4-FFF2-40B4-BE49-F238E27FC236}">
                <a16:creationId xmlns:a16="http://schemas.microsoft.com/office/drawing/2014/main" id="{51B3639A-B676-3345-A867-CA6C357B971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
        <p:nvSpPr>
          <p:cNvPr id="9" name="Text Placeholder 4">
            <a:extLst>
              <a:ext uri="{FF2B5EF4-FFF2-40B4-BE49-F238E27FC236}">
                <a16:creationId xmlns:a16="http://schemas.microsoft.com/office/drawing/2014/main" id="{89D10A92-A052-8747-86BE-B996D9DA1A30}"/>
              </a:ext>
            </a:extLst>
          </p:cNvPr>
          <p:cNvSpPr>
            <a:spLocks noGrp="1"/>
          </p:cNvSpPr>
          <p:nvPr>
            <p:ph type="body" sz="quarter" idx="22"/>
          </p:nvPr>
        </p:nvSpPr>
        <p:spPr>
          <a:xfrm>
            <a:off x="1479550" y="5682828"/>
            <a:ext cx="10250488" cy="713210"/>
          </a:xfrm>
        </p:spPr>
        <p:txBody>
          <a:bodyPr rIns="0"/>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734539333"/>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orytelling_blue_v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9">
            <a:extLst>
              <a:ext uri="{FF2B5EF4-FFF2-40B4-BE49-F238E27FC236}">
                <a16:creationId xmlns:a16="http://schemas.microsoft.com/office/drawing/2014/main" id="{7D85742C-4017-1C43-82BA-249D37066144}"/>
              </a:ext>
            </a:extLst>
          </p:cNvPr>
          <p:cNvSpPr>
            <a:spLocks noGrp="1"/>
          </p:cNvSpPr>
          <p:nvPr>
            <p:ph type="title"/>
          </p:nvPr>
        </p:nvSpPr>
        <p:spPr>
          <a:xfrm>
            <a:off x="1479551" y="1581150"/>
            <a:ext cx="5011738" cy="4814888"/>
          </a:xfrm>
        </p:spPr>
        <p:txBody>
          <a:bodyPr tIns="91440" rIns="0" bIns="0" anchor="t" anchorCtr="0"/>
          <a:lstStyle>
            <a:lvl1pPr>
              <a:lnSpc>
                <a:spcPct val="92000"/>
              </a:lnSpc>
              <a:defRPr sz="3000" b="0">
                <a:solidFill>
                  <a:schemeClr val="bg1"/>
                </a:solidFill>
              </a:defRPr>
            </a:lvl1pPr>
          </a:lstStyle>
          <a:p>
            <a:r>
              <a:rPr lang="en-US"/>
              <a:t>Click to edit Master title style</a:t>
            </a:r>
          </a:p>
        </p:txBody>
      </p:sp>
      <p:sp>
        <p:nvSpPr>
          <p:cNvPr id="11" name="Footer Placeholder 1">
            <a:extLst>
              <a:ext uri="{FF2B5EF4-FFF2-40B4-BE49-F238E27FC236}">
                <a16:creationId xmlns:a16="http://schemas.microsoft.com/office/drawing/2014/main" id="{A82A6104-C4A9-B44A-A362-E39E1EA52D11}"/>
              </a:ext>
            </a:extLst>
          </p:cNvPr>
          <p:cNvSpPr>
            <a:spLocks noGrp="1"/>
          </p:cNvSpPr>
          <p:nvPr>
            <p:ph type="ftr" sz="quarter" idx="24"/>
          </p:nvPr>
        </p:nvSpPr>
        <p:spPr>
          <a:xfrm>
            <a:off x="6736399" y="6396039"/>
            <a:ext cx="4993640" cy="309488"/>
          </a:xfrm>
        </p:spPr>
        <p:txBody>
          <a:bodyPr lIns="548640"/>
          <a:lstStyle/>
          <a:p>
            <a:r>
              <a:rPr lang="en-US" dirty="0"/>
              <a:t>Presentation title lorem ipsum dolor sit amet miralet  |  © Tufts Medicine 2022  |  Private and confidential. Not for redistribution.</a:t>
            </a:r>
          </a:p>
        </p:txBody>
      </p:sp>
      <p:sp>
        <p:nvSpPr>
          <p:cNvPr id="16" name="Slide Number Placeholder 2">
            <a:extLst>
              <a:ext uri="{FF2B5EF4-FFF2-40B4-BE49-F238E27FC236}">
                <a16:creationId xmlns:a16="http://schemas.microsoft.com/office/drawing/2014/main" id="{4CCF1981-AFDF-6F40-BCF0-9BF7A05B7316}"/>
              </a:ext>
            </a:extLst>
          </p:cNvPr>
          <p:cNvSpPr>
            <a:spLocks noGrp="1"/>
          </p:cNvSpPr>
          <p:nvPr>
            <p:ph type="sldNum" sz="quarter" idx="25"/>
          </p:nvPr>
        </p:nvSpPr>
        <p:spPr>
          <a:xfrm>
            <a:off x="283029" y="6556375"/>
            <a:ext cx="446314" cy="14915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fld id="{63DCA5C9-2E11-4C67-86EB-AE1DE127DC64}" type="slidenum">
              <a:rPr lang="en-US" smtClean="0"/>
              <a:pPr lvl="8"/>
              <a:t>‹#›</a:t>
            </a:fld>
            <a:endParaRPr lang="en-US" dirty="0"/>
          </a:p>
        </p:txBody>
      </p:sp>
      <p:pic>
        <p:nvPicPr>
          <p:cNvPr id="18" name="Picture 17" descr="Logo, icon&#10;&#10;Description automatically generated">
            <a:extLst>
              <a:ext uri="{FF2B5EF4-FFF2-40B4-BE49-F238E27FC236}">
                <a16:creationId xmlns:a16="http://schemas.microsoft.com/office/drawing/2014/main" id="{9E60932E-7136-114E-9C70-6ABA3D30ED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
        <p:nvSpPr>
          <p:cNvPr id="3" name="Text Placeholder 2">
            <a:extLst>
              <a:ext uri="{FF2B5EF4-FFF2-40B4-BE49-F238E27FC236}">
                <a16:creationId xmlns:a16="http://schemas.microsoft.com/office/drawing/2014/main" id="{877435F3-0447-B644-8F31-31B1D2FD02F7}"/>
              </a:ext>
            </a:extLst>
          </p:cNvPr>
          <p:cNvSpPr>
            <a:spLocks noGrp="1"/>
          </p:cNvSpPr>
          <p:nvPr>
            <p:ph type="body" sz="quarter" idx="26"/>
          </p:nvPr>
        </p:nvSpPr>
        <p:spPr>
          <a:xfrm>
            <a:off x="6735763" y="1581150"/>
            <a:ext cx="5011737" cy="4814887"/>
          </a:xfrm>
        </p:spPr>
        <p:txBody>
          <a:bodyPr lIns="548640" t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49456868"/>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torytelling_sand_v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9">
            <a:extLst>
              <a:ext uri="{FF2B5EF4-FFF2-40B4-BE49-F238E27FC236}">
                <a16:creationId xmlns:a16="http://schemas.microsoft.com/office/drawing/2014/main" id="{7D85742C-4017-1C43-82BA-249D37066144}"/>
              </a:ext>
            </a:extLst>
          </p:cNvPr>
          <p:cNvSpPr>
            <a:spLocks noGrp="1"/>
          </p:cNvSpPr>
          <p:nvPr>
            <p:ph type="title"/>
          </p:nvPr>
        </p:nvSpPr>
        <p:spPr>
          <a:xfrm>
            <a:off x="1479551" y="1581150"/>
            <a:ext cx="5011738" cy="4814888"/>
          </a:xfrm>
        </p:spPr>
        <p:txBody>
          <a:bodyPr tIns="91440" rIns="0" bIns="0" anchor="t" anchorCtr="0"/>
          <a:lstStyle>
            <a:lvl1pPr>
              <a:lnSpc>
                <a:spcPct val="92000"/>
              </a:lnSpc>
              <a:defRPr sz="3000" b="0">
                <a:solidFill>
                  <a:srgbClr val="0047C7"/>
                </a:solidFill>
              </a:defRPr>
            </a:lvl1pPr>
          </a:lstStyle>
          <a:p>
            <a:r>
              <a:rPr lang="en-US"/>
              <a:t>Click to edit Master title style</a:t>
            </a:r>
          </a:p>
        </p:txBody>
      </p:sp>
      <p:sp>
        <p:nvSpPr>
          <p:cNvPr id="11" name="Footer Placeholder 1">
            <a:extLst>
              <a:ext uri="{FF2B5EF4-FFF2-40B4-BE49-F238E27FC236}">
                <a16:creationId xmlns:a16="http://schemas.microsoft.com/office/drawing/2014/main" id="{A82A6104-C4A9-B44A-A362-E39E1EA52D11}"/>
              </a:ext>
            </a:extLst>
          </p:cNvPr>
          <p:cNvSpPr>
            <a:spLocks noGrp="1"/>
          </p:cNvSpPr>
          <p:nvPr>
            <p:ph type="ftr" sz="quarter" idx="24"/>
          </p:nvPr>
        </p:nvSpPr>
        <p:spPr>
          <a:xfrm>
            <a:off x="6736399" y="6396039"/>
            <a:ext cx="4993640" cy="309488"/>
          </a:xfrm>
        </p:spPr>
        <p:txBody>
          <a:bodyPr lIns="548640"/>
          <a:lstStyle/>
          <a:p>
            <a:r>
              <a:rPr lang="en-US" dirty="0"/>
              <a:t>Presentation title lorem ipsum dolor sit amet miralet  |  © Tufts Medicine 2022  |  Private and confidential. Not for redistribution.</a:t>
            </a:r>
          </a:p>
        </p:txBody>
      </p:sp>
      <p:sp>
        <p:nvSpPr>
          <p:cNvPr id="3" name="Text Placeholder 2">
            <a:extLst>
              <a:ext uri="{FF2B5EF4-FFF2-40B4-BE49-F238E27FC236}">
                <a16:creationId xmlns:a16="http://schemas.microsoft.com/office/drawing/2014/main" id="{877435F3-0447-B644-8F31-31B1D2FD02F7}"/>
              </a:ext>
            </a:extLst>
          </p:cNvPr>
          <p:cNvSpPr>
            <a:spLocks noGrp="1"/>
          </p:cNvSpPr>
          <p:nvPr>
            <p:ph type="body" sz="quarter" idx="26"/>
          </p:nvPr>
        </p:nvSpPr>
        <p:spPr>
          <a:xfrm>
            <a:off x="6735763" y="1581150"/>
            <a:ext cx="5011737" cy="4814887"/>
          </a:xfrm>
        </p:spPr>
        <p:txBody>
          <a:bodyPr lIns="548640" t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39875CF5-9B23-F644-A379-B5B2FB31B78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30880" y="372268"/>
            <a:ext cx="360363" cy="360363"/>
          </a:xfrm>
          <a:prstGeom prst="rect">
            <a:avLst/>
          </a:prstGeom>
        </p:spPr>
      </p:pic>
      <p:sp>
        <p:nvSpPr>
          <p:cNvPr id="2" name="Slide Number Placeholder 1">
            <a:extLst>
              <a:ext uri="{FF2B5EF4-FFF2-40B4-BE49-F238E27FC236}">
                <a16:creationId xmlns:a16="http://schemas.microsoft.com/office/drawing/2014/main" id="{94D946B8-1B28-B845-8CE5-0699B359B36F}"/>
              </a:ext>
            </a:extLst>
          </p:cNvPr>
          <p:cNvSpPr>
            <a:spLocks noGrp="1"/>
          </p:cNvSpPr>
          <p:nvPr>
            <p:ph type="sldNum" sz="quarter" idx="27"/>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8"/>
            <a:fld id="{63DCA5C9-2E11-4C67-86EB-AE1DE127DC64}" type="slidenum">
              <a:rPr lang="en-US" smtClean="0"/>
              <a:pPr lvl="8"/>
              <a:t>‹#›</a:t>
            </a:fld>
            <a:endParaRPr lang="en-US" dirty="0"/>
          </a:p>
        </p:txBody>
      </p:sp>
    </p:spTree>
    <p:extLst>
      <p:ext uri="{BB962C8B-B14F-4D97-AF65-F5344CB8AC3E}">
        <p14:creationId xmlns:p14="http://schemas.microsoft.com/office/powerpoint/2010/main" val="2456905027"/>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torytelling_pic_v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ooter Placeholder 1">
            <a:extLst>
              <a:ext uri="{FF2B5EF4-FFF2-40B4-BE49-F238E27FC236}">
                <a16:creationId xmlns:a16="http://schemas.microsoft.com/office/drawing/2014/main" id="{A82A6104-C4A9-B44A-A362-E39E1EA52D11}"/>
              </a:ext>
            </a:extLst>
          </p:cNvPr>
          <p:cNvSpPr>
            <a:spLocks noGrp="1"/>
          </p:cNvSpPr>
          <p:nvPr>
            <p:ph type="ftr" sz="quarter" idx="24"/>
          </p:nvPr>
        </p:nvSpPr>
        <p:spPr>
          <a:xfrm>
            <a:off x="6736399" y="6396039"/>
            <a:ext cx="4993640" cy="309488"/>
          </a:xfrm>
        </p:spPr>
        <p:txBody>
          <a:bodyPr lIns="548640"/>
          <a:lstStyle/>
          <a:p>
            <a:r>
              <a:rPr lang="en-US" dirty="0"/>
              <a:t>Presentation title lorem ipsum dolor sit amet miralet  |  © Tufts Medicine 2022  |  Private and confidential. Not for redistribution.</a:t>
            </a:r>
          </a:p>
        </p:txBody>
      </p:sp>
      <p:pic>
        <p:nvPicPr>
          <p:cNvPr id="18" name="Picture 17" descr="Logo, icon&#10;&#10;Description automatically generated">
            <a:extLst>
              <a:ext uri="{FF2B5EF4-FFF2-40B4-BE49-F238E27FC236}">
                <a16:creationId xmlns:a16="http://schemas.microsoft.com/office/drawing/2014/main" id="{9E60932E-7136-114E-9C70-6ABA3D30ED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
        <p:nvSpPr>
          <p:cNvPr id="3" name="Text Placeholder 2">
            <a:extLst>
              <a:ext uri="{FF2B5EF4-FFF2-40B4-BE49-F238E27FC236}">
                <a16:creationId xmlns:a16="http://schemas.microsoft.com/office/drawing/2014/main" id="{877435F3-0447-B644-8F31-31B1D2FD02F7}"/>
              </a:ext>
            </a:extLst>
          </p:cNvPr>
          <p:cNvSpPr>
            <a:spLocks noGrp="1"/>
          </p:cNvSpPr>
          <p:nvPr>
            <p:ph type="body" sz="quarter" idx="26"/>
          </p:nvPr>
        </p:nvSpPr>
        <p:spPr>
          <a:xfrm>
            <a:off x="6735763" y="1842868"/>
            <a:ext cx="5011737" cy="4553169"/>
          </a:xfrm>
        </p:spPr>
        <p:txBody>
          <a:bodyPr lIns="548640" tIns="36576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394787A4-6679-5F49-93C1-CEBDAFA248A1}"/>
              </a:ext>
            </a:extLst>
          </p:cNvPr>
          <p:cNvSpPr>
            <a:spLocks noGrp="1"/>
          </p:cNvSpPr>
          <p:nvPr>
            <p:ph type="title"/>
          </p:nvPr>
        </p:nvSpPr>
        <p:spPr>
          <a:xfrm>
            <a:off x="6733220" y="454025"/>
            <a:ext cx="4993641" cy="1388843"/>
          </a:xfrm>
        </p:spPr>
        <p:txBody>
          <a:bodyPr lIns="548640" rIns="0" bIns="36576"/>
          <a:lstStyle>
            <a:lvl1pPr>
              <a:defRPr sz="3000"/>
            </a:lvl1pPr>
          </a:lstStyle>
          <a:p>
            <a:r>
              <a:rPr lang="en-US"/>
              <a:t>Click to edit Master title style</a:t>
            </a:r>
          </a:p>
        </p:txBody>
      </p:sp>
      <p:sp>
        <p:nvSpPr>
          <p:cNvPr id="8" name="Picture Placeholder 4">
            <a:extLst>
              <a:ext uri="{FF2B5EF4-FFF2-40B4-BE49-F238E27FC236}">
                <a16:creationId xmlns:a16="http://schemas.microsoft.com/office/drawing/2014/main" id="{48F04211-04F3-7649-8DD8-4F330DFE82DA}"/>
              </a:ext>
            </a:extLst>
          </p:cNvPr>
          <p:cNvSpPr>
            <a:spLocks noGrp="1"/>
          </p:cNvSpPr>
          <p:nvPr>
            <p:ph type="pic" sz="quarter" idx="23"/>
          </p:nvPr>
        </p:nvSpPr>
        <p:spPr>
          <a:xfrm>
            <a:off x="1025525" y="-1"/>
            <a:ext cx="5580063" cy="6858001"/>
          </a:xfrm>
          <a:solidFill>
            <a:schemeClr val="bg1">
              <a:lumMod val="75000"/>
            </a:schemeClr>
          </a:solidFill>
        </p:spPr>
        <p:txBody>
          <a:bodyPr tIns="2743200"/>
          <a:lstStyle>
            <a:lvl1pPr algn="ctr">
              <a:defRPr/>
            </a:lvl1pPr>
          </a:lstStyle>
          <a:p>
            <a:r>
              <a:rPr lang="en-US" dirty="0"/>
              <a:t>Click icon to add picture</a:t>
            </a:r>
          </a:p>
        </p:txBody>
      </p:sp>
      <p:sp>
        <p:nvSpPr>
          <p:cNvPr id="4" name="Slide Number Placeholder 3">
            <a:extLst>
              <a:ext uri="{FF2B5EF4-FFF2-40B4-BE49-F238E27FC236}">
                <a16:creationId xmlns:a16="http://schemas.microsoft.com/office/drawing/2014/main" id="{71021AAD-AE8F-144C-8D98-E2A42C9CC32D}"/>
              </a:ext>
            </a:extLst>
          </p:cNvPr>
          <p:cNvSpPr>
            <a:spLocks noGrp="1"/>
          </p:cNvSpPr>
          <p:nvPr>
            <p:ph type="sldNum" sz="quarter" idx="27"/>
          </p:nvPr>
        </p:nvSpPr>
        <p:spPr/>
        <p:txBody>
          <a:bodyPr/>
          <a:lstStyle/>
          <a:p>
            <a:fld id="{63DCA5C9-2E11-4C67-86EB-AE1DE127DC64}" type="slidenum">
              <a:rPr lang="en-US" smtClean="0"/>
              <a:pPr/>
              <a:t>‹#›</a:t>
            </a:fld>
            <a:endParaRPr lang="en-US" dirty="0"/>
          </a:p>
        </p:txBody>
      </p:sp>
    </p:spTree>
    <p:extLst>
      <p:ext uri="{BB962C8B-B14F-4D97-AF65-F5344CB8AC3E}">
        <p14:creationId xmlns:p14="http://schemas.microsoft.com/office/powerpoint/2010/main" val="706932461"/>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_Callout_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FFB67F0-0847-1848-930D-EA4EFB3E2860}"/>
              </a:ext>
            </a:extLst>
          </p:cNvPr>
          <p:cNvSpPr>
            <a:spLocks noGrp="1"/>
          </p:cNvSpPr>
          <p:nvPr>
            <p:ph type="ftr" sz="quarter"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dirty="0"/>
              <a:t>Presentation title lorem ipsum dolor sit amet miralet  |  © Tufts Medicine 2022  |  Private and confidential. Not for redistribution.</a:t>
            </a:r>
          </a:p>
        </p:txBody>
      </p:sp>
      <p:sp>
        <p:nvSpPr>
          <p:cNvPr id="2" name="Slide Number Placeholder 1">
            <a:extLst>
              <a:ext uri="{FF2B5EF4-FFF2-40B4-BE49-F238E27FC236}">
                <a16:creationId xmlns:a16="http://schemas.microsoft.com/office/drawing/2014/main" id="{816CF6DD-223E-6C48-9AA1-2B63EE7E97D3}"/>
              </a:ext>
            </a:extLst>
          </p:cNvPr>
          <p:cNvSpPr>
            <a:spLocks noGrp="1"/>
          </p:cNvSpPr>
          <p:nvPr>
            <p:ph type="sldNum"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fld id="{63DCA5C9-2E11-4C67-86EB-AE1DE127DC64}" type="slidenum">
              <a:rPr lang="en-US" smtClean="0"/>
              <a:pPr lvl="8"/>
              <a:t>‹#›</a:t>
            </a:fld>
            <a:endParaRPr lang="en-US" dirty="0"/>
          </a:p>
        </p:txBody>
      </p:sp>
      <p:pic>
        <p:nvPicPr>
          <p:cNvPr id="5" name="Picture 4" descr="Logo, icon&#10;&#10;Description automatically generated">
            <a:extLst>
              <a:ext uri="{FF2B5EF4-FFF2-40B4-BE49-F238E27FC236}">
                <a16:creationId xmlns:a16="http://schemas.microsoft.com/office/drawing/2014/main" id="{D52B8B79-DAD5-0A42-A74C-CA46B01AA20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
        <p:nvSpPr>
          <p:cNvPr id="6" name="Text Placeholder 15">
            <a:extLst>
              <a:ext uri="{FF2B5EF4-FFF2-40B4-BE49-F238E27FC236}">
                <a16:creationId xmlns:a16="http://schemas.microsoft.com/office/drawing/2014/main" id="{9F0A0F69-A84E-D84F-AF60-417A2CFB335B}"/>
              </a:ext>
            </a:extLst>
          </p:cNvPr>
          <p:cNvSpPr>
            <a:spLocks noGrp="1"/>
          </p:cNvSpPr>
          <p:nvPr>
            <p:ph type="body" sz="quarter" idx="19" hasCustomPrompt="1"/>
          </p:nvPr>
        </p:nvSpPr>
        <p:spPr>
          <a:xfrm>
            <a:off x="1479550" y="1254125"/>
            <a:ext cx="6989763" cy="5088774"/>
          </a:xfrm>
        </p:spPr>
        <p:txBody>
          <a:bodyPr tIns="0" bIns="1280160" anchor="ctr" anchorCtr="0"/>
          <a:lstStyle>
            <a:lvl1pPr>
              <a:spcAft>
                <a:spcPts val="1200"/>
              </a:spcAft>
              <a:buFontTx/>
              <a:buNone/>
              <a:defRPr sz="3400" b="0" i="0" cap="none" baseline="0">
                <a:solidFill>
                  <a:schemeClr val="bg1"/>
                </a:solidFill>
                <a:latin typeface="+mn-lt"/>
                <a:ea typeface="Roboto" panose="02000000000000000000" pitchFamily="2" charset="0"/>
                <a:cs typeface="Verdana" panose="020B0604030504040204" pitchFamily="34" charset="0"/>
              </a:defRPr>
            </a:lvl1pPr>
            <a:lvl2pPr marL="0" indent="0">
              <a:spcAft>
                <a:spcPts val="1200"/>
              </a:spcAft>
              <a:buClr>
                <a:schemeClr val="bg2"/>
              </a:buClr>
              <a:buFontTx/>
              <a:buNone/>
              <a:defRPr sz="3400" b="0" i="1" cap="none" baseline="0">
                <a:solidFill>
                  <a:schemeClr val="bg1"/>
                </a:solidFill>
                <a:latin typeface="+mn-lt"/>
                <a:ea typeface="Roboto" panose="02000000000000000000" pitchFamily="2" charset="0"/>
                <a:cs typeface="Verdana" panose="020B0604030504040204" pitchFamily="34" charset="0"/>
              </a:defRPr>
            </a:lvl2pPr>
            <a:lvl3pPr marL="285750" indent="-285750">
              <a:spcAft>
                <a:spcPts val="0"/>
              </a:spcAft>
              <a:buClr>
                <a:schemeClr val="bg1"/>
              </a:buClr>
              <a:buFont typeface="System Font Regular"/>
              <a:buChar char="–"/>
              <a:defRPr sz="1800" b="0" i="0" cap="none" baseline="0">
                <a:solidFill>
                  <a:schemeClr val="bg1"/>
                </a:solidFill>
                <a:latin typeface="+mn-lt"/>
                <a:ea typeface="Roboto" panose="02000000000000000000" pitchFamily="2" charset="0"/>
                <a:cs typeface="Verdana" panose="020B0604030504040204" pitchFamily="34" charset="0"/>
              </a:defRPr>
            </a:lvl3pPr>
            <a:lvl4pPr marL="0" indent="0">
              <a:spcAft>
                <a:spcPts val="0"/>
              </a:spcAft>
              <a:buFontTx/>
              <a:buNone/>
              <a:defRPr sz="1800" b="0" i="0" cap="none" baseline="0">
                <a:solidFill>
                  <a:schemeClr val="bg1"/>
                </a:solidFill>
                <a:latin typeface="+mn-lt"/>
                <a:ea typeface="Roboto" panose="02000000000000000000" pitchFamily="2" charset="0"/>
                <a:cs typeface="Verdana" panose="020B0604030504040204" pitchFamily="34" charset="0"/>
              </a:defRPr>
            </a:lvl4pPr>
            <a:lvl5pPr marL="0" indent="0">
              <a:spcAft>
                <a:spcPts val="0"/>
              </a:spcAft>
              <a:buFontTx/>
              <a:buNone/>
              <a:defRPr sz="1800" b="0" i="0" cap="none" baseline="0">
                <a:solidFill>
                  <a:schemeClr val="bg1"/>
                </a:solidFill>
                <a:latin typeface="+mn-lt"/>
                <a:ea typeface="Roboto" panose="02000000000000000000" pitchFamily="2" charset="0"/>
                <a:cs typeface="Verdana" panose="020B0604030504040204" pitchFamily="34" charset="0"/>
              </a:defRPr>
            </a:lvl5pPr>
            <a:lvl6pPr marL="0" indent="0">
              <a:spcAft>
                <a:spcPts val="0"/>
              </a:spcAft>
              <a:buFontTx/>
              <a:buNone/>
              <a:defRPr sz="1800" b="0" i="0" cap="none" baseline="0">
                <a:solidFill>
                  <a:schemeClr val="bg1"/>
                </a:solidFill>
                <a:latin typeface="+mn-lt"/>
                <a:ea typeface="Roboto" panose="02000000000000000000" pitchFamily="2" charset="0"/>
                <a:cs typeface="Verdana" panose="020B0604030504040204" pitchFamily="34" charset="0"/>
              </a:defRPr>
            </a:lvl6pPr>
            <a:lvl7pPr marL="0" indent="0">
              <a:spcAft>
                <a:spcPts val="0"/>
              </a:spcAft>
              <a:buFontTx/>
              <a:buNone/>
              <a:defRPr sz="1800" b="0" i="0" cap="none" baseline="0">
                <a:solidFill>
                  <a:schemeClr val="bg1"/>
                </a:solidFill>
                <a:latin typeface="+mn-lt"/>
                <a:ea typeface="Roboto" panose="02000000000000000000" pitchFamily="2" charset="0"/>
                <a:cs typeface="Verdana" panose="020B0604030504040204" pitchFamily="34" charset="0"/>
              </a:defRPr>
            </a:lvl7pPr>
            <a:lvl8pPr marL="0" indent="0">
              <a:spcAft>
                <a:spcPts val="0"/>
              </a:spcAft>
              <a:buFontTx/>
              <a:buNone/>
              <a:defRPr sz="1800" b="0" i="0" cap="none" baseline="0">
                <a:solidFill>
                  <a:schemeClr val="bg1"/>
                </a:solidFill>
                <a:latin typeface="+mn-lt"/>
                <a:ea typeface="Roboto" panose="02000000000000000000" pitchFamily="2" charset="0"/>
                <a:cs typeface="Verdana" panose="020B0604030504040204" pitchFamily="34" charset="0"/>
              </a:defRPr>
            </a:lvl8pPr>
            <a:lvl9pPr marL="0" indent="0">
              <a:spcAft>
                <a:spcPts val="0"/>
              </a:spcAft>
              <a:buFontTx/>
              <a:buNone/>
              <a:defRPr sz="1800" b="0" i="0" cap="none" baseline="0">
                <a:solidFill>
                  <a:schemeClr val="bg1"/>
                </a:solidFill>
                <a:latin typeface="+mn-lt"/>
                <a:ea typeface="Roboto" panose="02000000000000000000" pitchFamily="2" charset="0"/>
                <a:cs typeface="Verdana" panose="020B0604030504040204" pitchFamily="34" charset="0"/>
              </a:defRPr>
            </a:lvl9pPr>
          </a:lstStyle>
          <a:p>
            <a:pPr lvl="0"/>
            <a:r>
              <a:rPr lang="en-US" dirty="0"/>
              <a:t>Quote or Callout</a:t>
            </a:r>
          </a:p>
        </p:txBody>
      </p:sp>
    </p:spTree>
    <p:extLst>
      <p:ext uri="{BB962C8B-B14F-4D97-AF65-F5344CB8AC3E}">
        <p14:creationId xmlns:p14="http://schemas.microsoft.com/office/powerpoint/2010/main" val="27211265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ote_Callout_sa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52B8B79-DAD5-0A42-A74C-CA46B01AA20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30880" y="372268"/>
            <a:ext cx="360363" cy="360363"/>
          </a:xfrm>
          <a:prstGeom prst="rect">
            <a:avLst/>
          </a:prstGeom>
        </p:spPr>
      </p:pic>
      <p:sp>
        <p:nvSpPr>
          <p:cNvPr id="6" name="Text Placeholder 15">
            <a:extLst>
              <a:ext uri="{FF2B5EF4-FFF2-40B4-BE49-F238E27FC236}">
                <a16:creationId xmlns:a16="http://schemas.microsoft.com/office/drawing/2014/main" id="{9F0A0F69-A84E-D84F-AF60-417A2CFB335B}"/>
              </a:ext>
            </a:extLst>
          </p:cNvPr>
          <p:cNvSpPr>
            <a:spLocks noGrp="1"/>
          </p:cNvSpPr>
          <p:nvPr>
            <p:ph type="body" sz="quarter" idx="19" hasCustomPrompt="1"/>
          </p:nvPr>
        </p:nvSpPr>
        <p:spPr>
          <a:xfrm>
            <a:off x="1479550" y="1254125"/>
            <a:ext cx="6989763" cy="5088774"/>
          </a:xfrm>
        </p:spPr>
        <p:txBody>
          <a:bodyPr tIns="0" bIns="1280160" anchor="ctr" anchorCtr="0"/>
          <a:lstStyle>
            <a:lvl1pPr>
              <a:spcAft>
                <a:spcPts val="1200"/>
              </a:spcAft>
              <a:buFontTx/>
              <a:buNone/>
              <a:defRPr sz="3400" b="0" i="0" cap="none" baseline="0">
                <a:solidFill>
                  <a:srgbClr val="0047C7"/>
                </a:solidFill>
                <a:latin typeface="+mn-lt"/>
                <a:ea typeface="Roboto" panose="02000000000000000000" pitchFamily="2" charset="0"/>
                <a:cs typeface="Verdana" panose="020B0604030504040204" pitchFamily="34" charset="0"/>
              </a:defRPr>
            </a:lvl1pPr>
            <a:lvl2pPr marL="0" indent="0">
              <a:spcAft>
                <a:spcPts val="1200"/>
              </a:spcAft>
              <a:buClr>
                <a:srgbClr val="0047C7"/>
              </a:buClr>
              <a:buFontTx/>
              <a:buNone/>
              <a:defRPr sz="3400" b="0" i="1" cap="none" baseline="0">
                <a:solidFill>
                  <a:srgbClr val="0047C7"/>
                </a:solidFill>
                <a:latin typeface="+mn-lt"/>
                <a:ea typeface="Roboto" panose="02000000000000000000" pitchFamily="2" charset="0"/>
                <a:cs typeface="Verdana" panose="020B0604030504040204" pitchFamily="34" charset="0"/>
              </a:defRPr>
            </a:lvl2pPr>
            <a:lvl3pPr marL="285750" indent="-285750">
              <a:spcAft>
                <a:spcPts val="0"/>
              </a:spcAft>
              <a:buClr>
                <a:srgbClr val="0047C7"/>
              </a:buClr>
              <a:buFont typeface="System Font Regular"/>
              <a:buChar char="–"/>
              <a:defRPr sz="1800" b="0" i="0" cap="none" baseline="0">
                <a:solidFill>
                  <a:srgbClr val="0047C7"/>
                </a:solidFill>
                <a:latin typeface="+mn-lt"/>
                <a:ea typeface="Roboto" panose="02000000000000000000" pitchFamily="2" charset="0"/>
                <a:cs typeface="Verdana" panose="020B0604030504040204" pitchFamily="34" charset="0"/>
              </a:defRPr>
            </a:lvl3pPr>
            <a:lvl4pPr marL="0" indent="0">
              <a:spcAft>
                <a:spcPts val="0"/>
              </a:spcAft>
              <a:buFontTx/>
              <a:buNone/>
              <a:defRPr sz="1800" b="0" i="0" cap="none" baseline="0">
                <a:solidFill>
                  <a:srgbClr val="0047C7"/>
                </a:solidFill>
                <a:latin typeface="+mn-lt"/>
                <a:ea typeface="Roboto" panose="02000000000000000000" pitchFamily="2" charset="0"/>
                <a:cs typeface="Verdana" panose="020B0604030504040204" pitchFamily="34" charset="0"/>
              </a:defRPr>
            </a:lvl4pPr>
            <a:lvl5pPr marL="0" indent="0">
              <a:spcAft>
                <a:spcPts val="0"/>
              </a:spcAft>
              <a:buFontTx/>
              <a:buNone/>
              <a:defRPr sz="1800" b="0" i="0" cap="none" baseline="0">
                <a:solidFill>
                  <a:srgbClr val="0047C7"/>
                </a:solidFill>
                <a:latin typeface="+mn-lt"/>
                <a:ea typeface="Roboto" panose="02000000000000000000" pitchFamily="2" charset="0"/>
                <a:cs typeface="Verdana" panose="020B0604030504040204" pitchFamily="34" charset="0"/>
              </a:defRPr>
            </a:lvl5pPr>
            <a:lvl6pPr marL="0" indent="0">
              <a:spcAft>
                <a:spcPts val="0"/>
              </a:spcAft>
              <a:buFontTx/>
              <a:buNone/>
              <a:defRPr sz="1800" b="0" i="0" cap="none" baseline="0">
                <a:solidFill>
                  <a:srgbClr val="0047C7"/>
                </a:solidFill>
                <a:latin typeface="+mn-lt"/>
                <a:ea typeface="Roboto" panose="02000000000000000000" pitchFamily="2" charset="0"/>
                <a:cs typeface="Verdana" panose="020B0604030504040204" pitchFamily="34" charset="0"/>
              </a:defRPr>
            </a:lvl6pPr>
            <a:lvl7pPr marL="0" indent="0">
              <a:spcAft>
                <a:spcPts val="0"/>
              </a:spcAft>
              <a:buFontTx/>
              <a:buNone/>
              <a:defRPr sz="1800" b="0" i="0" cap="none" baseline="0">
                <a:solidFill>
                  <a:srgbClr val="0047C7"/>
                </a:solidFill>
                <a:latin typeface="+mn-lt"/>
                <a:ea typeface="Roboto" panose="02000000000000000000" pitchFamily="2" charset="0"/>
                <a:cs typeface="Verdana" panose="020B0604030504040204" pitchFamily="34" charset="0"/>
              </a:defRPr>
            </a:lvl7pPr>
            <a:lvl8pPr marL="0" indent="0">
              <a:spcAft>
                <a:spcPts val="0"/>
              </a:spcAft>
              <a:buFontTx/>
              <a:buNone/>
              <a:defRPr sz="1800" b="0" i="0" cap="none" baseline="0">
                <a:solidFill>
                  <a:srgbClr val="0047C7"/>
                </a:solidFill>
                <a:latin typeface="+mn-lt"/>
                <a:ea typeface="Roboto" panose="02000000000000000000" pitchFamily="2" charset="0"/>
                <a:cs typeface="Verdana" panose="020B0604030504040204" pitchFamily="34" charset="0"/>
              </a:defRPr>
            </a:lvl8pPr>
            <a:lvl9pPr marL="0" indent="0">
              <a:spcAft>
                <a:spcPts val="0"/>
              </a:spcAft>
              <a:buFontTx/>
              <a:buNone/>
              <a:defRPr sz="1800" b="0" i="0" cap="none" baseline="0">
                <a:solidFill>
                  <a:srgbClr val="0047C7"/>
                </a:solidFill>
                <a:latin typeface="+mn-lt"/>
                <a:ea typeface="Roboto" panose="02000000000000000000" pitchFamily="2" charset="0"/>
                <a:cs typeface="Verdana" panose="020B0604030504040204" pitchFamily="34" charset="0"/>
              </a:defRPr>
            </a:lvl9pPr>
          </a:lstStyle>
          <a:p>
            <a:pPr lvl="0"/>
            <a:r>
              <a:rPr lang="en-US"/>
              <a:t>Quote or Callout</a:t>
            </a:r>
          </a:p>
        </p:txBody>
      </p:sp>
      <p:sp>
        <p:nvSpPr>
          <p:cNvPr id="3" name="Footer Placeholder 2">
            <a:extLst>
              <a:ext uri="{FF2B5EF4-FFF2-40B4-BE49-F238E27FC236}">
                <a16:creationId xmlns:a16="http://schemas.microsoft.com/office/drawing/2014/main" id="{39220C80-81B8-1C4C-894D-09B6F05EB5BB}"/>
              </a:ext>
            </a:extLst>
          </p:cNvPr>
          <p:cNvSpPr>
            <a:spLocks noGrp="1"/>
          </p:cNvSpPr>
          <p:nvPr>
            <p:ph type="ftr" sz="quarter" idx="20"/>
          </p:nvPr>
        </p:nvSpPr>
        <p:spPr/>
        <p:txBody>
          <a:bodyPr/>
          <a:lstStyle/>
          <a:p>
            <a:r>
              <a:rPr lang="en-US" dirty="0"/>
              <a:t>Presentation title lorem ipsum dolor sit amet miralet  |  © Tufts Medicine 2022  |  Private and confidential. Not for redistribution.</a:t>
            </a:r>
          </a:p>
        </p:txBody>
      </p:sp>
      <p:sp>
        <p:nvSpPr>
          <p:cNvPr id="8" name="Slide Number Placeholder 7">
            <a:extLst>
              <a:ext uri="{FF2B5EF4-FFF2-40B4-BE49-F238E27FC236}">
                <a16:creationId xmlns:a16="http://schemas.microsoft.com/office/drawing/2014/main" id="{957515D7-E02E-6D45-85B7-CCFC3C2A2782}"/>
              </a:ext>
            </a:extLst>
          </p:cNvPr>
          <p:cNvSpPr>
            <a:spLocks noGrp="1"/>
          </p:cNvSpPr>
          <p:nvPr>
            <p:ph type="sldNum" sz="quarter" idx="2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fld id="{63DCA5C9-2E11-4C67-86EB-AE1DE127DC64}" type="slidenum">
              <a:rPr lang="en-US" smtClean="0"/>
              <a:pPr/>
              <a:t>‹#›</a:t>
            </a:fld>
            <a:endParaRPr lang="en-US" dirty="0"/>
          </a:p>
        </p:txBody>
      </p:sp>
    </p:spTree>
    <p:extLst>
      <p:ext uri="{BB962C8B-B14F-4D97-AF65-F5344CB8AC3E}">
        <p14:creationId xmlns:p14="http://schemas.microsoft.com/office/powerpoint/2010/main" val="21426907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video">
    <p:bg>
      <p:bgPr>
        <a:solidFill>
          <a:schemeClr val="tx1"/>
        </a:solidFill>
        <a:effectLst/>
      </p:bgPr>
    </p:bg>
    <p:spTree>
      <p:nvGrpSpPr>
        <p:cNvPr id="1" name=""/>
        <p:cNvGrpSpPr/>
        <p:nvPr/>
      </p:nvGrpSpPr>
      <p:grpSpPr>
        <a:xfrm>
          <a:off x="0" y="0"/>
          <a:ext cx="0" cy="0"/>
          <a:chOff x="0" y="0"/>
          <a:chExt cx="0" cy="0"/>
        </a:xfrm>
      </p:grpSpPr>
      <p:sp>
        <p:nvSpPr>
          <p:cNvPr id="3" name="Media Placeholder 2"/>
          <p:cNvSpPr>
            <a:spLocks noGrp="1"/>
          </p:cNvSpPr>
          <p:nvPr>
            <p:ph type="media" sz="quarter" idx="10"/>
          </p:nvPr>
        </p:nvSpPr>
        <p:spPr>
          <a:xfrm>
            <a:off x="0" y="0"/>
            <a:ext cx="12192000" cy="6858000"/>
          </a:xfrm>
          <a:solidFill>
            <a:schemeClr val="tx1"/>
          </a:solidFill>
        </p:spPr>
        <p:txBody>
          <a:bodyPr tIns="731520" anchor="ctr" anchorCtr="0"/>
          <a:lstStyle>
            <a:lvl1pPr algn="ctr">
              <a:defRPr sz="2000" b="0">
                <a:solidFill>
                  <a:schemeClr val="bg2"/>
                </a:solidFill>
              </a:defRPr>
            </a:lvl1pPr>
          </a:lstStyle>
          <a:p>
            <a:r>
              <a:rPr lang="en-US" dirty="0"/>
              <a:t>Click icon to add media</a:t>
            </a:r>
          </a:p>
        </p:txBody>
      </p:sp>
    </p:spTree>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9">
            <a:extLst>
              <a:ext uri="{FF2B5EF4-FFF2-40B4-BE49-F238E27FC236}">
                <a16:creationId xmlns:a16="http://schemas.microsoft.com/office/drawing/2014/main" id="{CB8B2CBF-33A5-2045-8850-DC1256F5B835}"/>
              </a:ext>
            </a:extLst>
          </p:cNvPr>
          <p:cNvSpPr>
            <a:spLocks noGrp="1"/>
          </p:cNvSpPr>
          <p:nvPr>
            <p:ph type="title"/>
          </p:nvPr>
        </p:nvSpPr>
        <p:spPr>
          <a:xfrm>
            <a:off x="8240712" y="2579483"/>
            <a:ext cx="3486149" cy="1693464"/>
          </a:xfrm>
        </p:spPr>
        <p:txBody>
          <a:bodyPr tIns="0" rIns="0" bIns="0" anchor="ctr" anchorCtr="0"/>
          <a:lstStyle>
            <a:lvl1pPr>
              <a:lnSpc>
                <a:spcPct val="92000"/>
              </a:lnSpc>
              <a:defRPr sz="4400" b="0">
                <a:solidFill>
                  <a:schemeClr val="bg1"/>
                </a:solidFill>
              </a:defRPr>
            </a:lvl1pPr>
          </a:lstStyle>
          <a:p>
            <a:r>
              <a:rPr lang="en-US"/>
              <a:t>Click to edit Master title style</a:t>
            </a:r>
          </a:p>
        </p:txBody>
      </p:sp>
      <p:sp>
        <p:nvSpPr>
          <p:cNvPr id="8" name="Text Placeholder 15">
            <a:extLst>
              <a:ext uri="{FF2B5EF4-FFF2-40B4-BE49-F238E27FC236}">
                <a16:creationId xmlns:a16="http://schemas.microsoft.com/office/drawing/2014/main" id="{CCA19DE8-1AFB-114F-AF92-C355DCABAC50}"/>
              </a:ext>
            </a:extLst>
          </p:cNvPr>
          <p:cNvSpPr>
            <a:spLocks noGrp="1"/>
          </p:cNvSpPr>
          <p:nvPr>
            <p:ph type="body" sz="quarter" idx="19"/>
          </p:nvPr>
        </p:nvSpPr>
        <p:spPr>
          <a:xfrm>
            <a:off x="8237533" y="4272947"/>
            <a:ext cx="3489327" cy="1873853"/>
          </a:xfrm>
        </p:spPr>
        <p:txBody>
          <a:bodyPr tIns="0" bIns="91440" anchor="b" anchorCtr="0"/>
          <a:lstStyle>
            <a:lvl1pPr>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1pPr>
            <a:lvl2pPr>
              <a:spcAft>
                <a:spcPts val="0"/>
              </a:spcAft>
              <a:buFontTx/>
              <a:buNone/>
              <a:defRPr sz="1200" b="1" i="0" cap="none" baseline="0">
                <a:solidFill>
                  <a:schemeClr val="bg1"/>
                </a:solidFill>
                <a:latin typeface="+mn-lt"/>
                <a:ea typeface="Roboto" panose="02000000000000000000" pitchFamily="2" charset="0"/>
                <a:cs typeface="Verdana" panose="020B0604030504040204" pitchFamily="34" charset="0"/>
              </a:defRPr>
            </a:lvl2pPr>
            <a:lvl3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3pPr>
            <a:lvl4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4pPr>
            <a:lvl5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5pPr>
            <a:lvl6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6pPr>
            <a:lvl7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7pPr>
            <a:lvl8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8pPr>
            <a:lvl9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9pPr>
          </a:lstStyle>
          <a:p>
            <a:pPr lvl="0"/>
            <a:r>
              <a:rPr lang="en-US"/>
              <a:t>Click to edit Master text styles</a:t>
            </a:r>
          </a:p>
        </p:txBody>
      </p:sp>
      <p:pic>
        <p:nvPicPr>
          <p:cNvPr id="10" name="Picture 9" descr="A black and white sign&#10;&#10;Description automatically generated with low confidence">
            <a:extLst>
              <a:ext uri="{FF2B5EF4-FFF2-40B4-BE49-F238E27FC236}">
                <a16:creationId xmlns:a16="http://schemas.microsoft.com/office/drawing/2014/main" id="{F0F6274E-6FAA-AA4C-BD65-C1F89771CD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5138" y="733425"/>
            <a:ext cx="1839150" cy="226787"/>
          </a:xfrm>
          <a:prstGeom prst="rect">
            <a:avLst/>
          </a:prstGeom>
        </p:spPr>
      </p:pic>
      <p:pic>
        <p:nvPicPr>
          <p:cNvPr id="12" name="Picture 11" descr="Logo, icon&#10;&#10;Description automatically generated">
            <a:extLst>
              <a:ext uri="{FF2B5EF4-FFF2-40B4-BE49-F238E27FC236}">
                <a16:creationId xmlns:a16="http://schemas.microsoft.com/office/drawing/2014/main" id="{04B69028-C4E2-704B-9618-0F4B17655CA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65137" y="5940425"/>
            <a:ext cx="455612" cy="455612"/>
          </a:xfrm>
          <a:prstGeom prst="rect">
            <a:avLst/>
          </a:prstGeom>
        </p:spPr>
      </p:pic>
      <p:sp>
        <p:nvSpPr>
          <p:cNvPr id="2" name="TextBox 1">
            <a:extLst>
              <a:ext uri="{FF2B5EF4-FFF2-40B4-BE49-F238E27FC236}">
                <a16:creationId xmlns:a16="http://schemas.microsoft.com/office/drawing/2014/main" id="{EFA81589-6DD6-614A-8FDE-B20F17C2DF5C}"/>
              </a:ext>
            </a:extLst>
          </p:cNvPr>
          <p:cNvSpPr txBox="1"/>
          <p:nvPr userDrawn="1"/>
        </p:nvSpPr>
        <p:spPr>
          <a:xfrm>
            <a:off x="8240712" y="6146800"/>
            <a:ext cx="3489326" cy="249238"/>
          </a:xfrm>
          <a:prstGeom prst="rect">
            <a:avLst/>
          </a:prstGeom>
          <a:noFill/>
        </p:spPr>
        <p:txBody>
          <a:bodyPr wrap="square" lIns="0" tIns="0" rIns="0" bIns="0" rtlCol="0" anchor="b" anchorCtr="0">
            <a:normAutofit/>
          </a:bodyPr>
          <a:lstStyle/>
          <a:p>
            <a:pPr marL="0" indent="-3657600" algn="l">
              <a:spcAft>
                <a:spcPts val="600"/>
              </a:spcAft>
            </a:pPr>
            <a:r>
              <a:rPr lang="en-US" sz="1200" b="0" i="0" dirty="0">
                <a:solidFill>
                  <a:schemeClr val="bg1"/>
                </a:solidFill>
                <a:latin typeface="+mn-lt"/>
                <a:ea typeface="Roboto" panose="02000000000000000000" pitchFamily="2" charset="0"/>
                <a:cs typeface="Times New Roman" panose="02020603050405020304" pitchFamily="18" charset="0"/>
              </a:rPr>
              <a:t>tuftsmedicine.org</a:t>
            </a:r>
          </a:p>
        </p:txBody>
      </p:sp>
    </p:spTree>
    <p:extLst>
      <p:ext uri="{BB962C8B-B14F-4D97-AF65-F5344CB8AC3E}">
        <p14:creationId xmlns:p14="http://schemas.microsoft.com/office/powerpoint/2010/main" val="3612464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_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4" name="Picture 13" descr="A black and white sign&#10;&#10;Description automatically generated with low confidence">
            <a:extLst>
              <a:ext uri="{FF2B5EF4-FFF2-40B4-BE49-F238E27FC236}">
                <a16:creationId xmlns:a16="http://schemas.microsoft.com/office/drawing/2014/main" id="{B61AEEF5-9FD3-EA40-8C88-BB765ACDE21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5138" y="454025"/>
            <a:ext cx="1839150" cy="226787"/>
          </a:xfrm>
          <a:prstGeom prst="rect">
            <a:avLst/>
          </a:prstGeom>
        </p:spPr>
      </p:pic>
      <p:pic>
        <p:nvPicPr>
          <p:cNvPr id="17" name="Picture 16" descr="Logo, icon&#10;&#10;Description automatically generated">
            <a:extLst>
              <a:ext uri="{FF2B5EF4-FFF2-40B4-BE49-F238E27FC236}">
                <a16:creationId xmlns:a16="http://schemas.microsoft.com/office/drawing/2014/main" id="{497A3B8B-4DC8-5148-BAAF-CF6C37E71E2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65137" y="5940425"/>
            <a:ext cx="455612" cy="455612"/>
          </a:xfrm>
          <a:prstGeom prst="rect">
            <a:avLst/>
          </a:prstGeom>
        </p:spPr>
      </p:pic>
      <p:sp>
        <p:nvSpPr>
          <p:cNvPr id="5" name="Picture Placeholder 4">
            <a:extLst>
              <a:ext uri="{FF2B5EF4-FFF2-40B4-BE49-F238E27FC236}">
                <a16:creationId xmlns:a16="http://schemas.microsoft.com/office/drawing/2014/main" id="{1817C46F-3655-7A4B-A690-3F3D25D3D87B}"/>
              </a:ext>
            </a:extLst>
          </p:cNvPr>
          <p:cNvSpPr>
            <a:spLocks noGrp="1"/>
          </p:cNvSpPr>
          <p:nvPr>
            <p:ph type="pic" sz="quarter" idx="23"/>
          </p:nvPr>
        </p:nvSpPr>
        <p:spPr>
          <a:xfrm>
            <a:off x="2784475" y="0"/>
            <a:ext cx="9407525" cy="3888314"/>
          </a:xfrm>
          <a:solidFill>
            <a:schemeClr val="bg1">
              <a:lumMod val="75000"/>
            </a:schemeClr>
          </a:solidFill>
        </p:spPr>
        <p:txBody>
          <a:bodyPr tIns="2286000"/>
          <a:lstStyle>
            <a:lvl1pPr algn="ctr">
              <a:defRPr/>
            </a:lvl1pPr>
          </a:lstStyle>
          <a:p>
            <a:r>
              <a:rPr lang="en-US" dirty="0"/>
              <a:t>Click icon to add picture</a:t>
            </a:r>
          </a:p>
        </p:txBody>
      </p:sp>
      <p:sp>
        <p:nvSpPr>
          <p:cNvPr id="8" name="Title 9">
            <a:extLst>
              <a:ext uri="{FF2B5EF4-FFF2-40B4-BE49-F238E27FC236}">
                <a16:creationId xmlns:a16="http://schemas.microsoft.com/office/drawing/2014/main" id="{260A84BF-45C6-474B-9B30-EC7858D44D4B}"/>
              </a:ext>
            </a:extLst>
          </p:cNvPr>
          <p:cNvSpPr>
            <a:spLocks noGrp="1"/>
          </p:cNvSpPr>
          <p:nvPr>
            <p:ph type="title"/>
          </p:nvPr>
        </p:nvSpPr>
        <p:spPr>
          <a:xfrm>
            <a:off x="3244850" y="4328299"/>
            <a:ext cx="8485188" cy="1272195"/>
          </a:xfrm>
        </p:spPr>
        <p:txBody>
          <a:bodyPr tIns="0" rIns="0" bIns="0" anchor="t" anchorCtr="0"/>
          <a:lstStyle>
            <a:lvl1pPr>
              <a:lnSpc>
                <a:spcPct val="92000"/>
              </a:lnSpc>
              <a:defRPr sz="4400" b="0">
                <a:solidFill>
                  <a:schemeClr val="accent1"/>
                </a:solidFill>
              </a:defRPr>
            </a:lvl1pPr>
          </a:lstStyle>
          <a:p>
            <a:r>
              <a:rPr lang="en-US"/>
              <a:t>Click to edit Master title style</a:t>
            </a:r>
          </a:p>
        </p:txBody>
      </p:sp>
      <p:sp>
        <p:nvSpPr>
          <p:cNvPr id="12" name="Text Placeholder 15">
            <a:extLst>
              <a:ext uri="{FF2B5EF4-FFF2-40B4-BE49-F238E27FC236}">
                <a16:creationId xmlns:a16="http://schemas.microsoft.com/office/drawing/2014/main" id="{8C34D369-B324-1B44-963A-84A57923447B}"/>
              </a:ext>
            </a:extLst>
          </p:cNvPr>
          <p:cNvSpPr>
            <a:spLocks noGrp="1"/>
          </p:cNvSpPr>
          <p:nvPr>
            <p:ph type="body" sz="quarter" idx="19" hasCustomPrompt="1"/>
          </p:nvPr>
        </p:nvSpPr>
        <p:spPr>
          <a:xfrm>
            <a:off x="3244850" y="5600494"/>
            <a:ext cx="8485188" cy="592504"/>
          </a:xfrm>
        </p:spPr>
        <p:txBody>
          <a:bodyPr tIns="91440" bIns="0" anchor="t" anchorCtr="0"/>
          <a:lstStyle>
            <a:lvl1pPr>
              <a:spcAft>
                <a:spcPts val="0"/>
              </a:spcAft>
              <a:buFontTx/>
              <a:buNone/>
              <a:defRPr sz="1600" b="0" i="0" cap="none" baseline="0">
                <a:solidFill>
                  <a:schemeClr val="tx1"/>
                </a:solidFill>
                <a:latin typeface="+mn-lt"/>
                <a:ea typeface="Roboto" panose="02000000000000000000" pitchFamily="2" charset="0"/>
                <a:cs typeface="Verdana" panose="020B0604030504040204" pitchFamily="34" charset="0"/>
              </a:defRPr>
            </a:lvl1pPr>
            <a:lvl2pPr>
              <a:spcAft>
                <a:spcPts val="0"/>
              </a:spcAft>
              <a:buFontTx/>
              <a:buNone/>
              <a:defRPr sz="1600" b="0" i="0" cap="none" baseline="0">
                <a:solidFill>
                  <a:schemeClr val="tx1"/>
                </a:solidFill>
                <a:latin typeface="+mn-lt"/>
                <a:ea typeface="Roboto" panose="02000000000000000000" pitchFamily="2" charset="0"/>
                <a:cs typeface="Verdana" panose="020B0604030504040204" pitchFamily="34" charset="0"/>
              </a:defRPr>
            </a:lvl2pPr>
            <a:lvl3pPr marL="0" indent="0">
              <a:spcAft>
                <a:spcPts val="0"/>
              </a:spcAft>
              <a:buFontTx/>
              <a:buNone/>
              <a:defRPr sz="1600" b="0" i="0" cap="none" baseline="0">
                <a:solidFill>
                  <a:schemeClr val="tx1"/>
                </a:solidFill>
                <a:latin typeface="+mn-lt"/>
                <a:ea typeface="Roboto" panose="02000000000000000000" pitchFamily="2" charset="0"/>
                <a:cs typeface="Verdana" panose="020B0604030504040204" pitchFamily="34" charset="0"/>
              </a:defRPr>
            </a:lvl3pPr>
            <a:lvl4pPr marL="0" indent="0">
              <a:spcAft>
                <a:spcPts val="0"/>
              </a:spcAft>
              <a:buFontTx/>
              <a:buNone/>
              <a:defRPr sz="1600" b="0" i="0" cap="none" baseline="0">
                <a:solidFill>
                  <a:schemeClr val="tx1"/>
                </a:solidFill>
                <a:latin typeface="+mn-lt"/>
                <a:ea typeface="Roboto" panose="02000000000000000000" pitchFamily="2" charset="0"/>
                <a:cs typeface="Verdana" panose="020B0604030504040204" pitchFamily="34" charset="0"/>
              </a:defRPr>
            </a:lvl4pPr>
            <a:lvl5pPr marL="0" indent="0">
              <a:spcAft>
                <a:spcPts val="0"/>
              </a:spcAft>
              <a:buFontTx/>
              <a:buNone/>
              <a:defRPr sz="1600" b="0" i="0" cap="none" baseline="0">
                <a:solidFill>
                  <a:schemeClr val="tx1"/>
                </a:solidFill>
                <a:latin typeface="+mn-lt"/>
                <a:ea typeface="Roboto" panose="02000000000000000000" pitchFamily="2" charset="0"/>
                <a:cs typeface="Verdana" panose="020B0604030504040204" pitchFamily="34" charset="0"/>
              </a:defRPr>
            </a:lvl5pPr>
            <a:lvl6pPr marL="0" indent="0">
              <a:spcAft>
                <a:spcPts val="0"/>
              </a:spcAft>
              <a:buFontTx/>
              <a:buNone/>
              <a:defRPr sz="1600" b="0" i="0" cap="none" baseline="0">
                <a:solidFill>
                  <a:schemeClr val="tx1"/>
                </a:solidFill>
                <a:latin typeface="+mn-lt"/>
                <a:ea typeface="Roboto" panose="02000000000000000000" pitchFamily="2" charset="0"/>
                <a:cs typeface="Verdana" panose="020B0604030504040204" pitchFamily="34" charset="0"/>
              </a:defRPr>
            </a:lvl6pPr>
            <a:lvl7pPr marL="0" indent="0">
              <a:spcAft>
                <a:spcPts val="0"/>
              </a:spcAft>
              <a:buFontTx/>
              <a:buNone/>
              <a:defRPr sz="1600" b="0" i="0" cap="none" baseline="0">
                <a:solidFill>
                  <a:schemeClr val="tx1"/>
                </a:solidFill>
                <a:latin typeface="+mn-lt"/>
                <a:ea typeface="Roboto" panose="02000000000000000000" pitchFamily="2" charset="0"/>
                <a:cs typeface="Verdana" panose="020B0604030504040204" pitchFamily="34" charset="0"/>
              </a:defRPr>
            </a:lvl7pPr>
            <a:lvl8pPr marL="0" indent="0">
              <a:spcAft>
                <a:spcPts val="0"/>
              </a:spcAft>
              <a:buFontTx/>
              <a:buNone/>
              <a:defRPr sz="1600" b="0" i="0" cap="none" baseline="0">
                <a:solidFill>
                  <a:schemeClr val="tx1"/>
                </a:solidFill>
                <a:latin typeface="+mn-lt"/>
                <a:ea typeface="Roboto" panose="02000000000000000000" pitchFamily="2" charset="0"/>
                <a:cs typeface="Verdana" panose="020B0604030504040204" pitchFamily="34" charset="0"/>
              </a:defRPr>
            </a:lvl8pPr>
            <a:lvl9pPr marL="0" indent="0">
              <a:spcAft>
                <a:spcPts val="0"/>
              </a:spcAft>
              <a:buFontTx/>
              <a:buNone/>
              <a:defRPr sz="1600" b="0" i="0" cap="none" baseline="0">
                <a:solidFill>
                  <a:schemeClr val="tx1"/>
                </a:solidFill>
                <a:latin typeface="+mn-lt"/>
                <a:ea typeface="Roboto" panose="02000000000000000000" pitchFamily="2" charset="0"/>
                <a:cs typeface="Verdana" panose="020B0604030504040204" pitchFamily="34" charset="0"/>
              </a:defRPr>
            </a:lvl9pPr>
          </a:lstStyle>
          <a:p>
            <a:pPr lvl="8"/>
            <a:r>
              <a:rPr lang="en-US"/>
              <a:t>Subhead</a:t>
            </a:r>
          </a:p>
        </p:txBody>
      </p:sp>
      <p:sp>
        <p:nvSpPr>
          <p:cNvPr id="13" name="Date Placeholder 6">
            <a:extLst>
              <a:ext uri="{FF2B5EF4-FFF2-40B4-BE49-F238E27FC236}">
                <a16:creationId xmlns:a16="http://schemas.microsoft.com/office/drawing/2014/main" id="{03F3041D-0132-AF45-9882-66CA3ABBE144}"/>
              </a:ext>
            </a:extLst>
          </p:cNvPr>
          <p:cNvSpPr>
            <a:spLocks noGrp="1"/>
          </p:cNvSpPr>
          <p:nvPr>
            <p:ph type="dt" sz="half" idx="21"/>
          </p:nvPr>
        </p:nvSpPr>
        <p:spPr>
          <a:xfrm>
            <a:off x="3244848" y="6192998"/>
            <a:ext cx="8485185" cy="329563"/>
          </a:xfrm>
          <a:prstGeom prst="rect">
            <a:avLst/>
          </a:prstGeom>
        </p:spPr>
        <p:txBody>
          <a:bodyPr lIns="0" tIns="91440" rIns="0" bIns="0" anchor="t" anchorCtr="0"/>
          <a:lstStyle>
            <a:lvl1pPr>
              <a:defRPr sz="1000">
                <a:solidFill>
                  <a:schemeClr val="tx1"/>
                </a:solidFill>
              </a:defRPr>
            </a:lvl1pPr>
            <a:lvl2pPr>
              <a:defRPr sz="10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vl6pPr>
              <a:defRPr sz="1000">
                <a:solidFill>
                  <a:schemeClr val="tx1"/>
                </a:solidFill>
              </a:defRPr>
            </a:lvl6pPr>
            <a:lvl7pPr>
              <a:defRPr sz="1000">
                <a:solidFill>
                  <a:schemeClr val="tx1"/>
                </a:solidFill>
              </a:defRPr>
            </a:lvl7pPr>
            <a:lvl8pPr>
              <a:defRPr sz="1000">
                <a:solidFill>
                  <a:schemeClr val="tx1"/>
                </a:solidFill>
              </a:defRPr>
            </a:lvl8pPr>
            <a:lvl9pPr marL="0">
              <a:defRPr sz="1000">
                <a:solidFill>
                  <a:schemeClr val="tx1"/>
                </a:solidFill>
              </a:defRPr>
            </a:lvl9pPr>
          </a:lstStyle>
          <a:p>
            <a:pPr lvl="8" indent="-3200400"/>
            <a:r>
              <a:rPr lang="en-US" dirty="0"/>
              <a:t>Date</a:t>
            </a:r>
          </a:p>
        </p:txBody>
      </p:sp>
    </p:spTree>
    <p:extLst>
      <p:ext uri="{BB962C8B-B14F-4D97-AF65-F5344CB8AC3E}">
        <p14:creationId xmlns:p14="http://schemas.microsoft.com/office/powerpoint/2010/main" val="2147041043"/>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ayouts instruc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371B76C-0D0F-414F-8D72-65F7BF341345}"/>
              </a:ext>
            </a:extLst>
          </p:cNvPr>
          <p:cNvSpPr>
            <a:spLocks noGrp="1"/>
          </p:cNvSpPr>
          <p:nvPr>
            <p:ph type="ftr" sz="quarter" idx="11"/>
          </p:nvPr>
        </p:nvSpPr>
        <p:spPr/>
        <p:txBody>
          <a:bodyPr/>
          <a:lstStyle/>
          <a:p>
            <a:r>
              <a:rPr lang="en-US" dirty="0"/>
              <a:t>© Tufts Medicine 2022  |  Private and confidential. Not for redistribution.</a:t>
            </a:r>
          </a:p>
        </p:txBody>
      </p:sp>
      <p:sp>
        <p:nvSpPr>
          <p:cNvPr id="7" name="Slide Number Placeholder 6">
            <a:extLst>
              <a:ext uri="{FF2B5EF4-FFF2-40B4-BE49-F238E27FC236}">
                <a16:creationId xmlns:a16="http://schemas.microsoft.com/office/drawing/2014/main" id="{5D830462-9B5C-594B-BFB6-416B852F1C5A}"/>
              </a:ext>
            </a:extLst>
          </p:cNvPr>
          <p:cNvSpPr>
            <a:spLocks noGrp="1"/>
          </p:cNvSpPr>
          <p:nvPr>
            <p:ph type="sldNum" sz="quarter" idx="12"/>
          </p:nvPr>
        </p:nvSpPr>
        <p:spPr/>
        <p:txBody>
          <a:bodyPr/>
          <a:lstStyle/>
          <a:p>
            <a:fld id="{63DCA5C9-2E11-4C67-86EB-AE1DE127DC64}" type="slidenum">
              <a:rPr lang="en-US" smtClean="0"/>
              <a:pPr/>
              <a:t>‹#›</a:t>
            </a:fld>
            <a:endParaRPr lang="en-US" dirty="0"/>
          </a:p>
        </p:txBody>
      </p:sp>
      <p:sp>
        <p:nvSpPr>
          <p:cNvPr id="8" name="Content Placeholder 4">
            <a:extLst>
              <a:ext uri="{FF2B5EF4-FFF2-40B4-BE49-F238E27FC236}">
                <a16:creationId xmlns:a16="http://schemas.microsoft.com/office/drawing/2014/main" id="{90F80118-2B21-BE44-A100-0777F4265343}"/>
              </a:ext>
            </a:extLst>
          </p:cNvPr>
          <p:cNvSpPr txBox="1">
            <a:spLocks/>
          </p:cNvSpPr>
          <p:nvPr userDrawn="1"/>
        </p:nvSpPr>
        <p:spPr>
          <a:xfrm>
            <a:off x="8470900" y="1576388"/>
            <a:ext cx="3259138" cy="4830762"/>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b="1" dirty="0">
                <a:ea typeface="Corbel" charset="0"/>
                <a:cs typeface="Corbel" charset="0"/>
              </a:rPr>
              <a:t>Slide layouts</a:t>
            </a:r>
            <a:endParaRPr lang="en-US" sz="1200" dirty="0">
              <a:ea typeface="Corbel" charset="0"/>
              <a:cs typeface="Corbel" charset="0"/>
            </a:endParaRPr>
          </a:p>
          <a:p>
            <a:r>
              <a:rPr lang="en-US" sz="1200" dirty="0">
                <a:ea typeface="Corbel" charset="0"/>
                <a:cs typeface="Corbel" charset="0"/>
              </a:rPr>
              <a:t>A variety of slides are available for you to choose from when building a PPT presentation. The layouts are presented on the following slides. As you build slides you can choose which layout best fits your content. </a:t>
            </a:r>
          </a:p>
          <a:p>
            <a:pPr marL="228600" indent="-228600">
              <a:buFont typeface="+mj-lt"/>
              <a:buAutoNum type="arabicPeriod"/>
            </a:pPr>
            <a:r>
              <a:rPr lang="en-US" sz="1200" dirty="0">
                <a:ea typeface="Corbel" charset="0"/>
                <a:cs typeface="Corbel" charset="0"/>
              </a:rPr>
              <a:t>Under the Home tab, click the “Layout” button to open the options.</a:t>
            </a:r>
          </a:p>
          <a:p>
            <a:pPr marL="228600" indent="-228600">
              <a:buFont typeface="+mj-lt"/>
              <a:buAutoNum type="arabicPeriod"/>
            </a:pPr>
            <a:r>
              <a:rPr lang="en-US" sz="1200" dirty="0">
                <a:ea typeface="Corbel" charset="0"/>
                <a:cs typeface="Corbel" charset="0"/>
              </a:rPr>
              <a:t>Clicking your choice will bring up the </a:t>
            </a:r>
            <a:br>
              <a:rPr lang="en-US" sz="1200" dirty="0">
                <a:ea typeface="Corbel" charset="0"/>
                <a:cs typeface="Corbel" charset="0"/>
              </a:rPr>
            </a:br>
            <a:r>
              <a:rPr lang="en-US" sz="1200" dirty="0">
                <a:ea typeface="Corbel" charset="0"/>
                <a:cs typeface="Corbel" charset="0"/>
              </a:rPr>
              <a:t>page layout. </a:t>
            </a:r>
          </a:p>
          <a:p>
            <a:pPr marL="228600" indent="-228600">
              <a:buFont typeface="+mj-lt"/>
              <a:buAutoNum type="arabicPeriod"/>
            </a:pPr>
            <a:r>
              <a:rPr lang="en-US" sz="1200" dirty="0">
                <a:ea typeface="Corbel" charset="0"/>
                <a:cs typeface="Corbel" charset="0"/>
              </a:rPr>
              <a:t>A variety of covers, dividers, and content slides are available to build your presentation, with variations of each.</a:t>
            </a:r>
          </a:p>
          <a:p>
            <a:pPr marL="228600" indent="-228600">
              <a:buFont typeface="+mj-lt"/>
              <a:buAutoNum type="arabicPeriod"/>
            </a:pPr>
            <a:r>
              <a:rPr lang="en-US" sz="1200" dirty="0">
                <a:ea typeface="Corbel" charset="0"/>
                <a:cs typeface="Corbel" charset="0"/>
              </a:rPr>
              <a:t>Delete any slides in the following examples</a:t>
            </a:r>
            <a:br>
              <a:rPr lang="en-US" sz="1200" dirty="0">
                <a:ea typeface="Corbel" charset="0"/>
                <a:cs typeface="Corbel" charset="0"/>
              </a:rPr>
            </a:br>
            <a:r>
              <a:rPr lang="en-US" sz="1200" dirty="0">
                <a:ea typeface="Corbel" charset="0"/>
                <a:cs typeface="Corbel" charset="0"/>
              </a:rPr>
              <a:t> that you do not need to use. They are only presented so you can see all of the </a:t>
            </a:r>
            <a:br>
              <a:rPr lang="en-US" sz="1200" dirty="0">
                <a:ea typeface="Corbel" charset="0"/>
                <a:cs typeface="Corbel" charset="0"/>
              </a:rPr>
            </a:br>
            <a:r>
              <a:rPr lang="en-US" sz="1200" dirty="0">
                <a:ea typeface="Corbel" charset="0"/>
                <a:cs typeface="Corbel" charset="0"/>
              </a:rPr>
              <a:t>available layouts.</a:t>
            </a:r>
          </a:p>
        </p:txBody>
      </p:sp>
      <p:pic>
        <p:nvPicPr>
          <p:cNvPr id="10" name="Picture 9">
            <a:extLst>
              <a:ext uri="{FF2B5EF4-FFF2-40B4-BE49-F238E27FC236}">
                <a16:creationId xmlns:a16="http://schemas.microsoft.com/office/drawing/2014/main" id="{5F5C606E-7600-1D40-9617-DE92CC3256B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 t="-4" r="-23167" b="-332073"/>
          <a:stretch/>
        </p:blipFill>
        <p:spPr>
          <a:xfrm>
            <a:off x="1492250" y="1576388"/>
            <a:ext cx="6750049" cy="3929062"/>
          </a:xfrm>
          <a:prstGeom prst="rect">
            <a:avLst/>
          </a:prstGeom>
          <a:solidFill>
            <a:schemeClr val="tx2">
              <a:lumMod val="20000"/>
              <a:lumOff val="80000"/>
            </a:schemeClr>
          </a:solidFill>
          <a:ln>
            <a:solidFill>
              <a:schemeClr val="tx2"/>
            </a:solidFill>
          </a:ln>
        </p:spPr>
      </p:pic>
      <p:pic>
        <p:nvPicPr>
          <p:cNvPr id="11" name="Picture 10">
            <a:extLst>
              <a:ext uri="{FF2B5EF4-FFF2-40B4-BE49-F238E27FC236}">
                <a16:creationId xmlns:a16="http://schemas.microsoft.com/office/drawing/2014/main" id="{65CC8236-0AC6-F743-9874-50669FA51B52}"/>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412929" y="2446317"/>
            <a:ext cx="3230147" cy="3052160"/>
          </a:xfrm>
          <a:prstGeom prst="rect">
            <a:avLst/>
          </a:prstGeom>
          <a:ln>
            <a:noFill/>
          </a:ln>
        </p:spPr>
      </p:pic>
      <p:pic>
        <p:nvPicPr>
          <p:cNvPr id="12" name="Picture 11">
            <a:extLst>
              <a:ext uri="{FF2B5EF4-FFF2-40B4-BE49-F238E27FC236}">
                <a16:creationId xmlns:a16="http://schemas.microsoft.com/office/drawing/2014/main" id="{1988B8C0-5077-B641-9925-EDFB9A4B6B1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884239" y="2031525"/>
            <a:ext cx="528690" cy="528690"/>
          </a:xfrm>
          <a:prstGeom prst="rect">
            <a:avLst/>
          </a:prstGeom>
        </p:spPr>
      </p:pic>
      <p:sp>
        <p:nvSpPr>
          <p:cNvPr id="13" name="TextBox 12">
            <a:extLst>
              <a:ext uri="{FF2B5EF4-FFF2-40B4-BE49-F238E27FC236}">
                <a16:creationId xmlns:a16="http://schemas.microsoft.com/office/drawing/2014/main" id="{E6DD46E5-62AA-9E40-A927-775456789545}"/>
              </a:ext>
            </a:extLst>
          </p:cNvPr>
          <p:cNvSpPr txBox="1"/>
          <p:nvPr userDrawn="1"/>
        </p:nvSpPr>
        <p:spPr>
          <a:xfrm>
            <a:off x="1492249" y="457199"/>
            <a:ext cx="6750050" cy="793751"/>
          </a:xfrm>
          <a:prstGeom prst="rect">
            <a:avLst/>
          </a:prstGeom>
          <a:noFill/>
        </p:spPr>
        <p:txBody>
          <a:bodyPr wrap="square" lIns="0" tIns="365760" rIns="0" bIns="0" rtlCol="0">
            <a:noAutofit/>
          </a:bodyPr>
          <a:lstStyle/>
          <a:p>
            <a:pPr marL="0" indent="-3657600" algn="l">
              <a:spcAft>
                <a:spcPts val="600"/>
              </a:spcAft>
            </a:pPr>
            <a:r>
              <a:rPr kumimoji="0" lang="en-US" sz="3000" b="0" i="0" u="none" strike="noStrike" kern="1200" cap="none" spc="0" normalizeH="0" baseline="0" noProof="0" dirty="0">
                <a:ln>
                  <a:noFill/>
                </a:ln>
                <a:solidFill>
                  <a:schemeClr val="accent1"/>
                </a:solidFill>
                <a:effectLst/>
                <a:uLnTx/>
                <a:uFillTx/>
                <a:latin typeface="Rockwell" panose="02060603020205020403" pitchFamily="18" charset="77"/>
                <a:ea typeface="Roboto Medium" panose="02000000000000000000" pitchFamily="2" charset="0"/>
                <a:cs typeface="Verdana" panose="020B0604030504040204" pitchFamily="34" charset="0"/>
              </a:rPr>
              <a:t>Instructions: Layouts</a:t>
            </a:r>
            <a:endParaRPr lang="en-US" sz="3000" b="0" i="0" dirty="0">
              <a:solidFill>
                <a:schemeClr val="accent1"/>
              </a:solidFill>
              <a:latin typeface="Rockwell" panose="02060603020205020403" pitchFamily="18" charset="77"/>
              <a:ea typeface="Roboto" panose="02000000000000000000" pitchFamily="2" charset="0"/>
              <a:cs typeface="Times New Roman" panose="02020603050405020304" pitchFamily="18" charset="0"/>
            </a:endParaRPr>
          </a:p>
        </p:txBody>
      </p:sp>
      <p:pic>
        <p:nvPicPr>
          <p:cNvPr id="14" name="Picture 13" descr="Logo, icon&#10;&#10;Description automatically generated">
            <a:extLst>
              <a:ext uri="{FF2B5EF4-FFF2-40B4-BE49-F238E27FC236}">
                <a16:creationId xmlns:a16="http://schemas.microsoft.com/office/drawing/2014/main" id="{E862F39D-5291-DC4F-BBFB-93CF60AA2FF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19538439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Styles instruc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E98EB3-77D2-3B41-B565-7B872F2A4636}"/>
              </a:ext>
            </a:extLst>
          </p:cNvPr>
          <p:cNvSpPr>
            <a:spLocks noGrp="1"/>
          </p:cNvSpPr>
          <p:nvPr>
            <p:ph type="ftr" sz="quarter" idx="13"/>
          </p:nvPr>
        </p:nvSpPr>
        <p:spPr/>
        <p:txBody>
          <a:bodyPr/>
          <a:lstStyle/>
          <a:p>
            <a:r>
              <a:rPr lang="en-US" dirty="0"/>
              <a:t>© Tufts Medicine 2022  |  Private and confidential. Not for redistribution.</a:t>
            </a:r>
          </a:p>
        </p:txBody>
      </p:sp>
      <p:sp>
        <p:nvSpPr>
          <p:cNvPr id="3" name="Slide Number Placeholder 2">
            <a:extLst>
              <a:ext uri="{FF2B5EF4-FFF2-40B4-BE49-F238E27FC236}">
                <a16:creationId xmlns:a16="http://schemas.microsoft.com/office/drawing/2014/main" id="{3B81BF45-6FDB-A441-9E89-7B0B4BBB3701}"/>
              </a:ext>
            </a:extLst>
          </p:cNvPr>
          <p:cNvSpPr>
            <a:spLocks noGrp="1"/>
          </p:cNvSpPr>
          <p:nvPr>
            <p:ph type="sldNum" sz="quarter" idx="14"/>
          </p:nvPr>
        </p:nvSpPr>
        <p:spPr/>
        <p:txBody>
          <a:bodyPr/>
          <a:lstStyle/>
          <a:p>
            <a:fld id="{63DCA5C9-2E11-4C67-86EB-AE1DE127DC64}" type="slidenum">
              <a:rPr lang="en-US" smtClean="0"/>
              <a:pPr/>
              <a:t>‹#›</a:t>
            </a:fld>
            <a:endParaRPr lang="en-US" dirty="0"/>
          </a:p>
        </p:txBody>
      </p:sp>
      <p:sp>
        <p:nvSpPr>
          <p:cNvPr id="8" name="Content Placeholder 4">
            <a:extLst>
              <a:ext uri="{FF2B5EF4-FFF2-40B4-BE49-F238E27FC236}">
                <a16:creationId xmlns:a16="http://schemas.microsoft.com/office/drawing/2014/main" id="{6185740E-6E5D-8945-8423-BA8DD954ADC2}"/>
              </a:ext>
            </a:extLst>
          </p:cNvPr>
          <p:cNvSpPr txBox="1">
            <a:spLocks/>
          </p:cNvSpPr>
          <p:nvPr userDrawn="1"/>
        </p:nvSpPr>
        <p:spPr>
          <a:xfrm>
            <a:off x="8470900" y="1576388"/>
            <a:ext cx="3259138" cy="4830762"/>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b="1" dirty="0">
                <a:ea typeface="Corbel" charset="0"/>
                <a:cs typeface="Corbel" charset="0"/>
              </a:rPr>
              <a:t>Preloaded text styles</a:t>
            </a:r>
            <a:endParaRPr lang="en-US" sz="1200" dirty="0">
              <a:ea typeface="Corbel" charset="0"/>
              <a:cs typeface="Corbel" charset="0"/>
            </a:endParaRPr>
          </a:p>
          <a:p>
            <a:r>
              <a:rPr lang="en-US" sz="1200" dirty="0">
                <a:ea typeface="Corbel" charset="0"/>
                <a:cs typeface="Corbel" charset="0"/>
              </a:rPr>
              <a:t>All approved fonts, sizes, text colors and bullets are preloaded into the ”list level” arrows. Standard body copy is the default “first level”, and you can switch to other pre-approved styles by clicking through the arrows. </a:t>
            </a:r>
            <a:br>
              <a:rPr lang="en-US" sz="1200" dirty="0">
                <a:ea typeface="Corbel" charset="0"/>
                <a:cs typeface="Corbel" charset="0"/>
              </a:rPr>
            </a:br>
            <a:br>
              <a:rPr lang="en-US" sz="1200" dirty="0">
                <a:ea typeface="Corbel" charset="0"/>
                <a:cs typeface="Corbel" charset="0"/>
              </a:rPr>
            </a:br>
            <a:r>
              <a:rPr lang="en-US" sz="1200" dirty="0">
                <a:ea typeface="Corbel" charset="0"/>
                <a:cs typeface="Corbel" charset="0"/>
              </a:rPr>
              <a:t>Using the “Bullet” icon is discouraged, as it will default to the built-in PowerPoint indent/bullet </a:t>
            </a:r>
            <a:br>
              <a:rPr lang="en-US" sz="1200" dirty="0">
                <a:ea typeface="Corbel" charset="0"/>
                <a:cs typeface="Corbel" charset="0"/>
              </a:rPr>
            </a:br>
            <a:r>
              <a:rPr lang="en-US" sz="1200" dirty="0">
                <a:ea typeface="Corbel" charset="0"/>
                <a:cs typeface="Corbel" charset="0"/>
              </a:rPr>
              <a:t>styles and will not make use of the custom indent/bullet styles. </a:t>
            </a:r>
            <a:br>
              <a:rPr lang="en-US" sz="1200" dirty="0">
                <a:ea typeface="Corbel" charset="0"/>
                <a:cs typeface="Corbel" charset="0"/>
              </a:rPr>
            </a:br>
            <a:br>
              <a:rPr lang="en-US" sz="1200" dirty="0">
                <a:ea typeface="Corbel" charset="0"/>
                <a:cs typeface="Corbel" charset="0"/>
              </a:rPr>
            </a:br>
            <a:r>
              <a:rPr lang="en-US" sz="1200" dirty="0">
                <a:ea typeface="Corbel" charset="0"/>
                <a:cs typeface="Corbel" charset="0"/>
              </a:rPr>
              <a:t>Instead, use the “Decrease/Increase List Level” buttons in the Home tab for all text adjustments to ensure all fonts, colors, sizes remain </a:t>
            </a:r>
            <a:br>
              <a:rPr lang="en-US" sz="1200" dirty="0">
                <a:ea typeface="Corbel" charset="0"/>
                <a:cs typeface="Corbel" charset="0"/>
              </a:rPr>
            </a:br>
            <a:r>
              <a:rPr lang="en-US" sz="1200" dirty="0">
                <a:ea typeface="Corbel" charset="0"/>
                <a:cs typeface="Corbel" charset="0"/>
              </a:rPr>
              <a:t>on brand. </a:t>
            </a:r>
            <a:br>
              <a:rPr lang="en-US" sz="1200" dirty="0">
                <a:ea typeface="Corbel" charset="0"/>
                <a:cs typeface="Corbel" charset="0"/>
              </a:rPr>
            </a:br>
            <a:br>
              <a:rPr lang="en-US" sz="1200" dirty="0">
                <a:ea typeface="Corbel" charset="0"/>
                <a:cs typeface="Corbel" charset="0"/>
              </a:rPr>
            </a:br>
            <a:r>
              <a:rPr lang="en-US" sz="1200" dirty="0">
                <a:ea typeface="Corbel" charset="0"/>
                <a:cs typeface="Corbel" charset="0"/>
              </a:rPr>
              <a:t>The standard text options are shown to the left, but different text boxes have different preloaded options depending on the specific layout.</a:t>
            </a:r>
          </a:p>
          <a:p>
            <a:endParaRPr lang="en-US" sz="1200" dirty="0"/>
          </a:p>
        </p:txBody>
      </p:sp>
      <p:grpSp>
        <p:nvGrpSpPr>
          <p:cNvPr id="10" name="Group 9">
            <a:extLst>
              <a:ext uri="{FF2B5EF4-FFF2-40B4-BE49-F238E27FC236}">
                <a16:creationId xmlns:a16="http://schemas.microsoft.com/office/drawing/2014/main" id="{31B66E29-DC4F-404A-A4F2-8860E6327AEB}"/>
              </a:ext>
            </a:extLst>
          </p:cNvPr>
          <p:cNvGrpSpPr/>
          <p:nvPr userDrawn="1"/>
        </p:nvGrpSpPr>
        <p:grpSpPr>
          <a:xfrm>
            <a:off x="1492249" y="1576388"/>
            <a:ext cx="6750049" cy="1080037"/>
            <a:chOff x="1149330" y="1584325"/>
            <a:chExt cx="6734194" cy="1077501"/>
          </a:xfrm>
        </p:grpSpPr>
        <p:pic>
          <p:nvPicPr>
            <p:cNvPr id="11" name="Picture 10">
              <a:extLst>
                <a:ext uri="{FF2B5EF4-FFF2-40B4-BE49-F238E27FC236}">
                  <a16:creationId xmlns:a16="http://schemas.microsoft.com/office/drawing/2014/main" id="{5B97637F-F1E7-A649-88D5-8B461606432E}"/>
                </a:ext>
              </a:extLst>
            </p:cNvPr>
            <p:cNvPicPr>
              <a:picLocks noChangeAspect="1"/>
            </p:cNvPicPr>
            <p:nvPr/>
          </p:nvPicPr>
          <p:blipFill rotWithShape="1">
            <a:blip r:embed="rId3">
              <a:extLst>
                <a:ext uri="{28A0092B-C50C-407E-A947-70E740481C1C}">
                  <a14:useLocalDpi xmlns:a14="http://schemas.microsoft.com/office/drawing/2010/main"/>
                </a:ext>
              </a:extLst>
            </a:blip>
            <a:srcRect l="9203"/>
            <a:stretch/>
          </p:blipFill>
          <p:spPr>
            <a:xfrm>
              <a:off x="1149330" y="1584325"/>
              <a:ext cx="6734194" cy="1077501"/>
            </a:xfrm>
            <a:prstGeom prst="rect">
              <a:avLst/>
            </a:prstGeom>
            <a:ln>
              <a:noFill/>
            </a:ln>
          </p:spPr>
        </p:pic>
        <p:sp>
          <p:nvSpPr>
            <p:cNvPr id="12" name="TextBox 11">
              <a:extLst>
                <a:ext uri="{FF2B5EF4-FFF2-40B4-BE49-F238E27FC236}">
                  <a16:creationId xmlns:a16="http://schemas.microsoft.com/office/drawing/2014/main" id="{E4F6AFDA-68CC-C14D-BF0B-BBE6390E033D}"/>
                </a:ext>
              </a:extLst>
            </p:cNvPr>
            <p:cNvSpPr txBox="1"/>
            <p:nvPr/>
          </p:nvSpPr>
          <p:spPr>
            <a:xfrm>
              <a:off x="5786518" y="1855811"/>
              <a:ext cx="557460" cy="707887"/>
            </a:xfrm>
            <a:prstGeom prst="rect">
              <a:avLst/>
            </a:prstGeom>
            <a:noFill/>
          </p:spPr>
          <p:txBody>
            <a:bodyPr wrap="square" rtlCol="0">
              <a:spAutoFit/>
            </a:bodyPr>
            <a:lstStyle/>
            <a:p>
              <a:r>
                <a:rPr lang="en-US" sz="4000" dirty="0">
                  <a:solidFill>
                    <a:srgbClr val="C00000"/>
                  </a:solidFill>
                </a:rPr>
                <a:t>X</a:t>
              </a:r>
            </a:p>
          </p:txBody>
        </p:sp>
        <p:sp>
          <p:nvSpPr>
            <p:cNvPr id="14" name="Oval 13">
              <a:extLst>
                <a:ext uri="{FF2B5EF4-FFF2-40B4-BE49-F238E27FC236}">
                  <a16:creationId xmlns:a16="http://schemas.microsoft.com/office/drawing/2014/main" id="{B8E7A103-7DC5-EC4B-9415-1EB8C6EFBCDE}"/>
                </a:ext>
              </a:extLst>
            </p:cNvPr>
            <p:cNvSpPr/>
            <p:nvPr/>
          </p:nvSpPr>
          <p:spPr bwMode="auto">
            <a:xfrm>
              <a:off x="6500812" y="2021681"/>
              <a:ext cx="678657" cy="385763"/>
            </a:xfrm>
            <a:prstGeom prst="ellipse">
              <a:avLst/>
            </a:prstGeom>
            <a:noFill/>
            <a:ln w="38100" cap="flat">
              <a:solidFill>
                <a:srgbClr val="C00000"/>
              </a:solidFill>
              <a:bevel/>
              <a:headEnd/>
              <a:tailEnd/>
            </a:ln>
            <a:effectLst/>
          </p:spPr>
          <p:txBody>
            <a:bodyPr wrap="none" rtlCol="0" anchor="ctr"/>
            <a:lstStyle/>
            <a:p>
              <a:pPr algn="ctr"/>
              <a:endParaRPr lang="en-US" dirty="0"/>
            </a:p>
          </p:txBody>
        </p:sp>
      </p:grpSp>
      <p:sp>
        <p:nvSpPr>
          <p:cNvPr id="15" name="TextBox 14">
            <a:extLst>
              <a:ext uri="{FF2B5EF4-FFF2-40B4-BE49-F238E27FC236}">
                <a16:creationId xmlns:a16="http://schemas.microsoft.com/office/drawing/2014/main" id="{07B2E404-454A-F44E-A26A-77501CC24913}"/>
              </a:ext>
            </a:extLst>
          </p:cNvPr>
          <p:cNvSpPr txBox="1"/>
          <p:nvPr userDrawn="1"/>
        </p:nvSpPr>
        <p:spPr>
          <a:xfrm>
            <a:off x="1492249" y="2968626"/>
            <a:ext cx="6746873" cy="2795023"/>
          </a:xfrm>
          <a:prstGeom prst="rect">
            <a:avLst/>
          </a:prstGeom>
          <a:noFill/>
        </p:spPr>
        <p:txBody>
          <a:bodyPr wrap="square" lIns="0" tIns="91440" rIns="0" bIns="0" rtlCol="0">
            <a:norm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00000"/>
                </a:solidFill>
                <a:effectLst/>
                <a:uLnTx/>
                <a:uFillTx/>
                <a:latin typeface="+mn-lt"/>
                <a:ea typeface="Roboto" panose="02000000000000000000" pitchFamily="2" charset="0"/>
                <a:cs typeface="Times New Roman" panose="02020603050405020304" pitchFamily="18" charset="0"/>
              </a:rPr>
              <a:t>Text level 1 – 18pt Arial (body copy)</a:t>
            </a:r>
          </a:p>
          <a:p>
            <a:pPr marL="0" marR="0" lvl="1" indent="0" algn="l" defTabSz="914400" rtl="0" eaLnBrk="1" fontAlgn="auto" latinLnBrk="0" hangingPunct="1">
              <a:lnSpc>
                <a:spcPct val="100000"/>
              </a:lnSpc>
              <a:spcBef>
                <a:spcPts val="0"/>
              </a:spcBef>
              <a:spcAft>
                <a:spcPts val="600"/>
              </a:spcAft>
              <a:buClr>
                <a:srgbClr val="00348E"/>
              </a:buClr>
              <a:buSzTx/>
              <a:buFontTx/>
              <a:buNone/>
              <a:tabLst>
                <a:tab pos="280988" algn="l"/>
              </a:tabLst>
              <a:defRPr/>
            </a:pPr>
            <a:r>
              <a:rPr kumimoji="0" lang="en-US" sz="1800" b="1" i="0" u="none" strike="noStrike" kern="1200" cap="none" spc="0" normalizeH="0" baseline="0" noProof="0" dirty="0">
                <a:ln>
                  <a:noFill/>
                </a:ln>
                <a:solidFill>
                  <a:schemeClr val="tx2"/>
                </a:solidFill>
                <a:effectLst/>
                <a:uLnTx/>
                <a:uFillTx/>
                <a:latin typeface="+mn-lt"/>
                <a:ea typeface="Roboto" panose="02000000000000000000" pitchFamily="2" charset="0"/>
                <a:cs typeface="Times New Roman" panose="02020603050405020304" pitchFamily="18" charset="0"/>
              </a:rPr>
              <a:t>Text level 2 – 18pt Arial Bold (Subhead)</a:t>
            </a:r>
          </a:p>
          <a:p>
            <a:pPr marL="283464" marR="0" lvl="2" indent="-283464" algn="l" defTabSz="292608"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tab pos="276225" algn="l"/>
                <a:tab pos="584200" algn="l"/>
              </a:tabLst>
              <a:defRPr/>
            </a:pPr>
            <a:r>
              <a:rPr kumimoji="0" lang="en-US" sz="1800" b="0" i="0" u="none" strike="noStrike" kern="1200" cap="none" spc="0" normalizeH="0" baseline="0" noProof="0" dirty="0">
                <a:ln>
                  <a:noFill/>
                </a:ln>
                <a:solidFill>
                  <a:srgbClr val="000000"/>
                </a:solidFill>
                <a:effectLst/>
                <a:uLnTx/>
                <a:uFillTx/>
                <a:latin typeface="+mn-lt"/>
                <a:ea typeface="Roboto" panose="02000000000000000000" pitchFamily="2" charset="0"/>
                <a:cs typeface="Times New Roman" panose="02020603050405020304" pitchFamily="18" charset="0"/>
              </a:rPr>
              <a:t>Text level 3 – 18pt Arial Bullet 1)</a:t>
            </a:r>
          </a:p>
          <a:p>
            <a:pPr marL="568325" marR="0" lvl="3" indent="-285750" algn="l" defTabSz="292608" rtl="0" eaLnBrk="1" fontAlgn="auto" latinLnBrk="0" hangingPunct="1">
              <a:lnSpc>
                <a:spcPct val="100000"/>
              </a:lnSpc>
              <a:spcBef>
                <a:spcPts val="0"/>
              </a:spcBef>
              <a:spcAft>
                <a:spcPts val="600"/>
              </a:spcAft>
              <a:buClr>
                <a:srgbClr val="000000"/>
              </a:buClr>
              <a:buSzPct val="100000"/>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mn-lt"/>
                <a:ea typeface="Roboto" panose="02000000000000000000" pitchFamily="2" charset="0"/>
                <a:cs typeface="Times New Roman" panose="02020603050405020304" pitchFamily="18" charset="0"/>
              </a:rPr>
              <a:t>Text level 4 – 16pt Arial (Bullet 2)</a:t>
            </a:r>
          </a:p>
          <a:p>
            <a:pPr marL="850392" marR="0" lvl="4" indent="-283464" algn="l" defTabSz="292608" rtl="0" eaLnBrk="1" fontAlgn="auto" latinLnBrk="0" hangingPunct="1">
              <a:lnSpc>
                <a:spcPct val="100000"/>
              </a:lnSpc>
              <a:spcBef>
                <a:spcPts val="0"/>
              </a:spcBef>
              <a:spcAft>
                <a:spcPts val="600"/>
              </a:spcAft>
              <a:buClr>
                <a:srgbClr val="000000"/>
              </a:buClr>
              <a:buSzPct val="100000"/>
              <a:buFont typeface="Arial" panose="020B0604020202020204" pitchFamily="34" charset="0"/>
              <a:buChar char="•"/>
              <a:tabLst>
                <a:tab pos="292608" algn="l"/>
                <a:tab pos="585216" algn="l"/>
              </a:tabLst>
              <a:defRPr/>
            </a:pPr>
            <a:r>
              <a:rPr kumimoji="0" lang="en-US" sz="1600" b="0" i="0" u="none" strike="noStrike" kern="1200" cap="none" spc="0" normalizeH="0" baseline="0" noProof="0" dirty="0">
                <a:ln>
                  <a:noFill/>
                </a:ln>
                <a:solidFill>
                  <a:srgbClr val="000000"/>
                </a:solidFill>
                <a:effectLst/>
                <a:uLnTx/>
                <a:uFillTx/>
                <a:latin typeface="+mn-lt"/>
                <a:ea typeface="Roboto" panose="02000000000000000000" pitchFamily="2" charset="0"/>
                <a:cs typeface="Times New Roman" panose="02020603050405020304" pitchFamily="18" charset="0"/>
              </a:rPr>
              <a:t>Text level 5 – 16pt Arial (Bullet 3)</a:t>
            </a:r>
          </a:p>
          <a:p>
            <a:pPr marL="283464" marR="0" lvl="5" indent="-283464" algn="l" defTabSz="914400" rtl="0" eaLnBrk="1" fontAlgn="auto" latinLnBrk="0" hangingPunct="1">
              <a:lnSpc>
                <a:spcPct val="100000"/>
              </a:lnSpc>
              <a:spcBef>
                <a:spcPts val="0"/>
              </a:spcBef>
              <a:spcAft>
                <a:spcPts val="600"/>
              </a:spcAft>
              <a:buClr>
                <a:srgbClr val="000000"/>
              </a:buClr>
              <a:buSzPct val="100000"/>
              <a:buFont typeface="+mj-lt"/>
              <a:buAutoNum type="arabicPeriod"/>
              <a:tabLst/>
              <a:defRPr/>
            </a:pPr>
            <a:r>
              <a:rPr kumimoji="0" lang="en-US" sz="1800" b="0" i="0" u="none" strike="noStrike" kern="1200" cap="none" spc="0" normalizeH="0" baseline="0" noProof="0" dirty="0">
                <a:ln>
                  <a:noFill/>
                </a:ln>
                <a:solidFill>
                  <a:srgbClr val="000000"/>
                </a:solidFill>
                <a:effectLst/>
                <a:uLnTx/>
                <a:uFillTx/>
                <a:latin typeface="+mn-lt"/>
                <a:ea typeface="Roboto" panose="02000000000000000000" pitchFamily="2" charset="0"/>
                <a:cs typeface="Times New Roman" panose="02020603050405020304" pitchFamily="18" charset="0"/>
              </a:rPr>
              <a:t>Text level 6 – 18pt Arial (Number 1)</a:t>
            </a:r>
          </a:p>
          <a:p>
            <a:pPr marL="566928" marR="0" lvl="6" indent="-283464" algn="l" defTabSz="914400" rtl="0" eaLnBrk="1" fontAlgn="auto" latinLnBrk="0" hangingPunct="1">
              <a:lnSpc>
                <a:spcPct val="100000"/>
              </a:lnSpc>
              <a:spcBef>
                <a:spcPts val="0"/>
              </a:spcBef>
              <a:spcAft>
                <a:spcPts val="600"/>
              </a:spcAft>
              <a:buClr>
                <a:srgbClr val="000000"/>
              </a:buClr>
              <a:buSzPct val="100000"/>
              <a:buFont typeface="+mj-lt"/>
              <a:buAutoNum type="arabicPeriod"/>
              <a:tabLst/>
              <a:defRPr/>
            </a:pPr>
            <a:r>
              <a:rPr kumimoji="0" lang="en-US" sz="1600" b="0" i="0" u="none" strike="noStrike" kern="1200" cap="none" spc="0" normalizeH="0" baseline="0" noProof="0" dirty="0">
                <a:ln>
                  <a:noFill/>
                </a:ln>
                <a:solidFill>
                  <a:srgbClr val="000000"/>
                </a:solidFill>
                <a:effectLst/>
                <a:uLnTx/>
                <a:uFillTx/>
                <a:latin typeface="+mn-lt"/>
                <a:ea typeface="Roboto" panose="02000000000000000000" pitchFamily="2" charset="0"/>
                <a:cs typeface="Times New Roman" panose="02020603050405020304" pitchFamily="18" charset="0"/>
              </a:rPr>
              <a:t>Text level 7 – 16pt Arial (Number 2)</a:t>
            </a:r>
          </a:p>
          <a:p>
            <a:pPr marL="283464" marR="0" lvl="2" indent="-283464" algn="l" defTabSz="292608"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tab pos="276225" algn="l"/>
                <a:tab pos="584200" algn="l"/>
              </a:tabLst>
              <a:defRPr/>
            </a:pPr>
            <a:endParaRPr kumimoji="0" lang="en-US" sz="1800" b="0" i="0" u="none" strike="noStrike" kern="1200" cap="none" spc="0" normalizeH="0" baseline="0" noProof="0" dirty="0">
              <a:ln>
                <a:noFill/>
              </a:ln>
              <a:solidFill>
                <a:srgbClr val="000000"/>
              </a:solidFill>
              <a:effectLst/>
              <a:uLnTx/>
              <a:uFillTx/>
              <a:latin typeface="+mn-lt"/>
              <a:ea typeface="Roboto" panose="02000000000000000000" pitchFamily="2" charset="0"/>
              <a:cs typeface="Times New Roman" panose="02020603050405020304" pitchFamily="18" charset="0"/>
            </a:endParaRPr>
          </a:p>
          <a:p>
            <a:pPr marL="0" indent="-3657600" algn="l">
              <a:spcAft>
                <a:spcPts val="600"/>
              </a:spcAft>
            </a:pPr>
            <a:endParaRPr lang="en-US" sz="1800" b="0" i="0" dirty="0">
              <a:solidFill>
                <a:schemeClr val="tx1"/>
              </a:solidFill>
              <a:latin typeface="+mn-lt"/>
              <a:ea typeface="Roboto" panose="02000000000000000000" pitchFamily="2" charset="0"/>
              <a:cs typeface="Times New Roman" panose="02020603050405020304" pitchFamily="18" charset="0"/>
            </a:endParaRPr>
          </a:p>
        </p:txBody>
      </p:sp>
      <p:sp>
        <p:nvSpPr>
          <p:cNvPr id="17" name="TextBox 16">
            <a:extLst>
              <a:ext uri="{FF2B5EF4-FFF2-40B4-BE49-F238E27FC236}">
                <a16:creationId xmlns:a16="http://schemas.microsoft.com/office/drawing/2014/main" id="{4843289F-F8DD-BF49-BBFA-52C039B26631}"/>
              </a:ext>
            </a:extLst>
          </p:cNvPr>
          <p:cNvSpPr txBox="1"/>
          <p:nvPr userDrawn="1"/>
        </p:nvSpPr>
        <p:spPr>
          <a:xfrm>
            <a:off x="1492249" y="457199"/>
            <a:ext cx="6750050" cy="793751"/>
          </a:xfrm>
          <a:prstGeom prst="rect">
            <a:avLst/>
          </a:prstGeom>
          <a:noFill/>
        </p:spPr>
        <p:txBody>
          <a:bodyPr wrap="square" lIns="0" tIns="365760" rIns="0" bIns="0" rtlCol="0">
            <a:noAutofit/>
          </a:bodyPr>
          <a:lstStyle/>
          <a:p>
            <a:pPr marL="0" marR="0" indent="-3657600" algn="l" defTabSz="457200" rtl="0" eaLnBrk="1" fontAlgn="auto" latinLnBrk="0" hangingPunct="1">
              <a:lnSpc>
                <a:spcPct val="100000"/>
              </a:lnSpc>
              <a:spcBef>
                <a:spcPts val="0"/>
              </a:spcBef>
              <a:spcAft>
                <a:spcPts val="600"/>
              </a:spcAft>
              <a:buClrTx/>
              <a:buSzTx/>
              <a:buFontTx/>
              <a:buNone/>
              <a:tabLst/>
              <a:defRPr/>
            </a:pPr>
            <a:r>
              <a:rPr kumimoji="0" lang="en-US" sz="3000" b="0" i="0" u="none" strike="noStrike" kern="1200" cap="none" spc="0" normalizeH="0" baseline="0" noProof="0" dirty="0">
                <a:ln>
                  <a:noFill/>
                </a:ln>
                <a:solidFill>
                  <a:schemeClr val="accent1"/>
                </a:solidFill>
                <a:effectLst/>
                <a:uLnTx/>
                <a:uFillTx/>
                <a:latin typeface="Rockwell" panose="02060603020205020403" pitchFamily="18" charset="77"/>
                <a:ea typeface="Roboto Medium" panose="02000000000000000000" pitchFamily="2" charset="0"/>
                <a:cs typeface="Verdana" panose="020B0604030504040204" pitchFamily="34" charset="0"/>
              </a:rPr>
              <a:t>Instructions: Preloaded text styles</a:t>
            </a:r>
            <a:endParaRPr lang="en-US" sz="3000" b="0" i="0" dirty="0">
              <a:solidFill>
                <a:schemeClr val="accent1"/>
              </a:solidFill>
              <a:latin typeface="Rockwell" panose="02060603020205020403" pitchFamily="18" charset="77"/>
              <a:ea typeface="Roboto" panose="02000000000000000000" pitchFamily="2" charset="0"/>
              <a:cs typeface="Times New Roman" panose="02020603050405020304" pitchFamily="18" charset="0"/>
            </a:endParaRPr>
          </a:p>
        </p:txBody>
      </p:sp>
      <p:pic>
        <p:nvPicPr>
          <p:cNvPr id="18" name="Picture 17" descr="Logo, icon&#10;&#10;Description automatically generated">
            <a:extLst>
              <a:ext uri="{FF2B5EF4-FFF2-40B4-BE49-F238E27FC236}">
                <a16:creationId xmlns:a16="http://schemas.microsoft.com/office/drawing/2014/main" id="{0AFD6DBF-4CF5-9C40-B976-FB88B63B9F1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503135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Grid System instruc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E98EB3-77D2-3B41-B565-7B872F2A4636}"/>
              </a:ext>
            </a:extLst>
          </p:cNvPr>
          <p:cNvSpPr>
            <a:spLocks noGrp="1"/>
          </p:cNvSpPr>
          <p:nvPr>
            <p:ph type="ftr" sz="quarter" idx="13"/>
          </p:nvPr>
        </p:nvSpPr>
        <p:spPr/>
        <p:txBody>
          <a:bodyPr/>
          <a:lstStyle/>
          <a:p>
            <a:r>
              <a:rPr lang="en-US" dirty="0"/>
              <a:t>© Tufts Medicine 2022  |  Private and confidential. Not for redistribution.</a:t>
            </a:r>
          </a:p>
        </p:txBody>
      </p:sp>
      <p:sp>
        <p:nvSpPr>
          <p:cNvPr id="3" name="Slide Number Placeholder 2">
            <a:extLst>
              <a:ext uri="{FF2B5EF4-FFF2-40B4-BE49-F238E27FC236}">
                <a16:creationId xmlns:a16="http://schemas.microsoft.com/office/drawing/2014/main" id="{3B81BF45-6FDB-A441-9E89-7B0B4BBB3701}"/>
              </a:ext>
            </a:extLst>
          </p:cNvPr>
          <p:cNvSpPr>
            <a:spLocks noGrp="1"/>
          </p:cNvSpPr>
          <p:nvPr>
            <p:ph type="sldNum" sz="quarter" idx="14"/>
          </p:nvPr>
        </p:nvSpPr>
        <p:spPr/>
        <p:txBody>
          <a:bodyPr/>
          <a:lstStyle/>
          <a:p>
            <a:fld id="{63DCA5C9-2E11-4C67-86EB-AE1DE127DC64}" type="slidenum">
              <a:rPr lang="en-US" smtClean="0"/>
              <a:pPr/>
              <a:t>‹#›</a:t>
            </a:fld>
            <a:endParaRPr lang="en-US" dirty="0"/>
          </a:p>
        </p:txBody>
      </p:sp>
      <p:sp>
        <p:nvSpPr>
          <p:cNvPr id="16" name="Content Placeholder 4">
            <a:extLst>
              <a:ext uri="{FF2B5EF4-FFF2-40B4-BE49-F238E27FC236}">
                <a16:creationId xmlns:a16="http://schemas.microsoft.com/office/drawing/2014/main" id="{76810801-5FED-844E-80A8-05F2D1137E42}"/>
              </a:ext>
            </a:extLst>
          </p:cNvPr>
          <p:cNvSpPr txBox="1">
            <a:spLocks/>
          </p:cNvSpPr>
          <p:nvPr userDrawn="1"/>
        </p:nvSpPr>
        <p:spPr>
          <a:xfrm>
            <a:off x="8470899" y="1576388"/>
            <a:ext cx="3259139" cy="4830762"/>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b="1" dirty="0">
                <a:ea typeface="Corbel" charset="0"/>
                <a:cs typeface="Corbel" charset="0"/>
              </a:rPr>
              <a:t>Grid system</a:t>
            </a:r>
            <a:endParaRPr lang="en-US" sz="1200" dirty="0">
              <a:ea typeface="Corbel" charset="0"/>
              <a:cs typeface="Corbel" charset="0"/>
            </a:endParaRPr>
          </a:p>
          <a:p>
            <a:r>
              <a:rPr lang="en-US" sz="1200" dirty="0">
                <a:ea typeface="Corbel" charset="0"/>
                <a:cs typeface="Corbel" charset="0"/>
              </a:rPr>
              <a:t>A three column grid system is established for your use. When adding your own text boxes or imagery be sure to build to the grid and align your elements accordingly. You can view guides in a PPT document by following the steps below:</a:t>
            </a:r>
          </a:p>
          <a:p>
            <a:pPr marL="228600" indent="-228600">
              <a:buFont typeface="+mj-lt"/>
              <a:buAutoNum type="arabicPeriod"/>
            </a:pPr>
            <a:r>
              <a:rPr lang="en-US" sz="1200" dirty="0">
                <a:ea typeface="Corbel" charset="0"/>
                <a:cs typeface="Corbel" charset="0"/>
              </a:rPr>
              <a:t>At the top of the screen, go to the PowerPoint “View” tab.</a:t>
            </a:r>
          </a:p>
          <a:p>
            <a:pPr marL="228600" indent="-228600">
              <a:buFont typeface="+mj-lt"/>
              <a:buAutoNum type="arabicPeriod"/>
            </a:pPr>
            <a:r>
              <a:rPr lang="en-US" sz="1200" dirty="0">
                <a:ea typeface="Corbel" charset="0"/>
                <a:cs typeface="Corbel" charset="0"/>
              </a:rPr>
              <a:t>Check the box for “Guides” to turn guides on </a:t>
            </a:r>
            <a:br>
              <a:rPr lang="en-US" sz="1200" dirty="0">
                <a:ea typeface="Corbel" charset="0"/>
                <a:cs typeface="Corbel" charset="0"/>
              </a:rPr>
            </a:br>
            <a:r>
              <a:rPr lang="en-US" sz="1200" dirty="0">
                <a:ea typeface="Corbel" charset="0"/>
                <a:cs typeface="Corbel" charset="0"/>
              </a:rPr>
              <a:t>and off.</a:t>
            </a:r>
          </a:p>
          <a:p>
            <a:pPr marL="228600" indent="-228600">
              <a:buFont typeface="+mj-lt"/>
              <a:buAutoNum type="arabicPeriod"/>
            </a:pPr>
            <a:r>
              <a:rPr lang="en-US" sz="1200" dirty="0">
                <a:ea typeface="Corbel" charset="0"/>
                <a:cs typeface="Corbel" charset="0"/>
              </a:rPr>
              <a:t>Delete this Instructions page when content </a:t>
            </a:r>
            <a:br>
              <a:rPr lang="en-US" sz="1200" dirty="0">
                <a:ea typeface="Corbel" charset="0"/>
                <a:cs typeface="Corbel" charset="0"/>
              </a:rPr>
            </a:br>
            <a:r>
              <a:rPr lang="en-US" sz="1200" dirty="0">
                <a:ea typeface="Corbel" charset="0"/>
                <a:cs typeface="Corbel" charset="0"/>
              </a:rPr>
              <a:t>layout is complete.</a:t>
            </a:r>
          </a:p>
          <a:p>
            <a:endParaRPr lang="en-US" sz="1200" dirty="0"/>
          </a:p>
        </p:txBody>
      </p:sp>
      <p:pic>
        <p:nvPicPr>
          <p:cNvPr id="17" name="Picture 16">
            <a:extLst>
              <a:ext uri="{FF2B5EF4-FFF2-40B4-BE49-F238E27FC236}">
                <a16:creationId xmlns:a16="http://schemas.microsoft.com/office/drawing/2014/main" id="{866E0620-B7E6-8F4F-9A65-14DB3D0F9A0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495185" y="1576388"/>
            <a:ext cx="6744180" cy="3792780"/>
          </a:xfrm>
          <a:prstGeom prst="rect">
            <a:avLst/>
          </a:prstGeom>
          <a:solidFill>
            <a:schemeClr val="bg2"/>
          </a:solidFill>
          <a:ln>
            <a:solidFill>
              <a:schemeClr val="tx2"/>
            </a:solidFill>
          </a:ln>
        </p:spPr>
      </p:pic>
      <p:sp>
        <p:nvSpPr>
          <p:cNvPr id="9" name="TextBox 8">
            <a:extLst>
              <a:ext uri="{FF2B5EF4-FFF2-40B4-BE49-F238E27FC236}">
                <a16:creationId xmlns:a16="http://schemas.microsoft.com/office/drawing/2014/main" id="{162F72A6-D562-9D4A-8E61-E64C46D71596}"/>
              </a:ext>
            </a:extLst>
          </p:cNvPr>
          <p:cNvSpPr txBox="1"/>
          <p:nvPr userDrawn="1"/>
        </p:nvSpPr>
        <p:spPr>
          <a:xfrm>
            <a:off x="1492249" y="457199"/>
            <a:ext cx="6750050" cy="793751"/>
          </a:xfrm>
          <a:prstGeom prst="rect">
            <a:avLst/>
          </a:prstGeom>
          <a:noFill/>
        </p:spPr>
        <p:txBody>
          <a:bodyPr wrap="square" lIns="0" tIns="365760" rIns="0" bIns="0" rtlCol="0">
            <a:noAutofit/>
          </a:bodyPr>
          <a:lstStyle/>
          <a:p>
            <a:pPr marL="0" marR="0" indent="-3657600" algn="l" defTabSz="457200" rtl="0" eaLnBrk="1" fontAlgn="auto" latinLnBrk="0" hangingPunct="1">
              <a:lnSpc>
                <a:spcPct val="100000"/>
              </a:lnSpc>
              <a:spcBef>
                <a:spcPts val="0"/>
              </a:spcBef>
              <a:spcAft>
                <a:spcPts val="600"/>
              </a:spcAft>
              <a:buClrTx/>
              <a:buSzTx/>
              <a:buFontTx/>
              <a:buNone/>
              <a:tabLst/>
              <a:defRPr/>
            </a:pPr>
            <a:r>
              <a:rPr kumimoji="0" lang="en-US" sz="3000" b="0" i="0" u="none" strike="noStrike" kern="1200" cap="none" spc="0" normalizeH="0" baseline="0" noProof="0" dirty="0">
                <a:ln>
                  <a:noFill/>
                </a:ln>
                <a:solidFill>
                  <a:schemeClr val="accent1"/>
                </a:solidFill>
                <a:effectLst/>
                <a:uLnTx/>
                <a:uFillTx/>
                <a:latin typeface="Rockwell" panose="02060603020205020403" pitchFamily="18" charset="77"/>
                <a:ea typeface="Roboto Medium" panose="02000000000000000000" pitchFamily="2" charset="0"/>
                <a:cs typeface="Verdana" panose="020B0604030504040204" pitchFamily="34" charset="0"/>
              </a:rPr>
              <a:t>Instructions: Grid System</a:t>
            </a:r>
            <a:endParaRPr lang="en-US" sz="3000" b="0" i="0" dirty="0">
              <a:solidFill>
                <a:schemeClr val="accent1"/>
              </a:solidFill>
              <a:latin typeface="Rockwell" panose="02060603020205020403" pitchFamily="18" charset="77"/>
              <a:ea typeface="Roboto" panose="02000000000000000000" pitchFamily="2" charset="0"/>
              <a:cs typeface="Times New Roman" panose="02020603050405020304" pitchFamily="18" charset="0"/>
            </a:endParaRPr>
          </a:p>
        </p:txBody>
      </p:sp>
      <p:pic>
        <p:nvPicPr>
          <p:cNvPr id="10" name="Picture 9" descr="Logo, icon&#10;&#10;Description automatically generated">
            <a:extLst>
              <a:ext uri="{FF2B5EF4-FFF2-40B4-BE49-F238E27FC236}">
                <a16:creationId xmlns:a16="http://schemas.microsoft.com/office/drawing/2014/main" id="{B4464B05-EF37-0C43-967F-4610205C954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22644385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insertion instruc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E98EB3-77D2-3B41-B565-7B872F2A4636}"/>
              </a:ext>
            </a:extLst>
          </p:cNvPr>
          <p:cNvSpPr>
            <a:spLocks noGrp="1"/>
          </p:cNvSpPr>
          <p:nvPr>
            <p:ph type="ftr" sz="quarter" idx="13"/>
          </p:nvPr>
        </p:nvSpPr>
        <p:spPr/>
        <p:txBody>
          <a:bodyPr/>
          <a:lstStyle/>
          <a:p>
            <a:r>
              <a:rPr lang="en-US" dirty="0"/>
              <a:t>© Tufts Medicine 2022  |  Private and confidential. Not for redistribution.</a:t>
            </a:r>
          </a:p>
        </p:txBody>
      </p:sp>
      <p:sp>
        <p:nvSpPr>
          <p:cNvPr id="3" name="Slide Number Placeholder 2">
            <a:extLst>
              <a:ext uri="{FF2B5EF4-FFF2-40B4-BE49-F238E27FC236}">
                <a16:creationId xmlns:a16="http://schemas.microsoft.com/office/drawing/2014/main" id="{3B81BF45-6FDB-A441-9E89-7B0B4BBB3701}"/>
              </a:ext>
            </a:extLst>
          </p:cNvPr>
          <p:cNvSpPr>
            <a:spLocks noGrp="1"/>
          </p:cNvSpPr>
          <p:nvPr>
            <p:ph type="sldNum" sz="quarter" idx="14"/>
          </p:nvPr>
        </p:nvSpPr>
        <p:spPr/>
        <p:txBody>
          <a:bodyPr/>
          <a:lstStyle/>
          <a:p>
            <a:fld id="{63DCA5C9-2E11-4C67-86EB-AE1DE127DC64}" type="slidenum">
              <a:rPr lang="en-US" smtClean="0"/>
              <a:pPr/>
              <a:t>‹#›</a:t>
            </a:fld>
            <a:endParaRPr lang="en-US" dirty="0"/>
          </a:p>
        </p:txBody>
      </p:sp>
      <p:sp>
        <p:nvSpPr>
          <p:cNvPr id="16" name="Content Placeholder 4">
            <a:extLst>
              <a:ext uri="{FF2B5EF4-FFF2-40B4-BE49-F238E27FC236}">
                <a16:creationId xmlns:a16="http://schemas.microsoft.com/office/drawing/2014/main" id="{76810801-5FED-844E-80A8-05F2D1137E42}"/>
              </a:ext>
            </a:extLst>
          </p:cNvPr>
          <p:cNvSpPr txBox="1">
            <a:spLocks/>
          </p:cNvSpPr>
          <p:nvPr userDrawn="1"/>
        </p:nvSpPr>
        <p:spPr>
          <a:xfrm>
            <a:off x="6460629" y="4555958"/>
            <a:ext cx="4239125" cy="2003592"/>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pPr marL="0" indent="0">
              <a:spcBef>
                <a:spcPts val="900"/>
              </a:spcBef>
              <a:buFont typeface="+mj-lt"/>
              <a:buNone/>
            </a:pPr>
            <a:r>
              <a:rPr lang="en-US" sz="1200" b="1" dirty="0">
                <a:ea typeface="Corbel" charset="0"/>
                <a:cs typeface="Corbel" charset="0"/>
              </a:rPr>
              <a:t>How to use the Crop Tool</a:t>
            </a:r>
          </a:p>
          <a:p>
            <a:pPr marL="0" indent="0">
              <a:buFont typeface="+mj-lt"/>
              <a:buNone/>
            </a:pPr>
            <a:r>
              <a:rPr lang="en-US" sz="1200" dirty="0">
                <a:ea typeface="Corbel" charset="0"/>
                <a:cs typeface="Corbel" charset="0"/>
              </a:rPr>
              <a:t>After inserting the image, use the crop tool to fit the image to the allowed image area if default placement needs adjustment. </a:t>
            </a:r>
          </a:p>
          <a:p>
            <a:pPr marL="228600" indent="-228600">
              <a:buFont typeface="+mj-lt"/>
              <a:buAutoNum type="arabicPeriod"/>
            </a:pPr>
            <a:r>
              <a:rPr lang="en-US" sz="1200" dirty="0">
                <a:ea typeface="Corbel" charset="0"/>
                <a:cs typeface="Corbel" charset="0"/>
              </a:rPr>
              <a:t>In the “Picture Format” tab at the top, select the crop tool.</a:t>
            </a:r>
          </a:p>
          <a:p>
            <a:pPr marL="228600" indent="-228600">
              <a:buFont typeface="+mj-lt"/>
              <a:buAutoNum type="arabicPeriod"/>
            </a:pPr>
            <a:r>
              <a:rPr lang="en-US" sz="1200" dirty="0">
                <a:ea typeface="Corbel" charset="0"/>
                <a:cs typeface="Corbel" charset="0"/>
              </a:rPr>
              <a:t>If necessary, zoom out to see the edges of your photo. Hold “shift” and drag the corner of your image to desired fit.</a:t>
            </a:r>
          </a:p>
          <a:p>
            <a:pPr marL="228600" indent="-228600">
              <a:buFont typeface="+mj-lt"/>
              <a:buAutoNum type="arabicPeriod"/>
            </a:pPr>
            <a:r>
              <a:rPr lang="en-US" sz="1200" dirty="0">
                <a:ea typeface="Corbel" charset="0"/>
                <a:cs typeface="Corbel" charset="0"/>
              </a:rPr>
              <a:t>Image position can be adjusted by selecting the visible portion of the image and moving left or right.</a:t>
            </a:r>
          </a:p>
          <a:p>
            <a:pPr marL="0" indent="0">
              <a:buFont typeface="+mj-lt"/>
              <a:buNone/>
            </a:pPr>
            <a:endParaRPr lang="en-US" sz="1200" dirty="0">
              <a:ea typeface="Corbel" charset="0"/>
              <a:cs typeface="Corbel" charset="0"/>
            </a:endParaRPr>
          </a:p>
          <a:p>
            <a:endParaRPr lang="en-US" sz="1200" dirty="0">
              <a:ea typeface="Corbel" charset="0"/>
              <a:cs typeface="Corbel" charset="0"/>
            </a:endParaRPr>
          </a:p>
          <a:p>
            <a:endParaRPr lang="en-US" sz="1200" dirty="0"/>
          </a:p>
        </p:txBody>
      </p:sp>
      <p:sp>
        <p:nvSpPr>
          <p:cNvPr id="9" name="TextBox 8">
            <a:extLst>
              <a:ext uri="{FF2B5EF4-FFF2-40B4-BE49-F238E27FC236}">
                <a16:creationId xmlns:a16="http://schemas.microsoft.com/office/drawing/2014/main" id="{162F72A6-D562-9D4A-8E61-E64C46D71596}"/>
              </a:ext>
            </a:extLst>
          </p:cNvPr>
          <p:cNvSpPr txBox="1"/>
          <p:nvPr userDrawn="1"/>
        </p:nvSpPr>
        <p:spPr>
          <a:xfrm>
            <a:off x="1492249" y="457199"/>
            <a:ext cx="6750050" cy="793751"/>
          </a:xfrm>
          <a:prstGeom prst="rect">
            <a:avLst/>
          </a:prstGeom>
          <a:noFill/>
        </p:spPr>
        <p:txBody>
          <a:bodyPr wrap="square" lIns="0" tIns="365760" rIns="0" bIns="0" rtlCol="0">
            <a:noAutofit/>
          </a:bodyPr>
          <a:lstStyle/>
          <a:p>
            <a:pPr marL="0" marR="0" indent="-3657600" algn="l" defTabSz="457200" rtl="0" eaLnBrk="1" fontAlgn="auto" latinLnBrk="0" hangingPunct="1">
              <a:lnSpc>
                <a:spcPct val="100000"/>
              </a:lnSpc>
              <a:spcBef>
                <a:spcPts val="0"/>
              </a:spcBef>
              <a:spcAft>
                <a:spcPts val="600"/>
              </a:spcAft>
              <a:buClrTx/>
              <a:buSzTx/>
              <a:buFontTx/>
              <a:buNone/>
              <a:tabLst/>
              <a:defRPr/>
            </a:pPr>
            <a:r>
              <a:rPr kumimoji="0" lang="en-US" sz="3000" b="0" i="0" u="none" strike="noStrike" kern="1200" cap="none" spc="0" normalizeH="0" baseline="0" noProof="0" dirty="0">
                <a:ln>
                  <a:noFill/>
                </a:ln>
                <a:solidFill>
                  <a:schemeClr val="accent1"/>
                </a:solidFill>
                <a:effectLst/>
                <a:uLnTx/>
                <a:uFillTx/>
                <a:latin typeface="Rockwell" panose="02060603020205020403" pitchFamily="18" charset="77"/>
                <a:ea typeface="Roboto Medium" panose="02000000000000000000" pitchFamily="2" charset="0"/>
                <a:cs typeface="Verdana" panose="020B0604030504040204" pitchFamily="34" charset="0"/>
              </a:rPr>
              <a:t>Instructions: Insert a picture</a:t>
            </a:r>
            <a:endParaRPr lang="en-US" sz="3000" b="0" i="0" dirty="0">
              <a:solidFill>
                <a:schemeClr val="accent1"/>
              </a:solidFill>
              <a:latin typeface="Rockwell" panose="02060603020205020403" pitchFamily="18" charset="77"/>
              <a:ea typeface="Roboto" panose="02000000000000000000" pitchFamily="2" charset="0"/>
              <a:cs typeface="Times New Roman" panose="02020603050405020304" pitchFamily="18" charset="0"/>
            </a:endParaRPr>
          </a:p>
        </p:txBody>
      </p:sp>
      <p:pic>
        <p:nvPicPr>
          <p:cNvPr id="10" name="Picture 9" descr="Logo, icon&#10;&#10;Description automatically generated">
            <a:extLst>
              <a:ext uri="{FF2B5EF4-FFF2-40B4-BE49-F238E27FC236}">
                <a16:creationId xmlns:a16="http://schemas.microsoft.com/office/drawing/2014/main" id="{B4464B05-EF37-0C43-967F-4610205C954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
        <p:nvSpPr>
          <p:cNvPr id="11" name="Content Placeholder 4">
            <a:extLst>
              <a:ext uri="{FF2B5EF4-FFF2-40B4-BE49-F238E27FC236}">
                <a16:creationId xmlns:a16="http://schemas.microsoft.com/office/drawing/2014/main" id="{BCB0CC9D-D527-A64D-8CA1-6F33ED78A3FE}"/>
              </a:ext>
            </a:extLst>
          </p:cNvPr>
          <p:cNvSpPr txBox="1">
            <a:spLocks/>
          </p:cNvSpPr>
          <p:nvPr userDrawn="1"/>
        </p:nvSpPr>
        <p:spPr>
          <a:xfrm>
            <a:off x="1492249" y="4555958"/>
            <a:ext cx="4060325" cy="2003592"/>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pPr lvl="0"/>
            <a:r>
              <a:rPr lang="en-US" sz="1200" b="1" dirty="0">
                <a:ea typeface="Corbel" charset="0"/>
                <a:cs typeface="Corbel" charset="0"/>
              </a:rPr>
              <a:t>Inserting a picture</a:t>
            </a:r>
            <a:endParaRPr lang="en-US" sz="1200" dirty="0">
              <a:ea typeface="Corbel" charset="0"/>
              <a:cs typeface="Corbel" charset="0"/>
            </a:endParaRPr>
          </a:p>
          <a:p>
            <a:r>
              <a:rPr lang="en-US" sz="1200" dirty="0">
                <a:ea typeface="Corbel" charset="0"/>
                <a:cs typeface="Corbel" charset="0"/>
              </a:rPr>
              <a:t>The gray box is an image placeholder that provides context as to where an imported image will be in relation to other objects on the slide. </a:t>
            </a:r>
          </a:p>
          <a:p>
            <a:pPr marL="228600" lvl="0" indent="-228600">
              <a:buFont typeface="+mj-lt"/>
              <a:buAutoNum type="arabicPeriod"/>
            </a:pPr>
            <a:r>
              <a:rPr lang="en-US" sz="1200" dirty="0">
                <a:ea typeface="Corbel" charset="0"/>
                <a:cs typeface="Corbel" charset="0"/>
              </a:rPr>
              <a:t>Click on the image icon of the content box to insert </a:t>
            </a:r>
            <a:br>
              <a:rPr lang="en-US" sz="1200" dirty="0">
                <a:ea typeface="Corbel" charset="0"/>
                <a:cs typeface="Corbel" charset="0"/>
              </a:rPr>
            </a:br>
            <a:r>
              <a:rPr lang="en-US" sz="1200" dirty="0">
                <a:ea typeface="Corbel" charset="0"/>
                <a:cs typeface="Corbel" charset="0"/>
              </a:rPr>
              <a:t>an image.</a:t>
            </a:r>
          </a:p>
          <a:p>
            <a:pPr marL="228600" indent="-228600">
              <a:buFont typeface="+mj-lt"/>
              <a:buAutoNum type="arabicPeriod"/>
            </a:pPr>
            <a:r>
              <a:rPr lang="en-US" sz="1200" dirty="0">
                <a:ea typeface="Corbel" charset="0"/>
                <a:cs typeface="Corbel" charset="0"/>
              </a:rPr>
              <a:t>Navigate to and select the picture you want to place.</a:t>
            </a:r>
          </a:p>
          <a:p>
            <a:pPr marL="0" indent="0">
              <a:buFont typeface="+mj-lt"/>
              <a:buNone/>
            </a:pPr>
            <a:endParaRPr lang="en-US" sz="1200" dirty="0">
              <a:ea typeface="Corbel" charset="0"/>
              <a:cs typeface="Corbel" charset="0"/>
            </a:endParaRPr>
          </a:p>
          <a:p>
            <a:endParaRPr lang="en-US" sz="1200" dirty="0">
              <a:ea typeface="Corbel" charset="0"/>
              <a:cs typeface="Corbel" charset="0"/>
            </a:endParaRPr>
          </a:p>
          <a:p>
            <a:endParaRPr lang="en-US" sz="1200" dirty="0"/>
          </a:p>
        </p:txBody>
      </p:sp>
      <p:pic>
        <p:nvPicPr>
          <p:cNvPr id="13" name="Picture 12">
            <a:extLst>
              <a:ext uri="{FF2B5EF4-FFF2-40B4-BE49-F238E27FC236}">
                <a16:creationId xmlns:a16="http://schemas.microsoft.com/office/drawing/2014/main" id="{7CEB8A69-88E3-4C48-B9A3-77A76C0F411D}"/>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b="26425"/>
          <a:stretch/>
        </p:blipFill>
        <p:spPr>
          <a:xfrm>
            <a:off x="1492246" y="1576388"/>
            <a:ext cx="4337992" cy="2790515"/>
          </a:xfrm>
          <a:prstGeom prst="rect">
            <a:avLst/>
          </a:prstGeom>
          <a:solidFill>
            <a:schemeClr val="bg2"/>
          </a:solidFill>
          <a:ln>
            <a:solidFill>
              <a:schemeClr val="tx2"/>
            </a:solidFill>
          </a:ln>
        </p:spPr>
      </p:pic>
      <p:pic>
        <p:nvPicPr>
          <p:cNvPr id="12" name="Picture 11">
            <a:extLst>
              <a:ext uri="{FF2B5EF4-FFF2-40B4-BE49-F238E27FC236}">
                <a16:creationId xmlns:a16="http://schemas.microsoft.com/office/drawing/2014/main" id="{20184767-226B-2E43-B6CF-3700A643865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416556" y="3668396"/>
            <a:ext cx="528690" cy="528690"/>
          </a:xfrm>
          <a:prstGeom prst="rect">
            <a:avLst/>
          </a:prstGeom>
        </p:spPr>
      </p:pic>
      <p:pic>
        <p:nvPicPr>
          <p:cNvPr id="14" name="Picture 13">
            <a:extLst>
              <a:ext uri="{FF2B5EF4-FFF2-40B4-BE49-F238E27FC236}">
                <a16:creationId xmlns:a16="http://schemas.microsoft.com/office/drawing/2014/main" id="{D598944C-EBDE-2440-8195-233922659D5C}"/>
              </a:ext>
            </a:extLst>
          </p:cNvPr>
          <p:cNvPicPr>
            <a:picLocks noChangeAspect="1"/>
          </p:cNvPicPr>
          <p:nvPr userDrawn="1"/>
        </p:nvPicPr>
        <p:blipFill>
          <a:blip r:embed="rId6">
            <a:extLst>
              <a:ext uri="{28A0092B-C50C-407E-A947-70E740481C1C}">
                <a14:useLocalDpi xmlns:a14="http://schemas.microsoft.com/office/drawing/2010/main" val="0"/>
              </a:ext>
            </a:extLst>
          </a:blip>
          <a:srcRect l="4269" r="4269"/>
          <a:stretch/>
        </p:blipFill>
        <p:spPr>
          <a:xfrm>
            <a:off x="6460629" y="1576388"/>
            <a:ext cx="4337992" cy="2790515"/>
          </a:xfrm>
          <a:prstGeom prst="rect">
            <a:avLst/>
          </a:prstGeom>
          <a:solidFill>
            <a:schemeClr val="bg2"/>
          </a:solidFill>
          <a:ln>
            <a:solidFill>
              <a:schemeClr val="tx2"/>
            </a:solidFill>
          </a:ln>
        </p:spPr>
      </p:pic>
      <p:sp>
        <p:nvSpPr>
          <p:cNvPr id="15" name="Oval 14">
            <a:extLst>
              <a:ext uri="{FF2B5EF4-FFF2-40B4-BE49-F238E27FC236}">
                <a16:creationId xmlns:a16="http://schemas.microsoft.com/office/drawing/2014/main" id="{75038391-20E1-D64D-8E66-F5469BDE1AAC}"/>
              </a:ext>
            </a:extLst>
          </p:cNvPr>
          <p:cNvSpPr/>
          <p:nvPr userDrawn="1"/>
        </p:nvSpPr>
        <p:spPr bwMode="auto">
          <a:xfrm>
            <a:off x="6511160" y="1453946"/>
            <a:ext cx="680255" cy="386671"/>
          </a:xfrm>
          <a:prstGeom prst="ellipse">
            <a:avLst/>
          </a:prstGeom>
          <a:noFill/>
          <a:ln w="38100" cap="flat">
            <a:solidFill>
              <a:srgbClr val="C00000"/>
            </a:solidFill>
            <a:bevel/>
            <a:headEnd/>
            <a:tailEnd/>
          </a:ln>
          <a:effectLst/>
        </p:spPr>
        <p:txBody>
          <a:bodyPr wrap="none" rtlCol="0" anchor="ctr"/>
          <a:lstStyle/>
          <a:p>
            <a:pPr algn="ctr"/>
            <a:endParaRPr lang="en-US" dirty="0"/>
          </a:p>
        </p:txBody>
      </p:sp>
      <p:sp>
        <p:nvSpPr>
          <p:cNvPr id="18" name="Oval 17">
            <a:extLst>
              <a:ext uri="{FF2B5EF4-FFF2-40B4-BE49-F238E27FC236}">
                <a16:creationId xmlns:a16="http://schemas.microsoft.com/office/drawing/2014/main" id="{A2E5D61F-FD3A-D54C-9FEA-9F2B6CA5AA63}"/>
              </a:ext>
            </a:extLst>
          </p:cNvPr>
          <p:cNvSpPr/>
          <p:nvPr userDrawn="1"/>
        </p:nvSpPr>
        <p:spPr bwMode="auto">
          <a:xfrm>
            <a:off x="9967566" y="1453946"/>
            <a:ext cx="390943" cy="386671"/>
          </a:xfrm>
          <a:prstGeom prst="ellipse">
            <a:avLst/>
          </a:prstGeom>
          <a:noFill/>
          <a:ln w="38100" cap="flat">
            <a:solidFill>
              <a:srgbClr val="C00000"/>
            </a:solidFill>
            <a:bevel/>
            <a:headEnd/>
            <a:tailEnd/>
          </a:ln>
          <a:effectLst/>
        </p:spPr>
        <p:txBody>
          <a:bodyPr wrap="none" rtlCol="0" anchor="ctr"/>
          <a:lstStyle/>
          <a:p>
            <a:pPr algn="ctr"/>
            <a:endParaRPr lang="en-US" dirty="0"/>
          </a:p>
        </p:txBody>
      </p:sp>
      <p:cxnSp>
        <p:nvCxnSpPr>
          <p:cNvPr id="5" name="Straight Arrow Connector 4">
            <a:extLst>
              <a:ext uri="{FF2B5EF4-FFF2-40B4-BE49-F238E27FC236}">
                <a16:creationId xmlns:a16="http://schemas.microsoft.com/office/drawing/2014/main" id="{E14F4599-02F0-FF4F-956B-6F9940302735}"/>
              </a:ext>
            </a:extLst>
          </p:cNvPr>
          <p:cNvCxnSpPr>
            <a:cxnSpLocks/>
          </p:cNvCxnSpPr>
          <p:nvPr userDrawn="1"/>
        </p:nvCxnSpPr>
        <p:spPr>
          <a:xfrm>
            <a:off x="7703571" y="1865154"/>
            <a:ext cx="421887" cy="431800"/>
          </a:xfrm>
          <a:prstGeom prst="straightConnector1">
            <a:avLst/>
          </a:prstGeom>
          <a:ln w="19050">
            <a:solidFill>
              <a:srgbClr val="C00000"/>
            </a:solidFill>
            <a:prstDash val="dash"/>
            <a:headEnd type="triangle"/>
            <a:tailEnd type="triangle"/>
          </a:ln>
        </p:spPr>
        <p:style>
          <a:lnRef idx="2">
            <a:schemeClr val="accent4"/>
          </a:lnRef>
          <a:fillRef idx="0">
            <a:schemeClr val="accent4"/>
          </a:fillRef>
          <a:effectRef idx="1">
            <a:schemeClr val="accent4"/>
          </a:effectRef>
          <a:fontRef idx="minor">
            <a:schemeClr val="tx1"/>
          </a:fontRef>
        </p:style>
      </p:cxnSp>
      <p:sp>
        <p:nvSpPr>
          <p:cNvPr id="21" name="Oval 20">
            <a:extLst>
              <a:ext uri="{FF2B5EF4-FFF2-40B4-BE49-F238E27FC236}">
                <a16:creationId xmlns:a16="http://schemas.microsoft.com/office/drawing/2014/main" id="{375DA477-FBF2-A243-8B18-8834285C324F}"/>
              </a:ext>
            </a:extLst>
          </p:cNvPr>
          <p:cNvSpPr/>
          <p:nvPr userDrawn="1"/>
        </p:nvSpPr>
        <p:spPr bwMode="auto">
          <a:xfrm>
            <a:off x="7840943" y="2013311"/>
            <a:ext cx="136982" cy="135485"/>
          </a:xfrm>
          <a:prstGeom prst="ellipse">
            <a:avLst/>
          </a:prstGeom>
          <a:solidFill>
            <a:srgbClr val="C00000"/>
          </a:solidFill>
          <a:ln w="38100" cap="flat">
            <a:noFill/>
            <a:bevel/>
            <a:headEnd/>
            <a:tailEnd/>
          </a:ln>
          <a:effectLst/>
        </p:spPr>
        <p:txBody>
          <a:bodyPr wrap="none" rtlCol="0" anchor="ctr"/>
          <a:lstStyle/>
          <a:p>
            <a:pPr algn="ctr"/>
            <a:endParaRPr lang="en-US" dirty="0"/>
          </a:p>
        </p:txBody>
      </p:sp>
      <p:grpSp>
        <p:nvGrpSpPr>
          <p:cNvPr id="24" name="Group 23">
            <a:extLst>
              <a:ext uri="{FF2B5EF4-FFF2-40B4-BE49-F238E27FC236}">
                <a16:creationId xmlns:a16="http://schemas.microsoft.com/office/drawing/2014/main" id="{619F73BB-970E-2845-9777-A80F5C505E39}"/>
              </a:ext>
            </a:extLst>
          </p:cNvPr>
          <p:cNvGrpSpPr/>
          <p:nvPr userDrawn="1"/>
        </p:nvGrpSpPr>
        <p:grpSpPr>
          <a:xfrm>
            <a:off x="9113520" y="3638911"/>
            <a:ext cx="665480" cy="135485"/>
            <a:chOff x="9113520" y="3638911"/>
            <a:chExt cx="665480" cy="135485"/>
          </a:xfrm>
        </p:grpSpPr>
        <p:cxnSp>
          <p:nvCxnSpPr>
            <p:cNvPr id="19" name="Straight Arrow Connector 18">
              <a:extLst>
                <a:ext uri="{FF2B5EF4-FFF2-40B4-BE49-F238E27FC236}">
                  <a16:creationId xmlns:a16="http://schemas.microsoft.com/office/drawing/2014/main" id="{9A9F4BDE-95F7-0444-9149-02D27D84C0F9}"/>
                </a:ext>
              </a:extLst>
            </p:cNvPr>
            <p:cNvCxnSpPr>
              <a:cxnSpLocks/>
            </p:cNvCxnSpPr>
            <p:nvPr userDrawn="1"/>
          </p:nvCxnSpPr>
          <p:spPr>
            <a:xfrm>
              <a:off x="9113520" y="3706653"/>
              <a:ext cx="665480" cy="0"/>
            </a:xfrm>
            <a:prstGeom prst="straightConnector1">
              <a:avLst/>
            </a:prstGeom>
            <a:ln w="22225">
              <a:solidFill>
                <a:srgbClr val="C00000"/>
              </a:solidFill>
              <a:prstDash val="dash"/>
              <a:headEnd type="triangle"/>
              <a:tailEnd type="triangle"/>
            </a:ln>
          </p:spPr>
          <p:style>
            <a:lnRef idx="2">
              <a:schemeClr val="accent4"/>
            </a:lnRef>
            <a:fillRef idx="0">
              <a:schemeClr val="accent4"/>
            </a:fillRef>
            <a:effectRef idx="1">
              <a:schemeClr val="accent4"/>
            </a:effectRef>
            <a:fontRef idx="minor">
              <a:schemeClr val="tx1"/>
            </a:fontRef>
          </p:style>
        </p:cxnSp>
        <p:sp>
          <p:nvSpPr>
            <p:cNvPr id="23" name="Oval 22">
              <a:extLst>
                <a:ext uri="{FF2B5EF4-FFF2-40B4-BE49-F238E27FC236}">
                  <a16:creationId xmlns:a16="http://schemas.microsoft.com/office/drawing/2014/main" id="{46A1F561-DC36-8F4B-8675-D4063C0CFF04}"/>
                </a:ext>
              </a:extLst>
            </p:cNvPr>
            <p:cNvSpPr/>
            <p:nvPr userDrawn="1"/>
          </p:nvSpPr>
          <p:spPr bwMode="auto">
            <a:xfrm>
              <a:off x="9377769" y="3638911"/>
              <a:ext cx="136982" cy="135485"/>
            </a:xfrm>
            <a:prstGeom prst="ellipse">
              <a:avLst/>
            </a:prstGeom>
            <a:solidFill>
              <a:srgbClr val="C00000"/>
            </a:solidFill>
            <a:ln w="38100" cap="flat">
              <a:noFill/>
              <a:bevel/>
              <a:headEnd/>
              <a:tailEnd/>
            </a:ln>
            <a:effectLst/>
          </p:spPr>
          <p:txBody>
            <a:bodyPr wrap="none" rtlCol="0" anchor="ctr"/>
            <a:lstStyle/>
            <a:p>
              <a:pPr algn="ctr"/>
              <a:endParaRPr lang="en-US" dirty="0"/>
            </a:p>
          </p:txBody>
        </p:sp>
      </p:grpSp>
    </p:spTree>
    <p:extLst>
      <p:ext uri="{BB962C8B-B14F-4D97-AF65-F5344CB8AC3E}">
        <p14:creationId xmlns:p14="http://schemas.microsoft.com/office/powerpoint/2010/main" val="13827876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versions step1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E98EB3-77D2-3B41-B565-7B872F2A4636}"/>
              </a:ext>
            </a:extLst>
          </p:cNvPr>
          <p:cNvSpPr>
            <a:spLocks noGrp="1"/>
          </p:cNvSpPr>
          <p:nvPr>
            <p:ph type="ftr" sz="quarter" idx="13"/>
          </p:nvPr>
        </p:nvSpPr>
        <p:spPr/>
        <p:txBody>
          <a:bodyPr/>
          <a:lstStyle/>
          <a:p>
            <a:r>
              <a:rPr lang="en-US" dirty="0"/>
              <a:t>© Tufts Medicine 2022  |  Private and confidential. Not for redistribution.</a:t>
            </a:r>
          </a:p>
        </p:txBody>
      </p:sp>
      <p:sp>
        <p:nvSpPr>
          <p:cNvPr id="3" name="Slide Number Placeholder 2">
            <a:extLst>
              <a:ext uri="{FF2B5EF4-FFF2-40B4-BE49-F238E27FC236}">
                <a16:creationId xmlns:a16="http://schemas.microsoft.com/office/drawing/2014/main" id="{3B81BF45-6FDB-A441-9E89-7B0B4BBB3701}"/>
              </a:ext>
            </a:extLst>
          </p:cNvPr>
          <p:cNvSpPr>
            <a:spLocks noGrp="1"/>
          </p:cNvSpPr>
          <p:nvPr>
            <p:ph type="sldNum" sz="quarter" idx="14"/>
          </p:nvPr>
        </p:nvSpPr>
        <p:spPr/>
        <p:txBody>
          <a:bodyPr/>
          <a:lstStyle/>
          <a:p>
            <a:fld id="{63DCA5C9-2E11-4C67-86EB-AE1DE127DC64}" type="slidenum">
              <a:rPr lang="en-US" smtClean="0"/>
              <a:pPr/>
              <a:t>‹#›</a:t>
            </a:fld>
            <a:endParaRPr lang="en-US" dirty="0"/>
          </a:p>
        </p:txBody>
      </p:sp>
      <p:sp>
        <p:nvSpPr>
          <p:cNvPr id="8" name="Content Placeholder 4">
            <a:extLst>
              <a:ext uri="{FF2B5EF4-FFF2-40B4-BE49-F238E27FC236}">
                <a16:creationId xmlns:a16="http://schemas.microsoft.com/office/drawing/2014/main" id="{C2946FE3-8119-6C4A-B4C5-E2A24AC5E2AC}"/>
              </a:ext>
            </a:extLst>
          </p:cNvPr>
          <p:cNvSpPr txBox="1">
            <a:spLocks/>
          </p:cNvSpPr>
          <p:nvPr userDrawn="1"/>
        </p:nvSpPr>
        <p:spPr>
          <a:xfrm>
            <a:off x="1492250" y="4827739"/>
            <a:ext cx="4167040" cy="724484"/>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dirty="0">
                <a:ea typeface="Verdana" panose="020B0604030504040204" pitchFamily="34" charset="0"/>
                <a:cs typeface="Verdana" panose="020B0604030504040204" pitchFamily="34" charset="0"/>
              </a:rPr>
              <a:t>To convert slides, select, copy, and paste the elements </a:t>
            </a:r>
            <a:br>
              <a:rPr lang="en-US" sz="1200" dirty="0">
                <a:ea typeface="Verdana" panose="020B0604030504040204" pitchFamily="34" charset="0"/>
                <a:cs typeface="Verdana" panose="020B0604030504040204" pitchFamily="34" charset="0"/>
              </a:rPr>
            </a:br>
            <a:r>
              <a:rPr lang="en-US" sz="1200" dirty="0">
                <a:ea typeface="Verdana" panose="020B0604030504040204" pitchFamily="34" charset="0"/>
                <a:cs typeface="Verdana" panose="020B0604030504040204" pitchFamily="34" charset="0"/>
              </a:rPr>
              <a:t>from one PPT presentation to the other. Select your text </a:t>
            </a:r>
            <a:br>
              <a:rPr lang="en-US" sz="1200" dirty="0">
                <a:ea typeface="Verdana" panose="020B0604030504040204" pitchFamily="34" charset="0"/>
                <a:cs typeface="Verdana" panose="020B0604030504040204" pitchFamily="34" charset="0"/>
              </a:rPr>
            </a:br>
            <a:r>
              <a:rPr lang="en-US" sz="1200" dirty="0">
                <a:ea typeface="Verdana" panose="020B0604030504040204" pitchFamily="34" charset="0"/>
                <a:cs typeface="Verdana" panose="020B0604030504040204" pitchFamily="34" charset="0"/>
              </a:rPr>
              <a:t>in the presentation.</a:t>
            </a:r>
          </a:p>
        </p:txBody>
      </p:sp>
      <p:pic>
        <p:nvPicPr>
          <p:cNvPr id="9" name="Picture 8">
            <a:extLst>
              <a:ext uri="{FF2B5EF4-FFF2-40B4-BE49-F238E27FC236}">
                <a16:creationId xmlns:a16="http://schemas.microsoft.com/office/drawing/2014/main" id="{78F605FC-3D4E-C04C-A674-DF9FABEB03B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4102"/>
          <a:stretch/>
        </p:blipFill>
        <p:spPr>
          <a:xfrm>
            <a:off x="1492250" y="1601454"/>
            <a:ext cx="4193166" cy="3050977"/>
          </a:xfrm>
          <a:prstGeom prst="rect">
            <a:avLst/>
          </a:prstGeom>
          <a:solidFill>
            <a:schemeClr val="bg2"/>
          </a:solidFill>
          <a:ln>
            <a:solidFill>
              <a:schemeClr val="tx2"/>
            </a:solidFill>
          </a:ln>
        </p:spPr>
      </p:pic>
      <p:pic>
        <p:nvPicPr>
          <p:cNvPr id="10" name="Picture 9">
            <a:extLst>
              <a:ext uri="{FF2B5EF4-FFF2-40B4-BE49-F238E27FC236}">
                <a16:creationId xmlns:a16="http://schemas.microsoft.com/office/drawing/2014/main" id="{D0D6DED7-D417-2E4D-B4F9-1E2AE5206D50}"/>
              </a:ext>
            </a:extLst>
          </p:cNvPr>
          <p:cNvPicPr>
            <a:picLocks noChangeAspect="1"/>
          </p:cNvPicPr>
          <p:nvPr userDrawn="1"/>
        </p:nvPicPr>
        <p:blipFill>
          <a:blip r:embed="rId4">
            <a:extLst>
              <a:ext uri="{28A0092B-C50C-407E-A947-70E740481C1C}">
                <a14:useLocalDpi xmlns:a14="http://schemas.microsoft.com/office/drawing/2010/main" val="0"/>
              </a:ext>
            </a:extLst>
          </a:blip>
          <a:srcRect l="3848" r="3848"/>
          <a:stretch/>
        </p:blipFill>
        <p:spPr>
          <a:xfrm>
            <a:off x="5948194" y="1583924"/>
            <a:ext cx="2757089" cy="3061004"/>
          </a:xfrm>
          <a:prstGeom prst="rect">
            <a:avLst/>
          </a:prstGeom>
          <a:solidFill>
            <a:schemeClr val="bg2"/>
          </a:solidFill>
          <a:ln>
            <a:solidFill>
              <a:schemeClr val="tx2"/>
            </a:solidFill>
          </a:ln>
        </p:spPr>
      </p:pic>
      <p:sp>
        <p:nvSpPr>
          <p:cNvPr id="11" name="Content Placeholder 4">
            <a:extLst>
              <a:ext uri="{FF2B5EF4-FFF2-40B4-BE49-F238E27FC236}">
                <a16:creationId xmlns:a16="http://schemas.microsoft.com/office/drawing/2014/main" id="{5DA6042F-0C60-E94D-9CCE-5BDFAAEACE0A}"/>
              </a:ext>
            </a:extLst>
          </p:cNvPr>
          <p:cNvSpPr txBox="1">
            <a:spLocks/>
          </p:cNvSpPr>
          <p:nvPr userDrawn="1"/>
        </p:nvSpPr>
        <p:spPr>
          <a:xfrm>
            <a:off x="5926959" y="4827739"/>
            <a:ext cx="2757088" cy="724484"/>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dirty="0">
                <a:ea typeface="Verdana" panose="020B0604030504040204" pitchFamily="34" charset="0"/>
                <a:cs typeface="Verdana" panose="020B0604030504040204" pitchFamily="34" charset="0"/>
              </a:rPr>
              <a:t>In the new template, paste the content into the desired text box, and click on the format tab.</a:t>
            </a:r>
          </a:p>
        </p:txBody>
      </p:sp>
      <p:sp>
        <p:nvSpPr>
          <p:cNvPr id="12" name="Oval 11">
            <a:extLst>
              <a:ext uri="{FF2B5EF4-FFF2-40B4-BE49-F238E27FC236}">
                <a16:creationId xmlns:a16="http://schemas.microsoft.com/office/drawing/2014/main" id="{101BB06F-98F4-7740-A828-86BC2D6DEA4A}"/>
              </a:ext>
            </a:extLst>
          </p:cNvPr>
          <p:cNvSpPr/>
          <p:nvPr userDrawn="1"/>
        </p:nvSpPr>
        <p:spPr bwMode="auto">
          <a:xfrm>
            <a:off x="6344734" y="3646616"/>
            <a:ext cx="508912" cy="498664"/>
          </a:xfrm>
          <a:prstGeom prst="ellipse">
            <a:avLst/>
          </a:prstGeom>
          <a:noFill/>
          <a:ln w="38100" cap="flat">
            <a:solidFill>
              <a:srgbClr val="C00000"/>
            </a:solidFill>
            <a:bevel/>
            <a:headEnd/>
            <a:tailEnd/>
          </a:ln>
          <a:effectLst/>
        </p:spPr>
        <p:txBody>
          <a:bodyPr wrap="none" rtlCol="0" anchor="ctr"/>
          <a:lstStyle/>
          <a:p>
            <a:pPr algn="ctr"/>
            <a:endParaRPr lang="en-US" dirty="0"/>
          </a:p>
        </p:txBody>
      </p:sp>
      <p:pic>
        <p:nvPicPr>
          <p:cNvPr id="14" name="Picture 13">
            <a:extLst>
              <a:ext uri="{FF2B5EF4-FFF2-40B4-BE49-F238E27FC236}">
                <a16:creationId xmlns:a16="http://schemas.microsoft.com/office/drawing/2014/main" id="{576AFE7B-E53D-AC4A-B341-4EACBCB0E30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946450" y="3943741"/>
            <a:ext cx="544115" cy="544115"/>
          </a:xfrm>
          <a:prstGeom prst="rect">
            <a:avLst/>
          </a:prstGeom>
        </p:spPr>
      </p:pic>
      <p:pic>
        <p:nvPicPr>
          <p:cNvPr id="15" name="Picture 14">
            <a:extLst>
              <a:ext uri="{FF2B5EF4-FFF2-40B4-BE49-F238E27FC236}">
                <a16:creationId xmlns:a16="http://schemas.microsoft.com/office/drawing/2014/main" id="{E044A276-DE72-E945-89B4-300FDD985739}"/>
              </a:ext>
            </a:extLst>
          </p:cNvPr>
          <p:cNvPicPr>
            <a:picLocks noChangeAspect="1"/>
          </p:cNvPicPr>
          <p:nvPr userDrawn="1"/>
        </p:nvPicPr>
        <p:blipFill>
          <a:blip r:embed="rId6">
            <a:extLst>
              <a:ext uri="{28A0092B-C50C-407E-A947-70E740481C1C}">
                <a14:useLocalDpi xmlns:a14="http://schemas.microsoft.com/office/drawing/2010/main" val="0"/>
              </a:ext>
            </a:extLst>
          </a:blip>
          <a:srcRect l="3765" r="3765"/>
          <a:stretch/>
        </p:blipFill>
        <p:spPr>
          <a:xfrm>
            <a:off x="8968061" y="1576388"/>
            <a:ext cx="2761977" cy="3061004"/>
          </a:xfrm>
          <a:prstGeom prst="rect">
            <a:avLst/>
          </a:prstGeom>
          <a:solidFill>
            <a:schemeClr val="bg2"/>
          </a:solidFill>
          <a:ln>
            <a:solidFill>
              <a:schemeClr val="tx2"/>
            </a:solidFill>
          </a:ln>
        </p:spPr>
      </p:pic>
      <p:pic>
        <p:nvPicPr>
          <p:cNvPr id="18" name="Picture 17">
            <a:extLst>
              <a:ext uri="{FF2B5EF4-FFF2-40B4-BE49-F238E27FC236}">
                <a16:creationId xmlns:a16="http://schemas.microsoft.com/office/drawing/2014/main" id="{A135F91D-E5DE-B047-AE5F-0C09C8AB9A6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155636" y="4162699"/>
            <a:ext cx="492112" cy="492112"/>
          </a:xfrm>
          <a:prstGeom prst="rect">
            <a:avLst/>
          </a:prstGeom>
        </p:spPr>
      </p:pic>
      <p:sp>
        <p:nvSpPr>
          <p:cNvPr id="19" name="Content Placeholder 4">
            <a:extLst>
              <a:ext uri="{FF2B5EF4-FFF2-40B4-BE49-F238E27FC236}">
                <a16:creationId xmlns:a16="http://schemas.microsoft.com/office/drawing/2014/main" id="{0E6CE30B-3CD4-2B43-A42E-3C137DA13DB9}"/>
              </a:ext>
            </a:extLst>
          </p:cNvPr>
          <p:cNvSpPr txBox="1">
            <a:spLocks/>
          </p:cNvSpPr>
          <p:nvPr userDrawn="1"/>
        </p:nvSpPr>
        <p:spPr>
          <a:xfrm>
            <a:off x="8964579" y="4827739"/>
            <a:ext cx="2735852" cy="724484"/>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dirty="0">
                <a:ea typeface="Verdana" panose="020B0604030504040204" pitchFamily="34" charset="0"/>
                <a:cs typeface="Verdana" panose="020B0604030504040204" pitchFamily="34" charset="0"/>
              </a:rPr>
              <a:t>Select “Keep Text Only” to apply the preloaded fonts, colors and sizes of the new template.</a:t>
            </a:r>
          </a:p>
        </p:txBody>
      </p:sp>
      <p:sp>
        <p:nvSpPr>
          <p:cNvPr id="17" name="TextBox 16">
            <a:extLst>
              <a:ext uri="{FF2B5EF4-FFF2-40B4-BE49-F238E27FC236}">
                <a16:creationId xmlns:a16="http://schemas.microsoft.com/office/drawing/2014/main" id="{DE3FF7C0-E445-BC46-B5AC-CDEB2B26DB05}"/>
              </a:ext>
            </a:extLst>
          </p:cNvPr>
          <p:cNvSpPr txBox="1"/>
          <p:nvPr userDrawn="1"/>
        </p:nvSpPr>
        <p:spPr>
          <a:xfrm>
            <a:off x="1492248" y="457199"/>
            <a:ext cx="10237789" cy="793751"/>
          </a:xfrm>
          <a:prstGeom prst="rect">
            <a:avLst/>
          </a:prstGeom>
          <a:noFill/>
        </p:spPr>
        <p:txBody>
          <a:bodyPr wrap="square" lIns="0" tIns="365760" rIns="0" bIns="0" rtlCol="0">
            <a:noAutofit/>
          </a:bodyPr>
          <a:lstStyle/>
          <a:p>
            <a:pPr marL="0" marR="0" indent="-3657600" algn="l" defTabSz="457200" rtl="0" eaLnBrk="1" fontAlgn="auto" latinLnBrk="0" hangingPunct="1">
              <a:lnSpc>
                <a:spcPct val="100000"/>
              </a:lnSpc>
              <a:spcBef>
                <a:spcPts val="0"/>
              </a:spcBef>
              <a:spcAft>
                <a:spcPts val="600"/>
              </a:spcAft>
              <a:buClrTx/>
              <a:buSzTx/>
              <a:buFontTx/>
              <a:buNone/>
              <a:tabLst/>
              <a:defRPr/>
            </a:pPr>
            <a:r>
              <a:rPr kumimoji="0" lang="en-US" sz="3000" b="0" i="0" u="none" strike="noStrike" kern="1200" cap="none" spc="0" normalizeH="0" baseline="0" noProof="0" dirty="0">
                <a:ln>
                  <a:noFill/>
                </a:ln>
                <a:solidFill>
                  <a:schemeClr val="accent1"/>
                </a:solidFill>
                <a:effectLst/>
                <a:uLnTx/>
                <a:uFillTx/>
                <a:latin typeface="Rockwell" panose="02060603020205020403" pitchFamily="18" charset="77"/>
                <a:ea typeface="Roboto Medium" panose="02000000000000000000" pitchFamily="2" charset="0"/>
                <a:cs typeface="Verdana" panose="020B0604030504040204" pitchFamily="34" charset="0"/>
              </a:rPr>
              <a:t>Instructions: Conversions to the new template</a:t>
            </a:r>
            <a:endParaRPr lang="en-US" sz="3000" b="0" i="0" dirty="0">
              <a:solidFill>
                <a:schemeClr val="accent1"/>
              </a:solidFill>
              <a:latin typeface="Rockwell" panose="02060603020205020403" pitchFamily="18" charset="77"/>
              <a:ea typeface="Roboto" panose="02000000000000000000" pitchFamily="2" charset="0"/>
              <a:cs typeface="Times New Roman" panose="02020603050405020304" pitchFamily="18" charset="0"/>
            </a:endParaRPr>
          </a:p>
        </p:txBody>
      </p:sp>
      <p:pic>
        <p:nvPicPr>
          <p:cNvPr id="20" name="Picture 19" descr="Logo, icon&#10;&#10;Description automatically generated">
            <a:extLst>
              <a:ext uri="{FF2B5EF4-FFF2-40B4-BE49-F238E27FC236}">
                <a16:creationId xmlns:a16="http://schemas.microsoft.com/office/drawing/2014/main" id="{97F3E80C-855A-A241-A016-4CD2E5C3657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20632183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versions step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E98EB3-77D2-3B41-B565-7B872F2A4636}"/>
              </a:ext>
            </a:extLst>
          </p:cNvPr>
          <p:cNvSpPr>
            <a:spLocks noGrp="1"/>
          </p:cNvSpPr>
          <p:nvPr>
            <p:ph type="ftr" sz="quarter" idx="13"/>
          </p:nvPr>
        </p:nvSpPr>
        <p:spPr/>
        <p:txBody>
          <a:bodyPr/>
          <a:lstStyle/>
          <a:p>
            <a:r>
              <a:rPr lang="en-US" dirty="0"/>
              <a:t>© Tufts Medicine 2022  |  Private and confidential. Not for redistribution.</a:t>
            </a:r>
          </a:p>
        </p:txBody>
      </p:sp>
      <p:sp>
        <p:nvSpPr>
          <p:cNvPr id="3" name="Slide Number Placeholder 2">
            <a:extLst>
              <a:ext uri="{FF2B5EF4-FFF2-40B4-BE49-F238E27FC236}">
                <a16:creationId xmlns:a16="http://schemas.microsoft.com/office/drawing/2014/main" id="{3B81BF45-6FDB-A441-9E89-7B0B4BBB3701}"/>
              </a:ext>
            </a:extLst>
          </p:cNvPr>
          <p:cNvSpPr>
            <a:spLocks noGrp="1"/>
          </p:cNvSpPr>
          <p:nvPr>
            <p:ph type="sldNum" sz="quarter" idx="14"/>
          </p:nvPr>
        </p:nvSpPr>
        <p:spPr/>
        <p:txBody>
          <a:bodyPr/>
          <a:lstStyle/>
          <a:p>
            <a:fld id="{63DCA5C9-2E11-4C67-86EB-AE1DE127DC64}" type="slidenum">
              <a:rPr lang="en-US" smtClean="0"/>
              <a:pPr/>
              <a:t>‹#›</a:t>
            </a:fld>
            <a:endParaRPr lang="en-US" dirty="0"/>
          </a:p>
        </p:txBody>
      </p:sp>
      <p:sp>
        <p:nvSpPr>
          <p:cNvPr id="16" name="Content Placeholder 4">
            <a:extLst>
              <a:ext uri="{FF2B5EF4-FFF2-40B4-BE49-F238E27FC236}">
                <a16:creationId xmlns:a16="http://schemas.microsoft.com/office/drawing/2014/main" id="{57AB5607-CD6C-3440-976C-057FADBB3545}"/>
              </a:ext>
            </a:extLst>
          </p:cNvPr>
          <p:cNvSpPr txBox="1">
            <a:spLocks/>
          </p:cNvSpPr>
          <p:nvPr userDrawn="1"/>
        </p:nvSpPr>
        <p:spPr>
          <a:xfrm>
            <a:off x="1492248" y="4622242"/>
            <a:ext cx="5006342" cy="724484"/>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dirty="0">
                <a:ea typeface="Verdana" panose="020B0604030504040204" pitchFamily="34" charset="0"/>
                <a:cs typeface="Verdana" panose="020B0604030504040204" pitchFamily="34" charset="0"/>
              </a:rPr>
              <a:t>Apply the same steps to copy and paste any headlines, text, body copy, callouts, etc. from the previous presentations into the new template.</a:t>
            </a:r>
          </a:p>
        </p:txBody>
      </p:sp>
      <p:pic>
        <p:nvPicPr>
          <p:cNvPr id="17" name="Picture 16">
            <a:extLst>
              <a:ext uri="{FF2B5EF4-FFF2-40B4-BE49-F238E27FC236}">
                <a16:creationId xmlns:a16="http://schemas.microsoft.com/office/drawing/2014/main" id="{B1952F7D-9C62-E74A-AE1C-91D2B3865A6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495823" y="1579695"/>
            <a:ext cx="4998240" cy="2813031"/>
          </a:xfrm>
          <a:prstGeom prst="rect">
            <a:avLst/>
          </a:prstGeom>
          <a:solidFill>
            <a:schemeClr val="bg2"/>
          </a:solidFill>
          <a:ln>
            <a:solidFill>
              <a:schemeClr val="tx2"/>
            </a:solidFill>
          </a:ln>
        </p:spPr>
      </p:pic>
      <p:sp>
        <p:nvSpPr>
          <p:cNvPr id="20" name="Content Placeholder 4">
            <a:extLst>
              <a:ext uri="{FF2B5EF4-FFF2-40B4-BE49-F238E27FC236}">
                <a16:creationId xmlns:a16="http://schemas.microsoft.com/office/drawing/2014/main" id="{14FEAF84-D62E-5244-8243-E6FE55C4F9BC}"/>
              </a:ext>
            </a:extLst>
          </p:cNvPr>
          <p:cNvSpPr txBox="1">
            <a:spLocks/>
          </p:cNvSpPr>
          <p:nvPr userDrawn="1"/>
        </p:nvSpPr>
        <p:spPr>
          <a:xfrm>
            <a:off x="6726237" y="4622242"/>
            <a:ext cx="5003800" cy="724484"/>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dirty="0">
                <a:ea typeface="Verdana" panose="020B0604030504040204" pitchFamily="34" charset="0"/>
                <a:cs typeface="Verdana" panose="020B0604030504040204" pitchFamily="34" charset="0"/>
              </a:rPr>
              <a:t>Once all content is copied over, the preloaded indent styles can be applied to the paragraphs as needed (Subheads, bullets, etc.)</a:t>
            </a:r>
          </a:p>
        </p:txBody>
      </p:sp>
      <p:pic>
        <p:nvPicPr>
          <p:cNvPr id="21" name="Picture 20">
            <a:extLst>
              <a:ext uri="{FF2B5EF4-FFF2-40B4-BE49-F238E27FC236}">
                <a16:creationId xmlns:a16="http://schemas.microsoft.com/office/drawing/2014/main" id="{84BB0591-4F2B-BB44-AC55-427E2A0F685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945624" y="2420061"/>
            <a:ext cx="544115" cy="544115"/>
          </a:xfrm>
          <a:prstGeom prst="rect">
            <a:avLst/>
          </a:prstGeom>
        </p:spPr>
      </p:pic>
      <p:pic>
        <p:nvPicPr>
          <p:cNvPr id="22" name="Picture 21">
            <a:extLst>
              <a:ext uri="{FF2B5EF4-FFF2-40B4-BE49-F238E27FC236}">
                <a16:creationId xmlns:a16="http://schemas.microsoft.com/office/drawing/2014/main" id="{EE6B8B47-257D-064F-9755-741F9B7EBA68}"/>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6729019" y="1579696"/>
            <a:ext cx="4998238" cy="2813030"/>
          </a:xfrm>
          <a:prstGeom prst="rect">
            <a:avLst/>
          </a:prstGeom>
          <a:solidFill>
            <a:schemeClr val="bg2"/>
          </a:solidFill>
          <a:ln>
            <a:solidFill>
              <a:schemeClr val="tx2"/>
            </a:solidFill>
          </a:ln>
        </p:spPr>
      </p:pic>
      <p:sp>
        <p:nvSpPr>
          <p:cNvPr id="12" name="TextBox 11">
            <a:extLst>
              <a:ext uri="{FF2B5EF4-FFF2-40B4-BE49-F238E27FC236}">
                <a16:creationId xmlns:a16="http://schemas.microsoft.com/office/drawing/2014/main" id="{1E375AD7-DD27-A845-9ABC-884F21B9310F}"/>
              </a:ext>
            </a:extLst>
          </p:cNvPr>
          <p:cNvSpPr txBox="1"/>
          <p:nvPr userDrawn="1"/>
        </p:nvSpPr>
        <p:spPr>
          <a:xfrm>
            <a:off x="1492248" y="457199"/>
            <a:ext cx="10237789" cy="793751"/>
          </a:xfrm>
          <a:prstGeom prst="rect">
            <a:avLst/>
          </a:prstGeom>
          <a:noFill/>
        </p:spPr>
        <p:txBody>
          <a:bodyPr wrap="square" lIns="0" tIns="365760" rIns="0" bIns="0" rtlCol="0">
            <a:noAutofit/>
          </a:bodyPr>
          <a:lstStyle/>
          <a:p>
            <a:pPr marL="0" marR="0" indent="-3657600" algn="l" defTabSz="457200" rtl="0" eaLnBrk="1" fontAlgn="auto" latinLnBrk="0" hangingPunct="1">
              <a:lnSpc>
                <a:spcPct val="100000"/>
              </a:lnSpc>
              <a:spcBef>
                <a:spcPts val="0"/>
              </a:spcBef>
              <a:spcAft>
                <a:spcPts val="600"/>
              </a:spcAft>
              <a:buClrTx/>
              <a:buSzTx/>
              <a:buFontTx/>
              <a:buNone/>
              <a:tabLst/>
              <a:defRPr/>
            </a:pPr>
            <a:r>
              <a:rPr kumimoji="0" lang="en-US" sz="3000" b="0" i="0" u="none" strike="noStrike" kern="1200" cap="none" spc="0" normalizeH="0" baseline="0" noProof="0" dirty="0">
                <a:ln>
                  <a:noFill/>
                </a:ln>
                <a:solidFill>
                  <a:schemeClr val="accent1"/>
                </a:solidFill>
                <a:effectLst/>
                <a:uLnTx/>
                <a:uFillTx/>
                <a:latin typeface="Rockwell" panose="02060603020205020403" pitchFamily="18" charset="77"/>
                <a:ea typeface="Roboto Medium" panose="02000000000000000000" pitchFamily="2" charset="0"/>
                <a:cs typeface="Verdana" panose="020B0604030504040204" pitchFamily="34" charset="0"/>
              </a:rPr>
              <a:t>Instructions: Conversions to the new template</a:t>
            </a:r>
            <a:endParaRPr lang="en-US" sz="3000" b="0" i="0" dirty="0">
              <a:solidFill>
                <a:schemeClr val="accent1"/>
              </a:solidFill>
              <a:latin typeface="Rockwell" panose="02060603020205020403" pitchFamily="18" charset="77"/>
              <a:ea typeface="Roboto" panose="02000000000000000000" pitchFamily="2" charset="0"/>
              <a:cs typeface="Times New Roman" panose="02020603050405020304" pitchFamily="18" charset="0"/>
            </a:endParaRPr>
          </a:p>
        </p:txBody>
      </p:sp>
      <p:pic>
        <p:nvPicPr>
          <p:cNvPr id="14" name="Picture 13" descr="Logo, icon&#10;&#10;Description automatically generated">
            <a:extLst>
              <a:ext uri="{FF2B5EF4-FFF2-40B4-BE49-F238E27FC236}">
                <a16:creationId xmlns:a16="http://schemas.microsoft.com/office/drawing/2014/main" id="{4F49237B-DD6B-8A49-8F8B-84A5F9D2179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749031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version MISU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E98EB3-77D2-3B41-B565-7B872F2A4636}"/>
              </a:ext>
            </a:extLst>
          </p:cNvPr>
          <p:cNvSpPr>
            <a:spLocks noGrp="1"/>
          </p:cNvSpPr>
          <p:nvPr>
            <p:ph type="ftr" sz="quarter" idx="13"/>
          </p:nvPr>
        </p:nvSpPr>
        <p:spPr/>
        <p:txBody>
          <a:bodyPr/>
          <a:lstStyle/>
          <a:p>
            <a:r>
              <a:rPr lang="en-US" dirty="0"/>
              <a:t>© Tufts Medicine 2022  |  Private and confidential. Not for redistribution.</a:t>
            </a:r>
          </a:p>
        </p:txBody>
      </p:sp>
      <p:sp>
        <p:nvSpPr>
          <p:cNvPr id="3" name="Slide Number Placeholder 2">
            <a:extLst>
              <a:ext uri="{FF2B5EF4-FFF2-40B4-BE49-F238E27FC236}">
                <a16:creationId xmlns:a16="http://schemas.microsoft.com/office/drawing/2014/main" id="{3B81BF45-6FDB-A441-9E89-7B0B4BBB3701}"/>
              </a:ext>
            </a:extLst>
          </p:cNvPr>
          <p:cNvSpPr>
            <a:spLocks noGrp="1"/>
          </p:cNvSpPr>
          <p:nvPr>
            <p:ph type="sldNum" sz="quarter" idx="14"/>
          </p:nvPr>
        </p:nvSpPr>
        <p:spPr/>
        <p:txBody>
          <a:bodyPr/>
          <a:lstStyle/>
          <a:p>
            <a:fld id="{63DCA5C9-2E11-4C67-86EB-AE1DE127DC64}" type="slidenum">
              <a:rPr lang="en-US" smtClean="0"/>
              <a:pPr/>
              <a:t>‹#›</a:t>
            </a:fld>
            <a:endParaRPr lang="en-US" dirty="0"/>
          </a:p>
        </p:txBody>
      </p:sp>
      <p:sp>
        <p:nvSpPr>
          <p:cNvPr id="24" name="Content Placeholder 4">
            <a:extLst>
              <a:ext uri="{FF2B5EF4-FFF2-40B4-BE49-F238E27FC236}">
                <a16:creationId xmlns:a16="http://schemas.microsoft.com/office/drawing/2014/main" id="{C6031A0F-0EFB-6644-9781-D334155CE214}"/>
              </a:ext>
            </a:extLst>
          </p:cNvPr>
          <p:cNvSpPr txBox="1">
            <a:spLocks/>
          </p:cNvSpPr>
          <p:nvPr userDrawn="1"/>
        </p:nvSpPr>
        <p:spPr>
          <a:xfrm>
            <a:off x="1492250" y="4926188"/>
            <a:ext cx="5005388" cy="705678"/>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dirty="0">
                <a:ea typeface="Verdana" panose="020B0604030504040204" pitchFamily="34" charset="0"/>
                <a:cs typeface="Verdana" panose="020B0604030504040204" pitchFamily="34" charset="0"/>
              </a:rPr>
              <a:t>When converting old presentations, </a:t>
            </a:r>
            <a:r>
              <a:rPr lang="en-US" sz="1200" b="1" dirty="0">
                <a:ea typeface="Verdana" panose="020B0604030504040204" pitchFamily="34" charset="0"/>
                <a:cs typeface="Verdana" panose="020B0604030504040204" pitchFamily="34" charset="0"/>
              </a:rPr>
              <a:t>DO NOT </a:t>
            </a:r>
            <a:r>
              <a:rPr lang="en-US" sz="1200" dirty="0">
                <a:ea typeface="Verdana" panose="020B0604030504040204" pitchFamily="34" charset="0"/>
                <a:cs typeface="Verdana" panose="020B0604030504040204" pitchFamily="34" charset="0"/>
              </a:rPr>
              <a:t>copy entire slides from a previous PPT and paste them into this template.</a:t>
            </a:r>
          </a:p>
        </p:txBody>
      </p:sp>
      <p:pic>
        <p:nvPicPr>
          <p:cNvPr id="25" name="Picture 24">
            <a:extLst>
              <a:ext uri="{FF2B5EF4-FFF2-40B4-BE49-F238E27FC236}">
                <a16:creationId xmlns:a16="http://schemas.microsoft.com/office/drawing/2014/main" id="{25018229-0470-5149-A0B6-4DAF6D82985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492250" y="1575814"/>
            <a:ext cx="5005388" cy="3128368"/>
          </a:xfrm>
          <a:prstGeom prst="rect">
            <a:avLst/>
          </a:prstGeom>
          <a:solidFill>
            <a:schemeClr val="bg2"/>
          </a:solidFill>
          <a:ln>
            <a:solidFill>
              <a:schemeClr val="tx2"/>
            </a:solidFill>
          </a:ln>
        </p:spPr>
      </p:pic>
      <p:pic>
        <p:nvPicPr>
          <p:cNvPr id="26" name="Picture 25">
            <a:extLst>
              <a:ext uri="{FF2B5EF4-FFF2-40B4-BE49-F238E27FC236}">
                <a16:creationId xmlns:a16="http://schemas.microsoft.com/office/drawing/2014/main" id="{F5C368E9-5724-2049-8E3B-C67DD293C4A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9038" r="3308"/>
          <a:stretch/>
        </p:blipFill>
        <p:spPr>
          <a:xfrm>
            <a:off x="6726238" y="1575814"/>
            <a:ext cx="5003799" cy="3112467"/>
          </a:xfrm>
          <a:prstGeom prst="rect">
            <a:avLst/>
          </a:prstGeom>
          <a:solidFill>
            <a:schemeClr val="bg2"/>
          </a:solidFill>
          <a:ln>
            <a:solidFill>
              <a:schemeClr val="tx2"/>
            </a:solidFill>
          </a:ln>
        </p:spPr>
      </p:pic>
      <p:sp>
        <p:nvSpPr>
          <p:cNvPr id="27" name="Content Placeholder 4">
            <a:extLst>
              <a:ext uri="{FF2B5EF4-FFF2-40B4-BE49-F238E27FC236}">
                <a16:creationId xmlns:a16="http://schemas.microsoft.com/office/drawing/2014/main" id="{ADD01A4F-08FD-844C-A758-E2C059439909}"/>
              </a:ext>
            </a:extLst>
          </p:cNvPr>
          <p:cNvSpPr txBox="1">
            <a:spLocks/>
          </p:cNvSpPr>
          <p:nvPr userDrawn="1"/>
        </p:nvSpPr>
        <p:spPr>
          <a:xfrm>
            <a:off x="6726238" y="4926188"/>
            <a:ext cx="5003800" cy="705678"/>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dirty="0">
                <a:ea typeface="Verdana" panose="020B0604030504040204" pitchFamily="34" charset="0"/>
                <a:cs typeface="Verdana" panose="020B0604030504040204" pitchFamily="34" charset="0"/>
              </a:rPr>
              <a:t>Powerpoint can not translate the data correctly and will assign incorrect colors and random fonts to your content. It will also import incorrect master slides from the previous presentation (shown above). </a:t>
            </a:r>
          </a:p>
        </p:txBody>
      </p:sp>
      <p:sp>
        <p:nvSpPr>
          <p:cNvPr id="28" name="Oval 27">
            <a:extLst>
              <a:ext uri="{FF2B5EF4-FFF2-40B4-BE49-F238E27FC236}">
                <a16:creationId xmlns:a16="http://schemas.microsoft.com/office/drawing/2014/main" id="{302E9FE2-09C7-414D-A951-2F7875139A46}"/>
              </a:ext>
            </a:extLst>
          </p:cNvPr>
          <p:cNvSpPr/>
          <p:nvPr userDrawn="1"/>
        </p:nvSpPr>
        <p:spPr bwMode="auto">
          <a:xfrm>
            <a:off x="7537578" y="3582856"/>
            <a:ext cx="901342" cy="757790"/>
          </a:xfrm>
          <a:prstGeom prst="ellipse">
            <a:avLst/>
          </a:prstGeom>
          <a:noFill/>
          <a:ln w="38100" cap="flat">
            <a:solidFill>
              <a:srgbClr val="C00000"/>
            </a:solidFill>
            <a:bevel/>
            <a:headEnd/>
            <a:tailEnd/>
          </a:ln>
          <a:effectLst/>
        </p:spPr>
        <p:txBody>
          <a:bodyPr wrap="none" rtlCol="0" anchor="ctr"/>
          <a:lstStyle/>
          <a:p>
            <a:pPr algn="ctr"/>
            <a:endParaRPr lang="en-US" dirty="0"/>
          </a:p>
        </p:txBody>
      </p:sp>
      <p:sp>
        <p:nvSpPr>
          <p:cNvPr id="29" name="Oval 28">
            <a:extLst>
              <a:ext uri="{FF2B5EF4-FFF2-40B4-BE49-F238E27FC236}">
                <a16:creationId xmlns:a16="http://schemas.microsoft.com/office/drawing/2014/main" id="{8B7F87A0-2AA7-A545-8AA7-0AE595E18438}"/>
              </a:ext>
            </a:extLst>
          </p:cNvPr>
          <p:cNvSpPr/>
          <p:nvPr userDrawn="1"/>
        </p:nvSpPr>
        <p:spPr bwMode="auto">
          <a:xfrm>
            <a:off x="1467528" y="2103968"/>
            <a:ext cx="836285" cy="705678"/>
          </a:xfrm>
          <a:prstGeom prst="ellipse">
            <a:avLst/>
          </a:prstGeom>
          <a:noFill/>
          <a:ln w="38100" cap="flat">
            <a:solidFill>
              <a:srgbClr val="C00000"/>
            </a:solidFill>
            <a:bevel/>
            <a:headEnd/>
            <a:tailEnd/>
          </a:ln>
          <a:effectLst/>
        </p:spPr>
        <p:txBody>
          <a:bodyPr wrap="none" rtlCol="0" anchor="ctr"/>
          <a:lstStyle/>
          <a:p>
            <a:pPr algn="ctr"/>
            <a:endParaRPr lang="en-US" dirty="0"/>
          </a:p>
        </p:txBody>
      </p:sp>
      <p:pic>
        <p:nvPicPr>
          <p:cNvPr id="30" name="Picture 29">
            <a:extLst>
              <a:ext uri="{FF2B5EF4-FFF2-40B4-BE49-F238E27FC236}">
                <a16:creationId xmlns:a16="http://schemas.microsoft.com/office/drawing/2014/main" id="{6778AEA4-0341-3B4D-B3C7-8E6DCD43AADF}"/>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759698" y="2587932"/>
            <a:ext cx="544115" cy="544115"/>
          </a:xfrm>
          <a:prstGeom prst="rect">
            <a:avLst/>
          </a:prstGeom>
        </p:spPr>
      </p:pic>
      <p:sp>
        <p:nvSpPr>
          <p:cNvPr id="15" name="TextBox 14">
            <a:extLst>
              <a:ext uri="{FF2B5EF4-FFF2-40B4-BE49-F238E27FC236}">
                <a16:creationId xmlns:a16="http://schemas.microsoft.com/office/drawing/2014/main" id="{2D5ED8FA-23C8-D74A-B764-4463D4488972}"/>
              </a:ext>
            </a:extLst>
          </p:cNvPr>
          <p:cNvSpPr txBox="1"/>
          <p:nvPr userDrawn="1"/>
        </p:nvSpPr>
        <p:spPr>
          <a:xfrm>
            <a:off x="1492248" y="457199"/>
            <a:ext cx="10237789" cy="793751"/>
          </a:xfrm>
          <a:prstGeom prst="rect">
            <a:avLst/>
          </a:prstGeom>
          <a:noFill/>
        </p:spPr>
        <p:txBody>
          <a:bodyPr wrap="square" lIns="0" tIns="365760" rIns="0" bIns="0" rtlCol="0">
            <a:noAutofit/>
          </a:bodyPr>
          <a:lstStyle/>
          <a:p>
            <a:pPr marL="0" marR="0" indent="-3657600" algn="l" defTabSz="457200" rtl="0" eaLnBrk="1" fontAlgn="auto" latinLnBrk="0" hangingPunct="1">
              <a:lnSpc>
                <a:spcPct val="100000"/>
              </a:lnSpc>
              <a:spcBef>
                <a:spcPts val="0"/>
              </a:spcBef>
              <a:spcAft>
                <a:spcPts val="600"/>
              </a:spcAft>
              <a:buClrTx/>
              <a:buSzTx/>
              <a:buFontTx/>
              <a:buNone/>
              <a:tabLst/>
              <a:defRPr/>
            </a:pPr>
            <a:r>
              <a:rPr kumimoji="0" lang="en-US" sz="3000" b="0" i="0" u="none" strike="noStrike" kern="1200" cap="none" spc="0" normalizeH="0" baseline="0" noProof="0" dirty="0">
                <a:ln>
                  <a:noFill/>
                </a:ln>
                <a:solidFill>
                  <a:schemeClr val="accent1"/>
                </a:solidFill>
                <a:effectLst/>
                <a:uLnTx/>
                <a:uFillTx/>
                <a:latin typeface="Rockwell" panose="02060603020205020403" pitchFamily="18" charset="77"/>
                <a:ea typeface="Roboto Medium" panose="02000000000000000000" pitchFamily="2" charset="0"/>
                <a:cs typeface="Verdana" panose="020B0604030504040204" pitchFamily="34" charset="0"/>
              </a:rPr>
              <a:t>Instructions: Conversion Misuse</a:t>
            </a:r>
            <a:endParaRPr lang="en-US" sz="3000" b="0" i="0" dirty="0">
              <a:solidFill>
                <a:schemeClr val="accent1"/>
              </a:solidFill>
              <a:latin typeface="Rockwell" panose="02060603020205020403" pitchFamily="18" charset="77"/>
              <a:ea typeface="Roboto" panose="02000000000000000000" pitchFamily="2" charset="0"/>
              <a:cs typeface="Times New Roman" panose="02020603050405020304" pitchFamily="18" charset="0"/>
            </a:endParaRPr>
          </a:p>
        </p:txBody>
      </p:sp>
      <p:pic>
        <p:nvPicPr>
          <p:cNvPr id="16" name="Picture 15" descr="Logo, icon&#10;&#10;Description automatically generated">
            <a:extLst>
              <a:ext uri="{FF2B5EF4-FFF2-40B4-BE49-F238E27FC236}">
                <a16:creationId xmlns:a16="http://schemas.microsoft.com/office/drawing/2014/main" id="{7C8DF4B7-EF1D-B442-BCA8-B7DBC2F20F7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3290857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9">
            <a:extLst>
              <a:ext uri="{FF2B5EF4-FFF2-40B4-BE49-F238E27FC236}">
                <a16:creationId xmlns:a16="http://schemas.microsoft.com/office/drawing/2014/main" id="{A5DD4228-57FC-7540-B45E-248B020CF545}"/>
              </a:ext>
            </a:extLst>
          </p:cNvPr>
          <p:cNvSpPr>
            <a:spLocks noGrp="1"/>
          </p:cNvSpPr>
          <p:nvPr>
            <p:ph type="title" hasCustomPrompt="1"/>
          </p:nvPr>
        </p:nvSpPr>
        <p:spPr>
          <a:xfrm>
            <a:off x="1479550" y="1254125"/>
            <a:ext cx="10250488" cy="5141913"/>
          </a:xfrm>
        </p:spPr>
        <p:txBody>
          <a:bodyPr tIns="1600200" rIns="0" bIns="0" anchor="t" anchorCtr="0"/>
          <a:lstStyle>
            <a:lvl1pPr>
              <a:lnSpc>
                <a:spcPct val="90000"/>
              </a:lnSpc>
              <a:defRPr sz="4400" b="0" i="0">
                <a:solidFill>
                  <a:schemeClr val="bg1"/>
                </a:solidFill>
                <a:latin typeface="Rockwell" panose="02060603020205020403" pitchFamily="18" charset="77"/>
                <a:ea typeface="Roboto" panose="02000000000000000000" pitchFamily="2" charset="0"/>
              </a:defRPr>
            </a:lvl1pPr>
          </a:lstStyle>
          <a:p>
            <a:r>
              <a:rPr lang="en-US"/>
              <a:t>Click to edit </a:t>
            </a:r>
            <a:br>
              <a:rPr lang="en-US"/>
            </a:br>
            <a:r>
              <a:rPr lang="en-US"/>
              <a:t>Master title style</a:t>
            </a:r>
          </a:p>
        </p:txBody>
      </p:sp>
      <p:sp>
        <p:nvSpPr>
          <p:cNvPr id="4" name="Footer Placeholder 3">
            <a:extLst>
              <a:ext uri="{FF2B5EF4-FFF2-40B4-BE49-F238E27FC236}">
                <a16:creationId xmlns:a16="http://schemas.microsoft.com/office/drawing/2014/main" id="{0FFB67F0-0847-1848-930D-EA4EFB3E2860}"/>
              </a:ext>
            </a:extLst>
          </p:cNvPr>
          <p:cNvSpPr>
            <a:spLocks noGrp="1"/>
          </p:cNvSpPr>
          <p:nvPr>
            <p:ph type="ftr" sz="quarter"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dirty="0"/>
              <a:t>Presentation title lorem ipsum dolor sit amet miralet  |  © Tufts Medicine 2022  |  Private and confidential. Not for redistribution.</a:t>
            </a:r>
          </a:p>
        </p:txBody>
      </p:sp>
      <p:sp>
        <p:nvSpPr>
          <p:cNvPr id="2" name="Slide Number Placeholder 1">
            <a:extLst>
              <a:ext uri="{FF2B5EF4-FFF2-40B4-BE49-F238E27FC236}">
                <a16:creationId xmlns:a16="http://schemas.microsoft.com/office/drawing/2014/main" id="{816CF6DD-223E-6C48-9AA1-2B63EE7E97D3}"/>
              </a:ext>
            </a:extLst>
          </p:cNvPr>
          <p:cNvSpPr>
            <a:spLocks noGrp="1"/>
          </p:cNvSpPr>
          <p:nvPr>
            <p:ph type="sldNum"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fld id="{63DCA5C9-2E11-4C67-86EB-AE1DE127DC64}" type="slidenum">
              <a:rPr lang="en-US" smtClean="0"/>
              <a:pPr lvl="8"/>
              <a:t>‹#›</a:t>
            </a:fld>
            <a:endParaRPr lang="en-US" dirty="0"/>
          </a:p>
        </p:txBody>
      </p:sp>
      <p:pic>
        <p:nvPicPr>
          <p:cNvPr id="5" name="Picture 4" descr="Logo, icon&#10;&#10;Description automatically generated">
            <a:extLst>
              <a:ext uri="{FF2B5EF4-FFF2-40B4-BE49-F238E27FC236}">
                <a16:creationId xmlns:a16="http://schemas.microsoft.com/office/drawing/2014/main" id="{D52B8B79-DAD5-0A42-A74C-CA46B01AA20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3024853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FFB67F0-0847-1848-930D-EA4EFB3E2860}"/>
              </a:ext>
            </a:extLst>
          </p:cNvPr>
          <p:cNvSpPr>
            <a:spLocks noGrp="1"/>
          </p:cNvSpPr>
          <p:nvPr>
            <p:ph type="ftr" sz="quarter"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dirty="0"/>
              <a:t>Presentation title lorem ipsum dolor sit amet miralet  |  © Tufts Medicine 2022  |  Private and confidential. Not for redistribution.</a:t>
            </a:r>
          </a:p>
        </p:txBody>
      </p:sp>
      <p:sp>
        <p:nvSpPr>
          <p:cNvPr id="2" name="Slide Number Placeholder 1">
            <a:extLst>
              <a:ext uri="{FF2B5EF4-FFF2-40B4-BE49-F238E27FC236}">
                <a16:creationId xmlns:a16="http://schemas.microsoft.com/office/drawing/2014/main" id="{816CF6DD-223E-6C48-9AA1-2B63EE7E97D3}"/>
              </a:ext>
            </a:extLst>
          </p:cNvPr>
          <p:cNvSpPr>
            <a:spLocks noGrp="1"/>
          </p:cNvSpPr>
          <p:nvPr>
            <p:ph type="sldNum"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fld id="{63DCA5C9-2E11-4C67-86EB-AE1DE127DC64}" type="slidenum">
              <a:rPr lang="en-US" smtClean="0"/>
              <a:pPr lvl="8"/>
              <a:t>‹#›</a:t>
            </a:fld>
            <a:endParaRPr lang="en-US" dirty="0"/>
          </a:p>
        </p:txBody>
      </p:sp>
      <p:pic>
        <p:nvPicPr>
          <p:cNvPr id="5" name="Picture 4" descr="Logo, icon&#10;&#10;Description automatically generated">
            <a:extLst>
              <a:ext uri="{FF2B5EF4-FFF2-40B4-BE49-F238E27FC236}">
                <a16:creationId xmlns:a16="http://schemas.microsoft.com/office/drawing/2014/main" id="{D52B8B79-DAD5-0A42-A74C-CA46B01AA20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
        <p:nvSpPr>
          <p:cNvPr id="7" name="Title 9">
            <a:extLst>
              <a:ext uri="{FF2B5EF4-FFF2-40B4-BE49-F238E27FC236}">
                <a16:creationId xmlns:a16="http://schemas.microsoft.com/office/drawing/2014/main" id="{62D82D6F-9CA2-4342-954B-0FC040AC5CAD}"/>
              </a:ext>
            </a:extLst>
          </p:cNvPr>
          <p:cNvSpPr>
            <a:spLocks noGrp="1"/>
          </p:cNvSpPr>
          <p:nvPr>
            <p:ph type="title" hasCustomPrompt="1"/>
          </p:nvPr>
        </p:nvSpPr>
        <p:spPr>
          <a:xfrm>
            <a:off x="1479550" y="1254125"/>
            <a:ext cx="10250488" cy="5141913"/>
          </a:xfrm>
        </p:spPr>
        <p:txBody>
          <a:bodyPr tIns="1600200" rIns="0" bIns="0" anchor="t" anchorCtr="0"/>
          <a:lstStyle>
            <a:lvl1pPr>
              <a:lnSpc>
                <a:spcPct val="90000"/>
              </a:lnSpc>
              <a:defRPr sz="4400" b="0" i="0">
                <a:solidFill>
                  <a:schemeClr val="bg1"/>
                </a:solidFill>
                <a:latin typeface="Rockwell" panose="02060603020205020403" pitchFamily="18" charset="77"/>
                <a:ea typeface="Roboto" panose="02000000000000000000" pitchFamily="2" charset="0"/>
              </a:defRPr>
            </a:lvl1pPr>
          </a:lstStyle>
          <a:p>
            <a:r>
              <a:rPr lang="en-US"/>
              <a:t>Click to edit </a:t>
            </a:r>
            <a:br>
              <a:rPr lang="en-US"/>
            </a:br>
            <a:r>
              <a:rPr lang="en-US"/>
              <a:t>Master title style</a:t>
            </a:r>
          </a:p>
        </p:txBody>
      </p:sp>
    </p:spTree>
    <p:extLst>
      <p:ext uri="{BB962C8B-B14F-4D97-AF65-F5344CB8AC3E}">
        <p14:creationId xmlns:p14="http://schemas.microsoft.com/office/powerpoint/2010/main" val="2928981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_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FFB67F0-0847-1848-930D-EA4EFB3E2860}"/>
              </a:ext>
            </a:extLst>
          </p:cNvPr>
          <p:cNvSpPr>
            <a:spLocks noGrp="1"/>
          </p:cNvSpPr>
          <p:nvPr>
            <p:ph type="ftr" sz="quarter"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dirty="0"/>
              <a:t>Presentation title lorem ipsum dolor sit amet miralet  |  © Tufts Medicine 2022  |  Private and confidential. Not for redistribution.</a:t>
            </a:r>
          </a:p>
        </p:txBody>
      </p:sp>
      <p:sp>
        <p:nvSpPr>
          <p:cNvPr id="2" name="Slide Number Placeholder 1">
            <a:extLst>
              <a:ext uri="{FF2B5EF4-FFF2-40B4-BE49-F238E27FC236}">
                <a16:creationId xmlns:a16="http://schemas.microsoft.com/office/drawing/2014/main" id="{816CF6DD-223E-6C48-9AA1-2B63EE7E97D3}"/>
              </a:ext>
            </a:extLst>
          </p:cNvPr>
          <p:cNvSpPr>
            <a:spLocks noGrp="1"/>
          </p:cNvSpPr>
          <p:nvPr>
            <p:ph type="sldNum"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fld id="{63DCA5C9-2E11-4C67-86EB-AE1DE127DC64}" type="slidenum">
              <a:rPr lang="en-US" smtClean="0"/>
              <a:pPr lvl="8"/>
              <a:t>‹#›</a:t>
            </a:fld>
            <a:endParaRPr lang="en-US" dirty="0"/>
          </a:p>
        </p:txBody>
      </p:sp>
      <p:pic>
        <p:nvPicPr>
          <p:cNvPr id="5" name="Picture 4" descr="Logo, icon&#10;&#10;Description automatically generated">
            <a:extLst>
              <a:ext uri="{FF2B5EF4-FFF2-40B4-BE49-F238E27FC236}">
                <a16:creationId xmlns:a16="http://schemas.microsoft.com/office/drawing/2014/main" id="{D52B8B79-DAD5-0A42-A74C-CA46B01AA20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
        <p:nvSpPr>
          <p:cNvPr id="7" name="Title 9">
            <a:extLst>
              <a:ext uri="{FF2B5EF4-FFF2-40B4-BE49-F238E27FC236}">
                <a16:creationId xmlns:a16="http://schemas.microsoft.com/office/drawing/2014/main" id="{7C65C8A3-D5EF-9149-845F-CAEDAF0A7695}"/>
              </a:ext>
            </a:extLst>
          </p:cNvPr>
          <p:cNvSpPr>
            <a:spLocks noGrp="1"/>
          </p:cNvSpPr>
          <p:nvPr>
            <p:ph type="title" hasCustomPrompt="1"/>
          </p:nvPr>
        </p:nvSpPr>
        <p:spPr>
          <a:xfrm>
            <a:off x="1479550" y="1254125"/>
            <a:ext cx="10250488" cy="5141913"/>
          </a:xfrm>
        </p:spPr>
        <p:txBody>
          <a:bodyPr tIns="1600200" rIns="0" bIns="0" anchor="t" anchorCtr="0"/>
          <a:lstStyle>
            <a:lvl1pPr>
              <a:lnSpc>
                <a:spcPct val="90000"/>
              </a:lnSpc>
              <a:defRPr sz="4400" b="0" i="0">
                <a:solidFill>
                  <a:schemeClr val="bg1"/>
                </a:solidFill>
                <a:latin typeface="Rockwell" panose="02060603020205020403" pitchFamily="18" charset="77"/>
                <a:ea typeface="Roboto" panose="02000000000000000000" pitchFamily="2" charset="0"/>
              </a:defRPr>
            </a:lvl1pPr>
          </a:lstStyle>
          <a:p>
            <a:r>
              <a:rPr lang="en-US"/>
              <a:t>Click to edit </a:t>
            </a:r>
            <a:br>
              <a:rPr lang="en-US"/>
            </a:br>
            <a:r>
              <a:rPr lang="en-US"/>
              <a:t>Master title style</a:t>
            </a:r>
          </a:p>
        </p:txBody>
      </p:sp>
    </p:spTree>
    <p:extLst>
      <p:ext uri="{BB962C8B-B14F-4D97-AF65-F5344CB8AC3E}">
        <p14:creationId xmlns:p14="http://schemas.microsoft.com/office/powerpoint/2010/main" val="2284534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_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FFB67F0-0847-1848-930D-EA4EFB3E2860}"/>
              </a:ext>
            </a:extLst>
          </p:cNvPr>
          <p:cNvSpPr>
            <a:spLocks noGrp="1"/>
          </p:cNvSpPr>
          <p:nvPr>
            <p:ph type="ftr" sz="quarter"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dirty="0"/>
              <a:t>Presentation title lorem ipsum dolor sit amet miralet  |  © Tufts Medicine 2022  |  Private and confidential. Not for redistribution.</a:t>
            </a:r>
          </a:p>
        </p:txBody>
      </p:sp>
      <p:sp>
        <p:nvSpPr>
          <p:cNvPr id="2" name="Slide Number Placeholder 1">
            <a:extLst>
              <a:ext uri="{FF2B5EF4-FFF2-40B4-BE49-F238E27FC236}">
                <a16:creationId xmlns:a16="http://schemas.microsoft.com/office/drawing/2014/main" id="{816CF6DD-223E-6C48-9AA1-2B63EE7E97D3}"/>
              </a:ext>
            </a:extLst>
          </p:cNvPr>
          <p:cNvSpPr>
            <a:spLocks noGrp="1"/>
          </p:cNvSpPr>
          <p:nvPr>
            <p:ph type="sldNum"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fld id="{63DCA5C9-2E11-4C67-86EB-AE1DE127DC64}" type="slidenum">
              <a:rPr lang="en-US" smtClean="0"/>
              <a:pPr lvl="8"/>
              <a:t>‹#›</a:t>
            </a:fld>
            <a:endParaRPr lang="en-US" dirty="0"/>
          </a:p>
        </p:txBody>
      </p:sp>
      <p:pic>
        <p:nvPicPr>
          <p:cNvPr id="5" name="Picture 4" descr="Logo, icon&#10;&#10;Description automatically generated">
            <a:extLst>
              <a:ext uri="{FF2B5EF4-FFF2-40B4-BE49-F238E27FC236}">
                <a16:creationId xmlns:a16="http://schemas.microsoft.com/office/drawing/2014/main" id="{D52B8B79-DAD5-0A42-A74C-CA46B01AA20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
        <p:nvSpPr>
          <p:cNvPr id="7" name="Title 9">
            <a:extLst>
              <a:ext uri="{FF2B5EF4-FFF2-40B4-BE49-F238E27FC236}">
                <a16:creationId xmlns:a16="http://schemas.microsoft.com/office/drawing/2014/main" id="{78E9D7A4-1831-B547-B6FF-29DD26BA86A4}"/>
              </a:ext>
            </a:extLst>
          </p:cNvPr>
          <p:cNvSpPr>
            <a:spLocks noGrp="1"/>
          </p:cNvSpPr>
          <p:nvPr>
            <p:ph type="title" hasCustomPrompt="1"/>
          </p:nvPr>
        </p:nvSpPr>
        <p:spPr>
          <a:xfrm>
            <a:off x="1479550" y="1254125"/>
            <a:ext cx="10250488" cy="5141913"/>
          </a:xfrm>
        </p:spPr>
        <p:txBody>
          <a:bodyPr tIns="1600200" rIns="0" bIns="0" anchor="t" anchorCtr="0"/>
          <a:lstStyle>
            <a:lvl1pPr>
              <a:lnSpc>
                <a:spcPct val="90000"/>
              </a:lnSpc>
              <a:defRPr sz="4400" b="0" i="0">
                <a:solidFill>
                  <a:schemeClr val="bg1"/>
                </a:solidFill>
                <a:latin typeface="Rockwell" panose="02060603020205020403" pitchFamily="18" charset="77"/>
                <a:ea typeface="Roboto" panose="02000000000000000000" pitchFamily="2" charset="0"/>
              </a:defRPr>
            </a:lvl1pPr>
          </a:lstStyle>
          <a:p>
            <a:r>
              <a:rPr lang="en-US"/>
              <a:t>Click to edit </a:t>
            </a:r>
            <a:br>
              <a:rPr lang="en-US"/>
            </a:br>
            <a:r>
              <a:rPr lang="en-US"/>
              <a:t>Master title style</a:t>
            </a:r>
          </a:p>
        </p:txBody>
      </p:sp>
    </p:spTree>
    <p:extLst>
      <p:ext uri="{BB962C8B-B14F-4D97-AF65-F5344CB8AC3E}">
        <p14:creationId xmlns:p14="http://schemas.microsoft.com/office/powerpoint/2010/main" val="3225870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_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52B8B79-DAD5-0A42-A74C-CA46B01AA20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30880" y="372268"/>
            <a:ext cx="360363" cy="360363"/>
          </a:xfrm>
          <a:prstGeom prst="rect">
            <a:avLst/>
          </a:prstGeom>
        </p:spPr>
      </p:pic>
      <p:sp>
        <p:nvSpPr>
          <p:cNvPr id="3" name="Footer Placeholder 2">
            <a:extLst>
              <a:ext uri="{FF2B5EF4-FFF2-40B4-BE49-F238E27FC236}">
                <a16:creationId xmlns:a16="http://schemas.microsoft.com/office/drawing/2014/main" id="{05804B0A-551C-3E41-8A86-2B08A543D43C}"/>
              </a:ext>
            </a:extLst>
          </p:cNvPr>
          <p:cNvSpPr>
            <a:spLocks noGrp="1"/>
          </p:cNvSpPr>
          <p:nvPr>
            <p:ph type="ftr" sz="quarter" idx="10"/>
          </p:nvPr>
        </p:nvSpPr>
        <p:spPr/>
        <p:txBody>
          <a:bodyPr/>
          <a:lstStyle/>
          <a:p>
            <a:r>
              <a:rPr lang="en-US" dirty="0"/>
              <a:t>Presentation title lorem ipsum dolor sit amet miralet  |  © Tufts Medicine 2022  |  Private and confidential. Not for redistribution.</a:t>
            </a:r>
          </a:p>
        </p:txBody>
      </p:sp>
      <p:sp>
        <p:nvSpPr>
          <p:cNvPr id="6" name="Slide Number Placeholder 5">
            <a:extLst>
              <a:ext uri="{FF2B5EF4-FFF2-40B4-BE49-F238E27FC236}">
                <a16:creationId xmlns:a16="http://schemas.microsoft.com/office/drawing/2014/main" id="{A49DCB70-29C5-1E46-BBAC-BF5A5E606DD6}"/>
              </a:ext>
            </a:extLst>
          </p:cNvPr>
          <p:cNvSpPr>
            <a:spLocks noGrp="1"/>
          </p:cNvSpPr>
          <p:nvPr>
            <p:ph type="sldNum" sz="quarter" idx="1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8"/>
            <a:fld id="{63DCA5C9-2E11-4C67-86EB-AE1DE127DC64}" type="slidenum">
              <a:rPr lang="en-US" smtClean="0"/>
              <a:pPr lvl="8"/>
              <a:t>‹#›</a:t>
            </a:fld>
            <a:endParaRPr lang="en-US" dirty="0"/>
          </a:p>
        </p:txBody>
      </p:sp>
      <p:sp>
        <p:nvSpPr>
          <p:cNvPr id="8" name="Title 9">
            <a:extLst>
              <a:ext uri="{FF2B5EF4-FFF2-40B4-BE49-F238E27FC236}">
                <a16:creationId xmlns:a16="http://schemas.microsoft.com/office/drawing/2014/main" id="{12C9CE0F-0EE5-5B4E-8C39-81B53D6A5035}"/>
              </a:ext>
            </a:extLst>
          </p:cNvPr>
          <p:cNvSpPr>
            <a:spLocks noGrp="1"/>
          </p:cNvSpPr>
          <p:nvPr>
            <p:ph type="title" hasCustomPrompt="1"/>
          </p:nvPr>
        </p:nvSpPr>
        <p:spPr>
          <a:xfrm>
            <a:off x="1479550" y="1254125"/>
            <a:ext cx="10250488" cy="5141913"/>
          </a:xfrm>
        </p:spPr>
        <p:txBody>
          <a:bodyPr tIns="1600200" rIns="0" bIns="0" anchor="t" anchorCtr="0"/>
          <a:lstStyle>
            <a:lvl1pPr>
              <a:lnSpc>
                <a:spcPct val="90000"/>
              </a:lnSpc>
              <a:defRPr sz="4400" b="0" i="0">
                <a:solidFill>
                  <a:srgbClr val="0047C7"/>
                </a:solidFill>
                <a:latin typeface="Rockwell" panose="02060603020205020403" pitchFamily="18" charset="77"/>
                <a:ea typeface="Roboto" panose="02000000000000000000" pitchFamily="2" charset="0"/>
              </a:defRPr>
            </a:lvl1pPr>
          </a:lstStyle>
          <a:p>
            <a:r>
              <a:rPr lang="en-US"/>
              <a:t>Click to edit </a:t>
            </a:r>
            <a:br>
              <a:rPr lang="en-US"/>
            </a:br>
            <a:r>
              <a:rPr lang="en-US"/>
              <a:t>Master title style</a:t>
            </a:r>
          </a:p>
        </p:txBody>
      </p:sp>
    </p:spTree>
    <p:extLst>
      <p:ext uri="{BB962C8B-B14F-4D97-AF65-F5344CB8AC3E}">
        <p14:creationId xmlns:p14="http://schemas.microsoft.com/office/powerpoint/2010/main" val="2452249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1co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1479550" y="1581149"/>
            <a:ext cx="10250488" cy="4822825"/>
          </a:xfrm>
        </p:spPr>
        <p:txBody>
          <a:bodyPr rIns="19385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a:extLst>
              <a:ext uri="{FF2B5EF4-FFF2-40B4-BE49-F238E27FC236}">
                <a16:creationId xmlns:a16="http://schemas.microsoft.com/office/drawing/2014/main" id="{F2BA0D9E-5E14-514E-A82E-9BC6CC48633C}"/>
              </a:ext>
            </a:extLst>
          </p:cNvPr>
          <p:cNvSpPr>
            <a:spLocks noGrp="1"/>
          </p:cNvSpPr>
          <p:nvPr>
            <p:ph type="title"/>
          </p:nvPr>
        </p:nvSpPr>
        <p:spPr/>
        <p:txBody>
          <a:bodyPr/>
          <a:lstStyle/>
          <a:p>
            <a:r>
              <a:rPr lang="en-US"/>
              <a:t>Click to edit Master title style</a:t>
            </a:r>
          </a:p>
        </p:txBody>
      </p:sp>
      <p:sp>
        <p:nvSpPr>
          <p:cNvPr id="6" name="Footer Placeholder 5">
            <a:extLst>
              <a:ext uri="{FF2B5EF4-FFF2-40B4-BE49-F238E27FC236}">
                <a16:creationId xmlns:a16="http://schemas.microsoft.com/office/drawing/2014/main" id="{82B0B4C8-8B08-464E-B9A4-F06D2015BB29}"/>
              </a:ext>
            </a:extLst>
          </p:cNvPr>
          <p:cNvSpPr>
            <a:spLocks noGrp="1"/>
          </p:cNvSpPr>
          <p:nvPr>
            <p:ph type="ftr" sz="quarter" idx="13"/>
          </p:nvPr>
        </p:nvSpPr>
        <p:spPr/>
        <p:txBody>
          <a:bodyPr/>
          <a:lstStyle/>
          <a:p>
            <a:r>
              <a:rPr lang="en-US" dirty="0"/>
              <a:t>Presentation title lorem ipsum dolor sit amet miralet  |  © Tufts Medicine 2022  |  Private and confidential. Not for redistribution.</a:t>
            </a:r>
          </a:p>
        </p:txBody>
      </p:sp>
      <p:sp>
        <p:nvSpPr>
          <p:cNvPr id="7" name="Slide Number Placeholder 6">
            <a:extLst>
              <a:ext uri="{FF2B5EF4-FFF2-40B4-BE49-F238E27FC236}">
                <a16:creationId xmlns:a16="http://schemas.microsoft.com/office/drawing/2014/main" id="{C9192C7E-D707-124E-A6FD-715F514FADE8}"/>
              </a:ext>
            </a:extLst>
          </p:cNvPr>
          <p:cNvSpPr>
            <a:spLocks noGrp="1"/>
          </p:cNvSpPr>
          <p:nvPr>
            <p:ph type="sldNum" sz="quarter" idx="14"/>
          </p:nvPr>
        </p:nvSpPr>
        <p:spPr/>
        <p:txBody>
          <a:bodyPr/>
          <a:lstStyle/>
          <a:p>
            <a:fld id="{63DCA5C9-2E11-4C67-86EB-AE1DE127DC64}" type="slidenum">
              <a:rPr lang="en-US" smtClean="0"/>
              <a:pPr/>
              <a:t>‹#›</a:t>
            </a:fld>
            <a:endParaRPr lang="en-US" dirty="0"/>
          </a:p>
        </p:txBody>
      </p:sp>
      <p:pic>
        <p:nvPicPr>
          <p:cNvPr id="10" name="Picture 9" descr="Logo, icon&#10;&#10;Description automatically generated">
            <a:extLst>
              <a:ext uri="{FF2B5EF4-FFF2-40B4-BE49-F238E27FC236}">
                <a16:creationId xmlns:a16="http://schemas.microsoft.com/office/drawing/2014/main" id="{B88051F4-59DE-0C4B-9AB6-9C3A3541C3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2813096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9550" y="454025"/>
            <a:ext cx="10247312" cy="802555"/>
          </a:xfrm>
          <a:prstGeom prst="rect">
            <a:avLst/>
          </a:prstGeom>
        </p:spPr>
        <p:txBody>
          <a:bodyPr vert="horz" lIns="0" tIns="0" rIns="1828800" bIns="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479550" y="1581150"/>
            <a:ext cx="10250488" cy="4822825"/>
          </a:xfrm>
          <a:prstGeom prst="rect">
            <a:avLst/>
          </a:prstGeom>
        </p:spPr>
        <p:txBody>
          <a:bodyPr vert="horz" lIns="0" tIns="0" rIns="228600" bIns="0" rtlCol="0">
            <a:noAutofit/>
          </a:bodyPr>
          <a:lstStyle/>
          <a:p>
            <a:pPr lvl="0"/>
            <a:r>
              <a:rPr lang="en-US" dirty="0"/>
              <a:t>Edit Master text styles</a:t>
            </a:r>
          </a:p>
          <a:p>
            <a:pPr lvl="1"/>
            <a:r>
              <a:rPr lang="en-US" dirty="0"/>
              <a:t>Second level</a:t>
            </a:r>
          </a:p>
          <a:p>
            <a:pPr lvl="2"/>
            <a:r>
              <a:rPr lang="en-US" dirty="0"/>
              <a:t>Test</a:t>
            </a:r>
          </a:p>
          <a:p>
            <a:pPr lvl="3"/>
            <a:r>
              <a:rPr lang="en-US" dirty="0"/>
              <a:t>Test</a:t>
            </a:r>
          </a:p>
          <a:p>
            <a:pPr lvl="4"/>
            <a:r>
              <a:rPr lang="en-US" dirty="0"/>
              <a:t>Test</a:t>
            </a:r>
          </a:p>
          <a:p>
            <a:pPr lvl="5"/>
            <a:r>
              <a:rPr lang="en-US" dirty="0"/>
              <a:t>Test</a:t>
            </a:r>
          </a:p>
          <a:p>
            <a:pPr lvl="6"/>
            <a:r>
              <a:rPr lang="en-US" dirty="0"/>
              <a:t>Test</a:t>
            </a:r>
          </a:p>
          <a:p>
            <a:pPr lvl="7"/>
            <a:r>
              <a:rPr lang="en-US" dirty="0"/>
              <a:t>Test</a:t>
            </a:r>
          </a:p>
          <a:p>
            <a:pPr lvl="8"/>
            <a:r>
              <a:rPr lang="en-US" dirty="0"/>
              <a:t>Test</a:t>
            </a:r>
          </a:p>
        </p:txBody>
      </p:sp>
      <p:sp>
        <p:nvSpPr>
          <p:cNvPr id="5" name="Footer Placeholder 4"/>
          <p:cNvSpPr>
            <a:spLocks noGrp="1"/>
          </p:cNvSpPr>
          <p:nvPr>
            <p:ph type="ftr" sz="quarter" idx="3"/>
          </p:nvPr>
        </p:nvSpPr>
        <p:spPr>
          <a:xfrm>
            <a:off x="1479550" y="6556829"/>
            <a:ext cx="6761163" cy="148697"/>
          </a:xfrm>
          <a:prstGeom prst="rect">
            <a:avLst/>
          </a:prstGeom>
        </p:spPr>
        <p:txBody>
          <a:bodyPr vert="horz" lIns="0" tIns="0" rIns="0" bIns="0" rtlCol="0" anchor="b" anchorCtr="0"/>
          <a:lstStyle>
            <a:lvl1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1pPr>
            <a:lvl2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2pPr>
            <a:lvl3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3pPr>
            <a:lvl4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4pPr>
            <a:lvl5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5pPr>
            <a:lvl6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6pPr>
            <a:lvl7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7pPr>
            <a:lvl8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8pPr>
            <a:lvl9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9pPr>
          </a:lstStyle>
          <a:p>
            <a:r>
              <a:rPr lang="en-US" dirty="0"/>
              <a:t>Presentation title lorem ipsum dolor sit amet miralet | © Tufts Medicine 2022 | Private and confidential. Not for redistribution.</a:t>
            </a:r>
          </a:p>
        </p:txBody>
      </p:sp>
      <p:sp>
        <p:nvSpPr>
          <p:cNvPr id="6" name="Slide Number Placeholder 5"/>
          <p:cNvSpPr>
            <a:spLocks noGrp="1"/>
          </p:cNvSpPr>
          <p:nvPr>
            <p:ph type="sldNum" sz="quarter" idx="4"/>
          </p:nvPr>
        </p:nvSpPr>
        <p:spPr>
          <a:xfrm>
            <a:off x="283029" y="6556375"/>
            <a:ext cx="446314" cy="149151"/>
          </a:xfrm>
          <a:prstGeom prst="rect">
            <a:avLst/>
          </a:prstGeom>
        </p:spPr>
        <p:txBody>
          <a:bodyPr vert="horz" lIns="0" tIns="0" rIns="0" bIns="0" rtlCol="0" anchor="b" anchorCtr="0"/>
          <a:lstStyle>
            <a:lvl1pPr algn="ctr">
              <a:defRPr sz="800" b="0" i="0">
                <a:solidFill>
                  <a:schemeClr val="bg1"/>
                </a:solidFill>
                <a:latin typeface="+mn-lt"/>
                <a:ea typeface="Verdana" panose="020B0604030504040204" pitchFamily="34" charset="0"/>
                <a:cs typeface="Verdana" panose="020B0604030504040204" pitchFamily="34" charset="0"/>
              </a:defRPr>
            </a:lvl1pPr>
            <a:lvl2pPr marL="0" algn="ctr">
              <a:defRPr sz="800" b="0" i="0">
                <a:solidFill>
                  <a:schemeClr val="bg1"/>
                </a:solidFill>
                <a:latin typeface="+mn-lt"/>
                <a:ea typeface="Verdana" panose="020B0604030504040204" pitchFamily="34" charset="0"/>
                <a:cs typeface="Verdana" panose="020B0604030504040204" pitchFamily="34" charset="0"/>
              </a:defRPr>
            </a:lvl2pPr>
            <a:lvl3pPr marL="0" algn="ctr">
              <a:defRPr sz="800" b="0" i="0">
                <a:solidFill>
                  <a:schemeClr val="bg1"/>
                </a:solidFill>
                <a:latin typeface="+mn-lt"/>
                <a:ea typeface="Verdana" panose="020B0604030504040204" pitchFamily="34" charset="0"/>
                <a:cs typeface="Verdana" panose="020B0604030504040204" pitchFamily="34" charset="0"/>
              </a:defRPr>
            </a:lvl3pPr>
            <a:lvl4pPr marL="0" algn="ctr">
              <a:defRPr sz="800" b="0" i="0">
                <a:solidFill>
                  <a:schemeClr val="bg1"/>
                </a:solidFill>
                <a:latin typeface="+mn-lt"/>
                <a:ea typeface="Verdana" panose="020B0604030504040204" pitchFamily="34" charset="0"/>
                <a:cs typeface="Verdana" panose="020B0604030504040204" pitchFamily="34" charset="0"/>
              </a:defRPr>
            </a:lvl4pPr>
            <a:lvl5pPr marL="0" algn="ctr">
              <a:defRPr sz="800" b="0" i="0">
                <a:solidFill>
                  <a:schemeClr val="bg1"/>
                </a:solidFill>
                <a:latin typeface="+mn-lt"/>
                <a:ea typeface="Verdana" panose="020B0604030504040204" pitchFamily="34" charset="0"/>
                <a:cs typeface="Verdana" panose="020B0604030504040204" pitchFamily="34" charset="0"/>
              </a:defRPr>
            </a:lvl5pPr>
            <a:lvl6pPr marL="0" algn="ctr">
              <a:defRPr sz="800" b="0" i="0">
                <a:solidFill>
                  <a:schemeClr val="bg1"/>
                </a:solidFill>
                <a:latin typeface="+mn-lt"/>
                <a:ea typeface="Verdana" panose="020B0604030504040204" pitchFamily="34" charset="0"/>
                <a:cs typeface="Verdana" panose="020B0604030504040204" pitchFamily="34" charset="0"/>
              </a:defRPr>
            </a:lvl6pPr>
            <a:lvl7pPr marL="0" algn="ctr">
              <a:defRPr sz="800" b="0" i="0">
                <a:solidFill>
                  <a:schemeClr val="bg1"/>
                </a:solidFill>
                <a:latin typeface="+mn-lt"/>
                <a:ea typeface="Verdana" panose="020B0604030504040204" pitchFamily="34" charset="0"/>
                <a:cs typeface="Verdana" panose="020B0604030504040204" pitchFamily="34" charset="0"/>
              </a:defRPr>
            </a:lvl7pPr>
            <a:lvl8pPr marL="0" algn="ctr">
              <a:defRPr sz="800" b="0" i="0">
                <a:solidFill>
                  <a:schemeClr val="bg1"/>
                </a:solidFill>
                <a:latin typeface="+mn-lt"/>
                <a:ea typeface="Verdana" panose="020B0604030504040204" pitchFamily="34" charset="0"/>
                <a:cs typeface="Verdana" panose="020B0604030504040204" pitchFamily="34" charset="0"/>
              </a:defRPr>
            </a:lvl8pPr>
            <a:lvl9pPr marL="0" algn="ctr">
              <a:defRPr sz="800" b="0" i="0">
                <a:solidFill>
                  <a:schemeClr val="bg1"/>
                </a:solidFill>
                <a:latin typeface="+mn-lt"/>
                <a:ea typeface="Verdana" panose="020B0604030504040204" pitchFamily="34" charset="0"/>
                <a:cs typeface="Verdana" panose="020B0604030504040204" pitchFamily="34" charset="0"/>
              </a:defRPr>
            </a:lvl9pPr>
          </a:lstStyle>
          <a:p>
            <a:fld id="{63DCA5C9-2E11-4C67-86EB-AE1DE127DC64}" type="slidenum">
              <a:rPr lang="en-US" smtClean="0"/>
              <a:pPr/>
              <a:t>‹#›</a:t>
            </a:fld>
            <a:endParaRPr lang="en-US" dirty="0"/>
          </a:p>
        </p:txBody>
      </p:sp>
      <p:sp>
        <p:nvSpPr>
          <p:cNvPr id="4" name="Rectangle 3">
            <a:extLst>
              <a:ext uri="{FF2B5EF4-FFF2-40B4-BE49-F238E27FC236}">
                <a16:creationId xmlns:a16="http://schemas.microsoft.com/office/drawing/2014/main" id="{A511D247-23B7-924B-AA11-A82B0DD0AD66}"/>
              </a:ext>
            </a:extLst>
          </p:cNvPr>
          <p:cNvSpPr/>
          <p:nvPr userDrawn="1"/>
        </p:nvSpPr>
        <p:spPr bwMode="auto">
          <a:xfrm>
            <a:off x="12296213" y="0"/>
            <a:ext cx="663388" cy="575099"/>
          </a:xfrm>
          <a:prstGeom prst="rect">
            <a:avLst/>
          </a:prstGeom>
          <a:solidFill>
            <a:schemeClr val="accent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8" name="Rectangle 7">
            <a:extLst>
              <a:ext uri="{FF2B5EF4-FFF2-40B4-BE49-F238E27FC236}">
                <a16:creationId xmlns:a16="http://schemas.microsoft.com/office/drawing/2014/main" id="{1CDFB26C-227B-3746-AB23-D2C429AAB37B}"/>
              </a:ext>
            </a:extLst>
          </p:cNvPr>
          <p:cNvSpPr/>
          <p:nvPr userDrawn="1"/>
        </p:nvSpPr>
        <p:spPr bwMode="auto">
          <a:xfrm>
            <a:off x="12296213" y="628290"/>
            <a:ext cx="663388" cy="575099"/>
          </a:xfrm>
          <a:prstGeom prst="rect">
            <a:avLst/>
          </a:prstGeom>
          <a:solidFill>
            <a:schemeClr val="accent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9" name="Rectangle 8">
            <a:extLst>
              <a:ext uri="{FF2B5EF4-FFF2-40B4-BE49-F238E27FC236}">
                <a16:creationId xmlns:a16="http://schemas.microsoft.com/office/drawing/2014/main" id="{9F9BA1A1-87B2-E545-A6F6-00585A56348C}"/>
              </a:ext>
            </a:extLst>
          </p:cNvPr>
          <p:cNvSpPr/>
          <p:nvPr userDrawn="1"/>
        </p:nvSpPr>
        <p:spPr bwMode="auto">
          <a:xfrm>
            <a:off x="12296213" y="4398030"/>
            <a:ext cx="663388" cy="575099"/>
          </a:xfrm>
          <a:prstGeom prst="rect">
            <a:avLst/>
          </a:prstGeom>
          <a:solidFill>
            <a:srgbClr val="490E67"/>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0" name="Rectangle 9">
            <a:extLst>
              <a:ext uri="{FF2B5EF4-FFF2-40B4-BE49-F238E27FC236}">
                <a16:creationId xmlns:a16="http://schemas.microsoft.com/office/drawing/2014/main" id="{5E40AB86-FFD2-F648-8E66-A170F24CE1F2}"/>
              </a:ext>
            </a:extLst>
          </p:cNvPr>
          <p:cNvSpPr/>
          <p:nvPr userDrawn="1"/>
        </p:nvSpPr>
        <p:spPr bwMode="auto">
          <a:xfrm>
            <a:off x="12296213" y="1256580"/>
            <a:ext cx="663388" cy="575099"/>
          </a:xfrm>
          <a:prstGeom prst="rect">
            <a:avLst/>
          </a:prstGeom>
          <a:solidFill>
            <a:schemeClr val="accent3"/>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1" name="Rectangle 10">
            <a:extLst>
              <a:ext uri="{FF2B5EF4-FFF2-40B4-BE49-F238E27FC236}">
                <a16:creationId xmlns:a16="http://schemas.microsoft.com/office/drawing/2014/main" id="{C5A73BAE-FEF3-C74F-88BF-7EE81350D6FC}"/>
              </a:ext>
            </a:extLst>
          </p:cNvPr>
          <p:cNvSpPr/>
          <p:nvPr userDrawn="1"/>
        </p:nvSpPr>
        <p:spPr bwMode="auto">
          <a:xfrm>
            <a:off x="12296213" y="1884870"/>
            <a:ext cx="663388" cy="575099"/>
          </a:xfrm>
          <a:prstGeom prst="rect">
            <a:avLst/>
          </a:prstGeom>
          <a:solidFill>
            <a:schemeClr val="accent4"/>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2" name="Rectangle 11">
            <a:extLst>
              <a:ext uri="{FF2B5EF4-FFF2-40B4-BE49-F238E27FC236}">
                <a16:creationId xmlns:a16="http://schemas.microsoft.com/office/drawing/2014/main" id="{EE720674-C4F2-C142-AACD-ECD33ABFEEA4}"/>
              </a:ext>
            </a:extLst>
          </p:cNvPr>
          <p:cNvSpPr/>
          <p:nvPr userDrawn="1"/>
        </p:nvSpPr>
        <p:spPr bwMode="auto">
          <a:xfrm>
            <a:off x="12296213" y="2513160"/>
            <a:ext cx="663388" cy="575099"/>
          </a:xfrm>
          <a:prstGeom prst="rect">
            <a:avLst/>
          </a:prstGeom>
          <a:solidFill>
            <a:schemeClr val="accent5"/>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3" name="Rectangle 12">
            <a:extLst>
              <a:ext uri="{FF2B5EF4-FFF2-40B4-BE49-F238E27FC236}">
                <a16:creationId xmlns:a16="http://schemas.microsoft.com/office/drawing/2014/main" id="{259C7F11-5732-7F4F-A5A0-0397E2C2C935}"/>
              </a:ext>
            </a:extLst>
          </p:cNvPr>
          <p:cNvSpPr/>
          <p:nvPr userDrawn="1"/>
        </p:nvSpPr>
        <p:spPr bwMode="auto">
          <a:xfrm>
            <a:off x="12296213" y="3141450"/>
            <a:ext cx="663388" cy="575099"/>
          </a:xfrm>
          <a:prstGeom prst="rect">
            <a:avLst/>
          </a:prstGeom>
          <a:solidFill>
            <a:schemeClr val="accent6"/>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4" name="Rectangle 13">
            <a:extLst>
              <a:ext uri="{FF2B5EF4-FFF2-40B4-BE49-F238E27FC236}">
                <a16:creationId xmlns:a16="http://schemas.microsoft.com/office/drawing/2014/main" id="{C69FA5F2-FCB9-E945-A769-DF04CD8AEC6A}"/>
              </a:ext>
            </a:extLst>
          </p:cNvPr>
          <p:cNvSpPr/>
          <p:nvPr userDrawn="1"/>
        </p:nvSpPr>
        <p:spPr bwMode="auto">
          <a:xfrm>
            <a:off x="12296213" y="3769740"/>
            <a:ext cx="663388" cy="575099"/>
          </a:xfrm>
          <a:prstGeom prst="rect">
            <a:avLst/>
          </a:prstGeom>
          <a:solidFill>
            <a:srgbClr val="2C994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72771477"/>
      </p:ext>
    </p:extLst>
  </p:cSld>
  <p:clrMap bg1="lt1" tx1="dk1" bg2="lt2" tx2="dk2" accent1="accent1" accent2="accent2" accent3="accent3" accent4="accent4" accent5="accent5" accent6="accent6" hlink="hlink" folHlink="folHlink"/>
  <p:sldLayoutIdLst>
    <p:sldLayoutId id="2147483733" r:id="rId1"/>
    <p:sldLayoutId id="2147483785" r:id="rId2"/>
    <p:sldLayoutId id="2147483847" r:id="rId3"/>
    <p:sldLayoutId id="2147483786" r:id="rId4"/>
    <p:sldLayoutId id="2147483848" r:id="rId5"/>
    <p:sldLayoutId id="2147483849" r:id="rId6"/>
    <p:sldLayoutId id="2147483850" r:id="rId7"/>
    <p:sldLayoutId id="2147483851" r:id="rId8"/>
    <p:sldLayoutId id="2147483745" r:id="rId9"/>
    <p:sldLayoutId id="2147483852" r:id="rId10"/>
    <p:sldLayoutId id="2147483801" r:id="rId11"/>
    <p:sldLayoutId id="2147483818" r:id="rId12"/>
    <p:sldLayoutId id="2147483809" r:id="rId13"/>
    <p:sldLayoutId id="2147483746" r:id="rId14"/>
    <p:sldLayoutId id="2147483853" r:id="rId15"/>
    <p:sldLayoutId id="2147483800" r:id="rId16"/>
    <p:sldLayoutId id="2147483747" r:id="rId17"/>
    <p:sldLayoutId id="2147483760" r:id="rId18"/>
    <p:sldLayoutId id="2147483756" r:id="rId19"/>
    <p:sldLayoutId id="2147483854" r:id="rId20"/>
    <p:sldLayoutId id="2147483856" r:id="rId21"/>
    <p:sldLayoutId id="2147483855" r:id="rId22"/>
    <p:sldLayoutId id="2147483857" r:id="rId23"/>
    <p:sldLayoutId id="2147483858" r:id="rId24"/>
    <p:sldLayoutId id="2147483859" r:id="rId25"/>
    <p:sldLayoutId id="2147483860" r:id="rId26"/>
    <p:sldLayoutId id="2147483861" r:id="rId27"/>
    <p:sldLayoutId id="2147483708" r:id="rId28"/>
    <p:sldLayoutId id="2147483821" r:id="rId29"/>
  </p:sldLayoutIdLst>
  <p:hf hdr="0"/>
  <p:txStyles>
    <p:titleStyle>
      <a:lvl1pPr algn="l" defTabSz="914400" rtl="0" eaLnBrk="1" latinLnBrk="0" hangingPunct="1">
        <a:lnSpc>
          <a:spcPct val="100000"/>
        </a:lnSpc>
        <a:spcBef>
          <a:spcPct val="0"/>
        </a:spcBef>
        <a:buNone/>
        <a:defRPr sz="3000" b="0" i="0" kern="1200">
          <a:solidFill>
            <a:schemeClr val="accent1"/>
          </a:solidFill>
          <a:latin typeface="Rockwell" panose="02060603020205020403" pitchFamily="18" charset="77"/>
          <a:ea typeface="Roboto Medium" panose="02000000000000000000" pitchFamily="2" charset="0"/>
          <a:cs typeface="Verdana" panose="020B0604030504040204" pitchFamily="34" charset="0"/>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2"/>
          </a:solidFill>
          <a:latin typeface="+mn-lt"/>
          <a:ea typeface="Roboto" panose="02000000000000000000" pitchFamily="2" charset="0"/>
          <a:cs typeface="Times New Roman" panose="02020603050405020304" pitchFamily="18" charset="0"/>
        </a:defRPr>
      </a:lvl1pPr>
      <a:lvl2pPr marL="0" indent="0" algn="l" defTabSz="914400" rtl="0" eaLnBrk="1" latinLnBrk="0" hangingPunct="1">
        <a:lnSpc>
          <a:spcPct val="100000"/>
        </a:lnSpc>
        <a:spcBef>
          <a:spcPts val="0"/>
        </a:spcBef>
        <a:spcAft>
          <a:spcPts val="300"/>
        </a:spcAft>
        <a:buClr>
          <a:schemeClr val="accent1"/>
        </a:buClr>
        <a:buFontTx/>
        <a:buNone/>
        <a:tabLst>
          <a:tab pos="280988" algn="l"/>
        </a:tabLst>
        <a:defRPr sz="1800" b="1" i="0" kern="1200">
          <a:solidFill>
            <a:schemeClr val="tx2"/>
          </a:solidFill>
          <a:latin typeface="+mn-lt"/>
          <a:ea typeface="Roboto" panose="02000000000000000000" pitchFamily="2" charset="0"/>
          <a:cs typeface="Times New Roman" panose="02020603050405020304" pitchFamily="18" charset="0"/>
        </a:defRPr>
      </a:lvl2pPr>
      <a:lvl3pPr marL="283464" indent="-283464"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2"/>
          </a:solidFill>
          <a:latin typeface="+mn-lt"/>
          <a:ea typeface="Roboto" panose="02000000000000000000" pitchFamily="2" charset="0"/>
          <a:cs typeface="Times New Roman" panose="02020603050405020304" pitchFamily="18" charset="0"/>
        </a:defRPr>
      </a:lvl3pPr>
      <a:lvl4pPr marL="568325" marR="0" indent="-28575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2"/>
          </a:solidFill>
          <a:latin typeface="+mn-lt"/>
          <a:ea typeface="Roboto" panose="02000000000000000000" pitchFamily="2" charset="0"/>
          <a:cs typeface="Times New Roman" panose="02020603050405020304" pitchFamily="18" charset="0"/>
        </a:defRPr>
      </a:lvl4pPr>
      <a:lvl5pPr marL="850392" indent="-283464"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2"/>
          </a:solidFill>
          <a:latin typeface="+mn-lt"/>
          <a:ea typeface="Roboto" panose="02000000000000000000" pitchFamily="2" charset="0"/>
          <a:cs typeface="Times New Roman" panose="02020603050405020304" pitchFamily="18" charset="0"/>
        </a:defRPr>
      </a:lvl5pPr>
      <a:lvl6pPr marL="283464"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800" b="0" i="0" kern="1200">
          <a:solidFill>
            <a:schemeClr val="tx2"/>
          </a:solidFill>
          <a:latin typeface="+mn-lt"/>
          <a:ea typeface="Roboto" panose="02000000000000000000" pitchFamily="2" charset="0"/>
          <a:cs typeface="Times New Roman" panose="02020603050405020304" pitchFamily="18" charset="0"/>
        </a:defRPr>
      </a:lvl6pPr>
      <a:lvl7pPr marL="566928"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600" b="0" i="0" kern="1200">
          <a:solidFill>
            <a:schemeClr val="tx2"/>
          </a:solidFill>
          <a:latin typeface="+mn-lt"/>
          <a:ea typeface="Roboto" panose="02000000000000000000" pitchFamily="2" charset="0"/>
          <a:cs typeface="Times New Roman" panose="02020603050405020304" pitchFamily="18" charset="0"/>
        </a:defRPr>
      </a:lvl7pPr>
      <a:lvl8pPr marL="566928"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600" b="0" i="0" kern="1200">
          <a:solidFill>
            <a:schemeClr val="tx2"/>
          </a:solidFill>
          <a:latin typeface="+mn-lt"/>
          <a:ea typeface="Roboto" panose="02000000000000000000" pitchFamily="2" charset="0"/>
          <a:cs typeface="Times New Roman" panose="02020603050405020304" pitchFamily="18" charset="0"/>
        </a:defRPr>
      </a:lvl8pPr>
      <a:lvl9pPr marL="566928"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600" b="0" i="0" kern="1200">
          <a:solidFill>
            <a:schemeClr val="tx2"/>
          </a:solidFill>
          <a:latin typeface="+mn-lt"/>
          <a:ea typeface="Roboto" panose="02000000000000000000" pitchFamily="2" charset="0"/>
          <a:cs typeface="Times New Roman" panose="02020603050405020304" pitchFamily="18" charset="0"/>
        </a:defRPr>
      </a:lvl9pPr>
    </p:bodyStyle>
    <p:other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4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400" kern="1200">
          <a:solidFill>
            <a:schemeClr val="tx1"/>
          </a:solidFill>
          <a:latin typeface="+mn-lt"/>
          <a:ea typeface="+mn-ea"/>
          <a:cs typeface="+mn-cs"/>
        </a:defRPr>
      </a:lvl6pPr>
      <a:lvl7pPr marL="2743200" algn="l" defTabSz="914400" rtl="0" eaLnBrk="1" latinLnBrk="0" hangingPunct="1">
        <a:defRPr sz="1400" kern="1200">
          <a:solidFill>
            <a:schemeClr val="tx1"/>
          </a:solidFill>
          <a:latin typeface="+mn-lt"/>
          <a:ea typeface="+mn-ea"/>
          <a:cs typeface="+mn-cs"/>
        </a:defRPr>
      </a:lvl7pPr>
      <a:lvl8pPr marL="3200400" algn="l" defTabSz="914400" rtl="0" eaLnBrk="1" latinLnBrk="0" hangingPunct="1">
        <a:defRPr sz="1400" kern="1200">
          <a:solidFill>
            <a:schemeClr val="tx1"/>
          </a:solidFill>
          <a:latin typeface="+mn-lt"/>
          <a:ea typeface="+mn-ea"/>
          <a:cs typeface="+mn-cs"/>
        </a:defRPr>
      </a:lvl8pPr>
      <a:lvl9pPr marL="3657600" algn="l" defTabSz="9144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134" userDrawn="1">
          <p15:clr>
            <a:srgbClr val="F26B43"/>
          </p15:clr>
        </p15:guide>
        <p15:guide id="3" pos="932" userDrawn="1">
          <p15:clr>
            <a:srgbClr val="F26B43"/>
          </p15:clr>
        </p15:guide>
        <p15:guide id="10" pos="4161" userDrawn="1">
          <p15:clr>
            <a:srgbClr val="F26B43"/>
          </p15:clr>
        </p15:guide>
        <p15:guide id="12" pos="4233" userDrawn="1">
          <p15:clr>
            <a:srgbClr val="F26B43"/>
          </p15:clr>
        </p15:guide>
        <p15:guide id="13" pos="7389" userDrawn="1">
          <p15:clr>
            <a:srgbClr val="F26B43"/>
          </p15:clr>
        </p15:guide>
        <p15:guide id="15" pos="5191" userDrawn="1">
          <p15:clr>
            <a:srgbClr val="F26B43"/>
          </p15:clr>
        </p15:guide>
        <p15:guide id="16" pos="5335" userDrawn="1">
          <p15:clr>
            <a:srgbClr val="F26B43"/>
          </p15:clr>
        </p15:guide>
        <p15:guide id="23" orient="horz" pos="4224" userDrawn="1">
          <p15:clr>
            <a:srgbClr val="F26B43"/>
          </p15:clr>
        </p15:guide>
        <p15:guide id="25" orient="horz" pos="286" userDrawn="1">
          <p15:clr>
            <a:srgbClr val="F26B43"/>
          </p15:clr>
        </p15:guide>
        <p15:guide id="31" orient="horz" pos="4029" userDrawn="1">
          <p15:clr>
            <a:srgbClr val="F26B43"/>
          </p15:clr>
        </p15:guide>
        <p15:guide id="32" orient="horz" pos="4130" userDrawn="1">
          <p15:clr>
            <a:srgbClr val="F26B43"/>
          </p15:clr>
        </p15:guide>
        <p15:guide id="37" pos="2990" userDrawn="1">
          <p15:clr>
            <a:srgbClr val="F26B43"/>
          </p15:clr>
        </p15:guide>
        <p15:guide id="40" pos="4089" userDrawn="1">
          <p15:clr>
            <a:srgbClr val="F26B43"/>
          </p15:clr>
        </p15:guide>
        <p15:guide id="49" orient="horz" pos="790" userDrawn="1">
          <p15:clr>
            <a:srgbClr val="F26B43"/>
          </p15:clr>
        </p15:guide>
        <p15:guide id="50" orient="horz" pos="996" userDrawn="1">
          <p15:clr>
            <a:srgbClr val="F26B43"/>
          </p15:clr>
        </p15:guide>
        <p15:guide id="51" pos="29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92250" y="1576388"/>
            <a:ext cx="10237787" cy="4830762"/>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Test</a:t>
            </a:r>
          </a:p>
          <a:p>
            <a:pPr lvl="3"/>
            <a:r>
              <a:rPr lang="en-US" dirty="0"/>
              <a:t>Test</a:t>
            </a:r>
          </a:p>
          <a:p>
            <a:pPr lvl="4"/>
            <a:r>
              <a:rPr lang="en-US" dirty="0"/>
              <a:t>Test</a:t>
            </a:r>
          </a:p>
          <a:p>
            <a:pPr lvl="5"/>
            <a:r>
              <a:rPr lang="en-US" dirty="0"/>
              <a:t>Test</a:t>
            </a:r>
          </a:p>
          <a:p>
            <a:pPr lvl="6"/>
            <a:r>
              <a:rPr lang="en-US" dirty="0"/>
              <a:t>Test</a:t>
            </a:r>
          </a:p>
          <a:p>
            <a:pPr lvl="7"/>
            <a:r>
              <a:rPr lang="en-US" dirty="0"/>
              <a:t>Test</a:t>
            </a:r>
          </a:p>
          <a:p>
            <a:pPr lvl="8"/>
            <a:r>
              <a:rPr lang="en-US" dirty="0"/>
              <a:t>Test</a:t>
            </a:r>
          </a:p>
        </p:txBody>
      </p:sp>
      <p:sp>
        <p:nvSpPr>
          <p:cNvPr id="5" name="Footer Placeholder 4"/>
          <p:cNvSpPr>
            <a:spLocks noGrp="1"/>
          </p:cNvSpPr>
          <p:nvPr>
            <p:ph type="ftr" sz="quarter" idx="3"/>
          </p:nvPr>
        </p:nvSpPr>
        <p:spPr>
          <a:xfrm>
            <a:off x="1492250" y="6559550"/>
            <a:ext cx="6750050" cy="146112"/>
          </a:xfrm>
          <a:prstGeom prst="rect">
            <a:avLst/>
          </a:prstGeom>
        </p:spPr>
        <p:txBody>
          <a:bodyPr vert="horz" lIns="0" tIns="0" rIns="0" bIns="0" rtlCol="0" anchor="b" anchorCtr="0"/>
          <a:lstStyle>
            <a:lvl1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1pPr>
            <a:lvl2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2pPr>
            <a:lvl3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3pPr>
            <a:lvl4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4pPr>
            <a:lvl5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5pPr>
            <a:lvl6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6pPr>
            <a:lvl7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7pPr>
            <a:lvl8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8pPr>
            <a:lvl9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9pPr>
          </a:lstStyle>
          <a:p>
            <a:r>
              <a:rPr lang="en-US" dirty="0"/>
              <a:t>© Tufts Medicine 2022  |  Private and confidential. Not for redistribution.</a:t>
            </a:r>
          </a:p>
        </p:txBody>
      </p:sp>
      <p:sp>
        <p:nvSpPr>
          <p:cNvPr id="6" name="Slide Number Placeholder 5"/>
          <p:cNvSpPr>
            <a:spLocks noGrp="1"/>
          </p:cNvSpPr>
          <p:nvPr>
            <p:ph type="sldNum" sz="quarter" idx="4"/>
          </p:nvPr>
        </p:nvSpPr>
        <p:spPr>
          <a:xfrm>
            <a:off x="285751" y="6559550"/>
            <a:ext cx="473074" cy="146112"/>
          </a:xfrm>
          <a:prstGeom prst="rect">
            <a:avLst/>
          </a:prstGeom>
        </p:spPr>
        <p:txBody>
          <a:bodyPr vert="horz" lIns="0" tIns="0" rIns="0" bIns="0" rtlCol="0" anchor="b" anchorCtr="0"/>
          <a:lstStyle>
            <a:lvl1pPr algn="ctr">
              <a:defRPr sz="800" b="0" i="0">
                <a:solidFill>
                  <a:schemeClr val="bg1"/>
                </a:solidFill>
                <a:latin typeface="+mn-lt"/>
                <a:ea typeface="Verdana" panose="020B0604030504040204" pitchFamily="34" charset="0"/>
                <a:cs typeface="Verdana" panose="020B0604030504040204" pitchFamily="34" charset="0"/>
              </a:defRPr>
            </a:lvl1pPr>
            <a:lvl2pPr marL="0" algn="ctr">
              <a:defRPr sz="800" b="0" i="0">
                <a:solidFill>
                  <a:schemeClr val="bg1"/>
                </a:solidFill>
                <a:latin typeface="+mn-lt"/>
                <a:ea typeface="Verdana" panose="020B0604030504040204" pitchFamily="34" charset="0"/>
                <a:cs typeface="Verdana" panose="020B0604030504040204" pitchFamily="34" charset="0"/>
              </a:defRPr>
            </a:lvl2pPr>
            <a:lvl3pPr marL="0" algn="ctr">
              <a:defRPr sz="800" b="0" i="0">
                <a:solidFill>
                  <a:schemeClr val="bg1"/>
                </a:solidFill>
                <a:latin typeface="+mn-lt"/>
                <a:ea typeface="Verdana" panose="020B0604030504040204" pitchFamily="34" charset="0"/>
                <a:cs typeface="Verdana" panose="020B0604030504040204" pitchFamily="34" charset="0"/>
              </a:defRPr>
            </a:lvl3pPr>
            <a:lvl4pPr marL="0" algn="ctr">
              <a:defRPr sz="800" b="0" i="0">
                <a:solidFill>
                  <a:schemeClr val="bg1"/>
                </a:solidFill>
                <a:latin typeface="+mn-lt"/>
                <a:ea typeface="Verdana" panose="020B0604030504040204" pitchFamily="34" charset="0"/>
                <a:cs typeface="Verdana" panose="020B0604030504040204" pitchFamily="34" charset="0"/>
              </a:defRPr>
            </a:lvl4pPr>
            <a:lvl5pPr marL="0" algn="ctr">
              <a:defRPr sz="800" b="0" i="0">
                <a:solidFill>
                  <a:schemeClr val="bg1"/>
                </a:solidFill>
                <a:latin typeface="+mn-lt"/>
                <a:ea typeface="Verdana" panose="020B0604030504040204" pitchFamily="34" charset="0"/>
                <a:cs typeface="Verdana" panose="020B0604030504040204" pitchFamily="34" charset="0"/>
              </a:defRPr>
            </a:lvl5pPr>
            <a:lvl6pPr marL="0" algn="ctr">
              <a:defRPr sz="800" b="0" i="0">
                <a:solidFill>
                  <a:schemeClr val="bg1"/>
                </a:solidFill>
                <a:latin typeface="+mn-lt"/>
                <a:ea typeface="Verdana" panose="020B0604030504040204" pitchFamily="34" charset="0"/>
                <a:cs typeface="Verdana" panose="020B0604030504040204" pitchFamily="34" charset="0"/>
              </a:defRPr>
            </a:lvl6pPr>
            <a:lvl7pPr marL="0" algn="ctr">
              <a:defRPr sz="800" b="0" i="0">
                <a:solidFill>
                  <a:schemeClr val="bg1"/>
                </a:solidFill>
                <a:latin typeface="+mn-lt"/>
                <a:ea typeface="Verdana" panose="020B0604030504040204" pitchFamily="34" charset="0"/>
                <a:cs typeface="Verdana" panose="020B0604030504040204" pitchFamily="34" charset="0"/>
              </a:defRPr>
            </a:lvl7pPr>
            <a:lvl8pPr marL="0" algn="ctr">
              <a:defRPr sz="800" b="0" i="0">
                <a:solidFill>
                  <a:schemeClr val="bg1"/>
                </a:solidFill>
                <a:latin typeface="+mn-lt"/>
                <a:ea typeface="Verdana" panose="020B0604030504040204" pitchFamily="34" charset="0"/>
                <a:cs typeface="Verdana" panose="020B0604030504040204" pitchFamily="34" charset="0"/>
              </a:defRPr>
            </a:lvl8pPr>
            <a:lvl9pPr marL="0" algn="ctr">
              <a:defRPr sz="800" b="0" i="0">
                <a:solidFill>
                  <a:schemeClr val="bg1"/>
                </a:solidFill>
                <a:latin typeface="+mn-lt"/>
                <a:ea typeface="Verdana" panose="020B0604030504040204" pitchFamily="34" charset="0"/>
                <a:cs typeface="Verdana" panose="020B0604030504040204" pitchFamily="34" charset="0"/>
              </a:defRPr>
            </a:lvl9pPr>
          </a:lstStyle>
          <a:p>
            <a:pPr lvl="8"/>
            <a:fld id="{63DCA5C9-2E11-4C67-86EB-AE1DE127DC64}" type="slidenum">
              <a:rPr lang="en-US" smtClean="0"/>
              <a:pPr lvl="8"/>
              <a:t>‹#›</a:t>
            </a:fld>
            <a:endParaRPr lang="en-US" dirty="0"/>
          </a:p>
        </p:txBody>
      </p:sp>
      <p:sp>
        <p:nvSpPr>
          <p:cNvPr id="15" name="Title Placeholder 1">
            <a:extLst>
              <a:ext uri="{FF2B5EF4-FFF2-40B4-BE49-F238E27FC236}">
                <a16:creationId xmlns:a16="http://schemas.microsoft.com/office/drawing/2014/main" id="{801A7D15-B225-F147-B8A4-FC671FF276EA}"/>
              </a:ext>
            </a:extLst>
          </p:cNvPr>
          <p:cNvSpPr>
            <a:spLocks noGrp="1"/>
          </p:cNvSpPr>
          <p:nvPr>
            <p:ph type="title"/>
          </p:nvPr>
        </p:nvSpPr>
        <p:spPr>
          <a:xfrm>
            <a:off x="1492250" y="454025"/>
            <a:ext cx="10234611" cy="802555"/>
          </a:xfrm>
          <a:prstGeom prst="rect">
            <a:avLst/>
          </a:prstGeom>
        </p:spPr>
        <p:txBody>
          <a:bodyPr vert="horz" lIns="0" tIns="0" rIns="1828800" bIns="0" rtlCol="0" anchor="b" anchorCtr="0">
            <a:noAutofit/>
          </a:bodyPr>
          <a:lstStyle/>
          <a:p>
            <a:r>
              <a:rPr lang="en-US"/>
              <a:t>Click to edit Master title style</a:t>
            </a:r>
            <a:endParaRPr lang="en-US" dirty="0"/>
          </a:p>
        </p:txBody>
      </p:sp>
      <p:sp>
        <p:nvSpPr>
          <p:cNvPr id="16" name="Rectangle 15">
            <a:extLst>
              <a:ext uri="{FF2B5EF4-FFF2-40B4-BE49-F238E27FC236}">
                <a16:creationId xmlns:a16="http://schemas.microsoft.com/office/drawing/2014/main" id="{4DF09E08-C890-E648-AF5E-D46BEEB1C965}"/>
              </a:ext>
            </a:extLst>
          </p:cNvPr>
          <p:cNvSpPr/>
          <p:nvPr userDrawn="1"/>
        </p:nvSpPr>
        <p:spPr bwMode="auto">
          <a:xfrm>
            <a:off x="12296213" y="0"/>
            <a:ext cx="663388" cy="575099"/>
          </a:xfrm>
          <a:prstGeom prst="rect">
            <a:avLst/>
          </a:prstGeom>
          <a:solidFill>
            <a:schemeClr val="accent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7" name="Rectangle 16">
            <a:extLst>
              <a:ext uri="{FF2B5EF4-FFF2-40B4-BE49-F238E27FC236}">
                <a16:creationId xmlns:a16="http://schemas.microsoft.com/office/drawing/2014/main" id="{7C338605-D853-A540-BDE8-567BBDA6C9FD}"/>
              </a:ext>
            </a:extLst>
          </p:cNvPr>
          <p:cNvSpPr/>
          <p:nvPr userDrawn="1"/>
        </p:nvSpPr>
        <p:spPr bwMode="auto">
          <a:xfrm>
            <a:off x="12296213" y="628290"/>
            <a:ext cx="663388" cy="575099"/>
          </a:xfrm>
          <a:prstGeom prst="rect">
            <a:avLst/>
          </a:prstGeom>
          <a:solidFill>
            <a:schemeClr val="accent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9" name="Rectangle 18">
            <a:extLst>
              <a:ext uri="{FF2B5EF4-FFF2-40B4-BE49-F238E27FC236}">
                <a16:creationId xmlns:a16="http://schemas.microsoft.com/office/drawing/2014/main" id="{FBB599EB-E07F-3046-B37D-E04E6F1F9453}"/>
              </a:ext>
            </a:extLst>
          </p:cNvPr>
          <p:cNvSpPr/>
          <p:nvPr userDrawn="1"/>
        </p:nvSpPr>
        <p:spPr bwMode="auto">
          <a:xfrm>
            <a:off x="12296213" y="4398030"/>
            <a:ext cx="663388" cy="575099"/>
          </a:xfrm>
          <a:prstGeom prst="rect">
            <a:avLst/>
          </a:prstGeom>
          <a:solidFill>
            <a:srgbClr val="490E67"/>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20" name="Rectangle 19">
            <a:extLst>
              <a:ext uri="{FF2B5EF4-FFF2-40B4-BE49-F238E27FC236}">
                <a16:creationId xmlns:a16="http://schemas.microsoft.com/office/drawing/2014/main" id="{F35980EF-EE4E-394A-A9B2-18E15C439EDB}"/>
              </a:ext>
            </a:extLst>
          </p:cNvPr>
          <p:cNvSpPr/>
          <p:nvPr userDrawn="1"/>
        </p:nvSpPr>
        <p:spPr bwMode="auto">
          <a:xfrm>
            <a:off x="12296213" y="1256580"/>
            <a:ext cx="663388" cy="575099"/>
          </a:xfrm>
          <a:prstGeom prst="rect">
            <a:avLst/>
          </a:prstGeom>
          <a:solidFill>
            <a:schemeClr val="accent3"/>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21" name="Rectangle 20">
            <a:extLst>
              <a:ext uri="{FF2B5EF4-FFF2-40B4-BE49-F238E27FC236}">
                <a16:creationId xmlns:a16="http://schemas.microsoft.com/office/drawing/2014/main" id="{BA9A2A38-27A8-154C-9998-78CF25A77867}"/>
              </a:ext>
            </a:extLst>
          </p:cNvPr>
          <p:cNvSpPr/>
          <p:nvPr userDrawn="1"/>
        </p:nvSpPr>
        <p:spPr bwMode="auto">
          <a:xfrm>
            <a:off x="12296213" y="1884870"/>
            <a:ext cx="663388" cy="575099"/>
          </a:xfrm>
          <a:prstGeom prst="rect">
            <a:avLst/>
          </a:prstGeom>
          <a:solidFill>
            <a:schemeClr val="accent4"/>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22" name="Rectangle 21">
            <a:extLst>
              <a:ext uri="{FF2B5EF4-FFF2-40B4-BE49-F238E27FC236}">
                <a16:creationId xmlns:a16="http://schemas.microsoft.com/office/drawing/2014/main" id="{013EDAED-CF33-2048-9436-2F06EFEDA883}"/>
              </a:ext>
            </a:extLst>
          </p:cNvPr>
          <p:cNvSpPr/>
          <p:nvPr userDrawn="1"/>
        </p:nvSpPr>
        <p:spPr bwMode="auto">
          <a:xfrm>
            <a:off x="12296213" y="2513160"/>
            <a:ext cx="663388" cy="575099"/>
          </a:xfrm>
          <a:prstGeom prst="rect">
            <a:avLst/>
          </a:prstGeom>
          <a:solidFill>
            <a:schemeClr val="accent5"/>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23" name="Rectangle 22">
            <a:extLst>
              <a:ext uri="{FF2B5EF4-FFF2-40B4-BE49-F238E27FC236}">
                <a16:creationId xmlns:a16="http://schemas.microsoft.com/office/drawing/2014/main" id="{3D29B66E-0FBD-A64D-9E8D-92BA401FCB3C}"/>
              </a:ext>
            </a:extLst>
          </p:cNvPr>
          <p:cNvSpPr/>
          <p:nvPr userDrawn="1"/>
        </p:nvSpPr>
        <p:spPr bwMode="auto">
          <a:xfrm>
            <a:off x="12296213" y="3141450"/>
            <a:ext cx="663388" cy="575099"/>
          </a:xfrm>
          <a:prstGeom prst="rect">
            <a:avLst/>
          </a:prstGeom>
          <a:solidFill>
            <a:schemeClr val="accent6"/>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24" name="Rectangle 23">
            <a:extLst>
              <a:ext uri="{FF2B5EF4-FFF2-40B4-BE49-F238E27FC236}">
                <a16:creationId xmlns:a16="http://schemas.microsoft.com/office/drawing/2014/main" id="{71FBB923-E560-6C40-B3C3-D56ECB451613}"/>
              </a:ext>
            </a:extLst>
          </p:cNvPr>
          <p:cNvSpPr/>
          <p:nvPr userDrawn="1"/>
        </p:nvSpPr>
        <p:spPr bwMode="auto">
          <a:xfrm>
            <a:off x="12296213" y="3769740"/>
            <a:ext cx="663388" cy="575099"/>
          </a:xfrm>
          <a:prstGeom prst="rect">
            <a:avLst/>
          </a:prstGeom>
          <a:solidFill>
            <a:srgbClr val="2C994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097248184"/>
      </p:ext>
    </p:extLst>
  </p:cSld>
  <p:clrMap bg1="lt1" tx1="dk1" bg2="lt2" tx2="dk2" accent1="accent1" accent2="accent2" accent3="accent3" accent4="accent4" accent5="accent5" accent6="accent6" hlink="hlink" folHlink="folHlink"/>
  <p:sldLayoutIdLst>
    <p:sldLayoutId id="2147483841" r:id="rId1"/>
    <p:sldLayoutId id="2147483829" r:id="rId2"/>
    <p:sldLayoutId id="2147483842" r:id="rId3"/>
    <p:sldLayoutId id="2147483846" r:id="rId4"/>
    <p:sldLayoutId id="2147483843" r:id="rId5"/>
    <p:sldLayoutId id="2147483844" r:id="rId6"/>
    <p:sldLayoutId id="2147483845" r:id="rId7"/>
  </p:sldLayoutIdLst>
  <p:hf hdr="0"/>
  <p:txStyles>
    <p:titleStyle>
      <a:lvl1pPr algn="l" defTabSz="914400" rtl="0" eaLnBrk="1" latinLnBrk="0" hangingPunct="1">
        <a:lnSpc>
          <a:spcPct val="100000"/>
        </a:lnSpc>
        <a:spcBef>
          <a:spcPct val="0"/>
        </a:spcBef>
        <a:buNone/>
        <a:defRPr sz="3000" b="0" i="0" kern="1200">
          <a:solidFill>
            <a:schemeClr val="accent1"/>
          </a:solidFill>
          <a:latin typeface="Rockwell" panose="02060603020205020403" pitchFamily="18" charset="77"/>
          <a:ea typeface="Rockwell" panose="02060603020205020403" pitchFamily="18" charset="77"/>
          <a:cs typeface="Verdana" panose="020B0604030504040204" pitchFamily="34" charset="0"/>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Times New Roman" panose="02020603050405020304" pitchFamily="18" charset="0"/>
        </a:defRPr>
      </a:lvl1pPr>
      <a:lvl2pPr marL="0" indent="0" algn="l" defTabSz="914400" rtl="0" eaLnBrk="1" latinLnBrk="0" hangingPunct="1">
        <a:lnSpc>
          <a:spcPct val="100000"/>
        </a:lnSpc>
        <a:spcBef>
          <a:spcPts val="0"/>
        </a:spcBef>
        <a:spcAft>
          <a:spcPts val="300"/>
        </a:spcAft>
        <a:buClr>
          <a:schemeClr val="accent1"/>
        </a:buClr>
        <a:buFontTx/>
        <a:buNone/>
        <a:tabLst>
          <a:tab pos="280988" algn="l"/>
        </a:tabLst>
        <a:defRPr sz="1800" b="1" i="0" kern="1200">
          <a:solidFill>
            <a:schemeClr val="tx2"/>
          </a:solidFill>
          <a:latin typeface="+mn-lt"/>
          <a:ea typeface="Roboto" panose="02000000000000000000" pitchFamily="2" charset="0"/>
          <a:cs typeface="Times New Roman" panose="02020603050405020304" pitchFamily="18" charset="0"/>
        </a:defRPr>
      </a:lvl2pPr>
      <a:lvl3pPr marL="283464" indent="-283464"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Times New Roman" panose="02020603050405020304" pitchFamily="18" charset="0"/>
        </a:defRPr>
      </a:lvl3pPr>
      <a:lvl4pPr marL="568325" marR="0" indent="-28575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Times New Roman" panose="02020603050405020304" pitchFamily="18" charset="0"/>
        </a:defRPr>
      </a:lvl4pPr>
      <a:lvl5pPr marL="850392" indent="-283464"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Times New Roman" panose="02020603050405020304" pitchFamily="18" charset="0"/>
        </a:defRPr>
      </a:lvl5pPr>
      <a:lvl6pPr marL="283464"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800" b="0" i="0" kern="1200">
          <a:solidFill>
            <a:schemeClr val="tx1"/>
          </a:solidFill>
          <a:latin typeface="+mn-lt"/>
          <a:ea typeface="Roboto" panose="02000000000000000000" pitchFamily="2" charset="0"/>
          <a:cs typeface="Times New Roman" panose="02020603050405020304" pitchFamily="18" charset="0"/>
        </a:defRPr>
      </a:lvl6pPr>
      <a:lvl7pPr marL="566928"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600" b="0" i="0" kern="1200">
          <a:solidFill>
            <a:schemeClr val="tx1"/>
          </a:solidFill>
          <a:latin typeface="+mn-lt"/>
          <a:ea typeface="Roboto" panose="02000000000000000000" pitchFamily="2" charset="0"/>
          <a:cs typeface="Times New Roman" panose="02020603050405020304" pitchFamily="18" charset="0"/>
        </a:defRPr>
      </a:lvl7pPr>
      <a:lvl8pPr marL="566928"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600" b="0" i="0" kern="1200">
          <a:solidFill>
            <a:schemeClr val="tx1"/>
          </a:solidFill>
          <a:latin typeface="+mn-lt"/>
          <a:ea typeface="Roboto" panose="02000000000000000000" pitchFamily="2" charset="0"/>
          <a:cs typeface="Times New Roman" panose="02020603050405020304" pitchFamily="18" charset="0"/>
        </a:defRPr>
      </a:lvl8pPr>
      <a:lvl9pPr marL="566928"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600" b="0" i="0" kern="1200">
          <a:solidFill>
            <a:schemeClr val="tx1"/>
          </a:solidFill>
          <a:latin typeface="+mn-lt"/>
          <a:ea typeface="Roboto" panose="02000000000000000000" pitchFamily="2" charset="0"/>
          <a:cs typeface="Times New Roman" panose="02020603050405020304"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994" userDrawn="1">
          <p15:clr>
            <a:srgbClr val="F26B43"/>
          </p15:clr>
        </p15:guide>
        <p15:guide id="3" pos="296" userDrawn="1">
          <p15:clr>
            <a:srgbClr val="F26B43"/>
          </p15:clr>
        </p15:guide>
        <p15:guide id="10" pos="4161" userDrawn="1">
          <p15:clr>
            <a:srgbClr val="F26B43"/>
          </p15:clr>
        </p15:guide>
        <p15:guide id="12" pos="4237" userDrawn="1">
          <p15:clr>
            <a:srgbClr val="F26B43"/>
          </p15:clr>
        </p15:guide>
        <p15:guide id="13" pos="7389">
          <p15:clr>
            <a:srgbClr val="F26B43"/>
          </p15:clr>
        </p15:guide>
        <p15:guide id="15" pos="5192" userDrawn="1">
          <p15:clr>
            <a:srgbClr val="F26B43"/>
          </p15:clr>
        </p15:guide>
        <p15:guide id="16" pos="5336" userDrawn="1">
          <p15:clr>
            <a:srgbClr val="F26B43"/>
          </p15:clr>
        </p15:guide>
        <p15:guide id="23" orient="horz" pos="4224" userDrawn="1">
          <p15:clr>
            <a:srgbClr val="F26B43"/>
          </p15:clr>
        </p15:guide>
        <p15:guide id="25" orient="horz" pos="288" userDrawn="1">
          <p15:clr>
            <a:srgbClr val="F26B43"/>
          </p15:clr>
        </p15:guide>
        <p15:guide id="31" orient="horz" pos="4036" userDrawn="1">
          <p15:clr>
            <a:srgbClr val="F26B43"/>
          </p15:clr>
        </p15:guide>
        <p15:guide id="32" orient="horz" pos="4132" userDrawn="1">
          <p15:clr>
            <a:srgbClr val="F26B43"/>
          </p15:clr>
        </p15:guide>
        <p15:guide id="37" pos="3138" userDrawn="1">
          <p15:clr>
            <a:srgbClr val="F26B43"/>
          </p15:clr>
        </p15:guide>
        <p15:guide id="40" pos="4093" userDrawn="1">
          <p15:clr>
            <a:srgbClr val="F26B43"/>
          </p15:clr>
        </p15:guide>
        <p15:guide id="48" orient="horz" pos="993" userDrawn="1">
          <p15:clr>
            <a:srgbClr val="F26B43"/>
          </p15:clr>
        </p15:guide>
        <p15:guide id="50" orient="horz" pos="788" userDrawn="1">
          <p15:clr>
            <a:srgbClr val="F26B43"/>
          </p15:clr>
        </p15:guide>
        <p15:guide id="51" pos="9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23.xml"/><Relationship Id="rId5" Type="http://schemas.openxmlformats.org/officeDocument/2006/relationships/image" Target="../media/image44.emf"/><Relationship Id="rId4" Type="http://schemas.openxmlformats.org/officeDocument/2006/relationships/image" Target="../media/image43.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hhfbcawebprd.homehealthfoundation.org/BCAWeb/" TargetMode="Externa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2A874-B2DD-BB45-A068-CDA3E57AA735}"/>
              </a:ext>
            </a:extLst>
          </p:cNvPr>
          <p:cNvSpPr>
            <a:spLocks noGrp="1"/>
          </p:cNvSpPr>
          <p:nvPr>
            <p:ph type="title"/>
          </p:nvPr>
        </p:nvSpPr>
        <p:spPr>
          <a:xfrm>
            <a:off x="465138" y="2555419"/>
            <a:ext cx="6026150" cy="873581"/>
          </a:xfrm>
        </p:spPr>
        <p:txBody>
          <a:bodyPr/>
          <a:lstStyle/>
          <a:p>
            <a:r>
              <a:rPr lang="en-US" dirty="0"/>
              <a:t>EPIC Downtime Tools</a:t>
            </a:r>
          </a:p>
        </p:txBody>
      </p:sp>
      <p:sp>
        <p:nvSpPr>
          <p:cNvPr id="3" name="Date Placeholder 2">
            <a:extLst>
              <a:ext uri="{FF2B5EF4-FFF2-40B4-BE49-F238E27FC236}">
                <a16:creationId xmlns:a16="http://schemas.microsoft.com/office/drawing/2014/main" id="{3193A3E5-D1A9-EE41-9D43-FB8AAFE32119}"/>
              </a:ext>
            </a:extLst>
          </p:cNvPr>
          <p:cNvSpPr>
            <a:spLocks noGrp="1"/>
          </p:cNvSpPr>
          <p:nvPr>
            <p:ph type="dt" sz="half" idx="21"/>
          </p:nvPr>
        </p:nvSpPr>
        <p:spPr>
          <a:xfrm>
            <a:off x="465137" y="5045840"/>
            <a:ext cx="6026148" cy="329563"/>
          </a:xfrm>
        </p:spPr>
        <p:txBody>
          <a:bodyPr/>
          <a:lstStyle/>
          <a:p>
            <a:r>
              <a:rPr lang="en-US" dirty="0"/>
              <a:t>5.23.22</a:t>
            </a:r>
          </a:p>
        </p:txBody>
      </p:sp>
      <p:sp>
        <p:nvSpPr>
          <p:cNvPr id="9" name="Text Placeholder 8">
            <a:extLst>
              <a:ext uri="{FF2B5EF4-FFF2-40B4-BE49-F238E27FC236}">
                <a16:creationId xmlns:a16="http://schemas.microsoft.com/office/drawing/2014/main" id="{5EA1A8BA-6550-9A43-B332-2BBAE6F21986}"/>
              </a:ext>
            </a:extLst>
          </p:cNvPr>
          <p:cNvSpPr>
            <a:spLocks noGrp="1"/>
          </p:cNvSpPr>
          <p:nvPr>
            <p:ph type="body" sz="quarter" idx="4294967295"/>
          </p:nvPr>
        </p:nvSpPr>
        <p:spPr>
          <a:xfrm>
            <a:off x="465138" y="1581150"/>
            <a:ext cx="6026150" cy="960029"/>
          </a:xfrm>
        </p:spPr>
        <p:txBody>
          <a:bodyPr/>
          <a:lstStyle/>
          <a:p>
            <a:r>
              <a:rPr lang="en-US" dirty="0"/>
              <a:t> </a:t>
            </a:r>
          </a:p>
        </p:txBody>
      </p:sp>
    </p:spTree>
    <p:extLst>
      <p:ext uri="{BB962C8B-B14F-4D97-AF65-F5344CB8AC3E}">
        <p14:creationId xmlns:p14="http://schemas.microsoft.com/office/powerpoint/2010/main" val="2815606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82CC0-C9D5-49C9-AF9A-7A74C0049FD5}"/>
              </a:ext>
            </a:extLst>
          </p:cNvPr>
          <p:cNvSpPr>
            <a:spLocks noGrp="1"/>
          </p:cNvSpPr>
          <p:nvPr>
            <p:ph type="title"/>
          </p:nvPr>
        </p:nvSpPr>
        <p:spPr/>
        <p:txBody>
          <a:bodyPr/>
          <a:lstStyle/>
          <a:p>
            <a:r>
              <a:rPr lang="en-US" sz="2800" b="0" i="0" u="none" strike="noStrike" baseline="0" dirty="0">
                <a:latin typeface="Calibri" panose="020F0502020204030204" pitchFamily="34" charset="0"/>
              </a:rPr>
              <a:t>BCA PC INTSTRUCTIONS</a:t>
            </a:r>
            <a:br>
              <a:rPr lang="en-US" sz="1800" b="0" i="0" u="none" strike="noStrike" baseline="0" dirty="0">
                <a:latin typeface="Calibri" panose="020F0502020204030204" pitchFamily="34" charset="0"/>
              </a:rPr>
            </a:br>
            <a:br>
              <a:rPr lang="en-US" sz="1800" b="0" i="0" u="none" strike="noStrike" baseline="0" dirty="0">
                <a:latin typeface="Calibri" panose="020F0502020204030204" pitchFamily="34" charset="0"/>
              </a:rPr>
            </a:br>
            <a:r>
              <a:rPr lang="en-US" sz="1800" b="0" i="0" u="none" strike="noStrike" baseline="0" dirty="0">
                <a:latin typeface="Calibri" panose="020F0502020204030204" pitchFamily="34" charset="0"/>
              </a:rPr>
              <a:t>BCA (aka Downtime PCs) are PCs designated in your department to receive hard copies of necessary reports in the event of a full internet and/or power outage. These PCs should be labeled with a red and black label “DOWNTIME PC”, indicating it is a downtime pc, and it should have a local printer attached. Both the PC and printer should be connected to emergency red power outlets or a UPS battery in the event the power is out.</a:t>
            </a:r>
            <a:br>
              <a:rPr lang="en-US" sz="1800" b="0" i="0" u="none" strike="noStrike" baseline="0" dirty="0">
                <a:latin typeface="Calibri" panose="020F0502020204030204" pitchFamily="34" charset="0"/>
              </a:rPr>
            </a:br>
            <a:endParaRPr lang="en-US" dirty="0"/>
          </a:p>
        </p:txBody>
      </p:sp>
      <p:sp>
        <p:nvSpPr>
          <p:cNvPr id="4" name="Slide Number Placeholder 3">
            <a:extLst>
              <a:ext uri="{FF2B5EF4-FFF2-40B4-BE49-F238E27FC236}">
                <a16:creationId xmlns:a16="http://schemas.microsoft.com/office/drawing/2014/main" id="{D296B111-0B7F-4424-8E00-6CFFC3FDF21A}"/>
              </a:ext>
            </a:extLst>
          </p:cNvPr>
          <p:cNvSpPr>
            <a:spLocks noGrp="1"/>
          </p:cNvSpPr>
          <p:nvPr>
            <p:ph type="sldNum" sz="quarter" idx="25"/>
          </p:nvPr>
        </p:nvSpPr>
        <p:spPr/>
        <p:txBody>
          <a:bodyPr/>
          <a:lstStyle/>
          <a:p>
            <a:pPr lvl="8"/>
            <a:fld id="{63DCA5C9-2E11-4C67-86EB-AE1DE127DC64}" type="slidenum">
              <a:rPr lang="en-US" smtClean="0"/>
              <a:pPr lvl="8"/>
              <a:t>10</a:t>
            </a:fld>
            <a:endParaRPr lang="en-US" dirty="0"/>
          </a:p>
        </p:txBody>
      </p:sp>
      <p:sp>
        <p:nvSpPr>
          <p:cNvPr id="5" name="Text Placeholder 4">
            <a:extLst>
              <a:ext uri="{FF2B5EF4-FFF2-40B4-BE49-F238E27FC236}">
                <a16:creationId xmlns:a16="http://schemas.microsoft.com/office/drawing/2014/main" id="{DFC01436-DA78-4405-9D4F-24154CBBFC38}"/>
              </a:ext>
            </a:extLst>
          </p:cNvPr>
          <p:cNvSpPr>
            <a:spLocks noGrp="1"/>
          </p:cNvSpPr>
          <p:nvPr>
            <p:ph type="body" sz="quarter" idx="26"/>
          </p:nvPr>
        </p:nvSpPr>
        <p:spPr>
          <a:xfrm>
            <a:off x="6735763" y="685800"/>
            <a:ext cx="5011737" cy="5710237"/>
          </a:xfrm>
        </p:spPr>
        <p:txBody>
          <a:bodyPr/>
          <a:lstStyle/>
          <a:p>
            <a:pPr algn="l"/>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1. </a:t>
            </a:r>
            <a:r>
              <a:rPr lang="en-US" sz="1800" b="0" i="0" u="none" strike="noStrike" baseline="0" dirty="0">
                <a:solidFill>
                  <a:srgbClr val="212121"/>
                </a:solidFill>
                <a:latin typeface="Calibri" panose="020F0502020204030204" pitchFamily="34" charset="0"/>
              </a:rPr>
              <a:t>On the desktop, click the “Downtime Printing” Icon </a:t>
            </a:r>
          </a:p>
          <a:p>
            <a:pPr algn="l"/>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2. </a:t>
            </a:r>
            <a:r>
              <a:rPr lang="en-US" sz="1800" b="0" i="0" u="none" strike="noStrike" baseline="0" dirty="0">
                <a:solidFill>
                  <a:srgbClr val="212121"/>
                </a:solidFill>
                <a:latin typeface="Calibri" panose="020F0502020204030204" pitchFamily="34" charset="0"/>
              </a:rPr>
              <a:t>Login using your Epic username and password </a:t>
            </a:r>
          </a:p>
          <a:p>
            <a:endParaRPr lang="en-US" dirty="0"/>
          </a:p>
        </p:txBody>
      </p:sp>
      <p:pic>
        <p:nvPicPr>
          <p:cNvPr id="7" name="Picture 6">
            <a:extLst>
              <a:ext uri="{FF2B5EF4-FFF2-40B4-BE49-F238E27FC236}">
                <a16:creationId xmlns:a16="http://schemas.microsoft.com/office/drawing/2014/main" id="{297A9ABF-8767-494E-8F0B-FD08D5B8AA5D}"/>
              </a:ext>
            </a:extLst>
          </p:cNvPr>
          <p:cNvPicPr>
            <a:picLocks noChangeAspect="1"/>
          </p:cNvPicPr>
          <p:nvPr/>
        </p:nvPicPr>
        <p:blipFill>
          <a:blip r:embed="rId2"/>
          <a:stretch>
            <a:fillRect/>
          </a:stretch>
        </p:blipFill>
        <p:spPr>
          <a:xfrm>
            <a:off x="9037074" y="1475453"/>
            <a:ext cx="747252" cy="668594"/>
          </a:xfrm>
          <a:prstGeom prst="rect">
            <a:avLst/>
          </a:prstGeom>
        </p:spPr>
      </p:pic>
      <p:pic>
        <p:nvPicPr>
          <p:cNvPr id="9" name="Picture 8">
            <a:extLst>
              <a:ext uri="{FF2B5EF4-FFF2-40B4-BE49-F238E27FC236}">
                <a16:creationId xmlns:a16="http://schemas.microsoft.com/office/drawing/2014/main" id="{B6E37177-3F8C-4A30-AC98-0B7FB459CBD1}"/>
              </a:ext>
            </a:extLst>
          </p:cNvPr>
          <p:cNvPicPr>
            <a:picLocks noChangeAspect="1"/>
          </p:cNvPicPr>
          <p:nvPr/>
        </p:nvPicPr>
        <p:blipFill>
          <a:blip r:embed="rId3"/>
          <a:stretch>
            <a:fillRect/>
          </a:stretch>
        </p:blipFill>
        <p:spPr>
          <a:xfrm>
            <a:off x="8389375" y="2462456"/>
            <a:ext cx="2424399" cy="1324440"/>
          </a:xfrm>
          <a:prstGeom prst="rect">
            <a:avLst/>
          </a:prstGeom>
        </p:spPr>
      </p:pic>
      <p:sp>
        <p:nvSpPr>
          <p:cNvPr id="11" name="TextBox 10">
            <a:extLst>
              <a:ext uri="{FF2B5EF4-FFF2-40B4-BE49-F238E27FC236}">
                <a16:creationId xmlns:a16="http://schemas.microsoft.com/office/drawing/2014/main" id="{CCD7A1AA-F492-4B6D-9888-55D863F49769}"/>
              </a:ext>
            </a:extLst>
          </p:cNvPr>
          <p:cNvSpPr txBox="1"/>
          <p:nvPr/>
        </p:nvSpPr>
        <p:spPr>
          <a:xfrm>
            <a:off x="7235686" y="3338904"/>
            <a:ext cx="4773199" cy="1354217"/>
          </a:xfrm>
          <a:prstGeom prst="rect">
            <a:avLst/>
          </a:prstGeom>
          <a:noFill/>
        </p:spPr>
        <p:txBody>
          <a:bodyPr wrap="square">
            <a:spAutoFit/>
          </a:bodyPr>
          <a:lstStyle/>
          <a:p>
            <a:pPr algn="l"/>
            <a:endParaRPr lang="en-US" sz="2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3. </a:t>
            </a:r>
            <a:r>
              <a:rPr lang="en-US" sz="1800" b="0" i="0" u="none" strike="noStrike" baseline="0" dirty="0">
                <a:solidFill>
                  <a:srgbClr val="000000"/>
                </a:solidFill>
                <a:latin typeface="Calibri" panose="020F0502020204030204" pitchFamily="34" charset="0"/>
              </a:rPr>
              <a:t>Use the search bar or filters on the lefthand side to find the appropriate reports. </a:t>
            </a:r>
          </a:p>
          <a:p>
            <a:endParaRPr lang="en-US" sz="1800" b="0" i="0" u="none" strike="noStrike" baseline="0" dirty="0">
              <a:solidFill>
                <a:srgbClr val="000000"/>
              </a:solidFill>
              <a:latin typeface="Calibri" panose="020F0502020204030204" pitchFamily="34" charset="0"/>
            </a:endParaRPr>
          </a:p>
        </p:txBody>
      </p:sp>
      <p:pic>
        <p:nvPicPr>
          <p:cNvPr id="13" name="Picture 12">
            <a:extLst>
              <a:ext uri="{FF2B5EF4-FFF2-40B4-BE49-F238E27FC236}">
                <a16:creationId xmlns:a16="http://schemas.microsoft.com/office/drawing/2014/main" id="{B4B42FCC-70C6-4A9C-B50B-DC669C876303}"/>
              </a:ext>
            </a:extLst>
          </p:cNvPr>
          <p:cNvPicPr>
            <a:picLocks noChangeAspect="1"/>
          </p:cNvPicPr>
          <p:nvPr/>
        </p:nvPicPr>
        <p:blipFill>
          <a:blip r:embed="rId4"/>
          <a:stretch>
            <a:fillRect/>
          </a:stretch>
        </p:blipFill>
        <p:spPr>
          <a:xfrm>
            <a:off x="7345925" y="4368656"/>
            <a:ext cx="2438400" cy="648929"/>
          </a:xfrm>
          <a:prstGeom prst="rect">
            <a:avLst/>
          </a:prstGeom>
        </p:spPr>
      </p:pic>
      <p:pic>
        <p:nvPicPr>
          <p:cNvPr id="15" name="Picture 14">
            <a:extLst>
              <a:ext uri="{FF2B5EF4-FFF2-40B4-BE49-F238E27FC236}">
                <a16:creationId xmlns:a16="http://schemas.microsoft.com/office/drawing/2014/main" id="{8C6461BC-3445-4851-9397-C7AC05039A63}"/>
              </a:ext>
            </a:extLst>
          </p:cNvPr>
          <p:cNvPicPr>
            <a:picLocks noChangeAspect="1"/>
          </p:cNvPicPr>
          <p:nvPr/>
        </p:nvPicPr>
        <p:blipFill>
          <a:blip r:embed="rId5"/>
          <a:stretch>
            <a:fillRect/>
          </a:stretch>
        </p:blipFill>
        <p:spPr>
          <a:xfrm>
            <a:off x="9897823" y="4501111"/>
            <a:ext cx="1494503" cy="324465"/>
          </a:xfrm>
          <a:prstGeom prst="rect">
            <a:avLst/>
          </a:prstGeom>
        </p:spPr>
      </p:pic>
    </p:spTree>
    <p:extLst>
      <p:ext uri="{BB962C8B-B14F-4D97-AF65-F5344CB8AC3E}">
        <p14:creationId xmlns:p14="http://schemas.microsoft.com/office/powerpoint/2010/main" val="1326742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4E6A5B1-0B68-4E44-9044-0ED27C34BA72}"/>
              </a:ext>
            </a:extLst>
          </p:cNvPr>
          <p:cNvSpPr>
            <a:spLocks noGrp="1"/>
          </p:cNvSpPr>
          <p:nvPr>
            <p:ph type="sldNum" sz="quarter" idx="11"/>
          </p:nvPr>
        </p:nvSpPr>
        <p:spPr/>
        <p:txBody>
          <a:bodyPr/>
          <a:lstStyle/>
          <a:p>
            <a:pPr lvl="8"/>
            <a:fld id="{63DCA5C9-2E11-4C67-86EB-AE1DE127DC64}" type="slidenum">
              <a:rPr lang="en-US" smtClean="0"/>
              <a:pPr lvl="8"/>
              <a:t>11</a:t>
            </a:fld>
            <a:endParaRPr lang="en-US" dirty="0"/>
          </a:p>
        </p:txBody>
      </p:sp>
      <p:sp>
        <p:nvSpPr>
          <p:cNvPr id="4" name="Text Placeholder 3">
            <a:extLst>
              <a:ext uri="{FF2B5EF4-FFF2-40B4-BE49-F238E27FC236}">
                <a16:creationId xmlns:a16="http://schemas.microsoft.com/office/drawing/2014/main" id="{F5EDC875-00D5-E74F-9F95-4F2108C9D5A7}"/>
              </a:ext>
            </a:extLst>
          </p:cNvPr>
          <p:cNvSpPr>
            <a:spLocks noGrp="1"/>
          </p:cNvSpPr>
          <p:nvPr>
            <p:ph type="body" sz="quarter" idx="19"/>
          </p:nvPr>
        </p:nvSpPr>
        <p:spPr/>
        <p:txBody>
          <a:bodyPr/>
          <a:lstStyle/>
          <a:p>
            <a:pPr lvl="1"/>
            <a:r>
              <a:rPr lang="en-US" dirty="0"/>
              <a:t>Remote Client</a:t>
            </a:r>
          </a:p>
          <a:p>
            <a:pPr lvl="1"/>
            <a:r>
              <a:rPr lang="en-US" dirty="0"/>
              <a:t>Users may access remote client as usual during downtime, but they will not be able to access chart review </a:t>
            </a:r>
            <a:r>
              <a:rPr lang="en-US"/>
              <a:t>or sync.</a:t>
            </a:r>
          </a:p>
          <a:p>
            <a:pPr lvl="1"/>
            <a:endParaRPr lang="en-US" dirty="0"/>
          </a:p>
          <a:p>
            <a:pPr lvl="1"/>
            <a:r>
              <a:rPr lang="en-US" dirty="0"/>
              <a:t>Questions?</a:t>
            </a:r>
          </a:p>
        </p:txBody>
      </p:sp>
    </p:spTree>
    <p:extLst>
      <p:ext uri="{BB962C8B-B14F-4D97-AF65-F5344CB8AC3E}">
        <p14:creationId xmlns:p14="http://schemas.microsoft.com/office/powerpoint/2010/main" val="2512831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E2AB4E4-D2FD-4DC0-874D-A37DDBE27645}"/>
              </a:ext>
            </a:extLst>
          </p:cNvPr>
          <p:cNvSpPr>
            <a:spLocks noGrp="1"/>
          </p:cNvSpPr>
          <p:nvPr>
            <p:ph type="ftr" sz="quarter" idx="10"/>
          </p:nvPr>
        </p:nvSpPr>
        <p:spPr/>
        <p:txBody>
          <a:bodyPr/>
          <a:lstStyle/>
          <a:p>
            <a:pPr lvl="8"/>
            <a:r>
              <a:rPr lang="en-US"/>
              <a:t>Presentation title lorem ipsum dolor sit amet miralet  |  © Tufts Medicine 2022  |  Private and confidential. Not for redistribution.</a:t>
            </a:r>
            <a:endParaRPr lang="en-US" dirty="0"/>
          </a:p>
        </p:txBody>
      </p:sp>
      <p:sp>
        <p:nvSpPr>
          <p:cNvPr id="3" name="Slide Number Placeholder 2">
            <a:extLst>
              <a:ext uri="{FF2B5EF4-FFF2-40B4-BE49-F238E27FC236}">
                <a16:creationId xmlns:a16="http://schemas.microsoft.com/office/drawing/2014/main" id="{F632AD25-99D1-4D87-B3DF-F35FCF67EA22}"/>
              </a:ext>
            </a:extLst>
          </p:cNvPr>
          <p:cNvSpPr>
            <a:spLocks noGrp="1"/>
          </p:cNvSpPr>
          <p:nvPr>
            <p:ph type="sldNum" sz="quarter" idx="11"/>
          </p:nvPr>
        </p:nvSpPr>
        <p:spPr/>
        <p:txBody>
          <a:bodyPr/>
          <a:lstStyle/>
          <a:p>
            <a:pPr lvl="8"/>
            <a:fld id="{63DCA5C9-2E11-4C67-86EB-AE1DE127DC64}" type="slidenum">
              <a:rPr lang="en-US" smtClean="0"/>
              <a:pPr lvl="8"/>
              <a:t>12</a:t>
            </a:fld>
            <a:endParaRPr lang="en-US" dirty="0"/>
          </a:p>
        </p:txBody>
      </p:sp>
      <p:sp>
        <p:nvSpPr>
          <p:cNvPr id="4" name="Text Placeholder 3">
            <a:extLst>
              <a:ext uri="{FF2B5EF4-FFF2-40B4-BE49-F238E27FC236}">
                <a16:creationId xmlns:a16="http://schemas.microsoft.com/office/drawing/2014/main" id="{615E79CC-E4CD-4DA5-AFDF-FD1DBCB2C070}"/>
              </a:ext>
            </a:extLst>
          </p:cNvPr>
          <p:cNvSpPr>
            <a:spLocks noGrp="1"/>
          </p:cNvSpPr>
          <p:nvPr>
            <p:ph type="body" sz="quarter" idx="19"/>
          </p:nvPr>
        </p:nvSpPr>
        <p:spPr/>
        <p:txBody>
          <a:bodyPr/>
          <a:lstStyle/>
          <a:p>
            <a:r>
              <a:rPr lang="en-US" dirty="0"/>
              <a:t>Critical tickets for Multi- user downtime should be called into the central Helpline, </a:t>
            </a:r>
            <a:r>
              <a:rPr lang="en-US" sz="2800" b="1" dirty="0">
                <a:effectLst/>
                <a:latin typeface="Rockwell" panose="02060603020205020403" pitchFamily="18" charset="0"/>
                <a:ea typeface="Calibri" panose="020F0502020204030204" pitchFamily="34" charset="0"/>
                <a:cs typeface="Times New Roman" panose="02020603050405020304" pitchFamily="18" charset="0"/>
              </a:rPr>
              <a:t>617-636-1100</a:t>
            </a:r>
            <a:r>
              <a:rPr lang="en-US" dirty="0"/>
              <a:t> and routed to the </a:t>
            </a:r>
            <a:r>
              <a:rPr lang="en-US"/>
              <a:t>ECSA team.</a:t>
            </a:r>
            <a:endParaRPr lang="en-US" dirty="0"/>
          </a:p>
        </p:txBody>
      </p:sp>
    </p:spTree>
    <p:extLst>
      <p:ext uri="{BB962C8B-B14F-4D97-AF65-F5344CB8AC3E}">
        <p14:creationId xmlns:p14="http://schemas.microsoft.com/office/powerpoint/2010/main" val="589607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B3179C3-AAA6-4D43-8904-66156B04EEED}"/>
              </a:ext>
            </a:extLst>
          </p:cNvPr>
          <p:cNvSpPr>
            <a:spLocks noGrp="1"/>
          </p:cNvSpPr>
          <p:nvPr>
            <p:ph type="title"/>
          </p:nvPr>
        </p:nvSpPr>
        <p:spPr/>
        <p:txBody>
          <a:bodyPr/>
          <a:lstStyle/>
          <a:p>
            <a:r>
              <a:rPr lang="en-US" dirty="0"/>
              <a:t>Thank You</a:t>
            </a:r>
          </a:p>
        </p:txBody>
      </p:sp>
      <p:sp>
        <p:nvSpPr>
          <p:cNvPr id="5" name="Text Placeholder 4">
            <a:extLst>
              <a:ext uri="{FF2B5EF4-FFF2-40B4-BE49-F238E27FC236}">
                <a16:creationId xmlns:a16="http://schemas.microsoft.com/office/drawing/2014/main" id="{EF3FA085-AEA3-8343-9CFF-C06276062B22}"/>
              </a:ext>
            </a:extLst>
          </p:cNvPr>
          <p:cNvSpPr>
            <a:spLocks noGrp="1"/>
          </p:cNvSpPr>
          <p:nvPr>
            <p:ph type="body" sz="quarter" idx="19"/>
          </p:nvPr>
        </p:nvSpPr>
        <p:spPr/>
        <p:txBody>
          <a:bodyPr/>
          <a:lstStyle/>
          <a:p>
            <a:pPr lvl="1"/>
            <a:r>
              <a:rPr lang="en-US" dirty="0"/>
              <a:t>Home Health Foundation</a:t>
            </a:r>
          </a:p>
        </p:txBody>
      </p:sp>
    </p:spTree>
    <p:extLst>
      <p:ext uri="{BB962C8B-B14F-4D97-AF65-F5344CB8AC3E}">
        <p14:creationId xmlns:p14="http://schemas.microsoft.com/office/powerpoint/2010/main" val="1349250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7DE8386-95DF-6846-B3E8-479E93CB2EEB}"/>
              </a:ext>
            </a:extLst>
          </p:cNvPr>
          <p:cNvSpPr>
            <a:spLocks noGrp="1"/>
          </p:cNvSpPr>
          <p:nvPr>
            <p:ph type="sldNum" sz="quarter" idx="12"/>
          </p:nvPr>
        </p:nvSpPr>
        <p:spPr/>
        <p:txBody>
          <a:bodyPr/>
          <a:lstStyle/>
          <a:p>
            <a:pPr lvl="8"/>
            <a:fld id="{63DCA5C9-2E11-4C67-86EB-AE1DE127DC64}" type="slidenum">
              <a:rPr lang="en-US" smtClean="0"/>
              <a:pPr lvl="8"/>
              <a:t>2</a:t>
            </a:fld>
            <a:endParaRPr lang="en-US" dirty="0"/>
          </a:p>
        </p:txBody>
      </p:sp>
      <p:sp>
        <p:nvSpPr>
          <p:cNvPr id="4" name="TextBox 3">
            <a:extLst>
              <a:ext uri="{FF2B5EF4-FFF2-40B4-BE49-F238E27FC236}">
                <a16:creationId xmlns:a16="http://schemas.microsoft.com/office/drawing/2014/main" id="{DFC3A77A-2FAB-450C-9537-653D71622002}"/>
              </a:ext>
            </a:extLst>
          </p:cNvPr>
          <p:cNvSpPr txBox="1"/>
          <p:nvPr/>
        </p:nvSpPr>
        <p:spPr>
          <a:xfrm>
            <a:off x="1501629" y="629174"/>
            <a:ext cx="10184235" cy="5654180"/>
          </a:xfrm>
          <a:prstGeom prst="rect">
            <a:avLst/>
          </a:prstGeom>
          <a:noFill/>
        </p:spPr>
        <p:txBody>
          <a:bodyPr wrap="square" lIns="0" tIns="0" rIns="0" bIns="0" rtlCol="0">
            <a:normAutofit/>
          </a:bodyPr>
          <a:lstStyle/>
          <a:p>
            <a:pPr marL="0" indent="-3657600" algn="l">
              <a:spcAft>
                <a:spcPts val="600"/>
              </a:spcAft>
            </a:pPr>
            <a:r>
              <a:rPr lang="en-US" sz="1800" b="0" i="0" dirty="0">
                <a:solidFill>
                  <a:schemeClr val="accent1">
                    <a:lumMod val="50000"/>
                  </a:schemeClr>
                </a:solidFill>
                <a:latin typeface="+mn-lt"/>
                <a:ea typeface="Roboto" panose="02000000000000000000" pitchFamily="2" charset="0"/>
                <a:cs typeface="Times New Roman" panose="02020603050405020304" pitchFamily="18" charset="0"/>
              </a:rPr>
              <a:t>Goal</a:t>
            </a:r>
          </a:p>
          <a:p>
            <a:pPr marL="0" indent="-3657600" algn="l">
              <a:spcAft>
                <a:spcPts val="600"/>
              </a:spcAft>
            </a:pPr>
            <a:r>
              <a:rPr lang="en-US" sz="1800" b="0" i="0" u="none" strike="noStrike" baseline="0" dirty="0">
                <a:solidFill>
                  <a:srgbClr val="000000"/>
                </a:solidFill>
                <a:latin typeface="Calibri" panose="020F0502020204030204" pitchFamily="34" charset="0"/>
              </a:rPr>
              <a:t>To ensure that all Epic users are informed of the downtime communication plan and the following downtime procedures to be used any time normal access to the system is interrupted. </a:t>
            </a:r>
          </a:p>
          <a:p>
            <a:pPr marL="0" indent="-3657600" algn="l">
              <a:spcAft>
                <a:spcPts val="600"/>
              </a:spcAft>
            </a:pPr>
            <a:r>
              <a:rPr lang="en-US" sz="1800" b="0" i="0" u="none" strike="noStrike" baseline="0" dirty="0">
                <a:solidFill>
                  <a:srgbClr val="000000"/>
                </a:solidFill>
                <a:latin typeface="Calibri" panose="020F0502020204030204" pitchFamily="34" charset="0"/>
              </a:rPr>
              <a:t>The goal is to enable ongoing operations before and during execution of disaster recovery. </a:t>
            </a:r>
          </a:p>
          <a:p>
            <a:pPr marL="0" indent="-3657600" algn="l">
              <a:spcAft>
                <a:spcPts val="600"/>
              </a:spcAft>
            </a:pPr>
            <a:endParaRPr lang="en-US" dirty="0">
              <a:solidFill>
                <a:srgbClr val="000000"/>
              </a:solidFill>
              <a:latin typeface="Calibri" panose="020F0502020204030204" pitchFamily="34" charset="0"/>
              <a:ea typeface="Roboto" panose="02000000000000000000" pitchFamily="2" charset="0"/>
              <a:cs typeface="Times New Roman" panose="02020603050405020304" pitchFamily="18" charset="0"/>
            </a:endParaRPr>
          </a:p>
          <a:p>
            <a:pPr marL="0" indent="-3657600" algn="l">
              <a:spcAft>
                <a:spcPts val="600"/>
              </a:spcAft>
            </a:pPr>
            <a:r>
              <a:rPr lang="en-US" sz="1800" b="0" i="0" dirty="0">
                <a:solidFill>
                  <a:schemeClr val="accent1">
                    <a:lumMod val="50000"/>
                  </a:schemeClr>
                </a:solidFill>
                <a:latin typeface="Calibri" panose="020F0502020204030204" pitchFamily="34" charset="0"/>
                <a:ea typeface="Roboto" panose="02000000000000000000" pitchFamily="2" charset="0"/>
                <a:cs typeface="Times New Roman" panose="02020603050405020304" pitchFamily="18" charset="0"/>
              </a:rPr>
              <a:t>BCA</a:t>
            </a:r>
          </a:p>
          <a:p>
            <a:pPr marL="0" indent="-3657600" algn="l">
              <a:spcAft>
                <a:spcPts val="600"/>
              </a:spcAft>
            </a:pPr>
            <a:r>
              <a:rPr lang="en-US" sz="1800" b="0" i="0" u="none" strike="noStrike" baseline="0" dirty="0">
                <a:solidFill>
                  <a:srgbClr val="000000"/>
                </a:solidFill>
                <a:latin typeface="Calibri" panose="020F0502020204030204" pitchFamily="34" charset="0"/>
              </a:rPr>
              <a:t>Business Continuity Access is the system of prevention and recovery to deal with potential threats to the Tufts Medicine System for Health, in this case, in the event of Epic Downtime. </a:t>
            </a:r>
          </a:p>
          <a:p>
            <a:pPr marL="0" indent="-3657600" algn="l">
              <a:spcAft>
                <a:spcPts val="600"/>
              </a:spcAft>
            </a:pPr>
            <a:endParaRPr lang="en-US" dirty="0">
              <a:solidFill>
                <a:srgbClr val="000000"/>
              </a:solidFill>
              <a:latin typeface="Calibri" panose="020F0502020204030204" pitchFamily="34" charset="0"/>
              <a:ea typeface="Roboto" panose="02000000000000000000" pitchFamily="2" charset="0"/>
              <a:cs typeface="Times New Roman" panose="02020603050405020304" pitchFamily="18" charset="0"/>
            </a:endParaRPr>
          </a:p>
          <a:p>
            <a:pPr marL="0" indent="-3657600" algn="l">
              <a:spcAft>
                <a:spcPts val="600"/>
              </a:spcAft>
            </a:pPr>
            <a:r>
              <a:rPr lang="en-US" sz="1800" b="0" i="0" dirty="0">
                <a:solidFill>
                  <a:schemeClr val="accent1">
                    <a:lumMod val="50000"/>
                  </a:schemeClr>
                </a:solidFill>
                <a:latin typeface="Calibri" panose="020F0502020204030204" pitchFamily="34" charset="0"/>
                <a:ea typeface="Roboto" panose="02000000000000000000" pitchFamily="2" charset="0"/>
                <a:cs typeface="Times New Roman" panose="02020603050405020304" pitchFamily="18" charset="0"/>
              </a:rPr>
              <a:t>Responsibility</a:t>
            </a:r>
          </a:p>
          <a:p>
            <a:pPr indent="-3657600">
              <a:spcAft>
                <a:spcPts val="600"/>
              </a:spcAft>
            </a:pPr>
            <a:r>
              <a:rPr lang="en-US" sz="1800" b="1" i="0" u="none" strike="noStrike" baseline="0" dirty="0">
                <a:solidFill>
                  <a:srgbClr val="000000"/>
                </a:solidFill>
                <a:latin typeface="Calibri" panose="020F0502020204030204" pitchFamily="34" charset="0"/>
              </a:rPr>
              <a:t>What is my responsibility in the event of unplanned downtime? </a:t>
            </a:r>
          </a:p>
          <a:p>
            <a:pPr indent="-3657600">
              <a:spcAft>
                <a:spcPts val="600"/>
              </a:spcAft>
            </a:pPr>
            <a:r>
              <a:rPr lang="en-US" sz="1800" b="0" i="0" u="none" strike="noStrike" baseline="0" dirty="0">
                <a:solidFill>
                  <a:srgbClr val="000000"/>
                </a:solidFill>
                <a:latin typeface="Calibri" panose="020F0502020204030204" pitchFamily="34" charset="0"/>
              </a:rPr>
              <a:t>The first responsibility is to notify the Help Desk that there is a problem with the Epic system. The Help Desk will escalate the problem appropriately so that Information Services can solve the problem as quickly as possible. </a:t>
            </a:r>
            <a:r>
              <a:rPr lang="en-US" sz="1800" b="1" i="0" u="none" strike="noStrike" baseline="0" dirty="0">
                <a:solidFill>
                  <a:srgbClr val="5B9BD4"/>
                </a:solidFill>
                <a:latin typeface="Calibri" panose="020F0502020204030204" pitchFamily="34" charset="0"/>
              </a:rPr>
              <a:t>IT Helpdesk: </a:t>
            </a:r>
            <a:r>
              <a:rPr lang="en-US" sz="1800" b="0" i="0" u="none" strike="noStrike" baseline="0" dirty="0">
                <a:solidFill>
                  <a:srgbClr val="232323"/>
                </a:solidFill>
                <a:latin typeface="Segoe UI" panose="020B0502040204020203" pitchFamily="34" charset="0"/>
              </a:rPr>
              <a:t>(617) 636 -1100 </a:t>
            </a:r>
            <a:r>
              <a:rPr lang="en-US" sz="1800" b="0" i="0" u="none" strike="noStrike" baseline="0" dirty="0">
                <a:solidFill>
                  <a:srgbClr val="000000"/>
                </a:solidFill>
                <a:latin typeface="Calibri" panose="020F0502020204030204" pitchFamily="34" charset="0"/>
              </a:rPr>
              <a:t>	</a:t>
            </a:r>
          </a:p>
          <a:p>
            <a:pPr indent="-3657600">
              <a:spcAft>
                <a:spcPts val="600"/>
              </a:spcAft>
            </a:pPr>
            <a:r>
              <a:rPr lang="en-US" dirty="0">
                <a:solidFill>
                  <a:srgbClr val="000000"/>
                </a:solidFill>
                <a:latin typeface="Calibri" panose="020F0502020204030204" pitchFamily="34" charset="0"/>
              </a:rPr>
              <a:t>When calling the Helpdesk for downtime, be sure to state that the issue is Critical.</a:t>
            </a:r>
            <a:endParaRPr lang="en-US" sz="1800" b="0" i="0" u="none" strike="noStrike" baseline="0" dirty="0">
              <a:solidFill>
                <a:srgbClr val="000000"/>
              </a:solidFill>
              <a:latin typeface="Calibri" panose="020F0502020204030204" pitchFamily="34" charset="0"/>
            </a:endParaRPr>
          </a:p>
          <a:p>
            <a:pPr marL="0" indent="-3657600" algn="l">
              <a:spcAft>
                <a:spcPts val="600"/>
              </a:spcAft>
            </a:pPr>
            <a:endParaRPr lang="en-US" sz="1800" b="0" i="0" dirty="0">
              <a:solidFill>
                <a:schemeClr val="tx2"/>
              </a:solidFill>
              <a:latin typeface="+mn-lt"/>
              <a:ea typeface="Roboto" panose="02000000000000000000" pitchFamily="2" charset="0"/>
              <a:cs typeface="Times New Roman" panose="02020603050405020304" pitchFamily="18" charset="0"/>
            </a:endParaRPr>
          </a:p>
          <a:p>
            <a:pPr marL="0" indent="-3657600" algn="l">
              <a:spcAft>
                <a:spcPts val="600"/>
              </a:spcAft>
            </a:pPr>
            <a:endParaRPr lang="en-US" sz="1800" b="0" i="0" dirty="0">
              <a:solidFill>
                <a:schemeClr val="tx2"/>
              </a:solidFill>
              <a:latin typeface="+mn-lt"/>
              <a:ea typeface="Roboto"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1286896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8A3CF32-6BBE-4CF7-ACE5-0A4417C96B71}"/>
              </a:ext>
            </a:extLst>
          </p:cNvPr>
          <p:cNvSpPr>
            <a:spLocks noGrp="1"/>
          </p:cNvSpPr>
          <p:nvPr>
            <p:ph type="sldNum" sz="quarter" idx="12"/>
          </p:nvPr>
        </p:nvSpPr>
        <p:spPr/>
        <p:txBody>
          <a:bodyPr/>
          <a:lstStyle/>
          <a:p>
            <a:fld id="{63DCA5C9-2E11-4C67-86EB-AE1DE127DC64}" type="slidenum">
              <a:rPr lang="en-US" smtClean="0"/>
              <a:pPr/>
              <a:t>3</a:t>
            </a:fld>
            <a:endParaRPr lang="en-US" dirty="0"/>
          </a:p>
        </p:txBody>
      </p:sp>
      <p:sp>
        <p:nvSpPr>
          <p:cNvPr id="4" name="TextBox 3">
            <a:extLst>
              <a:ext uri="{FF2B5EF4-FFF2-40B4-BE49-F238E27FC236}">
                <a16:creationId xmlns:a16="http://schemas.microsoft.com/office/drawing/2014/main" id="{8F9BA6F7-9217-4358-9432-B9B0C2CD18A1}"/>
              </a:ext>
            </a:extLst>
          </p:cNvPr>
          <p:cNvSpPr txBox="1"/>
          <p:nvPr/>
        </p:nvSpPr>
        <p:spPr>
          <a:xfrm>
            <a:off x="1479550" y="571500"/>
            <a:ext cx="10226675" cy="5715000"/>
          </a:xfrm>
          <a:prstGeom prst="rect">
            <a:avLst/>
          </a:prstGeom>
          <a:noFill/>
        </p:spPr>
        <p:txBody>
          <a:bodyPr wrap="square" lIns="0" tIns="0" rIns="0" bIns="0" rtlCol="0">
            <a:normAutofit/>
          </a:bodyPr>
          <a:lstStyle/>
          <a:p>
            <a:pPr marL="0" indent="-3657600" algn="l">
              <a:spcAft>
                <a:spcPts val="600"/>
              </a:spcAft>
            </a:pPr>
            <a:r>
              <a:rPr lang="en-US" b="1" dirty="0">
                <a:solidFill>
                  <a:schemeClr val="accent1">
                    <a:lumMod val="50000"/>
                  </a:schemeClr>
                </a:solidFill>
                <a:latin typeface="Calibri" panose="020F0502020204030204" pitchFamily="34" charset="0"/>
              </a:rPr>
              <a:t>Communications:</a:t>
            </a:r>
            <a:endParaRPr lang="en-US" sz="1800" b="1" i="0" u="none" strike="noStrike" baseline="0" dirty="0">
              <a:solidFill>
                <a:schemeClr val="accent1">
                  <a:lumMod val="50000"/>
                </a:schemeClr>
              </a:solidFill>
              <a:latin typeface="Calibri" panose="020F0502020204030204" pitchFamily="34" charset="0"/>
            </a:endParaRPr>
          </a:p>
          <a:p>
            <a:pPr marL="0" indent="-3657600" algn="l">
              <a:spcAft>
                <a:spcPts val="600"/>
              </a:spcAft>
            </a:pPr>
            <a:r>
              <a:rPr lang="en-US" sz="1800" b="0" i="0" u="none" strike="noStrike" baseline="0" dirty="0">
                <a:solidFill>
                  <a:srgbClr val="000000"/>
                </a:solidFill>
                <a:latin typeface="Calibri" panose="020F0502020204030204" pitchFamily="34" charset="0"/>
              </a:rPr>
              <a:t>Generally, all Enterprise downtime communications either go to </a:t>
            </a:r>
            <a:r>
              <a:rPr lang="en-US" sz="1800" b="1" i="1" u="none" strike="noStrike" baseline="0" dirty="0">
                <a:solidFill>
                  <a:srgbClr val="000000"/>
                </a:solidFill>
                <a:latin typeface="Calibri" panose="020F0502020204030204" pitchFamily="34" charset="0"/>
              </a:rPr>
              <a:t>All Users </a:t>
            </a:r>
            <a:r>
              <a:rPr lang="en-US" sz="1800" b="0" i="0" u="none" strike="noStrike" baseline="0" dirty="0">
                <a:solidFill>
                  <a:srgbClr val="000000"/>
                </a:solidFill>
                <a:latin typeface="Calibri" panose="020F0502020204030204" pitchFamily="34" charset="0"/>
              </a:rPr>
              <a:t>via email or to the </a:t>
            </a:r>
            <a:r>
              <a:rPr lang="en-US" sz="1800" b="1" i="0" u="none" strike="noStrike" baseline="0" dirty="0">
                <a:solidFill>
                  <a:srgbClr val="000000"/>
                </a:solidFill>
                <a:latin typeface="Calibri" panose="020F0502020204030204" pitchFamily="34" charset="0"/>
              </a:rPr>
              <a:t>Epic TM Downtime Distribution </a:t>
            </a:r>
            <a:r>
              <a:rPr lang="en-US" sz="1800" b="0" i="0" u="none" strike="noStrike" baseline="0" dirty="0">
                <a:solidFill>
                  <a:srgbClr val="000000"/>
                </a:solidFill>
                <a:latin typeface="Calibri" panose="020F0502020204030204" pitchFamily="34" charset="0"/>
              </a:rPr>
              <a:t>email list serve and will include information about the type of downtime we are experiencing and the recommended tool to use.</a:t>
            </a:r>
          </a:p>
          <a:p>
            <a:pPr marL="0" indent="-3657600" algn="l">
              <a:spcAft>
                <a:spcPts val="600"/>
              </a:spcAft>
            </a:pPr>
            <a:r>
              <a:rPr lang="en-US" sz="1800" b="0" i="0" u="none" strike="noStrike" baseline="0" dirty="0">
                <a:solidFill>
                  <a:srgbClr val="000000"/>
                </a:solidFill>
                <a:latin typeface="Calibri" panose="020F0502020204030204" pitchFamily="34" charset="0"/>
              </a:rPr>
              <a:t>The Epic team will also update the ‘Message Of the Day’ that displays upon Epic login with important information during and surrounding the downtime.</a:t>
            </a:r>
            <a:endParaRPr lang="en-US" dirty="0">
              <a:solidFill>
                <a:srgbClr val="000000"/>
              </a:solidFill>
              <a:latin typeface="Calibri" panose="020F0502020204030204" pitchFamily="34" charset="0"/>
            </a:endParaRPr>
          </a:p>
          <a:p>
            <a:r>
              <a:rPr lang="en-US" sz="1800" b="1" i="1" u="none" strike="noStrike" baseline="0" dirty="0">
                <a:solidFill>
                  <a:srgbClr val="2D74B5"/>
                </a:solidFill>
                <a:latin typeface="Calibri Light" panose="020F0302020204030204" pitchFamily="34" charset="0"/>
              </a:rPr>
              <a:t>Communication pathways differ slightly based on the type of outage… </a:t>
            </a:r>
            <a:endParaRPr lang="en-US" sz="1800" b="1" i="0" u="none" strike="noStrike" baseline="0" dirty="0">
              <a:solidFill>
                <a:srgbClr val="2D74B5"/>
              </a:solidFill>
              <a:latin typeface="Calibri Light" panose="020F0302020204030204" pitchFamily="34" charset="0"/>
            </a:endParaRPr>
          </a:p>
          <a:p>
            <a:r>
              <a:rPr lang="en-US" sz="1800" b="0" i="0" u="none" strike="noStrike" baseline="0" dirty="0">
                <a:solidFill>
                  <a:srgbClr val="000000"/>
                </a:solidFill>
                <a:latin typeface="Calibri Light" panose="020F0302020204030204" pitchFamily="34" charset="0"/>
              </a:rPr>
              <a:t> </a:t>
            </a:r>
            <a:r>
              <a:rPr lang="en-US" sz="1800" b="1" i="0" u="none" strike="noStrike" baseline="0" dirty="0">
                <a:solidFill>
                  <a:schemeClr val="accent1">
                    <a:lumMod val="50000"/>
                  </a:schemeClr>
                </a:solidFill>
                <a:latin typeface="Calibri" panose="020F0502020204030204" pitchFamily="34" charset="0"/>
              </a:rPr>
              <a:t>Unplanned: </a:t>
            </a:r>
          </a:p>
          <a:p>
            <a:r>
              <a:rPr lang="en-US" sz="1800" b="0" i="0" u="none" strike="noStrike" baseline="0" dirty="0">
                <a:solidFill>
                  <a:srgbClr val="000000"/>
                </a:solidFill>
                <a:latin typeface="Courier New" panose="02070309020205020404" pitchFamily="49" charset="0"/>
              </a:rPr>
              <a:t>o </a:t>
            </a:r>
            <a:r>
              <a:rPr lang="en-US" sz="1800" b="0" i="0" u="none" strike="noStrike" baseline="0" dirty="0">
                <a:solidFill>
                  <a:srgbClr val="000000"/>
                </a:solidFill>
                <a:latin typeface="Calibri" panose="020F0502020204030204" pitchFamily="34" charset="0"/>
              </a:rPr>
              <a:t>If site-specific issue, your local IT department leaders will communicate using their current methods </a:t>
            </a:r>
          </a:p>
          <a:p>
            <a:r>
              <a:rPr lang="en-US" sz="1800" b="0" i="0" u="none" strike="noStrike" baseline="0" dirty="0">
                <a:solidFill>
                  <a:srgbClr val="000000"/>
                </a:solidFill>
                <a:latin typeface="Courier New" panose="02070309020205020404" pitchFamily="49" charset="0"/>
              </a:rPr>
              <a:t>o </a:t>
            </a:r>
            <a:r>
              <a:rPr lang="en-US" sz="1800" b="0" i="0" u="none" strike="noStrike" baseline="0" dirty="0">
                <a:solidFill>
                  <a:srgbClr val="000000"/>
                </a:solidFill>
                <a:latin typeface="Calibri" panose="020F0502020204030204" pitchFamily="34" charset="0"/>
              </a:rPr>
              <a:t>If an enterprise issue, large outages will be communicated to all end users via email distribution list. Updates regarding unplanned outages will be made to our </a:t>
            </a:r>
            <a:r>
              <a:rPr lang="en-US" sz="1800" b="1" i="0" u="none" strike="noStrike" baseline="0" dirty="0">
                <a:solidFill>
                  <a:srgbClr val="000000"/>
                </a:solidFill>
                <a:latin typeface="Calibri" panose="020F0502020204030204" pitchFamily="34" charset="0"/>
              </a:rPr>
              <a:t>Epic TM Downtime Distribution </a:t>
            </a:r>
            <a:r>
              <a:rPr lang="en-US" sz="1800" b="0" i="0" u="none" strike="noStrike" baseline="0" dirty="0">
                <a:solidFill>
                  <a:srgbClr val="000000"/>
                </a:solidFill>
                <a:latin typeface="Calibri" panose="020F0502020204030204" pitchFamily="34" charset="0"/>
              </a:rPr>
              <a:t>list hourly until the outage is resolved. </a:t>
            </a:r>
          </a:p>
          <a:p>
            <a:r>
              <a:rPr lang="en-US" sz="1800" b="0" i="0" u="none" strike="noStrike" baseline="0" dirty="0">
                <a:solidFill>
                  <a:srgbClr val="000000"/>
                </a:solidFill>
                <a:latin typeface="Courier New" panose="02070309020205020404" pitchFamily="49" charset="0"/>
              </a:rPr>
              <a:t>o </a:t>
            </a:r>
            <a:r>
              <a:rPr lang="en-US" sz="1800" b="0" i="0" u="none" strike="noStrike" baseline="0" dirty="0">
                <a:solidFill>
                  <a:srgbClr val="000000"/>
                </a:solidFill>
                <a:latin typeface="Calibri" panose="020F0502020204030204" pitchFamily="34" charset="0"/>
              </a:rPr>
              <a:t>All Clear will be sent to all end users via email. </a:t>
            </a:r>
          </a:p>
          <a:p>
            <a:endParaRPr lang="en-US" sz="1800" b="0" i="0" u="none" strike="noStrike" baseline="0" dirty="0">
              <a:solidFill>
                <a:srgbClr val="000000"/>
              </a:solidFill>
              <a:latin typeface="Calibri" panose="020F0502020204030204" pitchFamily="34" charset="0"/>
            </a:endParaRPr>
          </a:p>
          <a:p>
            <a:r>
              <a:rPr lang="en-US" sz="1800" b="1" i="0" u="none" strike="noStrike" baseline="0" dirty="0">
                <a:solidFill>
                  <a:schemeClr val="accent1">
                    <a:lumMod val="50000"/>
                  </a:schemeClr>
                </a:solidFill>
                <a:latin typeface="Calibri" panose="020F0502020204030204" pitchFamily="34" charset="0"/>
              </a:rPr>
              <a:t>Planned: </a:t>
            </a:r>
          </a:p>
          <a:p>
            <a:r>
              <a:rPr lang="en-US" sz="1800" b="0" i="0" u="none" strike="noStrike" baseline="0" dirty="0">
                <a:solidFill>
                  <a:srgbClr val="000000"/>
                </a:solidFill>
                <a:latin typeface="Courier New" panose="02070309020205020404" pitchFamily="49" charset="0"/>
              </a:rPr>
              <a:t>o </a:t>
            </a:r>
            <a:r>
              <a:rPr lang="en-US" sz="1800" b="0" i="0" u="none" strike="noStrike" baseline="0" dirty="0">
                <a:solidFill>
                  <a:srgbClr val="000000"/>
                </a:solidFill>
                <a:latin typeface="Calibri" panose="020F0502020204030204" pitchFamily="34" charset="0"/>
              </a:rPr>
              <a:t>All epic maintenance will be planned and impact all sites. An All Tufts Medicine communication will be sent about it via email several times prior to the date of the outage. </a:t>
            </a:r>
          </a:p>
          <a:p>
            <a:r>
              <a:rPr lang="en-US" sz="1800" b="0" i="0" u="none" strike="noStrike" baseline="0" dirty="0">
                <a:solidFill>
                  <a:srgbClr val="000000"/>
                </a:solidFill>
                <a:latin typeface="Courier New" panose="02070309020205020404" pitchFamily="49" charset="0"/>
              </a:rPr>
              <a:t>o </a:t>
            </a:r>
            <a:r>
              <a:rPr lang="en-US" sz="1800" b="0" i="0" u="none" strike="noStrike" baseline="0" dirty="0">
                <a:solidFill>
                  <a:srgbClr val="000000"/>
                </a:solidFill>
                <a:latin typeface="Calibri" panose="020F0502020204030204" pitchFamily="34" charset="0"/>
              </a:rPr>
              <a:t>Key Updates regarding planned outages will be made to our </a:t>
            </a:r>
            <a:r>
              <a:rPr lang="en-US" sz="1800" b="1" i="0" u="none" strike="noStrike" baseline="0" dirty="0">
                <a:solidFill>
                  <a:srgbClr val="000000"/>
                </a:solidFill>
                <a:latin typeface="Calibri" panose="020F0502020204030204" pitchFamily="34" charset="0"/>
              </a:rPr>
              <a:t>Epic TM Downtime Distribution </a:t>
            </a:r>
            <a:r>
              <a:rPr lang="en-US" sz="1800" b="0" i="0" u="none" strike="noStrike" baseline="0" dirty="0">
                <a:solidFill>
                  <a:srgbClr val="000000"/>
                </a:solidFill>
                <a:latin typeface="Calibri" panose="020F0502020204030204" pitchFamily="34" charset="0"/>
              </a:rPr>
              <a:t>list hourly until the outage is resolved. </a:t>
            </a:r>
          </a:p>
          <a:p>
            <a:r>
              <a:rPr lang="en-US" sz="1800" b="0" i="0" u="none" strike="noStrike" baseline="0" dirty="0">
                <a:solidFill>
                  <a:srgbClr val="000000"/>
                </a:solidFill>
                <a:latin typeface="Courier New" panose="02070309020205020404" pitchFamily="49" charset="0"/>
              </a:rPr>
              <a:t>o </a:t>
            </a:r>
            <a:r>
              <a:rPr lang="en-US" sz="1800" b="0" i="0" u="none" strike="noStrike" baseline="0" dirty="0">
                <a:solidFill>
                  <a:srgbClr val="000000"/>
                </a:solidFill>
                <a:latin typeface="Calibri" panose="020F0502020204030204" pitchFamily="34" charset="0"/>
              </a:rPr>
              <a:t>All Clear will be sent to all end users via email. </a:t>
            </a:r>
          </a:p>
          <a:p>
            <a:endParaRPr lang="en-US" sz="1800" b="0" i="0" u="none" strike="noStrike" baseline="0" dirty="0">
              <a:solidFill>
                <a:srgbClr val="000000"/>
              </a:solidFill>
              <a:latin typeface="Calibri" panose="020F0502020204030204" pitchFamily="34" charset="0"/>
            </a:endParaRPr>
          </a:p>
          <a:p>
            <a:pPr marL="0" indent="-3657600" algn="l">
              <a:spcAft>
                <a:spcPts val="600"/>
              </a:spcAft>
            </a:pPr>
            <a:endParaRPr lang="en-US" sz="1800" b="0" i="0" u="none" strike="noStrike" baseline="0" dirty="0">
              <a:solidFill>
                <a:srgbClr val="000000"/>
              </a:solidFill>
              <a:latin typeface="Calibri" panose="020F0502020204030204" pitchFamily="34" charset="0"/>
            </a:endParaRPr>
          </a:p>
          <a:p>
            <a:pPr marL="0" indent="-3657600" algn="l">
              <a:spcAft>
                <a:spcPts val="600"/>
              </a:spcAft>
            </a:pPr>
            <a:endParaRPr lang="en-US" sz="1800" b="0" i="0" dirty="0">
              <a:solidFill>
                <a:schemeClr val="tx2"/>
              </a:solidFill>
              <a:latin typeface="+mn-lt"/>
              <a:ea typeface="Roboto"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2773746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D2D75-01AC-D146-864F-978C38D7F12A}"/>
              </a:ext>
            </a:extLst>
          </p:cNvPr>
          <p:cNvSpPr>
            <a:spLocks noGrp="1"/>
          </p:cNvSpPr>
          <p:nvPr>
            <p:ph type="title"/>
          </p:nvPr>
        </p:nvSpPr>
        <p:spPr/>
        <p:txBody>
          <a:bodyPr/>
          <a:lstStyle/>
          <a:p>
            <a:endParaRPr lang="en-US" dirty="0"/>
          </a:p>
        </p:txBody>
      </p:sp>
      <p:sp>
        <p:nvSpPr>
          <p:cNvPr id="3" name="Footer Placeholder 2">
            <a:extLst>
              <a:ext uri="{FF2B5EF4-FFF2-40B4-BE49-F238E27FC236}">
                <a16:creationId xmlns:a16="http://schemas.microsoft.com/office/drawing/2014/main" id="{1E1EB036-A09A-864D-B750-BE2A82C5E309}"/>
              </a:ext>
            </a:extLst>
          </p:cNvPr>
          <p:cNvSpPr>
            <a:spLocks noGrp="1"/>
          </p:cNvSpPr>
          <p:nvPr>
            <p:ph type="ftr" sz="quarter" idx="24"/>
          </p:nvPr>
        </p:nvSpPr>
        <p:spPr/>
        <p:txBody>
          <a:bodyPr/>
          <a:lstStyle/>
          <a:p>
            <a:r>
              <a:rPr lang="en-US" dirty="0"/>
              <a:t>Presentation title lorem ipsum dolor sit amet miralet  |  © Tufts Medicine 2022  |  Private and confidential. Not for redistribution.</a:t>
            </a:r>
          </a:p>
        </p:txBody>
      </p:sp>
      <p:sp>
        <p:nvSpPr>
          <p:cNvPr id="4" name="Slide Number Placeholder 3">
            <a:extLst>
              <a:ext uri="{FF2B5EF4-FFF2-40B4-BE49-F238E27FC236}">
                <a16:creationId xmlns:a16="http://schemas.microsoft.com/office/drawing/2014/main" id="{77B966B1-B36C-1946-B1B5-E63136E47585}"/>
              </a:ext>
            </a:extLst>
          </p:cNvPr>
          <p:cNvSpPr>
            <a:spLocks noGrp="1"/>
          </p:cNvSpPr>
          <p:nvPr>
            <p:ph type="sldNum" sz="quarter" idx="25"/>
          </p:nvPr>
        </p:nvSpPr>
        <p:spPr/>
        <p:txBody>
          <a:bodyPr/>
          <a:lstStyle/>
          <a:p>
            <a:pPr lvl="8"/>
            <a:fld id="{63DCA5C9-2E11-4C67-86EB-AE1DE127DC64}" type="slidenum">
              <a:rPr lang="en-US" smtClean="0"/>
              <a:pPr lvl="8"/>
              <a:t>4</a:t>
            </a:fld>
            <a:endParaRPr lang="en-US" dirty="0"/>
          </a:p>
        </p:txBody>
      </p:sp>
      <p:pic>
        <p:nvPicPr>
          <p:cNvPr id="7" name="Picture 6">
            <a:extLst>
              <a:ext uri="{FF2B5EF4-FFF2-40B4-BE49-F238E27FC236}">
                <a16:creationId xmlns:a16="http://schemas.microsoft.com/office/drawing/2014/main" id="{331D75F2-537D-4C57-BD98-94CAD7BDCFF1}"/>
              </a:ext>
            </a:extLst>
          </p:cNvPr>
          <p:cNvPicPr>
            <a:picLocks noChangeAspect="1"/>
          </p:cNvPicPr>
          <p:nvPr/>
        </p:nvPicPr>
        <p:blipFill>
          <a:blip r:embed="rId2"/>
          <a:stretch>
            <a:fillRect/>
          </a:stretch>
        </p:blipFill>
        <p:spPr>
          <a:xfrm>
            <a:off x="768145" y="0"/>
            <a:ext cx="10655710" cy="6858000"/>
          </a:xfrm>
          <a:prstGeom prst="rect">
            <a:avLst/>
          </a:prstGeom>
        </p:spPr>
      </p:pic>
    </p:spTree>
    <p:extLst>
      <p:ext uri="{BB962C8B-B14F-4D97-AF65-F5344CB8AC3E}">
        <p14:creationId xmlns:p14="http://schemas.microsoft.com/office/powerpoint/2010/main" val="2238577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5ADAD-A1C3-4438-9964-654E578A5E01}"/>
              </a:ext>
            </a:extLst>
          </p:cNvPr>
          <p:cNvSpPr>
            <a:spLocks noGrp="1"/>
          </p:cNvSpPr>
          <p:nvPr>
            <p:ph type="title"/>
          </p:nvPr>
        </p:nvSpPr>
        <p:spPr>
          <a:xfrm>
            <a:off x="1479551" y="556591"/>
            <a:ext cx="5011738" cy="5839447"/>
          </a:xfrm>
        </p:spPr>
        <p:txBody>
          <a:bodyPr/>
          <a:lstStyle/>
          <a:p>
            <a:pPr lvl="1"/>
            <a:r>
              <a:rPr lang="en-US" sz="3200" dirty="0">
                <a:solidFill>
                  <a:schemeClr val="bg1"/>
                </a:solidFill>
              </a:rPr>
              <a:t>SRO</a:t>
            </a:r>
            <a:br>
              <a:rPr lang="en-US" sz="3200" dirty="0">
                <a:solidFill>
                  <a:schemeClr val="bg1"/>
                </a:solidFill>
              </a:rPr>
            </a:br>
            <a:br>
              <a:rPr lang="en-US" sz="3200" dirty="0">
                <a:solidFill>
                  <a:schemeClr val="bg1"/>
                </a:solidFill>
              </a:rPr>
            </a:br>
            <a:br>
              <a:rPr lang="en-US" dirty="0">
                <a:solidFill>
                  <a:schemeClr val="bg1"/>
                </a:solidFill>
              </a:rPr>
            </a:br>
            <a:r>
              <a:rPr lang="en-US" sz="3200" b="0" i="0" u="none" strike="noStrike" baseline="0" dirty="0">
                <a:solidFill>
                  <a:schemeClr val="bg1"/>
                </a:solidFill>
                <a:latin typeface="Calibri" panose="020F0502020204030204" pitchFamily="34" charset="0"/>
              </a:rPr>
              <a:t>SRO is short for “Read Only/Server Read Only” version of Epic hyperspace.</a:t>
            </a:r>
            <a:br>
              <a:rPr lang="en-US" sz="3200" b="0" i="0" u="none" strike="noStrike" baseline="0" dirty="0">
                <a:solidFill>
                  <a:schemeClr val="bg1"/>
                </a:solidFill>
                <a:latin typeface="Calibri" panose="020F0502020204030204" pitchFamily="34" charset="0"/>
              </a:rPr>
            </a:br>
            <a:br>
              <a:rPr lang="en-US" sz="3200" b="0" i="0" u="none" strike="noStrike" baseline="0" dirty="0">
                <a:solidFill>
                  <a:schemeClr val="bg1"/>
                </a:solidFill>
                <a:latin typeface="Calibri" panose="020F0502020204030204" pitchFamily="34" charset="0"/>
              </a:rPr>
            </a:br>
            <a:br>
              <a:rPr lang="en-US" sz="3200" b="0" i="0" u="none" strike="noStrike" baseline="0" dirty="0">
                <a:solidFill>
                  <a:schemeClr val="bg1"/>
                </a:solidFill>
                <a:latin typeface="Calibri" panose="020F0502020204030204" pitchFamily="34" charset="0"/>
              </a:rPr>
            </a:br>
            <a:r>
              <a:rPr lang="en-US" sz="3200" b="0" i="0" u="none" strike="noStrike" baseline="0" dirty="0">
                <a:solidFill>
                  <a:schemeClr val="bg1"/>
                </a:solidFill>
                <a:latin typeface="Calibri" panose="020F0502020204030204" pitchFamily="34" charset="0"/>
              </a:rPr>
              <a:t> </a:t>
            </a:r>
            <a:endParaRPr lang="en-US" dirty="0"/>
          </a:p>
        </p:txBody>
      </p:sp>
      <p:sp>
        <p:nvSpPr>
          <p:cNvPr id="4" name="Slide Number Placeholder 3">
            <a:extLst>
              <a:ext uri="{FF2B5EF4-FFF2-40B4-BE49-F238E27FC236}">
                <a16:creationId xmlns:a16="http://schemas.microsoft.com/office/drawing/2014/main" id="{5678DB37-7FFB-4A21-ACC1-32C1608B3C4A}"/>
              </a:ext>
            </a:extLst>
          </p:cNvPr>
          <p:cNvSpPr>
            <a:spLocks noGrp="1"/>
          </p:cNvSpPr>
          <p:nvPr>
            <p:ph type="sldNum" sz="quarter" idx="25"/>
          </p:nvPr>
        </p:nvSpPr>
        <p:spPr/>
        <p:txBody>
          <a:bodyPr/>
          <a:lstStyle/>
          <a:p>
            <a:pPr lvl="8"/>
            <a:fld id="{63DCA5C9-2E11-4C67-86EB-AE1DE127DC64}" type="slidenum">
              <a:rPr lang="en-US" smtClean="0"/>
              <a:pPr lvl="8"/>
              <a:t>5</a:t>
            </a:fld>
            <a:endParaRPr lang="en-US" dirty="0"/>
          </a:p>
        </p:txBody>
      </p:sp>
      <p:sp>
        <p:nvSpPr>
          <p:cNvPr id="5" name="Text Placeholder 4">
            <a:extLst>
              <a:ext uri="{FF2B5EF4-FFF2-40B4-BE49-F238E27FC236}">
                <a16:creationId xmlns:a16="http://schemas.microsoft.com/office/drawing/2014/main" id="{A3EE3690-5740-440D-803D-07AAB8541B8C}"/>
              </a:ext>
            </a:extLst>
          </p:cNvPr>
          <p:cNvSpPr>
            <a:spLocks noGrp="1"/>
          </p:cNvSpPr>
          <p:nvPr>
            <p:ph type="body" sz="quarter" idx="26"/>
          </p:nvPr>
        </p:nvSpPr>
        <p:spPr/>
        <p:txBody>
          <a:bodyPr/>
          <a:lstStyle/>
          <a:p>
            <a:br>
              <a:rPr lang="en-US" dirty="0">
                <a:solidFill>
                  <a:schemeClr val="tx1"/>
                </a:solidFill>
              </a:rPr>
            </a:br>
            <a:r>
              <a:rPr lang="en-US" sz="1800" b="0" i="0" u="none" strike="noStrike" baseline="0" dirty="0">
                <a:solidFill>
                  <a:srgbClr val="000000"/>
                </a:solidFill>
                <a:latin typeface="Calibri" panose="020F0502020204030204" pitchFamily="34" charset="0"/>
              </a:rPr>
              <a:t>This server you can use when Epic is down, but our access to RO is still up. </a:t>
            </a:r>
            <a:r>
              <a:rPr lang="en-US" dirty="0">
                <a:solidFill>
                  <a:srgbClr val="000000"/>
                </a:solidFill>
                <a:latin typeface="Calibri" panose="020F0502020204030204" pitchFamily="34" charset="0"/>
              </a:rPr>
              <a:t>Use</a:t>
            </a:r>
            <a:r>
              <a:rPr lang="en-US" sz="1800" b="0" i="0" u="none" strike="noStrike" baseline="0" dirty="0">
                <a:solidFill>
                  <a:srgbClr val="000000"/>
                </a:solidFill>
                <a:latin typeface="Calibri" panose="020F0502020204030204" pitchFamily="34" charset="0"/>
              </a:rPr>
              <a:t> to view patients and all activities Epic, in a view only mode. </a:t>
            </a:r>
          </a:p>
          <a:p>
            <a:pPr marL="342900" indent="-342900">
              <a:buAutoNum type="arabicPeriod"/>
            </a:pPr>
            <a:r>
              <a:rPr lang="en-US" sz="1800" b="0" i="0" u="none" strike="noStrike" baseline="0" dirty="0">
                <a:solidFill>
                  <a:srgbClr val="000000"/>
                </a:solidFill>
                <a:latin typeface="Calibri" panose="020F0502020204030204" pitchFamily="34" charset="0"/>
              </a:rPr>
              <a:t>Access SRO/RO through the SRO shortcut on your desktop, Tufts Medicine  apps </a:t>
            </a:r>
          </a:p>
          <a:p>
            <a:endParaRPr lang="en-US" sz="1800" b="0" i="0" u="none" strike="noStrike" baseline="0" dirty="0">
              <a:solidFill>
                <a:srgbClr val="000000"/>
              </a:solidFill>
              <a:latin typeface="Calibri" panose="020F0502020204030204" pitchFamily="34" charset="0"/>
            </a:endParaRPr>
          </a:p>
          <a:p>
            <a:endParaRPr lang="en-US" sz="1800" b="0" i="0" u="none" strike="noStrike" baseline="0"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or within Citrix: https://access.well-net.org/. </a:t>
            </a:r>
          </a:p>
          <a:p>
            <a:r>
              <a:rPr lang="en-US" sz="1800" b="0" i="0" u="none" strike="noStrike" baseline="0" dirty="0">
                <a:solidFill>
                  <a:srgbClr val="000000"/>
                </a:solidFill>
                <a:latin typeface="Calibri" panose="020F0502020204030204" pitchFamily="34" charset="0"/>
              </a:rPr>
              <a:t>2. Once launched, login as you would to Epic. </a:t>
            </a:r>
          </a:p>
          <a:p>
            <a:r>
              <a:rPr lang="en-US" sz="1800" b="0" i="0" u="none" strike="noStrike" baseline="0" dirty="0">
                <a:solidFill>
                  <a:srgbClr val="000000"/>
                </a:solidFill>
                <a:latin typeface="Calibri" panose="020F0502020204030204" pitchFamily="34" charset="0"/>
              </a:rPr>
              <a:t>3. You will have most of the same activities you normally do, but in read-only view. </a:t>
            </a:r>
          </a:p>
          <a:p>
            <a:endParaRPr lang="en-US" dirty="0">
              <a:solidFill>
                <a:schemeClr val="tx1"/>
              </a:solidFill>
            </a:endParaRPr>
          </a:p>
        </p:txBody>
      </p:sp>
      <p:pic>
        <p:nvPicPr>
          <p:cNvPr id="7" name="Picture 6">
            <a:extLst>
              <a:ext uri="{FF2B5EF4-FFF2-40B4-BE49-F238E27FC236}">
                <a16:creationId xmlns:a16="http://schemas.microsoft.com/office/drawing/2014/main" id="{C38B2B5A-CA5B-4A7A-A3EC-6FFFB269CAE9}"/>
              </a:ext>
            </a:extLst>
          </p:cNvPr>
          <p:cNvPicPr>
            <a:picLocks noChangeAspect="1"/>
          </p:cNvPicPr>
          <p:nvPr/>
        </p:nvPicPr>
        <p:blipFill>
          <a:blip r:embed="rId2"/>
          <a:stretch>
            <a:fillRect/>
          </a:stretch>
        </p:blipFill>
        <p:spPr>
          <a:xfrm>
            <a:off x="2745369" y="3632608"/>
            <a:ext cx="1552792" cy="2057687"/>
          </a:xfrm>
          <a:prstGeom prst="rect">
            <a:avLst/>
          </a:prstGeom>
        </p:spPr>
      </p:pic>
      <p:pic>
        <p:nvPicPr>
          <p:cNvPr id="6" name="Picture 5">
            <a:extLst>
              <a:ext uri="{FF2B5EF4-FFF2-40B4-BE49-F238E27FC236}">
                <a16:creationId xmlns:a16="http://schemas.microsoft.com/office/drawing/2014/main" id="{2DF5C373-E42C-D4A1-C34E-B5FC6B54E7B1}"/>
              </a:ext>
            </a:extLst>
          </p:cNvPr>
          <p:cNvPicPr>
            <a:picLocks noChangeAspect="1"/>
          </p:cNvPicPr>
          <p:nvPr/>
        </p:nvPicPr>
        <p:blipFill>
          <a:blip r:embed="rId3"/>
          <a:stretch>
            <a:fillRect/>
          </a:stretch>
        </p:blipFill>
        <p:spPr>
          <a:xfrm>
            <a:off x="9132254" y="3645636"/>
            <a:ext cx="628753" cy="685913"/>
          </a:xfrm>
          <a:prstGeom prst="rect">
            <a:avLst/>
          </a:prstGeom>
        </p:spPr>
      </p:pic>
    </p:spTree>
    <p:extLst>
      <p:ext uri="{BB962C8B-B14F-4D97-AF65-F5344CB8AC3E}">
        <p14:creationId xmlns:p14="http://schemas.microsoft.com/office/powerpoint/2010/main" val="279461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F90A0C3-DF68-4320-9E3C-543DF6A75930}"/>
              </a:ext>
            </a:extLst>
          </p:cNvPr>
          <p:cNvSpPr>
            <a:spLocks noGrp="1"/>
          </p:cNvSpPr>
          <p:nvPr>
            <p:ph type="sldNum" sz="quarter" idx="12"/>
          </p:nvPr>
        </p:nvSpPr>
        <p:spPr/>
        <p:txBody>
          <a:bodyPr/>
          <a:lstStyle/>
          <a:p>
            <a:fld id="{63DCA5C9-2E11-4C67-86EB-AE1DE127DC64}" type="slidenum">
              <a:rPr lang="en-US" smtClean="0"/>
              <a:pPr/>
              <a:t>6</a:t>
            </a:fld>
            <a:endParaRPr lang="en-US" dirty="0"/>
          </a:p>
        </p:txBody>
      </p:sp>
      <p:sp>
        <p:nvSpPr>
          <p:cNvPr id="4" name="TextBox 3">
            <a:extLst>
              <a:ext uri="{FF2B5EF4-FFF2-40B4-BE49-F238E27FC236}">
                <a16:creationId xmlns:a16="http://schemas.microsoft.com/office/drawing/2014/main" id="{8C5FD37F-993E-4DB2-BA13-C4AAFBE800C6}"/>
              </a:ext>
            </a:extLst>
          </p:cNvPr>
          <p:cNvSpPr txBox="1"/>
          <p:nvPr/>
        </p:nvSpPr>
        <p:spPr>
          <a:xfrm>
            <a:off x="2013358" y="578840"/>
            <a:ext cx="9009776" cy="5318621"/>
          </a:xfrm>
          <a:prstGeom prst="rect">
            <a:avLst/>
          </a:prstGeom>
          <a:noFill/>
        </p:spPr>
        <p:txBody>
          <a:bodyPr wrap="square" lIns="0" tIns="0" rIns="0" bIns="0" rtlCol="0">
            <a:normAutofit/>
          </a:bodyPr>
          <a:lstStyle/>
          <a:p>
            <a:pPr marL="0" indent="-3657600" algn="l">
              <a:spcAft>
                <a:spcPts val="600"/>
              </a:spcAft>
            </a:pPr>
            <a:endParaRPr lang="en-US" b="0" i="0" dirty="0">
              <a:solidFill>
                <a:srgbClr val="242424"/>
              </a:solidFill>
              <a:effectLst/>
              <a:latin typeface="-apple-system"/>
            </a:endParaRPr>
          </a:p>
          <a:p>
            <a:pPr marL="0" indent="-3657600" algn="l">
              <a:spcAft>
                <a:spcPts val="600"/>
              </a:spcAft>
            </a:pPr>
            <a:endParaRPr lang="en-US" dirty="0">
              <a:solidFill>
                <a:srgbClr val="242424"/>
              </a:solidFill>
              <a:latin typeface="-apple-system"/>
            </a:endParaRPr>
          </a:p>
          <a:p>
            <a:pPr marL="0" indent="-3657600" algn="l">
              <a:spcAft>
                <a:spcPts val="600"/>
              </a:spcAft>
            </a:pPr>
            <a:r>
              <a:rPr lang="en-US" sz="2400" b="0" i="0" dirty="0">
                <a:solidFill>
                  <a:schemeClr val="accent1">
                    <a:lumMod val="50000"/>
                  </a:schemeClr>
                </a:solidFill>
                <a:effectLst/>
                <a:latin typeface="-apple-system"/>
              </a:rPr>
              <a:t>How does the SRO Work?</a:t>
            </a:r>
          </a:p>
          <a:p>
            <a:pPr marL="0" indent="-3657600" algn="l">
              <a:spcAft>
                <a:spcPts val="600"/>
              </a:spcAft>
            </a:pPr>
            <a:endParaRPr lang="en-US" b="0" i="0" dirty="0">
              <a:solidFill>
                <a:srgbClr val="242424"/>
              </a:solidFill>
              <a:effectLst/>
              <a:latin typeface="-apple-system"/>
            </a:endParaRPr>
          </a:p>
          <a:p>
            <a:pPr marL="0" indent="-3657600" algn="l">
              <a:spcAft>
                <a:spcPts val="600"/>
              </a:spcAft>
            </a:pPr>
            <a:r>
              <a:rPr lang="en-US" b="0" i="0" dirty="0">
                <a:solidFill>
                  <a:srgbClr val="242424"/>
                </a:solidFill>
                <a:effectLst/>
                <a:latin typeface="-apple-system"/>
              </a:rPr>
              <a:t>SRO allows end users to access data via Hyperspace in read-only mode during downtime. The environment is hosted on a shadow server, which means the data is a near real-time copy of the production environment. The term "supports read-only" indicates whether a given Hyperspace activity can be used on a shadow environment in read-only mode.</a:t>
            </a:r>
            <a:endParaRPr lang="en-US" sz="1800" b="0" i="0" dirty="0">
              <a:solidFill>
                <a:schemeClr val="tx2"/>
              </a:solidFill>
              <a:latin typeface="+mn-lt"/>
              <a:ea typeface="Roboto"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4011521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0B1D1-84EC-4F3A-971E-61E48D864F20}"/>
              </a:ext>
            </a:extLst>
          </p:cNvPr>
          <p:cNvSpPr>
            <a:spLocks noGrp="1"/>
          </p:cNvSpPr>
          <p:nvPr>
            <p:ph type="title"/>
          </p:nvPr>
        </p:nvSpPr>
        <p:spPr/>
        <p:txBody>
          <a:bodyPr/>
          <a:lstStyle/>
          <a:p>
            <a:r>
              <a:rPr lang="en-US" dirty="0"/>
              <a:t>What about High Point House?</a:t>
            </a:r>
            <a:br>
              <a:rPr lang="en-US" dirty="0"/>
            </a:br>
            <a:br>
              <a:rPr lang="en-US" dirty="0"/>
            </a:br>
            <a:r>
              <a:rPr lang="en-US" dirty="0"/>
              <a:t>MAR reports can be printed proactively or from the BCA Web</a:t>
            </a:r>
          </a:p>
        </p:txBody>
      </p:sp>
      <p:sp>
        <p:nvSpPr>
          <p:cNvPr id="4" name="Slide Number Placeholder 3">
            <a:extLst>
              <a:ext uri="{FF2B5EF4-FFF2-40B4-BE49-F238E27FC236}">
                <a16:creationId xmlns:a16="http://schemas.microsoft.com/office/drawing/2014/main" id="{52ABA287-625A-4412-BFE9-20D79003554B}"/>
              </a:ext>
            </a:extLst>
          </p:cNvPr>
          <p:cNvSpPr>
            <a:spLocks noGrp="1"/>
          </p:cNvSpPr>
          <p:nvPr>
            <p:ph type="sldNum" sz="quarter" idx="25"/>
          </p:nvPr>
        </p:nvSpPr>
        <p:spPr/>
        <p:txBody>
          <a:bodyPr/>
          <a:lstStyle/>
          <a:p>
            <a:pPr lvl="8"/>
            <a:fld id="{63DCA5C9-2E11-4C67-86EB-AE1DE127DC64}" type="slidenum">
              <a:rPr lang="en-US" smtClean="0"/>
              <a:pPr lvl="8"/>
              <a:t>7</a:t>
            </a:fld>
            <a:endParaRPr lang="en-US" dirty="0"/>
          </a:p>
        </p:txBody>
      </p:sp>
      <p:sp>
        <p:nvSpPr>
          <p:cNvPr id="5" name="Text Placeholder 4">
            <a:extLst>
              <a:ext uri="{FF2B5EF4-FFF2-40B4-BE49-F238E27FC236}">
                <a16:creationId xmlns:a16="http://schemas.microsoft.com/office/drawing/2014/main" id="{70136DEC-1121-4A10-90E6-3AE628824050}"/>
              </a:ext>
            </a:extLst>
          </p:cNvPr>
          <p:cNvSpPr>
            <a:spLocks noGrp="1"/>
          </p:cNvSpPr>
          <p:nvPr>
            <p:ph type="body" sz="quarter" idx="26"/>
          </p:nvPr>
        </p:nvSpPr>
        <p:spPr>
          <a:xfrm>
            <a:off x="6735763" y="570452"/>
            <a:ext cx="5011737" cy="5825586"/>
          </a:xfrm>
        </p:spPr>
        <p:txBody>
          <a:bodyPr/>
          <a:lstStyle/>
          <a:p>
            <a:pPr algn="l"/>
            <a:r>
              <a:rPr lang="en-US" b="0" i="0" dirty="0">
                <a:solidFill>
                  <a:srgbClr val="242424"/>
                </a:solidFill>
                <a:effectLst/>
                <a:latin typeface="-apple-system"/>
              </a:rPr>
              <a:t> When users access the BCA machine it should have a MAR report included for each one of their patients, as well as several other reports:</a:t>
            </a:r>
          </a:p>
          <a:p>
            <a:pPr algn="l"/>
            <a:br>
              <a:rPr lang="en-US" b="0" i="0" dirty="0">
                <a:solidFill>
                  <a:srgbClr val="242424"/>
                </a:solidFill>
                <a:effectLst/>
                <a:latin typeface="-apple-system"/>
              </a:rPr>
            </a:br>
            <a:r>
              <a:rPr lang="en-US" sz="1800" b="0" i="0" dirty="0">
                <a:solidFill>
                  <a:srgbClr val="242424"/>
                </a:solidFill>
                <a:effectLst/>
                <a:latin typeface="-apple-system"/>
              </a:rPr>
              <a:t>HSPC Census - Patients with Active Episodes</a:t>
            </a:r>
            <a:endParaRPr lang="en-US" b="0" i="0" dirty="0">
              <a:solidFill>
                <a:srgbClr val="242424"/>
              </a:solidFill>
              <a:effectLst/>
              <a:latin typeface="-apple-system"/>
            </a:endParaRPr>
          </a:p>
          <a:p>
            <a:pPr algn="l"/>
            <a:r>
              <a:rPr lang="en-US" sz="1800" b="0" i="0" dirty="0">
                <a:solidFill>
                  <a:srgbClr val="242424"/>
                </a:solidFill>
                <a:effectLst/>
                <a:latin typeface="-apple-system"/>
              </a:rPr>
              <a:t>HSPC Department Appointment BCA Report</a:t>
            </a:r>
            <a:endParaRPr lang="en-US" b="0" i="0" dirty="0">
              <a:solidFill>
                <a:srgbClr val="242424"/>
              </a:solidFill>
              <a:effectLst/>
              <a:latin typeface="-apple-system"/>
            </a:endParaRPr>
          </a:p>
          <a:p>
            <a:pPr algn="l"/>
            <a:r>
              <a:rPr lang="en-US" sz="1800" b="0" i="0" dirty="0">
                <a:solidFill>
                  <a:srgbClr val="242424"/>
                </a:solidFill>
                <a:effectLst/>
                <a:latin typeface="-apple-system"/>
              </a:rPr>
              <a:t>HSPC Staff Daily BCA Report</a:t>
            </a:r>
            <a:endParaRPr lang="en-US" b="0" i="0" dirty="0">
              <a:solidFill>
                <a:srgbClr val="242424"/>
              </a:solidFill>
              <a:effectLst/>
              <a:latin typeface="-apple-system"/>
            </a:endParaRPr>
          </a:p>
          <a:p>
            <a:pPr algn="l"/>
            <a:r>
              <a:rPr lang="en-US" sz="1800" b="0" i="0" dirty="0">
                <a:solidFill>
                  <a:srgbClr val="242424"/>
                </a:solidFill>
                <a:effectLst/>
                <a:latin typeface="-apple-system"/>
              </a:rPr>
              <a:t>Single Patient List - High Pointe House - BCA IP Clinical Summary</a:t>
            </a:r>
            <a:endParaRPr lang="en-US" b="0" i="0" dirty="0">
              <a:solidFill>
                <a:srgbClr val="242424"/>
              </a:solidFill>
              <a:effectLst/>
              <a:latin typeface="-apple-system"/>
            </a:endParaRPr>
          </a:p>
          <a:p>
            <a:pPr algn="l"/>
            <a:r>
              <a:rPr lang="en-US" sz="1800" b="1" i="0" dirty="0">
                <a:solidFill>
                  <a:srgbClr val="242424"/>
                </a:solidFill>
                <a:effectLst/>
                <a:latin typeface="-apple-system"/>
              </a:rPr>
              <a:t>Single Patient List - High Pointe House - BCA MAR</a:t>
            </a:r>
            <a:endParaRPr lang="en-US" b="0" i="0" dirty="0">
              <a:solidFill>
                <a:srgbClr val="242424"/>
              </a:solidFill>
              <a:effectLst/>
              <a:latin typeface="-apple-system"/>
            </a:endParaRPr>
          </a:p>
          <a:p>
            <a:pPr algn="l"/>
            <a:r>
              <a:rPr lang="en-US" sz="1800" b="0" i="0" dirty="0">
                <a:solidFill>
                  <a:srgbClr val="242424"/>
                </a:solidFill>
                <a:effectLst/>
                <a:latin typeface="-apple-system"/>
              </a:rPr>
              <a:t>Single Patient List - High Pointe House - BCA IP Extended Info</a:t>
            </a:r>
            <a:endParaRPr lang="en-US" b="0" i="0" dirty="0">
              <a:solidFill>
                <a:srgbClr val="242424"/>
              </a:solidFill>
              <a:effectLst/>
              <a:latin typeface="-apple-system"/>
            </a:endParaRPr>
          </a:p>
          <a:p>
            <a:pPr algn="l"/>
            <a:r>
              <a:rPr lang="en-US" sz="1800" b="0" i="0" dirty="0">
                <a:solidFill>
                  <a:srgbClr val="242424"/>
                </a:solidFill>
                <a:effectLst/>
                <a:latin typeface="-apple-system"/>
              </a:rPr>
              <a:t>Single Patient List - High Pointe House - BCA IP Slp Patient Summary</a:t>
            </a:r>
            <a:endParaRPr lang="en-US" b="0" i="0" dirty="0">
              <a:solidFill>
                <a:srgbClr val="242424"/>
              </a:solidFill>
              <a:effectLst/>
              <a:latin typeface="-apple-system"/>
            </a:endParaRPr>
          </a:p>
          <a:p>
            <a:endParaRPr lang="en-US" dirty="0"/>
          </a:p>
        </p:txBody>
      </p:sp>
    </p:spTree>
    <p:extLst>
      <p:ext uri="{BB962C8B-B14F-4D97-AF65-F5344CB8AC3E}">
        <p14:creationId xmlns:p14="http://schemas.microsoft.com/office/powerpoint/2010/main" val="3308160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CF54633-310F-41F8-BCBD-9E8474FA9337}"/>
              </a:ext>
            </a:extLst>
          </p:cNvPr>
          <p:cNvSpPr>
            <a:spLocks noGrp="1"/>
          </p:cNvSpPr>
          <p:nvPr>
            <p:ph type="sldNum" sz="quarter" idx="12"/>
          </p:nvPr>
        </p:nvSpPr>
        <p:spPr/>
        <p:txBody>
          <a:bodyPr/>
          <a:lstStyle/>
          <a:p>
            <a:fld id="{63DCA5C9-2E11-4C67-86EB-AE1DE127DC64}" type="slidenum">
              <a:rPr lang="en-US" smtClean="0"/>
              <a:pPr/>
              <a:t>8</a:t>
            </a:fld>
            <a:endParaRPr lang="en-US" dirty="0"/>
          </a:p>
        </p:txBody>
      </p:sp>
      <p:sp>
        <p:nvSpPr>
          <p:cNvPr id="5" name="TextBox 4">
            <a:extLst>
              <a:ext uri="{FF2B5EF4-FFF2-40B4-BE49-F238E27FC236}">
                <a16:creationId xmlns:a16="http://schemas.microsoft.com/office/drawing/2014/main" id="{A10AEA75-BAC1-4182-B56E-8308315CF64C}"/>
              </a:ext>
            </a:extLst>
          </p:cNvPr>
          <p:cNvSpPr txBox="1"/>
          <p:nvPr/>
        </p:nvSpPr>
        <p:spPr>
          <a:xfrm>
            <a:off x="1367406" y="528412"/>
            <a:ext cx="8353336" cy="3530518"/>
          </a:xfrm>
          <a:prstGeom prst="rect">
            <a:avLst/>
          </a:prstGeom>
          <a:noFill/>
        </p:spPr>
        <p:txBody>
          <a:bodyPr wrap="square">
            <a:spAutoFit/>
          </a:bodyPr>
          <a:lstStyle/>
          <a:p>
            <a:pPr marL="0" marR="0">
              <a:lnSpc>
                <a:spcPct val="107000"/>
              </a:lnSpc>
              <a:spcBef>
                <a:spcPts val="0"/>
              </a:spcBef>
              <a:spcAft>
                <a:spcPts val="800"/>
              </a:spcAft>
            </a:pPr>
            <a:r>
              <a:rPr lang="en-US" sz="4000" dirty="0">
                <a:solidFill>
                  <a:srgbClr val="203864"/>
                </a:solidFill>
                <a:effectLst/>
                <a:latin typeface="Calibri" panose="020F0502020204030204" pitchFamily="34" charset="0"/>
                <a:ea typeface="Calibri" panose="020F0502020204030204" pitchFamily="34" charset="0"/>
                <a:cs typeface="Times New Roman" panose="02020603050405020304" pitchFamily="18" charset="0"/>
              </a:rPr>
              <a:t>To Print the MAR from Hyperspace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solidFill>
                  <a:srgbClr val="203864"/>
                </a:solidFill>
                <a:effectLst/>
                <a:latin typeface="Calibri" panose="020F0502020204030204" pitchFamily="34" charset="0"/>
                <a:ea typeface="Calibri" panose="020F0502020204030204" pitchFamily="34" charset="0"/>
                <a:cs typeface="Times New Roman" panose="02020603050405020304" pitchFamily="18" charset="0"/>
              </a:rPr>
              <a:t>Navigate to the MAR and select Report:</a:t>
            </a:r>
          </a:p>
          <a:p>
            <a:pPr marL="0" marR="0">
              <a:lnSpc>
                <a:spcPct val="107000"/>
              </a:lnSpc>
              <a:spcBef>
                <a:spcPts val="0"/>
              </a:spcBef>
              <a:spcAft>
                <a:spcPts val="800"/>
              </a:spcAft>
            </a:pPr>
            <a:endParaRPr lang="en-US" b="1" dirty="0">
              <a:solidFill>
                <a:srgbClr val="203864"/>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b="1" dirty="0">
              <a:solidFill>
                <a:srgbClr val="203864"/>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b="1" dirty="0">
              <a:solidFill>
                <a:srgbClr val="203864"/>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b="1" dirty="0">
                <a:solidFill>
                  <a:srgbClr val="203864"/>
                </a:solidFill>
                <a:effectLst/>
                <a:latin typeface="Calibri" panose="020F0502020204030204" pitchFamily="34" charset="0"/>
                <a:ea typeface="Calibri" panose="020F0502020204030204" pitchFamily="34" charset="0"/>
                <a:cs typeface="Times New Roman" panose="02020603050405020304" pitchFamily="18" charset="0"/>
              </a:rPr>
              <a:t>Then Select Print: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b="1" dirty="0">
              <a:solidFill>
                <a:srgbClr val="203864"/>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EC28C955-6DE4-41A7-8B9F-DAEF2EEE2331}"/>
              </a:ext>
            </a:extLst>
          </p:cNvPr>
          <p:cNvPicPr>
            <a:picLocks noChangeAspect="1"/>
          </p:cNvPicPr>
          <p:nvPr/>
        </p:nvPicPr>
        <p:blipFill>
          <a:blip r:embed="rId2"/>
          <a:stretch>
            <a:fillRect/>
          </a:stretch>
        </p:blipFill>
        <p:spPr>
          <a:xfrm>
            <a:off x="3307795" y="1663821"/>
            <a:ext cx="5576410" cy="1072386"/>
          </a:xfrm>
          <a:prstGeom prst="rect">
            <a:avLst/>
          </a:prstGeom>
        </p:spPr>
      </p:pic>
      <p:pic>
        <p:nvPicPr>
          <p:cNvPr id="9" name="Picture 8">
            <a:extLst>
              <a:ext uri="{FF2B5EF4-FFF2-40B4-BE49-F238E27FC236}">
                <a16:creationId xmlns:a16="http://schemas.microsoft.com/office/drawing/2014/main" id="{6F92621B-903D-479B-AAEE-5C0EFCE0D57F}"/>
              </a:ext>
            </a:extLst>
          </p:cNvPr>
          <p:cNvPicPr>
            <a:picLocks noChangeAspect="1"/>
          </p:cNvPicPr>
          <p:nvPr/>
        </p:nvPicPr>
        <p:blipFill>
          <a:blip r:embed="rId3"/>
          <a:stretch>
            <a:fillRect/>
          </a:stretch>
        </p:blipFill>
        <p:spPr>
          <a:xfrm>
            <a:off x="3898750" y="3033870"/>
            <a:ext cx="4272126" cy="3144760"/>
          </a:xfrm>
          <a:prstGeom prst="rect">
            <a:avLst/>
          </a:prstGeom>
        </p:spPr>
      </p:pic>
    </p:spTree>
    <p:extLst>
      <p:ext uri="{BB962C8B-B14F-4D97-AF65-F5344CB8AC3E}">
        <p14:creationId xmlns:p14="http://schemas.microsoft.com/office/powerpoint/2010/main" val="3838924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9B948-F53C-4C94-A50F-5B3C6A4198F8}"/>
              </a:ext>
            </a:extLst>
          </p:cNvPr>
          <p:cNvSpPr>
            <a:spLocks noGrp="1"/>
          </p:cNvSpPr>
          <p:nvPr>
            <p:ph type="title"/>
          </p:nvPr>
        </p:nvSpPr>
        <p:spPr>
          <a:xfrm>
            <a:off x="2117035" y="2454964"/>
            <a:ext cx="4374254" cy="3941073"/>
          </a:xfrm>
        </p:spPr>
        <p:txBody>
          <a:bodyPr/>
          <a:lstStyle/>
          <a:p>
            <a:r>
              <a:rPr lang="en-US" dirty="0"/>
              <a:t>BCA WEB</a:t>
            </a:r>
          </a:p>
        </p:txBody>
      </p:sp>
      <p:sp>
        <p:nvSpPr>
          <p:cNvPr id="4" name="Slide Number Placeholder 3">
            <a:extLst>
              <a:ext uri="{FF2B5EF4-FFF2-40B4-BE49-F238E27FC236}">
                <a16:creationId xmlns:a16="http://schemas.microsoft.com/office/drawing/2014/main" id="{E3D15F7E-A4D7-44C5-9DEC-4A842315CD24}"/>
              </a:ext>
            </a:extLst>
          </p:cNvPr>
          <p:cNvSpPr>
            <a:spLocks noGrp="1"/>
          </p:cNvSpPr>
          <p:nvPr>
            <p:ph type="sldNum" sz="quarter" idx="25"/>
          </p:nvPr>
        </p:nvSpPr>
        <p:spPr/>
        <p:txBody>
          <a:bodyPr/>
          <a:lstStyle/>
          <a:p>
            <a:pPr lvl="8"/>
            <a:fld id="{63DCA5C9-2E11-4C67-86EB-AE1DE127DC64}" type="slidenum">
              <a:rPr lang="en-US" smtClean="0"/>
              <a:pPr lvl="8"/>
              <a:t>9</a:t>
            </a:fld>
            <a:endParaRPr lang="en-US" dirty="0"/>
          </a:p>
        </p:txBody>
      </p:sp>
      <p:sp>
        <p:nvSpPr>
          <p:cNvPr id="5" name="Text Placeholder 4">
            <a:extLst>
              <a:ext uri="{FF2B5EF4-FFF2-40B4-BE49-F238E27FC236}">
                <a16:creationId xmlns:a16="http://schemas.microsoft.com/office/drawing/2014/main" id="{A01368A1-6B81-484F-9B03-8B0016CD4274}"/>
              </a:ext>
            </a:extLst>
          </p:cNvPr>
          <p:cNvSpPr>
            <a:spLocks noGrp="1"/>
          </p:cNvSpPr>
          <p:nvPr>
            <p:ph type="body" sz="quarter" idx="26"/>
          </p:nvPr>
        </p:nvSpPr>
        <p:spPr>
          <a:xfrm>
            <a:off x="6735763" y="713064"/>
            <a:ext cx="5011737" cy="5682973"/>
          </a:xfrm>
        </p:spPr>
        <p:txBody>
          <a:bodyPr/>
          <a:lstStyle/>
          <a:p>
            <a:r>
              <a:rPr lang="en-US" sz="1800" b="0" i="0" u="none" strike="noStrike" baseline="0" dirty="0">
                <a:solidFill>
                  <a:srgbClr val="000000"/>
                </a:solidFill>
                <a:latin typeface="Calibri" panose="020F0502020204030204" pitchFamily="34" charset="0"/>
              </a:rPr>
              <a:t>Access the online downtime reports through the “Epic BCA Web” shortcut on your desktop. </a:t>
            </a:r>
          </a:p>
          <a:p>
            <a:r>
              <a:rPr lang="en-US" sz="1800" b="0" i="0" u="none" strike="noStrike" baseline="0" dirty="0">
                <a:solidFill>
                  <a:srgbClr val="000000"/>
                </a:solidFill>
                <a:latin typeface="Calibri" panose="020F0502020204030204" pitchFamily="34" charset="0"/>
              </a:rPr>
              <a:t>Alternatively, access the reports by going to Internet Explorer and entering the following address: </a:t>
            </a:r>
          </a:p>
          <a:p>
            <a:r>
              <a:rPr lang="en-US" sz="1800" b="1" i="0" u="none" strike="noStrike" baseline="0" dirty="0">
                <a:solidFill>
                  <a:srgbClr val="000000"/>
                </a:solidFill>
                <a:latin typeface="Segoe UI" panose="020B0502040204020203" pitchFamily="34" charset="0"/>
              </a:rPr>
              <a:t>HHF</a:t>
            </a:r>
          </a:p>
          <a:p>
            <a:r>
              <a:rPr lang="en-US" sz="1800" b="0" i="0" u="none" strike="noStrike" baseline="0" dirty="0">
                <a:solidFill>
                  <a:srgbClr val="0562C1"/>
                </a:solidFill>
                <a:latin typeface="Segoe UI" panose="020B0502040204020203" pitchFamily="34" charset="0"/>
                <a:hlinkClick r:id="rId2"/>
              </a:rPr>
              <a:t>https://hhfbcawebprd.homehealthfoundation.org/BCAWeb/</a:t>
            </a:r>
            <a:endParaRPr lang="en-US" sz="1800" b="0" i="0" u="none" strike="noStrike" baseline="0" dirty="0">
              <a:solidFill>
                <a:srgbClr val="0562C1"/>
              </a:solidFill>
              <a:latin typeface="Segoe UI" panose="020B0502040204020203" pitchFamily="34" charset="0"/>
            </a:endParaRPr>
          </a:p>
          <a:p>
            <a:endParaRPr lang="en-US" dirty="0">
              <a:solidFill>
                <a:srgbClr val="0562C1"/>
              </a:solidFill>
              <a:latin typeface="Segoe UI" panose="020B0502040204020203" pitchFamily="34" charset="0"/>
            </a:endParaRPr>
          </a:p>
          <a:p>
            <a:endParaRPr lang="en-US" sz="1800" b="0" i="0" u="none" strike="noStrike" baseline="0" dirty="0">
              <a:solidFill>
                <a:srgbClr val="0562C1"/>
              </a:solidFill>
              <a:latin typeface="Segoe UI" panose="020B0502040204020203" pitchFamily="34" charset="0"/>
            </a:endParaRPr>
          </a:p>
          <a:p>
            <a:endParaRPr lang="en-US" dirty="0"/>
          </a:p>
        </p:txBody>
      </p:sp>
      <p:pic>
        <p:nvPicPr>
          <p:cNvPr id="9" name="Picture 8">
            <a:extLst>
              <a:ext uri="{FF2B5EF4-FFF2-40B4-BE49-F238E27FC236}">
                <a16:creationId xmlns:a16="http://schemas.microsoft.com/office/drawing/2014/main" id="{2E3DE477-51F3-4C68-A434-14435B8EC4E8}"/>
              </a:ext>
            </a:extLst>
          </p:cNvPr>
          <p:cNvPicPr>
            <a:picLocks noChangeAspect="1"/>
          </p:cNvPicPr>
          <p:nvPr/>
        </p:nvPicPr>
        <p:blipFill>
          <a:blip r:embed="rId3"/>
          <a:stretch>
            <a:fillRect/>
          </a:stretch>
        </p:blipFill>
        <p:spPr>
          <a:xfrm>
            <a:off x="7661829" y="3854304"/>
            <a:ext cx="3512732" cy="2541733"/>
          </a:xfrm>
          <a:prstGeom prst="rect">
            <a:avLst/>
          </a:prstGeom>
          <a:ln>
            <a:solidFill>
              <a:schemeClr val="tx1"/>
            </a:solidFill>
          </a:ln>
        </p:spPr>
      </p:pic>
    </p:spTree>
    <p:extLst>
      <p:ext uri="{BB962C8B-B14F-4D97-AF65-F5344CB8AC3E}">
        <p14:creationId xmlns:p14="http://schemas.microsoft.com/office/powerpoint/2010/main" val="68594641"/>
      </p:ext>
    </p:extLst>
  </p:cSld>
  <p:clrMapOvr>
    <a:masterClrMapping/>
  </p:clrMapOvr>
</p:sld>
</file>

<file path=ppt/theme/theme1.xml><?xml version="1.0" encoding="utf-8"?>
<a:theme xmlns:a="http://schemas.openxmlformats.org/drawingml/2006/main" name="template">
  <a:themeElements>
    <a:clrScheme name="TuftsMedicine">
      <a:dk1>
        <a:srgbClr val="000000"/>
      </a:dk1>
      <a:lt1>
        <a:srgbClr val="FFFFFF"/>
      </a:lt1>
      <a:dk2>
        <a:srgbClr val="000000"/>
      </a:dk2>
      <a:lt2>
        <a:srgbClr val="FFFFFF"/>
      </a:lt2>
      <a:accent1>
        <a:srgbClr val="418FEC"/>
      </a:accent1>
      <a:accent2>
        <a:srgbClr val="70D34B"/>
      </a:accent2>
      <a:accent3>
        <a:srgbClr val="773CBD"/>
      </a:accent3>
      <a:accent4>
        <a:srgbClr val="FF6C37"/>
      </a:accent4>
      <a:accent5>
        <a:srgbClr val="E3D2C5"/>
      </a:accent5>
      <a:accent6>
        <a:srgbClr val="00308C"/>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1"/>
        </a:solidFill>
        <a:ln>
          <a:noFill/>
        </a:ln>
        <a:effectLst/>
      </a:spPr>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defPPr algn="ctr">
          <a:defRPr sz="1800" b="0" i="0">
            <a:solidFill>
              <a:schemeClr val="bg1"/>
            </a:solidFill>
            <a:latin typeface="+mn-lt"/>
            <a:ea typeface="Roboto" panose="02000000000000000000" pitchFamily="2" charset="0"/>
            <a:cs typeface="Roboto" panose="02000000000000000000" pitchFamily="2" charset="0"/>
          </a:defRPr>
        </a:defPPr>
      </a:lstStyle>
    </a:spDef>
    <a:txDef>
      <a:spPr>
        <a:noFill/>
      </a:spPr>
      <a:bodyPr wrap="square" lIns="0" tIns="0" rIns="0" bIns="0" rtlCol="0">
        <a:normAutofit/>
      </a:bodyPr>
      <a:lstStyle>
        <a:defPPr marL="0" indent="-3657600" algn="l">
          <a:spcAft>
            <a:spcPts val="600"/>
          </a:spcAft>
          <a:defRPr sz="1800" b="0" i="0">
            <a:solidFill>
              <a:schemeClr val="tx2"/>
            </a:solidFill>
            <a:latin typeface="+mn-lt"/>
            <a:ea typeface="Roboto" panose="02000000000000000000" pitchFamily="2"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tm_ppt_16x9_220225.pptx" id="{88F21861-931A-494E-B25D-093F3485E4C3}" vid="{741B3368-6CA2-AB47-96A6-162217EB7110}"/>
    </a:ext>
  </a:extLst>
</a:theme>
</file>

<file path=ppt/theme/theme2.xml><?xml version="1.0" encoding="utf-8"?>
<a:theme xmlns:a="http://schemas.openxmlformats.org/drawingml/2006/main" name="Instructions">
  <a:themeElements>
    <a:clrScheme name="TuftsMedicine">
      <a:dk1>
        <a:srgbClr val="000000"/>
      </a:dk1>
      <a:lt1>
        <a:srgbClr val="FFFFFF"/>
      </a:lt1>
      <a:dk2>
        <a:srgbClr val="000000"/>
      </a:dk2>
      <a:lt2>
        <a:srgbClr val="FFFFFF"/>
      </a:lt2>
      <a:accent1>
        <a:srgbClr val="418FEC"/>
      </a:accent1>
      <a:accent2>
        <a:srgbClr val="70D34B"/>
      </a:accent2>
      <a:accent3>
        <a:srgbClr val="773CBD"/>
      </a:accent3>
      <a:accent4>
        <a:srgbClr val="FF6C37"/>
      </a:accent4>
      <a:accent5>
        <a:srgbClr val="E3D2C5"/>
      </a:accent5>
      <a:accent6>
        <a:srgbClr val="00308C"/>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3"/>
        </a:solidFill>
        <a:ln>
          <a:noFill/>
        </a:ln>
        <a:effectLst/>
      </a:spPr>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defPPr algn="ctr">
          <a:defRPr sz="1800" b="0" i="0">
            <a:solidFill>
              <a:schemeClr val="accent1"/>
            </a:solidFill>
            <a:latin typeface="Roboto" panose="02000000000000000000" pitchFamily="2" charset="0"/>
            <a:ea typeface="Roboto" panose="02000000000000000000" pitchFamily="2" charset="0"/>
            <a:cs typeface="Roboto" panose="02000000000000000000" pitchFamily="2" charset="0"/>
          </a:defRPr>
        </a:defPPr>
      </a:lstStyle>
    </a:spDef>
    <a:txDef>
      <a:spPr>
        <a:noFill/>
      </a:spPr>
      <a:bodyPr wrap="square" lIns="0" tIns="0" rIns="0" bIns="0" rtlCol="0">
        <a:normAutofit/>
      </a:bodyPr>
      <a:lstStyle>
        <a:defPPr marL="0" indent="-3657600" algn="l">
          <a:spcAft>
            <a:spcPts val="600"/>
          </a:spcAft>
          <a:defRPr sz="1800" b="0" i="0">
            <a:solidFill>
              <a:schemeClr val="tx1"/>
            </a:solidFill>
            <a:latin typeface="+mn-lt"/>
            <a:ea typeface="Roboto" panose="02000000000000000000" pitchFamily="2"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tm_ppt_16x9_220225.pptx" id="{88F21861-931A-494E-B25D-093F3485E4C3}" vid="{DAC26459-45E9-C94C-B175-C63E5C01B4A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9b659bd6-51d5-42b6-b55f-e04191542a82">
      <UserInfo>
        <DisplayName>Yana Ossenova</DisplayName>
        <AccountId>186</AccountId>
        <AccountType/>
      </UserInfo>
      <UserInfo>
        <DisplayName>Meredith Hayford</DisplayName>
        <AccountId>72</AccountId>
        <AccountType/>
      </UserInfo>
      <UserInfo>
        <DisplayName>Ann Ciliberto</DisplayName>
        <AccountId>131</AccountId>
        <AccountType/>
      </UserInfo>
      <UserInfo>
        <DisplayName>Laurent Tschumy</DisplayName>
        <AccountId>118</AccountId>
        <AccountType/>
      </UserInfo>
      <UserInfo>
        <DisplayName>Kurt Munger</DisplayName>
        <AccountId>195</AccountId>
        <AccountType/>
      </UserInfo>
      <UserInfo>
        <DisplayName>TJ Thurman</DisplayName>
        <AccountId>263</AccountId>
        <AccountType/>
      </UserInfo>
      <UserInfo>
        <DisplayName>Jeremy White</DisplayName>
        <AccountId>106</AccountId>
        <AccountType/>
      </UserInfo>
      <UserInfo>
        <DisplayName>Rihana Azam</DisplayName>
        <AccountId>369</AccountId>
        <AccountType/>
      </UserInfo>
      <UserInfo>
        <DisplayName>Michael Philipps</DisplayName>
        <AccountId>12</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A82831103556A4C82E3A7654D34510C" ma:contentTypeVersion="12" ma:contentTypeDescription="Create a new document." ma:contentTypeScope="" ma:versionID="4add9a5a8d57c572969878431236b9ca">
  <xsd:schema xmlns:xsd="http://www.w3.org/2001/XMLSchema" xmlns:xs="http://www.w3.org/2001/XMLSchema" xmlns:p="http://schemas.microsoft.com/office/2006/metadata/properties" xmlns:ns2="44d2f64b-3a04-4fca-af6e-cb741b75d1ab" xmlns:ns3="9b659bd6-51d5-42b6-b55f-e04191542a82" targetNamespace="http://schemas.microsoft.com/office/2006/metadata/properties" ma:root="true" ma:fieldsID="e9d2e2b2623cd7d415f1e1d5517f663e" ns2:_="" ns3:_="">
    <xsd:import namespace="44d2f64b-3a04-4fca-af6e-cb741b75d1ab"/>
    <xsd:import namespace="9b659bd6-51d5-42b6-b55f-e04191542a8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d2f64b-3a04-4fca-af6e-cb741b75d1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b659bd6-51d5-42b6-b55f-e04191542a8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4EE1DD2-7369-4637-890C-945791B46234}">
  <ds:schemaRefs>
    <ds:schemaRef ds:uri="http://schemas.microsoft.com/sharepoint/v3/contenttype/forms"/>
  </ds:schemaRefs>
</ds:datastoreItem>
</file>

<file path=customXml/itemProps2.xml><?xml version="1.0" encoding="utf-8"?>
<ds:datastoreItem xmlns:ds="http://schemas.openxmlformats.org/officeDocument/2006/customXml" ds:itemID="{EEF607C6-A57A-4B03-A83A-45F6327B7BA6}">
  <ds:schemaRefs>
    <ds:schemaRef ds:uri="http://schemas.microsoft.com/office/2006/documentManagement/types"/>
    <ds:schemaRef ds:uri="http://schemas.microsoft.com/office/2006/metadata/properties"/>
    <ds:schemaRef ds:uri="c0d9d5a0-c14e-4acd-b590-fd2e5f61e06f"/>
    <ds:schemaRef ds:uri="http://www.w3.org/XML/1998/namespace"/>
    <ds:schemaRef ds:uri="http://schemas.microsoft.com/office/infopath/2007/PartnerControls"/>
    <ds:schemaRef ds:uri="http://purl.org/dc/terms/"/>
    <ds:schemaRef ds:uri="http://schemas.openxmlformats.org/package/2006/metadata/core-properties"/>
    <ds:schemaRef ds:uri="76d59f30-a35f-4f49-93a6-52229b8893c5"/>
    <ds:schemaRef ds:uri="http://purl.org/dc/dcmitype/"/>
    <ds:schemaRef ds:uri="http://purl.org/dc/elements/1.1/"/>
    <ds:schemaRef ds:uri="9b659bd6-51d5-42b6-b55f-e04191542a82"/>
  </ds:schemaRefs>
</ds:datastoreItem>
</file>

<file path=customXml/itemProps3.xml><?xml version="1.0" encoding="utf-8"?>
<ds:datastoreItem xmlns:ds="http://schemas.openxmlformats.org/officeDocument/2006/customXml" ds:itemID="{53B1C12F-5138-41AB-9DB1-2A87402ACB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d2f64b-3a04-4fca-af6e-cb741b75d1ab"/>
    <ds:schemaRef ds:uri="9b659bd6-51d5-42b6-b55f-e04191542a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TuftsMedicine_16x9_template_2.28</Template>
  <TotalTime>601</TotalTime>
  <Words>998</Words>
  <Application>Microsoft Office PowerPoint</Application>
  <PresentationFormat>Widescreen</PresentationFormat>
  <Paragraphs>90</Paragraphs>
  <Slides>13</Slides>
  <Notes>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13</vt:i4>
      </vt:variant>
    </vt:vector>
  </HeadingPairs>
  <TitlesOfParts>
    <vt:vector size="25" baseType="lpstr">
      <vt:lpstr>-apple-system</vt:lpstr>
      <vt:lpstr>Arial</vt:lpstr>
      <vt:lpstr>Calibri</vt:lpstr>
      <vt:lpstr>Calibri Light</vt:lpstr>
      <vt:lpstr>Courier New</vt:lpstr>
      <vt:lpstr>Roboto</vt:lpstr>
      <vt:lpstr>Rockwell</vt:lpstr>
      <vt:lpstr>Segoe UI</vt:lpstr>
      <vt:lpstr>System Font Regular</vt:lpstr>
      <vt:lpstr>Times New Roman</vt:lpstr>
      <vt:lpstr>template</vt:lpstr>
      <vt:lpstr>Instructions</vt:lpstr>
      <vt:lpstr>EPIC Downtime Tools</vt:lpstr>
      <vt:lpstr>PowerPoint Presentation</vt:lpstr>
      <vt:lpstr>PowerPoint Presentation</vt:lpstr>
      <vt:lpstr>PowerPoint Presentation</vt:lpstr>
      <vt:lpstr>SRO   SRO is short for “Read Only/Server Read Only” version of Epic hyperspace.    </vt:lpstr>
      <vt:lpstr>PowerPoint Presentation</vt:lpstr>
      <vt:lpstr>What about High Point House?  MAR reports can be printed proactively or from the BCA Web</vt:lpstr>
      <vt:lpstr>PowerPoint Presentation</vt:lpstr>
      <vt:lpstr>BCA WEB</vt:lpstr>
      <vt:lpstr>BCA PC INTSTRUCTIONS  BCA (aka Downtime PCs) are PCs designated in your department to receive hard copies of necessary reports in the event of a full internet and/or power outage. These PCs should be labeled with a red and black label “DOWNTIME PC”, indicating it is a downtime pc, and it should have a local printer attached. Both the PC and printer should be connected to emergency red power outlets or a UPS battery in the event the power is out. </vt:lpstr>
      <vt:lpstr>PowerPoint Presentation</vt:lpstr>
      <vt:lpstr>PowerPoint Presentation</vt:lpstr>
      <vt:lpstr>Thank You</vt:lpstr>
    </vt:vector>
  </TitlesOfParts>
  <Manager/>
  <Company>Home Health VNA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TuftsMedicine PPT Template</dc:title>
  <dc:subject/>
  <dc:creator>Sternberg, Lisa</dc:creator>
  <cp:keywords/>
  <dc:description/>
  <cp:lastModifiedBy>McKinnon, Leandrea</cp:lastModifiedBy>
  <cp:revision>3</cp:revision>
  <dcterms:created xsi:type="dcterms:W3CDTF">2022-05-23T13:21:38Z</dcterms:created>
  <dcterms:modified xsi:type="dcterms:W3CDTF">2023-04-26T16:37:58Z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0x0101004A82831103556A4C82E3A7654D34510C</vt:lpwstr>
  </property>
</Properties>
</file>