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98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ployeeHealthUpdates@homehealthfoundation.or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5000" r="-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87984"/>
            <a:ext cx="5958840" cy="40055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Times New Roman"/>
                <a:cs typeface="Times New Roman"/>
              </a:rPr>
              <a:t>Precepting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within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COVID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Environment</a:t>
            </a:r>
            <a:endParaRPr sz="1600">
              <a:latin typeface="Times New Roman"/>
              <a:cs typeface="Times New Roman"/>
            </a:endParaRPr>
          </a:p>
          <a:p>
            <a:pPr marL="12700" marR="83820">
              <a:lnSpc>
                <a:spcPts val="1380"/>
              </a:lnSpc>
              <a:spcBef>
                <a:spcPts val="1415"/>
              </a:spcBef>
            </a:pP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Daily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Attestation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starting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work.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answer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 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Daily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Attestation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STOP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 </a:t>
            </a:r>
            <a:r>
              <a:rPr sz="1200" spc="-20" dirty="0">
                <a:latin typeface="Times New Roman"/>
                <a:cs typeface="Times New Roman"/>
              </a:rPr>
              <a:t>they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alert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IMMEDIATELY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at </a:t>
            </a:r>
            <a:r>
              <a:rPr sz="12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Times New Roman"/>
                <a:cs typeface="Times New Roman"/>
                <a:hlinkClick r:id="rId3"/>
              </a:rPr>
              <a:t>EmployeeHealthUpdates@homehealthfoundation.org</a:t>
            </a:r>
            <a:r>
              <a:rPr sz="1200" spc="-10" dirty="0">
                <a:solidFill>
                  <a:srgbClr val="0562C1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calling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978-</a:t>
            </a:r>
            <a:r>
              <a:rPr sz="1200" spc="-10" dirty="0">
                <a:latin typeface="Times New Roman"/>
                <a:cs typeface="Times New Roman"/>
              </a:rPr>
              <a:t>552-</a:t>
            </a:r>
            <a:r>
              <a:rPr sz="1200" dirty="0">
                <a:latin typeface="Times New Roman"/>
                <a:cs typeface="Times New Roman"/>
              </a:rPr>
              <a:t>4100.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DO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office,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 </a:t>
            </a:r>
            <a:r>
              <a:rPr sz="1200" spc="-10" dirty="0">
                <a:latin typeface="Times New Roman"/>
                <a:cs typeface="Times New Roman"/>
              </a:rPr>
              <a:t>other.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Precepting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office</a:t>
            </a:r>
            <a:endParaRPr sz="1200">
              <a:latin typeface="Times New Roman"/>
              <a:cs typeface="Times New Roman"/>
            </a:endParaRPr>
          </a:p>
          <a:p>
            <a:pPr marL="469265" marR="338455" indent="-227965">
              <a:lnSpc>
                <a:spcPts val="1390"/>
              </a:lnSpc>
              <a:spcBef>
                <a:spcPts val="10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loop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mask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shield/agency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issued </a:t>
            </a:r>
            <a:r>
              <a:rPr sz="1200" dirty="0">
                <a:latin typeface="Times New Roman"/>
                <a:cs typeface="Times New Roman"/>
              </a:rPr>
              <a:t>goggles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unless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safely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maintain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 </a:t>
            </a:r>
            <a:r>
              <a:rPr sz="1200" spc="-10" dirty="0">
                <a:latin typeface="Times New Roman"/>
                <a:cs typeface="Times New Roman"/>
              </a:rPr>
              <a:t>distance.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Precepting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20" dirty="0">
                <a:latin typeface="Times New Roman"/>
                <a:cs typeface="Times New Roman"/>
              </a:rPr>
              <a:t>field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travel 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own cars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(no</a:t>
            </a:r>
            <a:r>
              <a:rPr sz="1200" spc="-10" dirty="0">
                <a:latin typeface="Times New Roman"/>
                <a:cs typeface="Times New Roman"/>
              </a:rPr>
              <a:t> car-pooling).</a:t>
            </a:r>
            <a:endParaRPr sz="1200">
              <a:latin typeface="Times New Roman"/>
              <a:cs typeface="Times New Roman"/>
            </a:endParaRPr>
          </a:p>
          <a:p>
            <a:pPr marL="469265" marR="111125" indent="-227965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reviews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current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direct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clinician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PPE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Guidelines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community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caseload during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COVID-</a:t>
            </a:r>
            <a:r>
              <a:rPr sz="1200" dirty="0">
                <a:latin typeface="Times New Roman"/>
                <a:cs typeface="Times New Roman"/>
              </a:rPr>
              <a:t>19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pandemic.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90"/>
              </a:lnSpc>
              <a:spcBef>
                <a:spcPts val="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Call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screening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performing 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visits.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determine </a:t>
            </a:r>
            <a:r>
              <a:rPr sz="1200" dirty="0">
                <a:latin typeface="Times New Roman"/>
                <a:cs typeface="Times New Roman"/>
              </a:rPr>
              <a:t>whether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universal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precautions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droplet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precautions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required.</a:t>
            </a:r>
            <a:endParaRPr sz="1200">
              <a:latin typeface="Times New Roman"/>
              <a:cs typeface="Times New Roman"/>
            </a:endParaRPr>
          </a:p>
          <a:p>
            <a:pPr marL="469265" marR="461009" indent="-227965">
              <a:lnSpc>
                <a:spcPts val="1380"/>
              </a:lnSpc>
              <a:spcBef>
                <a:spcPts val="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Obtain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permission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clinicians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home.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appropriate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PPE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maintain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social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distancing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possible.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Precepting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may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also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be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done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via zoom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meetings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210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Symbol</vt:lpstr>
      <vt:lpstr>Times New Roman</vt:lpstr>
      <vt:lpstr>Office Theme</vt:lpstr>
      <vt:lpstr>PowerPoint Presentation</vt:lpstr>
    </vt:vector>
  </TitlesOfParts>
  <Company>Home Health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Watson, Karen</dc:creator>
  <dc:description/>
  <cp:lastModifiedBy>McKinnon, Leandrea</cp:lastModifiedBy>
  <cp:revision>1</cp:revision>
  <dcterms:created xsi:type="dcterms:W3CDTF">2023-03-23T18:13:10Z</dcterms:created>
  <dcterms:modified xsi:type="dcterms:W3CDTF">2023-03-23T18:18:39Z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2021-03-24T00:00:00Z</vt:filetime>
  </property>
  <property fmtid="{D5CDD505-2E9C-101B-9397-08002B2CF9AE}" pid="3" name="Creator">
    <vt:lpwstr>Acrobat PDFMaker 21 for Word</vt:lpwstr>
  </property>
  <property fmtid="{D5CDD505-2E9C-101B-9397-08002B2CF9AE}" pid="4" name="LastSaved">
    <vt:filetime>2023-03-23T00:00:00Z</vt:filetime>
  </property>
  <property fmtid="{D5CDD505-2E9C-101B-9397-08002B2CF9AE}" pid="5" name="Producer">
    <vt:lpwstr>Adobe PDF Library 21.1.177</vt:lpwstr>
  </property>
  <property fmtid="{D5CDD505-2E9C-101B-9397-08002B2CF9AE}" pid="6" name="SourceModified">
    <vt:lpwstr>D:20210324170840</vt:lpwstr>
  </property>
</Properties>
</file>