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772400" cy="3981450"/>
  <p:notesSz cx="7772400" cy="3981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2" y="2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234249"/>
            <a:ext cx="6606540" cy="836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229612"/>
            <a:ext cx="5440680" cy="995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915733"/>
            <a:ext cx="3380994" cy="2627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915733"/>
            <a:ext cx="3380994" cy="2627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0300" y="345110"/>
            <a:ext cx="424751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915733"/>
            <a:ext cx="6995160" cy="2627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3702748"/>
            <a:ext cx="2487168" cy="199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3702748"/>
            <a:ext cx="1787652" cy="199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3702748"/>
            <a:ext cx="1787652" cy="199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balls.com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172" y="225831"/>
            <a:ext cx="4929505" cy="3399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Tahoma"/>
                <a:cs typeface="Tahoma"/>
              </a:rPr>
              <a:t>VAK</a:t>
            </a:r>
            <a:r>
              <a:rPr sz="1000" b="1" spc="-30" dirty="0">
                <a:latin typeface="Tahoma"/>
                <a:cs typeface="Tahoma"/>
              </a:rPr>
              <a:t> </a:t>
            </a:r>
            <a:r>
              <a:rPr sz="1000" b="1" dirty="0">
                <a:latin typeface="Tahoma"/>
                <a:cs typeface="Tahoma"/>
              </a:rPr>
              <a:t>Learning</a:t>
            </a:r>
            <a:r>
              <a:rPr sz="1000" b="1" spc="-15" dirty="0">
                <a:latin typeface="Tahoma"/>
                <a:cs typeface="Tahoma"/>
              </a:rPr>
              <a:t> </a:t>
            </a:r>
            <a:r>
              <a:rPr sz="1000" b="1" dirty="0">
                <a:latin typeface="Tahoma"/>
                <a:cs typeface="Tahoma"/>
              </a:rPr>
              <a:t>Styles</a:t>
            </a:r>
            <a:r>
              <a:rPr sz="1000" b="1" spc="-15" dirty="0">
                <a:latin typeface="Tahoma"/>
                <a:cs typeface="Tahoma"/>
              </a:rPr>
              <a:t> </a:t>
            </a:r>
            <a:r>
              <a:rPr sz="1000" b="1" spc="-10" dirty="0">
                <a:latin typeface="Tahoma"/>
                <a:cs typeface="Tahoma"/>
              </a:rPr>
              <a:t>Self-</a:t>
            </a:r>
            <a:r>
              <a:rPr sz="1000" b="1" dirty="0">
                <a:latin typeface="Tahoma"/>
                <a:cs typeface="Tahoma"/>
              </a:rPr>
              <a:t>Assessment</a:t>
            </a:r>
            <a:r>
              <a:rPr sz="1000" b="1" spc="-15" dirty="0">
                <a:latin typeface="Tahoma"/>
                <a:cs typeface="Tahoma"/>
              </a:rPr>
              <a:t> </a:t>
            </a:r>
            <a:r>
              <a:rPr sz="1000" b="1" spc="-10" dirty="0">
                <a:latin typeface="Tahoma"/>
                <a:cs typeface="Tahoma"/>
              </a:rPr>
              <a:t>Questionnaire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000" dirty="0">
                <a:latin typeface="Tahoma"/>
                <a:cs typeface="Tahoma"/>
              </a:rPr>
              <a:t>Circle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tick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answer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represents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generally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behave.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latin typeface="Tahoma"/>
                <a:cs typeface="Tahoma"/>
              </a:rPr>
              <a:t>(It’s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complete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questionnaire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before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reading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accompanying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explanation.)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ahoma"/>
              <a:cs typeface="Tahoma"/>
            </a:endParaRPr>
          </a:p>
          <a:p>
            <a:pPr marL="160655" indent="-147955">
              <a:lnSpc>
                <a:spcPct val="100000"/>
              </a:lnSpc>
              <a:spcBef>
                <a:spcPts val="969"/>
              </a:spcBef>
              <a:buAutoNum type="arabicPeriod"/>
              <a:tabLst>
                <a:tab pos="160655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operate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new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equipment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generally: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read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instructions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first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listen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explanation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from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someone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used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10" dirty="0">
                <a:latin typeface="Tahoma"/>
                <a:cs typeface="Tahoma"/>
              </a:rPr>
              <a:t> before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go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ahead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go,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can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figure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out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use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it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160020" indent="-147955">
              <a:lnSpc>
                <a:spcPct val="100000"/>
              </a:lnSpc>
              <a:buAutoNum type="arabicPeriod"/>
              <a:tabLst>
                <a:tab pos="160655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need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directions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travelling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usually: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look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 </a:t>
            </a:r>
            <a:r>
              <a:rPr sz="1000" spc="-25" dirty="0">
                <a:latin typeface="Tahoma"/>
                <a:cs typeface="Tahoma"/>
              </a:rPr>
              <a:t>map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ask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spoken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directions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follow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nose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maybe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use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compass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160020" indent="-147955">
              <a:lnSpc>
                <a:spcPct val="100000"/>
              </a:lnSpc>
              <a:buAutoNum type="arabicPeriod"/>
              <a:tabLst>
                <a:tab pos="160655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cook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dish,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like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to: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follow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written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recipe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call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friend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</a:t>
            </a:r>
            <a:r>
              <a:rPr sz="1000" spc="-10" dirty="0">
                <a:latin typeface="Tahoma"/>
                <a:cs typeface="Tahoma"/>
              </a:rPr>
              <a:t> explanation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follow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instincts,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testing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cook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791" y="265595"/>
            <a:ext cx="4980305" cy="2776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 indent="-217804">
              <a:lnSpc>
                <a:spcPct val="100000"/>
              </a:lnSpc>
              <a:spcBef>
                <a:spcPts val="100"/>
              </a:spcBef>
              <a:buAutoNum type="arabicPeriod" startAt="28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remember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things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by: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writing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keeping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printed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details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saying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aloud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repeating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words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key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points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head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doing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practising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activity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imagining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being</a:t>
            </a:r>
            <a:r>
              <a:rPr sz="1000" spc="-20" dirty="0">
                <a:latin typeface="Tahoma"/>
                <a:cs typeface="Tahoma"/>
              </a:rPr>
              <a:t> done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804">
              <a:lnSpc>
                <a:spcPct val="100000"/>
              </a:lnSpc>
              <a:buAutoNum type="arabicPeriod" startAt="28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complain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about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faulty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goods,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comfortable: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writing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letter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complaining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over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phone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taking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back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store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posting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head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office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spcBef>
                <a:spcPts val="5"/>
              </a:spcBef>
              <a:buAutoNum type="arabicPeriod" startAt="28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tend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say: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see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mean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hear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saying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know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how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feel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ahoma"/>
              <a:cs typeface="Tahoma"/>
            </a:endParaRPr>
          </a:p>
          <a:p>
            <a:pPr marL="529590" algn="ctr">
              <a:lnSpc>
                <a:spcPts val="1175"/>
              </a:lnSpc>
              <a:spcBef>
                <a:spcPts val="965"/>
              </a:spcBef>
            </a:pPr>
            <a:r>
              <a:rPr sz="1000" dirty="0">
                <a:solidFill>
                  <a:srgbClr val="808080"/>
                </a:solidFill>
                <a:latin typeface="Tahoma"/>
                <a:cs typeface="Tahoma"/>
              </a:rPr>
              <a:t>©</a:t>
            </a:r>
            <a:r>
              <a:rPr sz="1000" spc="-85" dirty="0">
                <a:solidFill>
                  <a:srgbClr val="80808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V</a:t>
            </a:r>
            <a:r>
              <a:rPr sz="1000" spc="-1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Chislett</a:t>
            </a:r>
            <a:r>
              <a:rPr sz="1000" spc="-1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MSc</a:t>
            </a:r>
            <a:r>
              <a:rPr sz="1000" spc="-10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&amp;</a:t>
            </a:r>
            <a:r>
              <a:rPr sz="1000" spc="-1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A</a:t>
            </a:r>
            <a:r>
              <a:rPr sz="1000" spc="-10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Chapman</a:t>
            </a:r>
            <a:r>
              <a:rPr sz="1000" spc="-10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808080"/>
                </a:solidFill>
                <a:latin typeface="Times New Roman"/>
                <a:cs typeface="Times New Roman"/>
              </a:rPr>
              <a:t>2005.</a:t>
            </a:r>
            <a:endParaRPr sz="1000">
              <a:latin typeface="Times New Roman"/>
              <a:cs typeface="Times New Roman"/>
            </a:endParaRPr>
          </a:p>
          <a:p>
            <a:pPr marL="530225" algn="ctr">
              <a:lnSpc>
                <a:spcPts val="1175"/>
              </a:lnSpc>
            </a:pP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From</a:t>
            </a:r>
            <a:r>
              <a:rPr sz="1000" spc="-20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www.businessballs.com</a:t>
            </a:r>
            <a:r>
              <a:rPr sz="1000" spc="-10" dirty="0">
                <a:solidFill>
                  <a:srgbClr val="808080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sz="1000" spc="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Not to be</a:t>
            </a:r>
            <a:r>
              <a:rPr sz="1000" spc="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sold</a:t>
            </a:r>
            <a:r>
              <a:rPr sz="1000" spc="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or published.</a:t>
            </a:r>
            <a:r>
              <a:rPr sz="1000" spc="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Authors</a:t>
            </a:r>
            <a:r>
              <a:rPr sz="1000" spc="5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808080"/>
                </a:solidFill>
                <a:latin typeface="Times New Roman"/>
                <a:cs typeface="Times New Roman"/>
              </a:rPr>
              <a:t>accept no</a:t>
            </a:r>
            <a:r>
              <a:rPr sz="1000" spc="10" dirty="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808080"/>
                </a:solidFill>
                <a:latin typeface="Times New Roman"/>
                <a:cs typeface="Times New Roman"/>
              </a:rPr>
              <a:t>liability.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VAK</a:t>
            </a:r>
            <a:r>
              <a:rPr spc="-35" dirty="0"/>
              <a:t> </a:t>
            </a:r>
            <a:r>
              <a:rPr dirty="0"/>
              <a:t>Learning</a:t>
            </a:r>
            <a:r>
              <a:rPr spc="-20" dirty="0"/>
              <a:t> </a:t>
            </a:r>
            <a:r>
              <a:rPr dirty="0"/>
              <a:t>Styles</a:t>
            </a:r>
            <a:r>
              <a:rPr spc="-20" dirty="0"/>
              <a:t> </a:t>
            </a:r>
            <a:r>
              <a:rPr spc="-10" dirty="0"/>
              <a:t>Self-</a:t>
            </a:r>
            <a:r>
              <a:rPr dirty="0"/>
              <a:t>Assessment</a:t>
            </a:r>
            <a:r>
              <a:rPr spc="-20" dirty="0"/>
              <a:t> </a:t>
            </a:r>
            <a:r>
              <a:rPr dirty="0"/>
              <a:t>Questionnaire</a:t>
            </a:r>
            <a:r>
              <a:rPr spc="-20" dirty="0"/>
              <a:t> </a:t>
            </a:r>
            <a:r>
              <a:rPr dirty="0"/>
              <a:t>Answer</a:t>
            </a:r>
            <a:r>
              <a:rPr spc="-20" dirty="0"/>
              <a:t> </a:t>
            </a:r>
            <a:r>
              <a:rPr spc="-10" dirty="0"/>
              <a:t>Sheet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805514"/>
            <a:ext cx="29832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Tahoma"/>
                <a:cs typeface="Tahoma"/>
              </a:rPr>
              <a:t>Now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add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up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how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many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A’s,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B’s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C’s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10" dirty="0">
                <a:latin typeface="Tahoma"/>
                <a:cs typeface="Tahoma"/>
              </a:rPr>
              <a:t> selected.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8405" y="1418370"/>
            <a:ext cx="3181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Tahoma"/>
                <a:cs typeface="Tahoma"/>
              </a:rPr>
              <a:t>A’s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27172" y="1418370"/>
            <a:ext cx="3162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Tahoma"/>
                <a:cs typeface="Tahoma"/>
              </a:rPr>
              <a:t>B’s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5939" y="1418370"/>
            <a:ext cx="3181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Tahoma"/>
                <a:cs typeface="Tahoma"/>
              </a:rPr>
              <a:t>C’s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172" y="2185202"/>
            <a:ext cx="3814445" cy="791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chose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mostly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A’s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b="1" dirty="0">
                <a:latin typeface="Tahoma"/>
                <a:cs typeface="Tahoma"/>
              </a:rPr>
              <a:t>VISUAL</a:t>
            </a:r>
            <a:r>
              <a:rPr sz="1000" b="1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learning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style.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chose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mostly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B’s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b="1" dirty="0">
                <a:latin typeface="Tahoma"/>
                <a:cs typeface="Tahoma"/>
              </a:rPr>
              <a:t>AUDITORY </a:t>
            </a:r>
            <a:r>
              <a:rPr sz="1000" dirty="0">
                <a:latin typeface="Tahoma"/>
                <a:cs typeface="Tahoma"/>
              </a:rPr>
              <a:t>learning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style.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chose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mostly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C’s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b="1" dirty="0">
                <a:latin typeface="Tahoma"/>
                <a:cs typeface="Tahoma"/>
              </a:rPr>
              <a:t>KINAESTHETIC</a:t>
            </a:r>
            <a:r>
              <a:rPr sz="1000" b="1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learning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style.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045" y="345110"/>
            <a:ext cx="3127375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161290" algn="l"/>
              </a:tabLst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teaching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someone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something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new,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to: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write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instructions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down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them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give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verbal</a:t>
            </a:r>
            <a:r>
              <a:rPr sz="1000" spc="-10" dirty="0">
                <a:latin typeface="Tahoma"/>
                <a:cs typeface="Tahoma"/>
              </a:rPr>
              <a:t> explanation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demonstrate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first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go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160020" indent="-147955">
              <a:lnSpc>
                <a:spcPct val="100000"/>
              </a:lnSpc>
              <a:buAutoNum type="arabicPeriod" startAt="4"/>
              <a:tabLst>
                <a:tab pos="160655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tend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say: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watch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how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it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listen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explain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you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go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160655" indent="-14795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160655" algn="l"/>
              </a:tabLst>
            </a:pPr>
            <a:r>
              <a:rPr sz="1000" dirty="0">
                <a:latin typeface="Tahoma"/>
                <a:cs typeface="Tahoma"/>
              </a:rPr>
              <a:t>During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free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time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enjoy: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going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museums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galleries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listening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music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talking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friends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playing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sport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DIY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663" y="166204"/>
            <a:ext cx="2915920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320" marR="371475" indent="-147955" algn="r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147955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shopping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clothes,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to:</a:t>
            </a:r>
            <a:endParaRPr sz="1000">
              <a:latin typeface="Tahoma"/>
              <a:cs typeface="Tahoma"/>
            </a:endParaRPr>
          </a:p>
          <a:p>
            <a:pPr marL="227965" marR="349885" lvl="1" indent="-228600" algn="r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228600" algn="l"/>
              </a:tabLst>
            </a:pPr>
            <a:r>
              <a:rPr sz="1000" dirty="0">
                <a:latin typeface="Tahoma"/>
                <a:cs typeface="Tahoma"/>
              </a:rPr>
              <a:t>imagine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would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look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like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on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discuss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shop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staff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try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test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out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160655" indent="-148590">
              <a:lnSpc>
                <a:spcPct val="100000"/>
              </a:lnSpc>
              <a:buAutoNum type="arabicPeriod" startAt="7"/>
              <a:tabLst>
                <a:tab pos="161290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choosing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holiday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usually: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read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lots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10" dirty="0">
                <a:latin typeface="Tahoma"/>
                <a:cs typeface="Tahoma"/>
              </a:rPr>
              <a:t> brochures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listen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recommendations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from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friends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imagine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would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like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there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160020" indent="-147955">
              <a:lnSpc>
                <a:spcPct val="100000"/>
              </a:lnSpc>
              <a:spcBef>
                <a:spcPts val="5"/>
              </a:spcBef>
              <a:buAutoNum type="arabicPeriod" startAt="7"/>
              <a:tabLst>
                <a:tab pos="160655" algn="l"/>
              </a:tabLst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was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buying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car,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would: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read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reviews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newspapers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magazines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discuss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need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0" dirty="0">
                <a:latin typeface="Tahoma"/>
                <a:cs typeface="Tahoma"/>
              </a:rPr>
              <a:t> friends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spc="-10" dirty="0">
                <a:latin typeface="Tahoma"/>
                <a:cs typeface="Tahoma"/>
              </a:rPr>
              <a:t>test-</a:t>
            </a:r>
            <a:r>
              <a:rPr sz="1000" dirty="0">
                <a:latin typeface="Tahoma"/>
                <a:cs typeface="Tahoma"/>
              </a:rPr>
              <a:t>drive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lots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different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types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045" y="305346"/>
            <a:ext cx="4153535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 indent="-217804">
              <a:lnSpc>
                <a:spcPct val="100000"/>
              </a:lnSpc>
              <a:spcBef>
                <a:spcPts val="100"/>
              </a:spcBef>
              <a:buAutoNum type="arabicPeriod" startAt="10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learning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new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skill,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comfortable: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watching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teacher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10" dirty="0">
                <a:latin typeface="Tahoma"/>
                <a:cs typeface="Tahoma"/>
              </a:rPr>
              <a:t> doing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talking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through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teacher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exactly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I’m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supposed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do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giving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try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myself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work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out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go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buAutoNum type="arabicPeriod" startAt="10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choosing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food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menu,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to: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imagine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food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will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look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like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talk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through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options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head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0" dirty="0">
                <a:latin typeface="Tahoma"/>
                <a:cs typeface="Tahoma"/>
              </a:rPr>
              <a:t> partner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imagine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food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will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taste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like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spcBef>
                <a:spcPts val="5"/>
              </a:spcBef>
              <a:buAutoNum type="arabicPeriod" startAt="10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listen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band,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can’t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help: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watching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members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other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people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audience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listening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lyrics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beats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moving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time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music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918" y="364985"/>
            <a:ext cx="4119879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 indent="-217804">
              <a:lnSpc>
                <a:spcPct val="100000"/>
              </a:lnSpc>
              <a:spcBef>
                <a:spcPts val="100"/>
              </a:spcBef>
              <a:buAutoNum type="arabicPeriod" startAt="13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concentrate,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most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often: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focus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words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pictures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front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me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discuss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problem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possible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solutions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20" dirty="0">
                <a:latin typeface="Tahoma"/>
                <a:cs typeface="Tahoma"/>
              </a:rPr>
              <a:t> head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move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around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lot,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fiddle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pens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pencils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touch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things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804">
              <a:lnSpc>
                <a:spcPct val="100000"/>
              </a:lnSpc>
              <a:buAutoNum type="arabicPeriod" startAt="13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choose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household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furnishings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because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like: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their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colours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they</a:t>
            </a:r>
            <a:r>
              <a:rPr sz="1000" spc="-20" dirty="0">
                <a:latin typeface="Tahoma"/>
                <a:cs typeface="Tahoma"/>
              </a:rPr>
              <a:t> look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the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descriptions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sales-</a:t>
            </a:r>
            <a:r>
              <a:rPr sz="1000" dirty="0">
                <a:latin typeface="Tahoma"/>
                <a:cs typeface="Tahoma"/>
              </a:rPr>
              <a:t>people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give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me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their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textures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feels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like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touch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them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spcBef>
                <a:spcPts val="5"/>
              </a:spcBef>
              <a:buAutoNum type="arabicPeriod" startAt="13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My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first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memory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of: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looking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something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being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spoken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to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doing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something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918" y="265595"/>
            <a:ext cx="3552825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 indent="-217804">
              <a:lnSpc>
                <a:spcPct val="100000"/>
              </a:lnSpc>
              <a:spcBef>
                <a:spcPts val="100"/>
              </a:spcBef>
              <a:buAutoNum type="arabicPeriod" startAt="16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anxious,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I: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visualise the</a:t>
            </a:r>
            <a:r>
              <a:rPr sz="1000" spc="-10" dirty="0">
                <a:latin typeface="Tahoma"/>
                <a:cs typeface="Tahoma"/>
              </a:rPr>
              <a:t> worst-</a:t>
            </a:r>
            <a:r>
              <a:rPr sz="1000" dirty="0">
                <a:latin typeface="Tahoma"/>
                <a:cs typeface="Tahoma"/>
              </a:rPr>
              <a:t>case </a:t>
            </a:r>
            <a:r>
              <a:rPr sz="1000" spc="-10" dirty="0">
                <a:latin typeface="Tahoma"/>
                <a:cs typeface="Tahoma"/>
              </a:rPr>
              <a:t>scenarios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talk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over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head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worries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most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can’t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sit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still,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fiddle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move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around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constantly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804">
              <a:lnSpc>
                <a:spcPct val="100000"/>
              </a:lnSpc>
              <a:buAutoNum type="arabicPeriod" startAt="16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feel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especially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connected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other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people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because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of: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how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look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what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say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me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how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make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feel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spcBef>
                <a:spcPts val="5"/>
              </a:spcBef>
              <a:buAutoNum type="arabicPeriod" startAt="16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revise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exam,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generally: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write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lots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revision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diagrams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talk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over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notes,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alone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with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other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people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imagine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making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movement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creating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formula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918" y="345110"/>
            <a:ext cx="4498340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 indent="-217804">
              <a:lnSpc>
                <a:spcPct val="100000"/>
              </a:lnSpc>
              <a:spcBef>
                <a:spcPts val="100"/>
              </a:spcBef>
              <a:buAutoNum type="arabicPeriod" startAt="19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explaining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someone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to: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show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mean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explain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different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ways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until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understand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encourage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try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talk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through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idea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it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804">
              <a:lnSpc>
                <a:spcPct val="100000"/>
              </a:lnSpc>
              <a:buAutoNum type="arabicPeriod" startAt="19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really</a:t>
            </a:r>
            <a:r>
              <a:rPr sz="1000" spc="-10" dirty="0">
                <a:latin typeface="Tahoma"/>
                <a:cs typeface="Tahoma"/>
              </a:rPr>
              <a:t> love: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watching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films,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photography,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looking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art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people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watching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listening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music,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radio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talking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friends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taking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part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sporting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activities,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eating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foods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wines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dancing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spcBef>
                <a:spcPts val="5"/>
              </a:spcBef>
              <a:buAutoNum type="arabicPeriod" startAt="19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Most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free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time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10" dirty="0">
                <a:latin typeface="Tahoma"/>
                <a:cs typeface="Tahoma"/>
              </a:rPr>
              <a:t> spent: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watching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television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talking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friends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doing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physical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activity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making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things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791" y="364985"/>
            <a:ext cx="4791075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 indent="-217804">
              <a:lnSpc>
                <a:spcPct val="100000"/>
              </a:lnSpc>
              <a:spcBef>
                <a:spcPts val="100"/>
              </a:spcBef>
              <a:buAutoNum type="arabicPeriod" startAt="22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first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contact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new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person,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usually: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arrange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face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face</a:t>
            </a:r>
            <a:r>
              <a:rPr sz="1000" spc="-10" dirty="0">
                <a:latin typeface="Tahoma"/>
                <a:cs typeface="Tahoma"/>
              </a:rPr>
              <a:t> meeting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talk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10" dirty="0">
                <a:latin typeface="Tahoma"/>
                <a:cs typeface="Tahoma"/>
              </a:rPr>
              <a:t>telephone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try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together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whilst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something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else,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such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activity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meal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804">
              <a:lnSpc>
                <a:spcPct val="100000"/>
              </a:lnSpc>
              <a:buAutoNum type="arabicPeriod" startAt="22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first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notice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people: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look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dress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sound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speak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stand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move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spcBef>
                <a:spcPts val="5"/>
              </a:spcBef>
              <a:buAutoNum type="arabicPeriod" startAt="22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If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am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angry,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to: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keep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replaying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mind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what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that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upset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me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raise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voice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tell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people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how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feel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stamp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about,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slam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doors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physically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demonstrate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anger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536" y="265595"/>
            <a:ext cx="2790825" cy="217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0504" indent="-217804">
              <a:lnSpc>
                <a:spcPct val="100000"/>
              </a:lnSpc>
              <a:spcBef>
                <a:spcPts val="100"/>
              </a:spcBef>
              <a:buAutoNum type="arabicPeriod" startAt="25"/>
              <a:tabLst>
                <a:tab pos="231140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find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easiest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remember:</a:t>
            </a:r>
            <a:endParaRPr sz="1000">
              <a:latin typeface="Tahoma"/>
              <a:cs typeface="Tahoma"/>
            </a:endParaRPr>
          </a:p>
          <a:p>
            <a:pPr marL="470534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1170" algn="l"/>
              </a:tabLst>
            </a:pPr>
            <a:r>
              <a:rPr sz="1000" spc="-10" dirty="0">
                <a:latin typeface="Tahoma"/>
                <a:cs typeface="Tahoma"/>
              </a:rPr>
              <a:t>faces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spc="-10" dirty="0">
                <a:latin typeface="Tahoma"/>
                <a:cs typeface="Tahoma"/>
              </a:rPr>
              <a:t>names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things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have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done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804">
              <a:lnSpc>
                <a:spcPct val="100000"/>
              </a:lnSpc>
              <a:buAutoNum type="arabicPeriod" startAt="25"/>
              <a:tabLst>
                <a:tab pos="230504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think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you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can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tell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if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someone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lying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if: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10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they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avoid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looking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you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their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voices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changes</a:t>
            </a:r>
            <a:endParaRPr sz="1000">
              <a:latin typeface="Tahoma"/>
              <a:cs typeface="Tahoma"/>
            </a:endParaRPr>
          </a:p>
          <a:p>
            <a:pPr marL="469900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70534" algn="l"/>
              </a:tabLst>
            </a:pPr>
            <a:r>
              <a:rPr sz="1000" dirty="0">
                <a:latin typeface="Tahoma"/>
                <a:cs typeface="Tahoma"/>
              </a:rPr>
              <a:t>they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give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funny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vibes</a:t>
            </a:r>
            <a:endParaRPr sz="10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ahoma"/>
              <a:buAutoNum type="alphaLcParenR"/>
            </a:pPr>
            <a:endParaRPr sz="1000">
              <a:latin typeface="Tahoma"/>
              <a:cs typeface="Tahoma"/>
            </a:endParaRPr>
          </a:p>
          <a:p>
            <a:pPr marL="229870" indent="-217170">
              <a:lnSpc>
                <a:spcPct val="100000"/>
              </a:lnSpc>
              <a:spcBef>
                <a:spcPts val="5"/>
              </a:spcBef>
              <a:buAutoNum type="arabicPeriod" startAt="25"/>
              <a:tabLst>
                <a:tab pos="229870" algn="l"/>
              </a:tabLst>
            </a:pPr>
            <a:r>
              <a:rPr sz="1000" dirty="0">
                <a:latin typeface="Tahoma"/>
                <a:cs typeface="Tahoma"/>
              </a:rPr>
              <a:t>When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meet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old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friend: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say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“it’s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great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see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you!”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say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“it’s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great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hear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from</a:t>
            </a:r>
            <a:r>
              <a:rPr sz="1000" spc="-10" dirty="0">
                <a:latin typeface="Tahoma"/>
                <a:cs typeface="Tahoma"/>
              </a:rPr>
              <a:t> you!”</a:t>
            </a:r>
            <a:endParaRPr sz="1000">
              <a:latin typeface="Tahoma"/>
              <a:cs typeface="Tahoma"/>
            </a:endParaRPr>
          </a:p>
          <a:p>
            <a:pPr marL="469265" lvl="1" indent="-22923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9900" algn="l"/>
              </a:tabLst>
            </a:pPr>
            <a:r>
              <a:rPr sz="1000" dirty="0">
                <a:latin typeface="Tahoma"/>
                <a:cs typeface="Tahoma"/>
              </a:rPr>
              <a:t>I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give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them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hug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 </a:t>
            </a:r>
            <a:r>
              <a:rPr sz="1000" spc="-10" dirty="0">
                <a:latin typeface="Tahoma"/>
                <a:cs typeface="Tahoma"/>
              </a:rPr>
              <a:t>handshake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1015</Words>
  <Application>Microsoft Office PowerPoint</Application>
  <PresentationFormat>Custom</PresentationFormat>
  <Paragraphs>159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VAK Learning Styles Self-Assessment Questionnaire Answer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2023-03-23T15:43:45Z</dcterms:created>
  <dcterms:modified xsi:type="dcterms:W3CDTF">2023-03-23T15:45:33Z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