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772400" cy="3860800"/>
  <p:notesSz cx="7772400" cy="3860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043305"/>
            <a:ext cx="6606540" cy="706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884680"/>
            <a:ext cx="5440680" cy="841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774065"/>
            <a:ext cx="3380994" cy="2221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774065"/>
            <a:ext cx="3380994" cy="2221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7614" y="452945"/>
            <a:ext cx="4297171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833945"/>
            <a:ext cx="5810884" cy="2134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129915"/>
            <a:ext cx="2487168" cy="16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129915"/>
            <a:ext cx="1787652" cy="16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129915"/>
            <a:ext cx="1787652" cy="16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Objectives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Preceptor</a:t>
            </a:r>
            <a:r>
              <a:rPr spc="-50" dirty="0"/>
              <a:t> </a:t>
            </a:r>
            <a:r>
              <a:rPr spc="-10" dirty="0"/>
              <a:t>Development</a:t>
            </a:r>
            <a:r>
              <a:rPr spc="-40" dirty="0"/>
              <a:t> </a:t>
            </a:r>
            <a:r>
              <a:rPr dirty="0"/>
              <a:t>Training</a:t>
            </a:r>
            <a:r>
              <a:rPr spc="-45" dirty="0"/>
              <a:t> </a:t>
            </a:r>
            <a:r>
              <a:rPr spc="-10" dirty="0"/>
              <a:t>Program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862139"/>
            <a:ext cx="4553585" cy="1609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 phases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 </a:t>
            </a:r>
            <a:r>
              <a:rPr sz="1200" spc="-10" dirty="0">
                <a:latin typeface="Times New Roman"/>
                <a:cs typeface="Times New Roman"/>
              </a:rPr>
              <a:t>shock.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 </a:t>
            </a:r>
            <a:r>
              <a:rPr sz="1200" spc="-10" dirty="0">
                <a:latin typeface="Times New Roman"/>
                <a:cs typeface="Times New Roman"/>
              </a:rPr>
              <a:t>member.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primary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2914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pc="-10" dirty="0"/>
              <a:t>Preceptor</a:t>
            </a: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preceptor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is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experienced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competent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staff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nurse/therapist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who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has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received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formal </a:t>
            </a:r>
            <a:r>
              <a:rPr b="0" dirty="0">
                <a:latin typeface="Times New Roman"/>
                <a:cs typeface="Times New Roman"/>
              </a:rPr>
              <a:t>training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function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this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capacity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who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serves as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role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model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resource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person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to </a:t>
            </a:r>
            <a:r>
              <a:rPr b="0" spc="-25" dirty="0">
                <a:latin typeface="Times New Roman"/>
                <a:cs typeface="Times New Roman"/>
              </a:rPr>
              <a:t>new </a:t>
            </a:r>
            <a:r>
              <a:rPr b="0" spc="-10" dirty="0">
                <a:latin typeface="Times New Roman"/>
                <a:cs typeface="Times New Roman"/>
              </a:rPr>
              <a:t>staff.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pc="-10" dirty="0"/>
              <a:t>Preceptee</a:t>
            </a:r>
          </a:p>
          <a:p>
            <a:pPr marL="12700" marR="175260">
              <a:lnSpc>
                <a:spcPts val="1380"/>
              </a:lnSpc>
              <a:spcBef>
                <a:spcPts val="60"/>
              </a:spcBef>
            </a:pP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preceptee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is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newly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hired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nurse/therapist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who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participates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preceptorship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program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for </a:t>
            </a:r>
            <a:r>
              <a:rPr b="0" dirty="0">
                <a:latin typeface="Times New Roman"/>
                <a:cs typeface="Times New Roman"/>
              </a:rPr>
              <a:t>orientation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VNA.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Preceptees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may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also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called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orientees.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pc="-10" dirty="0"/>
              <a:t>Preceptorship</a:t>
            </a:r>
          </a:p>
          <a:p>
            <a:pPr marL="12700" marR="153035">
              <a:lnSpc>
                <a:spcPts val="1380"/>
              </a:lnSpc>
              <a:spcBef>
                <a:spcPts val="60"/>
              </a:spcBef>
            </a:pP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preceptorship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organized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instructional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program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which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staff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preceptors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facilitate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the </a:t>
            </a:r>
            <a:r>
              <a:rPr b="0" dirty="0">
                <a:latin typeface="Times New Roman"/>
                <a:cs typeface="Times New Roman"/>
              </a:rPr>
              <a:t>integration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of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newly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employed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staff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into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their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role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responsibilities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work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setting.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5440"/>
            <a:ext cx="5931535" cy="1959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Orientation</a:t>
            </a:r>
            <a:endParaRPr sz="1200">
              <a:latin typeface="Times New Roman"/>
              <a:cs typeface="Times New Roman"/>
            </a:endParaRPr>
          </a:p>
          <a:p>
            <a:pPr marL="12700" marR="17526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 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introduced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philosophy,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goals, </a:t>
            </a:r>
            <a:r>
              <a:rPr sz="1200" spc="-10" dirty="0">
                <a:latin typeface="Times New Roman"/>
                <a:cs typeface="Times New Roman"/>
              </a:rPr>
              <a:t>policies, </a:t>
            </a:r>
            <a:r>
              <a:rPr sz="1200" dirty="0">
                <a:latin typeface="Times New Roman"/>
                <a:cs typeface="Times New Roman"/>
              </a:rPr>
              <a:t>procedures,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physical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particular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setting.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z="1200" b="1" spc="-10" dirty="0">
                <a:latin typeface="Times New Roman"/>
                <a:cs typeface="Times New Roman"/>
              </a:rPr>
              <a:t>Competency</a:t>
            </a:r>
            <a:endParaRPr sz="1200">
              <a:latin typeface="Times New Roman"/>
              <a:cs typeface="Times New Roman"/>
            </a:endParaRPr>
          </a:p>
          <a:p>
            <a:pPr marL="12700" marR="17907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 </a:t>
            </a:r>
            <a:r>
              <a:rPr sz="1200" spc="-10" dirty="0">
                <a:latin typeface="Times New Roman"/>
                <a:cs typeface="Times New Roman"/>
              </a:rPr>
              <a:t>setting.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latin typeface="Times New Roman"/>
                <a:cs typeface="Times New Roman"/>
              </a:rPr>
              <a:t>Competency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Assessment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review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individual’s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ability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description.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234</Words>
  <Application>Microsoft Office PowerPoint</Application>
  <PresentationFormat>Custom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Office Theme</vt:lpstr>
      <vt:lpstr>Objectives of Preceptor Development Training Program</vt:lpstr>
      <vt:lpstr>Definitions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2023-03-23T14:34:36Z</dcterms:created>
  <dcterms:modified xsi:type="dcterms:W3CDTF">2023-03-23T14:58:03Z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