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822" r:id="rId5"/>
  </p:sldMasterIdLst>
  <p:notesMasterIdLst>
    <p:notesMasterId r:id="rId20"/>
  </p:notesMasterIdLst>
  <p:handoutMasterIdLst>
    <p:handoutMasterId r:id="rId21"/>
  </p:handoutMasterIdLst>
  <p:sldIdLst>
    <p:sldId id="256" r:id="rId6"/>
    <p:sldId id="360" r:id="rId7"/>
    <p:sldId id="425" r:id="rId8"/>
    <p:sldId id="353" r:id="rId9"/>
    <p:sldId id="434" r:id="rId10"/>
    <p:sldId id="433" r:id="rId11"/>
    <p:sldId id="429" r:id="rId12"/>
    <p:sldId id="422" r:id="rId13"/>
    <p:sldId id="430" r:id="rId14"/>
    <p:sldId id="431" r:id="rId15"/>
    <p:sldId id="428" r:id="rId16"/>
    <p:sldId id="432" r:id="rId17"/>
    <p:sldId id="424" r:id="rId18"/>
    <p:sldId id="42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47C7"/>
    <a:srgbClr val="490E67"/>
    <a:srgbClr val="2C9942"/>
    <a:srgbClr val="002D61"/>
    <a:srgbClr val="5948AD"/>
    <a:srgbClr val="009863"/>
    <a:srgbClr val="2ECDDC"/>
    <a:srgbClr val="2A7DE1"/>
    <a:srgbClr val="0035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D8611-44B2-4780-A952-4E835C12959C}" v="17" dt="2024-09-10T17:03:55.304"/>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rnberg, Lisa" userId="0bc2bfa0-a4f4-43d1-97b8-079483db617f" providerId="ADAL" clId="{3ECD8611-44B2-4780-A952-4E835C12959C}"/>
    <pc:docChg chg="undo custSel addSld delSld modSld sldOrd modSection">
      <pc:chgData name="Sternberg, Lisa" userId="0bc2bfa0-a4f4-43d1-97b8-079483db617f" providerId="ADAL" clId="{3ECD8611-44B2-4780-A952-4E835C12959C}" dt="2024-09-17T12:25:46.177" v="10301"/>
      <pc:docMkLst>
        <pc:docMk/>
      </pc:docMkLst>
      <pc:sldChg chg="modSp mod">
        <pc:chgData name="Sternberg, Lisa" userId="0bc2bfa0-a4f4-43d1-97b8-079483db617f" providerId="ADAL" clId="{3ECD8611-44B2-4780-A952-4E835C12959C}" dt="2024-08-20T18:27:54.175" v="127" actId="20577"/>
        <pc:sldMkLst>
          <pc:docMk/>
          <pc:sldMk cId="2815606425" sldId="256"/>
        </pc:sldMkLst>
        <pc:spChg chg="mod">
          <ac:chgData name="Sternberg, Lisa" userId="0bc2bfa0-a4f4-43d1-97b8-079483db617f" providerId="ADAL" clId="{3ECD8611-44B2-4780-A952-4E835C12959C}" dt="2024-08-20T18:27:54.175" v="127" actId="20577"/>
          <ac:spMkLst>
            <pc:docMk/>
            <pc:sldMk cId="2815606425" sldId="256"/>
            <ac:spMk id="2" creationId="{0622A874-B2DD-BB45-A068-CDA3E57AA735}"/>
          </ac:spMkLst>
        </pc:spChg>
        <pc:spChg chg="mod">
          <ac:chgData name="Sternberg, Lisa" userId="0bc2bfa0-a4f4-43d1-97b8-079483db617f" providerId="ADAL" clId="{3ECD8611-44B2-4780-A952-4E835C12959C}" dt="2024-08-20T18:27:19.201" v="42" actId="20577"/>
          <ac:spMkLst>
            <pc:docMk/>
            <pc:sldMk cId="2815606425" sldId="256"/>
            <ac:spMk id="3" creationId="{3193A3E5-D1A9-EE41-9D43-FB8AAFE32119}"/>
          </ac:spMkLst>
        </pc:spChg>
        <pc:spChg chg="mod">
          <ac:chgData name="Sternberg, Lisa" userId="0bc2bfa0-a4f4-43d1-97b8-079483db617f" providerId="ADAL" clId="{3ECD8611-44B2-4780-A952-4E835C12959C}" dt="2024-08-20T18:27:31.199" v="46" actId="20577"/>
          <ac:spMkLst>
            <pc:docMk/>
            <pc:sldMk cId="2815606425" sldId="256"/>
            <ac:spMk id="7" creationId="{71A09089-2D2C-AA47-90C1-EB9446A8617C}"/>
          </ac:spMkLst>
        </pc:spChg>
      </pc:sldChg>
      <pc:sldChg chg="addSp delSp modSp mod ord modClrScheme chgLayout">
        <pc:chgData name="Sternberg, Lisa" userId="0bc2bfa0-a4f4-43d1-97b8-079483db617f" providerId="ADAL" clId="{3ECD8611-44B2-4780-A952-4E835C12959C}" dt="2024-09-12T19:04:23.460" v="10296"/>
        <pc:sldMkLst>
          <pc:docMk/>
          <pc:sldMk cId="1286896105" sldId="353"/>
        </pc:sldMkLst>
        <pc:spChg chg="del mod ord">
          <ac:chgData name="Sternberg, Lisa" userId="0bc2bfa0-a4f4-43d1-97b8-079483db617f" providerId="ADAL" clId="{3ECD8611-44B2-4780-A952-4E835C12959C}" dt="2024-08-20T18:33:21.463" v="519" actId="478"/>
          <ac:spMkLst>
            <pc:docMk/>
            <pc:sldMk cId="1286896105" sldId="353"/>
            <ac:spMk id="2" creationId="{77CE8369-602D-9C4B-B81C-13AD693787F4}"/>
          </ac:spMkLst>
        </pc:spChg>
        <pc:spChg chg="add mod">
          <ac:chgData name="Sternberg, Lisa" userId="0bc2bfa0-a4f4-43d1-97b8-079483db617f" providerId="ADAL" clId="{3ECD8611-44B2-4780-A952-4E835C12959C}" dt="2024-09-10T15:44:00.586" v="7536" actId="767"/>
          <ac:spMkLst>
            <pc:docMk/>
            <pc:sldMk cId="1286896105" sldId="353"/>
            <ac:spMk id="2" creationId="{B4D65D07-FD24-55D6-592B-451EBA54A81B}"/>
          </ac:spMkLst>
        </pc:spChg>
        <pc:spChg chg="mod ord">
          <ac:chgData name="Sternberg, Lisa" userId="0bc2bfa0-a4f4-43d1-97b8-079483db617f" providerId="ADAL" clId="{3ECD8611-44B2-4780-A952-4E835C12959C}" dt="2024-08-20T18:32:54.153" v="481" actId="700"/>
          <ac:spMkLst>
            <pc:docMk/>
            <pc:sldMk cId="1286896105" sldId="353"/>
            <ac:spMk id="3" creationId="{37DE8386-95DF-6846-B3E8-479E93CB2EEB}"/>
          </ac:spMkLst>
        </pc:spChg>
        <pc:spChg chg="add mod ord">
          <ac:chgData name="Sternberg, Lisa" userId="0bc2bfa0-a4f4-43d1-97b8-079483db617f" providerId="ADAL" clId="{3ECD8611-44B2-4780-A952-4E835C12959C}" dt="2024-08-20T19:23:13.207" v="3798" actId="14100"/>
          <ac:spMkLst>
            <pc:docMk/>
            <pc:sldMk cId="1286896105" sldId="353"/>
            <ac:spMk id="4" creationId="{F96445D8-F3E4-0AD1-E0C2-2760C0C7E208}"/>
          </ac:spMkLst>
        </pc:spChg>
        <pc:spChg chg="add mod ord">
          <ac:chgData name="Sternberg, Lisa" userId="0bc2bfa0-a4f4-43d1-97b8-079483db617f" providerId="ADAL" clId="{3ECD8611-44B2-4780-A952-4E835C12959C}" dt="2024-09-12T19:04:23.460" v="10296"/>
          <ac:spMkLst>
            <pc:docMk/>
            <pc:sldMk cId="1286896105" sldId="353"/>
            <ac:spMk id="5" creationId="{A5B7A409-BF19-76B3-FBB7-DF9A49E3A0B8}"/>
          </ac:spMkLst>
        </pc:spChg>
        <pc:spChg chg="add mod">
          <ac:chgData name="Sternberg, Lisa" userId="0bc2bfa0-a4f4-43d1-97b8-079483db617f" providerId="ADAL" clId="{3ECD8611-44B2-4780-A952-4E835C12959C}" dt="2024-09-12T19:03:49.661" v="10294" actId="113"/>
          <ac:spMkLst>
            <pc:docMk/>
            <pc:sldMk cId="1286896105" sldId="353"/>
            <ac:spMk id="7" creationId="{F08B6EBE-4433-E288-1F24-BB930E1BEF1A}"/>
          </ac:spMkLst>
        </pc:spChg>
        <pc:picChg chg="add mod">
          <ac:chgData name="Sternberg, Lisa" userId="0bc2bfa0-a4f4-43d1-97b8-079483db617f" providerId="ADAL" clId="{3ECD8611-44B2-4780-A952-4E835C12959C}" dt="2024-09-10T16:02:09.621" v="8728" actId="1076"/>
          <ac:picMkLst>
            <pc:docMk/>
            <pc:sldMk cId="1286896105" sldId="353"/>
            <ac:picMk id="6" creationId="{54EE53F4-FB69-4608-0F64-3351A5C34BA6}"/>
          </ac:picMkLst>
        </pc:picChg>
        <pc:picChg chg="add del mod">
          <ac:chgData name="Sternberg, Lisa" userId="0bc2bfa0-a4f4-43d1-97b8-079483db617f" providerId="ADAL" clId="{3ECD8611-44B2-4780-A952-4E835C12959C}" dt="2024-09-03T15:30:41.134" v="6946" actId="478"/>
          <ac:picMkLst>
            <pc:docMk/>
            <pc:sldMk cId="1286896105" sldId="353"/>
            <ac:picMk id="7" creationId="{51A7244D-01FB-CC87-B0F3-0AF1D818FDA8}"/>
          </ac:picMkLst>
        </pc:picChg>
      </pc:sldChg>
      <pc:sldChg chg="delSp modSp mod">
        <pc:chgData name="Sternberg, Lisa" userId="0bc2bfa0-a4f4-43d1-97b8-079483db617f" providerId="ADAL" clId="{3ECD8611-44B2-4780-A952-4E835C12959C}" dt="2024-09-10T17:01:09.062" v="9712" actId="20577"/>
        <pc:sldMkLst>
          <pc:docMk/>
          <pc:sldMk cId="563293084" sldId="360"/>
        </pc:sldMkLst>
        <pc:spChg chg="del">
          <ac:chgData name="Sternberg, Lisa" userId="0bc2bfa0-a4f4-43d1-97b8-079483db617f" providerId="ADAL" clId="{3ECD8611-44B2-4780-A952-4E835C12959C}" dt="2024-08-20T18:28:35.163" v="196" actId="478"/>
          <ac:spMkLst>
            <pc:docMk/>
            <pc:sldMk cId="563293084" sldId="360"/>
            <ac:spMk id="2" creationId="{C473C275-CCBB-6644-817B-8CB83F710850}"/>
          </ac:spMkLst>
        </pc:spChg>
        <pc:spChg chg="mod">
          <ac:chgData name="Sternberg, Lisa" userId="0bc2bfa0-a4f4-43d1-97b8-079483db617f" providerId="ADAL" clId="{3ECD8611-44B2-4780-A952-4E835C12959C}" dt="2024-09-10T17:01:09.062" v="9712" actId="20577"/>
          <ac:spMkLst>
            <pc:docMk/>
            <pc:sldMk cId="563293084" sldId="360"/>
            <ac:spMk id="4" creationId="{05704C55-95F9-5F4F-8A2A-A449EACF40E9}"/>
          </ac:spMkLst>
        </pc:spChg>
        <pc:spChg chg="mod">
          <ac:chgData name="Sternberg, Lisa" userId="0bc2bfa0-a4f4-43d1-97b8-079483db617f" providerId="ADAL" clId="{3ECD8611-44B2-4780-A952-4E835C12959C}" dt="2024-08-20T19:42:20.931" v="4450" actId="20577"/>
          <ac:spMkLst>
            <pc:docMk/>
            <pc:sldMk cId="563293084" sldId="360"/>
            <ac:spMk id="6" creationId="{997848A2-2D62-B74F-9086-A62AD926A041}"/>
          </ac:spMkLst>
        </pc:spChg>
      </pc:sldChg>
      <pc:sldChg chg="del">
        <pc:chgData name="Sternberg, Lisa" userId="0bc2bfa0-a4f4-43d1-97b8-079483db617f" providerId="ADAL" clId="{3ECD8611-44B2-4780-A952-4E835C12959C}" dt="2024-08-20T19:03:37.889" v="1878" actId="47"/>
        <pc:sldMkLst>
          <pc:docMk/>
          <pc:sldMk cId="1996169929" sldId="420"/>
        </pc:sldMkLst>
      </pc:sldChg>
      <pc:sldChg chg="addSp delSp modSp new del mod">
        <pc:chgData name="Sternberg, Lisa" userId="0bc2bfa0-a4f4-43d1-97b8-079483db617f" providerId="ADAL" clId="{3ECD8611-44B2-4780-A952-4E835C12959C}" dt="2024-09-03T15:35:08.673" v="7018" actId="2696"/>
        <pc:sldMkLst>
          <pc:docMk/>
          <pc:sldMk cId="2064843060" sldId="421"/>
        </pc:sldMkLst>
        <pc:spChg chg="del mod">
          <ac:chgData name="Sternberg, Lisa" userId="0bc2bfa0-a4f4-43d1-97b8-079483db617f" providerId="ADAL" clId="{3ECD8611-44B2-4780-A952-4E835C12959C}" dt="2024-08-20T18:49:37.783" v="1730" actId="478"/>
          <ac:spMkLst>
            <pc:docMk/>
            <pc:sldMk cId="2064843060" sldId="421"/>
            <ac:spMk id="2" creationId="{2819D1FB-6314-2B96-C072-FB97B0BABBC2}"/>
          </ac:spMkLst>
        </pc:spChg>
        <pc:spChg chg="mod">
          <ac:chgData name="Sternberg, Lisa" userId="0bc2bfa0-a4f4-43d1-97b8-079483db617f" providerId="ADAL" clId="{3ECD8611-44B2-4780-A952-4E835C12959C}" dt="2024-08-20T18:57:49.068" v="1827" actId="113"/>
          <ac:spMkLst>
            <pc:docMk/>
            <pc:sldMk cId="2064843060" sldId="421"/>
            <ac:spMk id="3" creationId="{02FEC248-C3DB-11BF-7BA3-3520A8F32D96}"/>
          </ac:spMkLst>
        </pc:spChg>
        <pc:spChg chg="del mod">
          <ac:chgData name="Sternberg, Lisa" userId="0bc2bfa0-a4f4-43d1-97b8-079483db617f" providerId="ADAL" clId="{3ECD8611-44B2-4780-A952-4E835C12959C}" dt="2024-08-20T18:45:09.054" v="1584" actId="478"/>
          <ac:spMkLst>
            <pc:docMk/>
            <pc:sldMk cId="2064843060" sldId="421"/>
            <ac:spMk id="4" creationId="{1707AB20-6102-D924-2889-EFFBF4F5AA44}"/>
          </ac:spMkLst>
        </pc:spChg>
        <pc:spChg chg="add mod">
          <ac:chgData name="Sternberg, Lisa" userId="0bc2bfa0-a4f4-43d1-97b8-079483db617f" providerId="ADAL" clId="{3ECD8611-44B2-4780-A952-4E835C12959C}" dt="2024-09-03T15:22:51.948" v="6784" actId="1076"/>
          <ac:spMkLst>
            <pc:docMk/>
            <pc:sldMk cId="2064843060" sldId="421"/>
            <ac:spMk id="8" creationId="{EECED01E-D066-3B54-05B7-5FE6DB0DA186}"/>
          </ac:spMkLst>
        </pc:spChg>
        <pc:picChg chg="add mod ord">
          <ac:chgData name="Sternberg, Lisa" userId="0bc2bfa0-a4f4-43d1-97b8-079483db617f" providerId="ADAL" clId="{3ECD8611-44B2-4780-A952-4E835C12959C}" dt="2024-09-03T15:22:47.822" v="6783" actId="167"/>
          <ac:picMkLst>
            <pc:docMk/>
            <pc:sldMk cId="2064843060" sldId="421"/>
            <ac:picMk id="4" creationId="{467F877A-BBF2-A451-6AEF-2DC0FB4FE670}"/>
          </ac:picMkLst>
        </pc:picChg>
        <pc:picChg chg="add del mod">
          <ac:chgData name="Sternberg, Lisa" userId="0bc2bfa0-a4f4-43d1-97b8-079483db617f" providerId="ADAL" clId="{3ECD8611-44B2-4780-A952-4E835C12959C}" dt="2024-09-03T15:21:43.148" v="6774" actId="478"/>
          <ac:picMkLst>
            <pc:docMk/>
            <pc:sldMk cId="2064843060" sldId="421"/>
            <ac:picMk id="7" creationId="{5D8F8792-1A6D-601B-67F8-9DDC045BAAFC}"/>
          </ac:picMkLst>
        </pc:picChg>
      </pc:sldChg>
      <pc:sldChg chg="addSp delSp modSp new mod">
        <pc:chgData name="Sternberg, Lisa" userId="0bc2bfa0-a4f4-43d1-97b8-079483db617f" providerId="ADAL" clId="{3ECD8611-44B2-4780-A952-4E835C12959C}" dt="2024-09-03T15:24:05.696" v="6793" actId="1076"/>
        <pc:sldMkLst>
          <pc:docMk/>
          <pc:sldMk cId="830249179" sldId="422"/>
        </pc:sldMkLst>
        <pc:spChg chg="mod">
          <ac:chgData name="Sternberg, Lisa" userId="0bc2bfa0-a4f4-43d1-97b8-079483db617f" providerId="ADAL" clId="{3ECD8611-44B2-4780-A952-4E835C12959C}" dt="2024-08-20T18:58:15.689" v="1828" actId="255"/>
          <ac:spMkLst>
            <pc:docMk/>
            <pc:sldMk cId="830249179" sldId="422"/>
            <ac:spMk id="2" creationId="{817448CA-15C8-8D65-7B73-F82FFB133B70}"/>
          </ac:spMkLst>
        </pc:spChg>
        <pc:spChg chg="mod">
          <ac:chgData name="Sternberg, Lisa" userId="0bc2bfa0-a4f4-43d1-97b8-079483db617f" providerId="ADAL" clId="{3ECD8611-44B2-4780-A952-4E835C12959C}" dt="2024-08-20T18:55:42.107" v="1794" actId="20577"/>
          <ac:spMkLst>
            <pc:docMk/>
            <pc:sldMk cId="830249179" sldId="422"/>
            <ac:spMk id="3" creationId="{56CF7CA7-34B7-C281-B66D-C54562028CD1}"/>
          </ac:spMkLst>
        </pc:spChg>
        <pc:spChg chg="del mod">
          <ac:chgData name="Sternberg, Lisa" userId="0bc2bfa0-a4f4-43d1-97b8-079483db617f" providerId="ADAL" clId="{3ECD8611-44B2-4780-A952-4E835C12959C}" dt="2024-08-20T18:52:17.230" v="1756" actId="478"/>
          <ac:spMkLst>
            <pc:docMk/>
            <pc:sldMk cId="830249179" sldId="422"/>
            <ac:spMk id="4" creationId="{F7313D1C-BDB0-5BDE-AF0D-81729266AFC3}"/>
          </ac:spMkLst>
        </pc:spChg>
        <pc:spChg chg="add mod">
          <ac:chgData name="Sternberg, Lisa" userId="0bc2bfa0-a4f4-43d1-97b8-079483db617f" providerId="ADAL" clId="{3ECD8611-44B2-4780-A952-4E835C12959C}" dt="2024-09-03T15:24:05.696" v="6793" actId="1076"/>
          <ac:spMkLst>
            <pc:docMk/>
            <pc:sldMk cId="830249179" sldId="422"/>
            <ac:spMk id="8" creationId="{E2F04792-86DB-85D3-4269-30BCC88BE5A1}"/>
          </ac:spMkLst>
        </pc:spChg>
        <pc:picChg chg="add mod ord">
          <ac:chgData name="Sternberg, Lisa" userId="0bc2bfa0-a4f4-43d1-97b8-079483db617f" providerId="ADAL" clId="{3ECD8611-44B2-4780-A952-4E835C12959C}" dt="2024-09-03T15:24:00.142" v="6792" actId="167"/>
          <ac:picMkLst>
            <pc:docMk/>
            <pc:sldMk cId="830249179" sldId="422"/>
            <ac:picMk id="6" creationId="{9731EC91-39D7-FEDA-B7AE-B602855B3368}"/>
          </ac:picMkLst>
        </pc:picChg>
        <pc:picChg chg="add del mod">
          <ac:chgData name="Sternberg, Lisa" userId="0bc2bfa0-a4f4-43d1-97b8-079483db617f" providerId="ADAL" clId="{3ECD8611-44B2-4780-A952-4E835C12959C}" dt="2024-09-03T15:23:40.018" v="6785" actId="478"/>
          <ac:picMkLst>
            <pc:docMk/>
            <pc:sldMk cId="830249179" sldId="422"/>
            <ac:picMk id="7" creationId="{1C16672E-4AC8-A9C2-E98D-BECB88E015AE}"/>
          </ac:picMkLst>
        </pc:picChg>
      </pc:sldChg>
      <pc:sldChg chg="addSp delSp modSp new del mod">
        <pc:chgData name="Sternberg, Lisa" userId="0bc2bfa0-a4f4-43d1-97b8-079483db617f" providerId="ADAL" clId="{3ECD8611-44B2-4780-A952-4E835C12959C}" dt="2024-09-03T15:32:22.498" v="7017" actId="47"/>
        <pc:sldMkLst>
          <pc:docMk/>
          <pc:sldMk cId="1066389466" sldId="423"/>
        </pc:sldMkLst>
        <pc:spChg chg="del">
          <ac:chgData name="Sternberg, Lisa" userId="0bc2bfa0-a4f4-43d1-97b8-079483db617f" providerId="ADAL" clId="{3ECD8611-44B2-4780-A952-4E835C12959C}" dt="2024-08-20T19:00:37.409" v="1837" actId="22"/>
          <ac:spMkLst>
            <pc:docMk/>
            <pc:sldMk cId="1066389466" sldId="423"/>
            <ac:spMk id="2" creationId="{60AA6DE2-BF6C-D9E2-B636-057040CB1914}"/>
          </ac:spMkLst>
        </pc:spChg>
        <pc:spChg chg="mod">
          <ac:chgData name="Sternberg, Lisa" userId="0bc2bfa0-a4f4-43d1-97b8-079483db617f" providerId="ADAL" clId="{3ECD8611-44B2-4780-A952-4E835C12959C}" dt="2024-08-20T19:00:33.738" v="1836" actId="20577"/>
          <ac:spMkLst>
            <pc:docMk/>
            <pc:sldMk cId="1066389466" sldId="423"/>
            <ac:spMk id="3" creationId="{F5CCB3E4-D37C-4EAB-FA21-5504AE9D72FE}"/>
          </ac:spMkLst>
        </pc:spChg>
        <pc:spChg chg="del mod">
          <ac:chgData name="Sternberg, Lisa" userId="0bc2bfa0-a4f4-43d1-97b8-079483db617f" providerId="ADAL" clId="{3ECD8611-44B2-4780-A952-4E835C12959C}" dt="2024-08-20T19:00:45.954" v="1839" actId="478"/>
          <ac:spMkLst>
            <pc:docMk/>
            <pc:sldMk cId="1066389466" sldId="423"/>
            <ac:spMk id="4" creationId="{E846569B-FC21-B91B-6C43-3784EA0EA121}"/>
          </ac:spMkLst>
        </pc:spChg>
        <pc:spChg chg="add mod">
          <ac:chgData name="Sternberg, Lisa" userId="0bc2bfa0-a4f4-43d1-97b8-079483db617f" providerId="ADAL" clId="{3ECD8611-44B2-4780-A952-4E835C12959C}" dt="2024-08-20T19:02:00.402" v="1862" actId="20577"/>
          <ac:spMkLst>
            <pc:docMk/>
            <pc:sldMk cId="1066389466" sldId="423"/>
            <ac:spMk id="9" creationId="{5A648409-7BAA-419F-E15A-8217CEC1405A}"/>
          </ac:spMkLst>
        </pc:spChg>
        <pc:spChg chg="add mod">
          <ac:chgData name="Sternberg, Lisa" userId="0bc2bfa0-a4f4-43d1-97b8-079483db617f" providerId="ADAL" clId="{3ECD8611-44B2-4780-A952-4E835C12959C}" dt="2024-08-20T19:03:08.609" v="1877" actId="14100"/>
          <ac:spMkLst>
            <pc:docMk/>
            <pc:sldMk cId="1066389466" sldId="423"/>
            <ac:spMk id="10" creationId="{AC236CDC-4E3D-085D-A1E9-5EFE31399EBA}"/>
          </ac:spMkLst>
        </pc:spChg>
        <pc:picChg chg="add mod ord">
          <ac:chgData name="Sternberg, Lisa" userId="0bc2bfa0-a4f4-43d1-97b8-079483db617f" providerId="ADAL" clId="{3ECD8611-44B2-4780-A952-4E835C12959C}" dt="2024-08-20T19:03:03.921" v="1875" actId="14100"/>
          <ac:picMkLst>
            <pc:docMk/>
            <pc:sldMk cId="1066389466" sldId="423"/>
            <ac:picMk id="7" creationId="{AB570BAF-C457-643E-441B-04DCE6C9B2B7}"/>
          </ac:picMkLst>
        </pc:picChg>
      </pc:sldChg>
      <pc:sldChg chg="delSp modSp new mod">
        <pc:chgData name="Sternberg, Lisa" userId="0bc2bfa0-a4f4-43d1-97b8-079483db617f" providerId="ADAL" clId="{3ECD8611-44B2-4780-A952-4E835C12959C}" dt="2024-09-10T17:00:14.385" v="9710" actId="33524"/>
        <pc:sldMkLst>
          <pc:docMk/>
          <pc:sldMk cId="2264172700" sldId="424"/>
        </pc:sldMkLst>
        <pc:spChg chg="mod">
          <ac:chgData name="Sternberg, Lisa" userId="0bc2bfa0-a4f4-43d1-97b8-079483db617f" providerId="ADAL" clId="{3ECD8611-44B2-4780-A952-4E835C12959C}" dt="2024-09-10T17:00:14.385" v="9710" actId="33524"/>
          <ac:spMkLst>
            <pc:docMk/>
            <pc:sldMk cId="2264172700" sldId="424"/>
            <ac:spMk id="2" creationId="{3EB0246C-9683-4FF2-0693-C1C1C6B8FF0D}"/>
          </ac:spMkLst>
        </pc:spChg>
        <pc:spChg chg="mod">
          <ac:chgData name="Sternberg, Lisa" userId="0bc2bfa0-a4f4-43d1-97b8-079483db617f" providerId="ADAL" clId="{3ECD8611-44B2-4780-A952-4E835C12959C}" dt="2024-08-20T19:27:02.642" v="3865" actId="255"/>
          <ac:spMkLst>
            <pc:docMk/>
            <pc:sldMk cId="2264172700" sldId="424"/>
            <ac:spMk id="3" creationId="{916321AC-13A0-848E-3F3C-1A76DF914E60}"/>
          </ac:spMkLst>
        </pc:spChg>
        <pc:spChg chg="del">
          <ac:chgData name="Sternberg, Lisa" userId="0bc2bfa0-a4f4-43d1-97b8-079483db617f" providerId="ADAL" clId="{3ECD8611-44B2-4780-A952-4E835C12959C}" dt="2024-08-20T19:04:32.370" v="1940" actId="478"/>
          <ac:spMkLst>
            <pc:docMk/>
            <pc:sldMk cId="2264172700" sldId="424"/>
            <ac:spMk id="4" creationId="{E986851A-0B18-0B16-F8F0-555C091248CC}"/>
          </ac:spMkLst>
        </pc:spChg>
      </pc:sldChg>
      <pc:sldChg chg="addSp delSp modSp new mod ord">
        <pc:chgData name="Sternberg, Lisa" userId="0bc2bfa0-a4f4-43d1-97b8-079483db617f" providerId="ADAL" clId="{3ECD8611-44B2-4780-A952-4E835C12959C}" dt="2024-09-17T12:25:46.177" v="10301"/>
        <pc:sldMkLst>
          <pc:docMk/>
          <pc:sldMk cId="285242987" sldId="425"/>
        </pc:sldMkLst>
        <pc:spChg chg="mod">
          <ac:chgData name="Sternberg, Lisa" userId="0bc2bfa0-a4f4-43d1-97b8-079483db617f" providerId="ADAL" clId="{3ECD8611-44B2-4780-A952-4E835C12959C}" dt="2024-09-10T17:10:40.198" v="9934" actId="1076"/>
          <ac:spMkLst>
            <pc:docMk/>
            <pc:sldMk cId="285242987" sldId="425"/>
            <ac:spMk id="2" creationId="{AC770F3E-02EE-7DBB-1CE8-BE1E6D08FA8C}"/>
          </ac:spMkLst>
        </pc:spChg>
        <pc:spChg chg="mod">
          <ac:chgData name="Sternberg, Lisa" userId="0bc2bfa0-a4f4-43d1-97b8-079483db617f" providerId="ADAL" clId="{3ECD8611-44B2-4780-A952-4E835C12959C}" dt="2024-08-20T19:27:48.500" v="3901" actId="20577"/>
          <ac:spMkLst>
            <pc:docMk/>
            <pc:sldMk cId="285242987" sldId="425"/>
            <ac:spMk id="3" creationId="{BC726476-C333-1A32-6525-C9DB302E4818}"/>
          </ac:spMkLst>
        </pc:spChg>
        <pc:spChg chg="del mod">
          <ac:chgData name="Sternberg, Lisa" userId="0bc2bfa0-a4f4-43d1-97b8-079483db617f" providerId="ADAL" clId="{3ECD8611-44B2-4780-A952-4E835C12959C}" dt="2024-08-20T19:28:22.259" v="3905" actId="478"/>
          <ac:spMkLst>
            <pc:docMk/>
            <pc:sldMk cId="285242987" sldId="425"/>
            <ac:spMk id="4" creationId="{BB77F05C-7518-74C1-FF04-1EABF866F15C}"/>
          </ac:spMkLst>
        </pc:spChg>
        <pc:spChg chg="add mod">
          <ac:chgData name="Sternberg, Lisa" userId="0bc2bfa0-a4f4-43d1-97b8-079483db617f" providerId="ADAL" clId="{3ECD8611-44B2-4780-A952-4E835C12959C}" dt="2024-09-10T17:10:23.599" v="9930" actId="14100"/>
          <ac:spMkLst>
            <pc:docMk/>
            <pc:sldMk cId="285242987" sldId="425"/>
            <ac:spMk id="8" creationId="{3E2295FB-6CEA-4C65-3DEF-1F4B53A7DF45}"/>
          </ac:spMkLst>
        </pc:spChg>
        <pc:spChg chg="add mod">
          <ac:chgData name="Sternberg, Lisa" userId="0bc2bfa0-a4f4-43d1-97b8-079483db617f" providerId="ADAL" clId="{3ECD8611-44B2-4780-A952-4E835C12959C}" dt="2024-09-10T17:10:39.515" v="9933" actId="14100"/>
          <ac:spMkLst>
            <pc:docMk/>
            <pc:sldMk cId="285242987" sldId="425"/>
            <ac:spMk id="9" creationId="{417AFD06-CBB4-6938-9D96-4025AFC233F7}"/>
          </ac:spMkLst>
        </pc:spChg>
        <pc:spChg chg="add mod">
          <ac:chgData name="Sternberg, Lisa" userId="0bc2bfa0-a4f4-43d1-97b8-079483db617f" providerId="ADAL" clId="{3ECD8611-44B2-4780-A952-4E835C12959C}" dt="2024-09-10T17:10:29.248" v="9931" actId="1076"/>
          <ac:spMkLst>
            <pc:docMk/>
            <pc:sldMk cId="285242987" sldId="425"/>
            <ac:spMk id="10" creationId="{F7C1D045-4389-20BD-95EB-791963FBA1F5}"/>
          </ac:spMkLst>
        </pc:spChg>
        <pc:picChg chg="add mod ord">
          <ac:chgData name="Sternberg, Lisa" userId="0bc2bfa0-a4f4-43d1-97b8-079483db617f" providerId="ADAL" clId="{3ECD8611-44B2-4780-A952-4E835C12959C}" dt="2024-09-10T17:10:17.185" v="9928" actId="167"/>
          <ac:picMkLst>
            <pc:docMk/>
            <pc:sldMk cId="285242987" sldId="425"/>
            <ac:picMk id="6" creationId="{1095475C-20BB-90B2-DD93-F433FA2E9F4D}"/>
          </ac:picMkLst>
        </pc:picChg>
        <pc:picChg chg="add del mod">
          <ac:chgData name="Sternberg, Lisa" userId="0bc2bfa0-a4f4-43d1-97b8-079483db617f" providerId="ADAL" clId="{3ECD8611-44B2-4780-A952-4E835C12959C}" dt="2024-09-10T17:09:34.868" v="9916" actId="478"/>
          <ac:picMkLst>
            <pc:docMk/>
            <pc:sldMk cId="285242987" sldId="425"/>
            <ac:picMk id="7" creationId="{B32B4E30-2E79-AD10-44ED-B02354D459A9}"/>
          </ac:picMkLst>
        </pc:picChg>
      </pc:sldChg>
      <pc:sldChg chg="addSp delSp modSp new mod modClrScheme chgLayout">
        <pc:chgData name="Sternberg, Lisa" userId="0bc2bfa0-a4f4-43d1-97b8-079483db617f" providerId="ADAL" clId="{3ECD8611-44B2-4780-A952-4E835C12959C}" dt="2024-08-22T11:48:58.198" v="4471" actId="20577"/>
        <pc:sldMkLst>
          <pc:docMk/>
          <pc:sldMk cId="888367325" sldId="426"/>
        </pc:sldMkLst>
        <pc:spChg chg="del mod">
          <ac:chgData name="Sternberg, Lisa" userId="0bc2bfa0-a4f4-43d1-97b8-079483db617f" providerId="ADAL" clId="{3ECD8611-44B2-4780-A952-4E835C12959C}" dt="2024-08-20T19:37:09.042" v="4139" actId="478"/>
          <ac:spMkLst>
            <pc:docMk/>
            <pc:sldMk cId="888367325" sldId="426"/>
            <ac:spMk id="2" creationId="{32F08D27-F820-2836-4843-106048BDD2AD}"/>
          </ac:spMkLst>
        </pc:spChg>
        <pc:spChg chg="mod ord">
          <ac:chgData name="Sternberg, Lisa" userId="0bc2bfa0-a4f4-43d1-97b8-079483db617f" providerId="ADAL" clId="{3ECD8611-44B2-4780-A952-4E835C12959C}" dt="2024-08-20T19:41:19.072" v="4423" actId="255"/>
          <ac:spMkLst>
            <pc:docMk/>
            <pc:sldMk cId="888367325" sldId="426"/>
            <ac:spMk id="3" creationId="{E220DB57-05A2-1F55-42DB-CA78A2974B07}"/>
          </ac:spMkLst>
        </pc:spChg>
        <pc:spChg chg="del mod ord">
          <ac:chgData name="Sternberg, Lisa" userId="0bc2bfa0-a4f4-43d1-97b8-079483db617f" providerId="ADAL" clId="{3ECD8611-44B2-4780-A952-4E835C12959C}" dt="2024-08-20T19:41:03.246" v="4422" actId="478"/>
          <ac:spMkLst>
            <pc:docMk/>
            <pc:sldMk cId="888367325" sldId="426"/>
            <ac:spMk id="4" creationId="{8C41EDB1-F98E-6A7B-D3E0-84B5A8682928}"/>
          </ac:spMkLst>
        </pc:spChg>
        <pc:spChg chg="mod ord">
          <ac:chgData name="Sternberg, Lisa" userId="0bc2bfa0-a4f4-43d1-97b8-079483db617f" providerId="ADAL" clId="{3ECD8611-44B2-4780-A952-4E835C12959C}" dt="2024-08-20T19:38:23.198" v="4145" actId="700"/>
          <ac:spMkLst>
            <pc:docMk/>
            <pc:sldMk cId="888367325" sldId="426"/>
            <ac:spMk id="5" creationId="{01213C10-01FF-2778-D502-94AE56A54D9B}"/>
          </ac:spMkLst>
        </pc:spChg>
        <pc:spChg chg="add del mod">
          <ac:chgData name="Sternberg, Lisa" userId="0bc2bfa0-a4f4-43d1-97b8-079483db617f" providerId="ADAL" clId="{3ECD8611-44B2-4780-A952-4E835C12959C}" dt="2024-08-20T19:36:44.263" v="4135" actId="478"/>
          <ac:spMkLst>
            <pc:docMk/>
            <pc:sldMk cId="888367325" sldId="426"/>
            <ac:spMk id="6" creationId="{88830461-3DE9-6E3B-9BB5-46F032734566}"/>
          </ac:spMkLst>
        </pc:spChg>
        <pc:spChg chg="add del mod">
          <ac:chgData name="Sternberg, Lisa" userId="0bc2bfa0-a4f4-43d1-97b8-079483db617f" providerId="ADAL" clId="{3ECD8611-44B2-4780-A952-4E835C12959C}" dt="2024-08-20T19:37:09.042" v="4139" actId="478"/>
          <ac:spMkLst>
            <pc:docMk/>
            <pc:sldMk cId="888367325" sldId="426"/>
            <ac:spMk id="7" creationId="{8A18215B-C353-A5AD-59C6-C0C0C5611EC1}"/>
          </ac:spMkLst>
        </pc:spChg>
        <pc:spChg chg="add del mod">
          <ac:chgData name="Sternberg, Lisa" userId="0bc2bfa0-a4f4-43d1-97b8-079483db617f" providerId="ADAL" clId="{3ECD8611-44B2-4780-A952-4E835C12959C}" dt="2024-08-20T19:37:11.988" v="4140"/>
          <ac:spMkLst>
            <pc:docMk/>
            <pc:sldMk cId="888367325" sldId="426"/>
            <ac:spMk id="8" creationId="{F0CBB032-1BCC-C279-9E46-8F622B5F3019}"/>
          </ac:spMkLst>
        </pc:spChg>
        <pc:spChg chg="add del mod">
          <ac:chgData name="Sternberg, Lisa" userId="0bc2bfa0-a4f4-43d1-97b8-079483db617f" providerId="ADAL" clId="{3ECD8611-44B2-4780-A952-4E835C12959C}" dt="2024-08-20T19:37:33.982" v="4142" actId="478"/>
          <ac:spMkLst>
            <pc:docMk/>
            <pc:sldMk cId="888367325" sldId="426"/>
            <ac:spMk id="9" creationId="{7189C184-38E3-5BFF-7457-C4DCD02C2453}"/>
          </ac:spMkLst>
        </pc:spChg>
        <pc:spChg chg="add del mod ord">
          <ac:chgData name="Sternberg, Lisa" userId="0bc2bfa0-a4f4-43d1-97b8-079483db617f" providerId="ADAL" clId="{3ECD8611-44B2-4780-A952-4E835C12959C}" dt="2024-08-20T19:38:10.089" v="4144" actId="700"/>
          <ac:spMkLst>
            <pc:docMk/>
            <pc:sldMk cId="888367325" sldId="426"/>
            <ac:spMk id="10" creationId="{DC33BFA9-A991-B648-C1E0-CCDA380F68D6}"/>
          </ac:spMkLst>
        </pc:spChg>
        <pc:spChg chg="add del mod ord">
          <ac:chgData name="Sternberg, Lisa" userId="0bc2bfa0-a4f4-43d1-97b8-079483db617f" providerId="ADAL" clId="{3ECD8611-44B2-4780-A952-4E835C12959C}" dt="2024-08-20T19:38:23.198" v="4145" actId="700"/>
          <ac:spMkLst>
            <pc:docMk/>
            <pc:sldMk cId="888367325" sldId="426"/>
            <ac:spMk id="11" creationId="{2E244B4A-2CC9-79E0-1AB8-94B9756CE71B}"/>
          </ac:spMkLst>
        </pc:spChg>
        <pc:spChg chg="add del mod ord">
          <ac:chgData name="Sternberg, Lisa" userId="0bc2bfa0-a4f4-43d1-97b8-079483db617f" providerId="ADAL" clId="{3ECD8611-44B2-4780-A952-4E835C12959C}" dt="2024-08-20T19:38:23.198" v="4145" actId="700"/>
          <ac:spMkLst>
            <pc:docMk/>
            <pc:sldMk cId="888367325" sldId="426"/>
            <ac:spMk id="12" creationId="{D0268C90-DE43-BD3F-2890-56B9A66F8E57}"/>
          </ac:spMkLst>
        </pc:spChg>
        <pc:spChg chg="add mod ord">
          <ac:chgData name="Sternberg, Lisa" userId="0bc2bfa0-a4f4-43d1-97b8-079483db617f" providerId="ADAL" clId="{3ECD8611-44B2-4780-A952-4E835C12959C}" dt="2024-08-22T11:48:58.198" v="4471" actId="20577"/>
          <ac:spMkLst>
            <pc:docMk/>
            <pc:sldMk cId="888367325" sldId="426"/>
            <ac:spMk id="13" creationId="{566C85DF-CF7B-EFA9-5E26-517F64CFC3A3}"/>
          </ac:spMkLst>
        </pc:spChg>
      </pc:sldChg>
      <pc:sldChg chg="delSp modSp new add del mod">
        <pc:chgData name="Sternberg, Lisa" userId="0bc2bfa0-a4f4-43d1-97b8-079483db617f" providerId="ADAL" clId="{3ECD8611-44B2-4780-A952-4E835C12959C}" dt="2024-09-12T19:04:38.277" v="10297" actId="2696"/>
        <pc:sldMkLst>
          <pc:docMk/>
          <pc:sldMk cId="1750809113" sldId="427"/>
        </pc:sldMkLst>
        <pc:spChg chg="mod">
          <ac:chgData name="Sternberg, Lisa" userId="0bc2bfa0-a4f4-43d1-97b8-079483db617f" providerId="ADAL" clId="{3ECD8611-44B2-4780-A952-4E835C12959C}" dt="2024-09-10T16:04:07.912" v="8783" actId="20577"/>
          <ac:spMkLst>
            <pc:docMk/>
            <pc:sldMk cId="1750809113" sldId="427"/>
            <ac:spMk id="2" creationId="{4C6384A9-0BB1-33D5-819D-C569C1A496E3}"/>
          </ac:spMkLst>
        </pc:spChg>
        <pc:spChg chg="mod">
          <ac:chgData name="Sternberg, Lisa" userId="0bc2bfa0-a4f4-43d1-97b8-079483db617f" providerId="ADAL" clId="{3ECD8611-44B2-4780-A952-4E835C12959C}" dt="2024-08-22T19:14:04.473" v="5639" actId="20577"/>
          <ac:spMkLst>
            <pc:docMk/>
            <pc:sldMk cId="1750809113" sldId="427"/>
            <ac:spMk id="3" creationId="{74B91B5F-2C00-8556-F906-B39FBD6620F4}"/>
          </ac:spMkLst>
        </pc:spChg>
        <pc:spChg chg="del mod">
          <ac:chgData name="Sternberg, Lisa" userId="0bc2bfa0-a4f4-43d1-97b8-079483db617f" providerId="ADAL" clId="{3ECD8611-44B2-4780-A952-4E835C12959C}" dt="2024-08-22T19:04:07.074" v="4617" actId="478"/>
          <ac:spMkLst>
            <pc:docMk/>
            <pc:sldMk cId="1750809113" sldId="427"/>
            <ac:spMk id="4" creationId="{18140625-9D56-5322-1518-B9908AFB95D8}"/>
          </ac:spMkLst>
        </pc:spChg>
      </pc:sldChg>
      <pc:sldChg chg="delSp modSp new mod">
        <pc:chgData name="Sternberg, Lisa" userId="0bc2bfa0-a4f4-43d1-97b8-079483db617f" providerId="ADAL" clId="{3ECD8611-44B2-4780-A952-4E835C12959C}" dt="2024-09-10T17:08:34.797" v="9913" actId="20577"/>
        <pc:sldMkLst>
          <pc:docMk/>
          <pc:sldMk cId="751288286" sldId="428"/>
        </pc:sldMkLst>
        <pc:spChg chg="mod">
          <ac:chgData name="Sternberg, Lisa" userId="0bc2bfa0-a4f4-43d1-97b8-079483db617f" providerId="ADAL" clId="{3ECD8611-44B2-4780-A952-4E835C12959C}" dt="2024-09-10T17:08:34.797" v="9913" actId="20577"/>
          <ac:spMkLst>
            <pc:docMk/>
            <pc:sldMk cId="751288286" sldId="428"/>
            <ac:spMk id="2" creationId="{4B1EB20F-A77E-F30A-3308-5FB7C72BB337}"/>
          </ac:spMkLst>
        </pc:spChg>
        <pc:spChg chg="mod">
          <ac:chgData name="Sternberg, Lisa" userId="0bc2bfa0-a4f4-43d1-97b8-079483db617f" providerId="ADAL" clId="{3ECD8611-44B2-4780-A952-4E835C12959C}" dt="2024-08-22T19:15:09.524" v="5693" actId="20577"/>
          <ac:spMkLst>
            <pc:docMk/>
            <pc:sldMk cId="751288286" sldId="428"/>
            <ac:spMk id="3" creationId="{CCDA7EAD-6CD4-5A45-BD93-58BED2D6A049}"/>
          </ac:spMkLst>
        </pc:spChg>
        <pc:spChg chg="del">
          <ac:chgData name="Sternberg, Lisa" userId="0bc2bfa0-a4f4-43d1-97b8-079483db617f" providerId="ADAL" clId="{3ECD8611-44B2-4780-A952-4E835C12959C}" dt="2024-08-22T19:14:47.429" v="5641" actId="478"/>
          <ac:spMkLst>
            <pc:docMk/>
            <pc:sldMk cId="751288286" sldId="428"/>
            <ac:spMk id="4" creationId="{80C93B5B-78CE-40CF-5A5B-B729D8718B66}"/>
          </ac:spMkLst>
        </pc:spChg>
      </pc:sldChg>
      <pc:sldChg chg="addSp delSp modSp add mod ord">
        <pc:chgData name="Sternberg, Lisa" userId="0bc2bfa0-a4f4-43d1-97b8-079483db617f" providerId="ADAL" clId="{3ECD8611-44B2-4780-A952-4E835C12959C}" dt="2024-09-03T15:35:33.447" v="7020"/>
        <pc:sldMkLst>
          <pc:docMk/>
          <pc:sldMk cId="1458573016" sldId="429"/>
        </pc:sldMkLst>
        <pc:spChg chg="mod">
          <ac:chgData name="Sternberg, Lisa" userId="0bc2bfa0-a4f4-43d1-97b8-079483db617f" providerId="ADAL" clId="{3ECD8611-44B2-4780-A952-4E835C12959C}" dt="2024-09-03T15:24:58.769" v="6824" actId="20577"/>
          <ac:spMkLst>
            <pc:docMk/>
            <pc:sldMk cId="1458573016" sldId="429"/>
            <ac:spMk id="2" creationId="{817448CA-15C8-8D65-7B73-F82FFB133B70}"/>
          </ac:spMkLst>
        </pc:spChg>
        <pc:spChg chg="mod">
          <ac:chgData name="Sternberg, Lisa" userId="0bc2bfa0-a4f4-43d1-97b8-079483db617f" providerId="ADAL" clId="{3ECD8611-44B2-4780-A952-4E835C12959C}" dt="2024-09-03T15:24:50.535" v="6812" actId="20577"/>
          <ac:spMkLst>
            <pc:docMk/>
            <pc:sldMk cId="1458573016" sldId="429"/>
            <ac:spMk id="3" creationId="{56CF7CA7-34B7-C281-B66D-C54562028CD1}"/>
          </ac:spMkLst>
        </pc:spChg>
        <pc:spChg chg="mod">
          <ac:chgData name="Sternberg, Lisa" userId="0bc2bfa0-a4f4-43d1-97b8-079483db617f" providerId="ADAL" clId="{3ECD8611-44B2-4780-A952-4E835C12959C}" dt="2024-09-03T15:25:59.939" v="6835" actId="14100"/>
          <ac:spMkLst>
            <pc:docMk/>
            <pc:sldMk cId="1458573016" sldId="429"/>
            <ac:spMk id="8" creationId="{E2F04792-86DB-85D3-4269-30BCC88BE5A1}"/>
          </ac:spMkLst>
        </pc:spChg>
        <pc:picChg chg="del">
          <ac:chgData name="Sternberg, Lisa" userId="0bc2bfa0-a4f4-43d1-97b8-079483db617f" providerId="ADAL" clId="{3ECD8611-44B2-4780-A952-4E835C12959C}" dt="2024-09-03T15:25:09.084" v="6826" actId="478"/>
          <ac:picMkLst>
            <pc:docMk/>
            <pc:sldMk cId="1458573016" sldId="429"/>
            <ac:picMk id="6" creationId="{9731EC91-39D7-FEDA-B7AE-B602855B3368}"/>
          </ac:picMkLst>
        </pc:picChg>
        <pc:picChg chg="add mod ord">
          <ac:chgData name="Sternberg, Lisa" userId="0bc2bfa0-a4f4-43d1-97b8-079483db617f" providerId="ADAL" clId="{3ECD8611-44B2-4780-A952-4E835C12959C}" dt="2024-09-03T15:25:50.067" v="6832" actId="167"/>
          <ac:picMkLst>
            <pc:docMk/>
            <pc:sldMk cId="1458573016" sldId="429"/>
            <ac:picMk id="7" creationId="{52D0C8C1-CB83-2697-79A4-66BD346BD77A}"/>
          </ac:picMkLst>
        </pc:picChg>
      </pc:sldChg>
      <pc:sldChg chg="addSp delSp modSp add mod">
        <pc:chgData name="Sternberg, Lisa" userId="0bc2bfa0-a4f4-43d1-97b8-079483db617f" providerId="ADAL" clId="{3ECD8611-44B2-4780-A952-4E835C12959C}" dt="2024-09-03T15:27:58.753" v="6892" actId="14100"/>
        <pc:sldMkLst>
          <pc:docMk/>
          <pc:sldMk cId="2964905996" sldId="430"/>
        </pc:sldMkLst>
        <pc:spChg chg="mod">
          <ac:chgData name="Sternberg, Lisa" userId="0bc2bfa0-a4f4-43d1-97b8-079483db617f" providerId="ADAL" clId="{3ECD8611-44B2-4780-A952-4E835C12959C}" dt="2024-09-03T15:27:09.798" v="6883" actId="14100"/>
          <ac:spMkLst>
            <pc:docMk/>
            <pc:sldMk cId="2964905996" sldId="430"/>
            <ac:spMk id="2" creationId="{817448CA-15C8-8D65-7B73-F82FFB133B70}"/>
          </ac:spMkLst>
        </pc:spChg>
        <pc:spChg chg="mod">
          <ac:chgData name="Sternberg, Lisa" userId="0bc2bfa0-a4f4-43d1-97b8-079483db617f" providerId="ADAL" clId="{3ECD8611-44B2-4780-A952-4E835C12959C}" dt="2024-09-03T15:26:49.788" v="6855" actId="20577"/>
          <ac:spMkLst>
            <pc:docMk/>
            <pc:sldMk cId="2964905996" sldId="430"/>
            <ac:spMk id="3" creationId="{56CF7CA7-34B7-C281-B66D-C54562028CD1}"/>
          </ac:spMkLst>
        </pc:spChg>
        <pc:spChg chg="mod">
          <ac:chgData name="Sternberg, Lisa" userId="0bc2bfa0-a4f4-43d1-97b8-079483db617f" providerId="ADAL" clId="{3ECD8611-44B2-4780-A952-4E835C12959C}" dt="2024-09-03T15:27:58.753" v="6892" actId="14100"/>
          <ac:spMkLst>
            <pc:docMk/>
            <pc:sldMk cId="2964905996" sldId="430"/>
            <ac:spMk id="8" creationId="{E2F04792-86DB-85D3-4269-30BCC88BE5A1}"/>
          </ac:spMkLst>
        </pc:spChg>
        <pc:picChg chg="add mod ord">
          <ac:chgData name="Sternberg, Lisa" userId="0bc2bfa0-a4f4-43d1-97b8-079483db617f" providerId="ADAL" clId="{3ECD8611-44B2-4780-A952-4E835C12959C}" dt="2024-09-03T15:27:49.348" v="6889" actId="167"/>
          <ac:picMkLst>
            <pc:docMk/>
            <pc:sldMk cId="2964905996" sldId="430"/>
            <ac:picMk id="6" creationId="{B324003C-FD20-1A39-8D99-ABE70209F5D5}"/>
          </ac:picMkLst>
        </pc:picChg>
        <pc:picChg chg="del">
          <ac:chgData name="Sternberg, Lisa" userId="0bc2bfa0-a4f4-43d1-97b8-079483db617f" providerId="ADAL" clId="{3ECD8611-44B2-4780-A952-4E835C12959C}" dt="2024-09-03T15:27:12.733" v="6884" actId="478"/>
          <ac:picMkLst>
            <pc:docMk/>
            <pc:sldMk cId="2964905996" sldId="430"/>
            <ac:picMk id="7" creationId="{52D0C8C1-CB83-2697-79A4-66BD346BD77A}"/>
          </ac:picMkLst>
        </pc:picChg>
      </pc:sldChg>
      <pc:sldChg chg="addSp delSp modSp add mod">
        <pc:chgData name="Sternberg, Lisa" userId="0bc2bfa0-a4f4-43d1-97b8-079483db617f" providerId="ADAL" clId="{3ECD8611-44B2-4780-A952-4E835C12959C}" dt="2024-09-03T15:29:38.250" v="6945" actId="1076"/>
        <pc:sldMkLst>
          <pc:docMk/>
          <pc:sldMk cId="2123885732" sldId="431"/>
        </pc:sldMkLst>
        <pc:spChg chg="mod">
          <ac:chgData name="Sternberg, Lisa" userId="0bc2bfa0-a4f4-43d1-97b8-079483db617f" providerId="ADAL" clId="{3ECD8611-44B2-4780-A952-4E835C12959C}" dt="2024-09-03T15:28:49.143" v="6939" actId="20577"/>
          <ac:spMkLst>
            <pc:docMk/>
            <pc:sldMk cId="2123885732" sldId="431"/>
            <ac:spMk id="2" creationId="{817448CA-15C8-8D65-7B73-F82FFB133B70}"/>
          </ac:spMkLst>
        </pc:spChg>
        <pc:spChg chg="mod">
          <ac:chgData name="Sternberg, Lisa" userId="0bc2bfa0-a4f4-43d1-97b8-079483db617f" providerId="ADAL" clId="{3ECD8611-44B2-4780-A952-4E835C12959C}" dt="2024-09-03T15:28:38.679" v="6917" actId="20577"/>
          <ac:spMkLst>
            <pc:docMk/>
            <pc:sldMk cId="2123885732" sldId="431"/>
            <ac:spMk id="3" creationId="{56CF7CA7-34B7-C281-B66D-C54562028CD1}"/>
          </ac:spMkLst>
        </pc:spChg>
        <pc:spChg chg="mod">
          <ac:chgData name="Sternberg, Lisa" userId="0bc2bfa0-a4f4-43d1-97b8-079483db617f" providerId="ADAL" clId="{3ECD8611-44B2-4780-A952-4E835C12959C}" dt="2024-09-03T15:29:38.250" v="6945" actId="1076"/>
          <ac:spMkLst>
            <pc:docMk/>
            <pc:sldMk cId="2123885732" sldId="431"/>
            <ac:spMk id="8" creationId="{E2F04792-86DB-85D3-4269-30BCC88BE5A1}"/>
          </ac:spMkLst>
        </pc:spChg>
        <pc:picChg chg="del">
          <ac:chgData name="Sternberg, Lisa" userId="0bc2bfa0-a4f4-43d1-97b8-079483db617f" providerId="ADAL" clId="{3ECD8611-44B2-4780-A952-4E835C12959C}" dt="2024-09-03T15:28:52.618" v="6940" actId="478"/>
          <ac:picMkLst>
            <pc:docMk/>
            <pc:sldMk cId="2123885732" sldId="431"/>
            <ac:picMk id="6" creationId="{B324003C-FD20-1A39-8D99-ABE70209F5D5}"/>
          </ac:picMkLst>
        </pc:picChg>
        <pc:picChg chg="add mod ord">
          <ac:chgData name="Sternberg, Lisa" userId="0bc2bfa0-a4f4-43d1-97b8-079483db617f" providerId="ADAL" clId="{3ECD8611-44B2-4780-A952-4E835C12959C}" dt="2024-09-03T15:29:34.848" v="6944" actId="167"/>
          <ac:picMkLst>
            <pc:docMk/>
            <pc:sldMk cId="2123885732" sldId="431"/>
            <ac:picMk id="7" creationId="{7D183421-2432-8CEC-6538-EB9BC5B1D1F1}"/>
          </ac:picMkLst>
        </pc:picChg>
      </pc:sldChg>
      <pc:sldChg chg="delSp modSp new mod">
        <pc:chgData name="Sternberg, Lisa" userId="0bc2bfa0-a4f4-43d1-97b8-079483db617f" providerId="ADAL" clId="{3ECD8611-44B2-4780-A952-4E835C12959C}" dt="2024-09-05T14:22:23.283" v="7114" actId="20577"/>
        <pc:sldMkLst>
          <pc:docMk/>
          <pc:sldMk cId="836240401" sldId="432"/>
        </pc:sldMkLst>
        <pc:spChg chg="mod">
          <ac:chgData name="Sternberg, Lisa" userId="0bc2bfa0-a4f4-43d1-97b8-079483db617f" providerId="ADAL" clId="{3ECD8611-44B2-4780-A952-4E835C12959C}" dt="2024-09-05T14:22:23.283" v="7114" actId="20577"/>
          <ac:spMkLst>
            <pc:docMk/>
            <pc:sldMk cId="836240401" sldId="432"/>
            <ac:spMk id="2" creationId="{9DC842B2-9F0C-F258-C491-AD83904A898E}"/>
          </ac:spMkLst>
        </pc:spChg>
        <pc:spChg chg="mod">
          <ac:chgData name="Sternberg, Lisa" userId="0bc2bfa0-a4f4-43d1-97b8-079483db617f" providerId="ADAL" clId="{3ECD8611-44B2-4780-A952-4E835C12959C}" dt="2024-09-05T14:20:57.442" v="7093" actId="20577"/>
          <ac:spMkLst>
            <pc:docMk/>
            <pc:sldMk cId="836240401" sldId="432"/>
            <ac:spMk id="3" creationId="{20122CB3-6EE7-B04E-03E3-A1B86D3915F8}"/>
          </ac:spMkLst>
        </pc:spChg>
        <pc:spChg chg="del mod">
          <ac:chgData name="Sternberg, Lisa" userId="0bc2bfa0-a4f4-43d1-97b8-079483db617f" providerId="ADAL" clId="{3ECD8611-44B2-4780-A952-4E835C12959C}" dt="2024-09-05T14:21:36.058" v="7097" actId="478"/>
          <ac:spMkLst>
            <pc:docMk/>
            <pc:sldMk cId="836240401" sldId="432"/>
            <ac:spMk id="4" creationId="{01EE9159-2B64-59A5-95A1-B377BE0DA33A}"/>
          </ac:spMkLst>
        </pc:spChg>
      </pc:sldChg>
      <pc:sldChg chg="delSp modSp new mod">
        <pc:chgData name="Sternberg, Lisa" userId="0bc2bfa0-a4f4-43d1-97b8-079483db617f" providerId="ADAL" clId="{3ECD8611-44B2-4780-A952-4E835C12959C}" dt="2024-09-12T18:28:18.962" v="10035" actId="20577"/>
        <pc:sldMkLst>
          <pc:docMk/>
          <pc:sldMk cId="3446966932" sldId="433"/>
        </pc:sldMkLst>
        <pc:spChg chg="mod">
          <ac:chgData name="Sternberg, Lisa" userId="0bc2bfa0-a4f4-43d1-97b8-079483db617f" providerId="ADAL" clId="{3ECD8611-44B2-4780-A952-4E835C12959C}" dt="2024-09-12T18:28:18.962" v="10035" actId="20577"/>
          <ac:spMkLst>
            <pc:docMk/>
            <pc:sldMk cId="3446966932" sldId="433"/>
            <ac:spMk id="2" creationId="{A9202E6E-0CCA-8923-F9D2-8FF24CE99B91}"/>
          </ac:spMkLst>
        </pc:spChg>
        <pc:spChg chg="mod">
          <ac:chgData name="Sternberg, Lisa" userId="0bc2bfa0-a4f4-43d1-97b8-079483db617f" providerId="ADAL" clId="{3ECD8611-44B2-4780-A952-4E835C12959C}" dt="2024-09-10T15:54:35.052" v="8224" actId="20577"/>
          <ac:spMkLst>
            <pc:docMk/>
            <pc:sldMk cId="3446966932" sldId="433"/>
            <ac:spMk id="3" creationId="{AD1E46B8-D369-C61B-5895-900CCA1A1EBF}"/>
          </ac:spMkLst>
        </pc:spChg>
        <pc:spChg chg="del mod">
          <ac:chgData name="Sternberg, Lisa" userId="0bc2bfa0-a4f4-43d1-97b8-079483db617f" providerId="ADAL" clId="{3ECD8611-44B2-4780-A952-4E835C12959C}" dt="2024-09-10T15:54:41.934" v="8227" actId="478"/>
          <ac:spMkLst>
            <pc:docMk/>
            <pc:sldMk cId="3446966932" sldId="433"/>
            <ac:spMk id="4" creationId="{8BD6DD24-EDDA-53BE-CEA7-9973A459C592}"/>
          </ac:spMkLst>
        </pc:spChg>
      </pc:sldChg>
      <pc:sldChg chg="addSp delSp modSp new mod">
        <pc:chgData name="Sternberg, Lisa" userId="0bc2bfa0-a4f4-43d1-97b8-079483db617f" providerId="ADAL" clId="{3ECD8611-44B2-4780-A952-4E835C12959C}" dt="2024-09-10T16:26:53.817" v="9647" actId="1440"/>
        <pc:sldMkLst>
          <pc:docMk/>
          <pc:sldMk cId="3764407465" sldId="434"/>
        </pc:sldMkLst>
        <pc:spChg chg="mod">
          <ac:chgData name="Sternberg, Lisa" userId="0bc2bfa0-a4f4-43d1-97b8-079483db617f" providerId="ADAL" clId="{3ECD8611-44B2-4780-A952-4E835C12959C}" dt="2024-09-10T16:26:44.259" v="9645" actId="20577"/>
          <ac:spMkLst>
            <pc:docMk/>
            <pc:sldMk cId="3764407465" sldId="434"/>
            <ac:spMk id="2" creationId="{76CBC375-3195-C784-3AC3-4B3E7DEEE416}"/>
          </ac:spMkLst>
        </pc:spChg>
        <pc:spChg chg="mod">
          <ac:chgData name="Sternberg, Lisa" userId="0bc2bfa0-a4f4-43d1-97b8-079483db617f" providerId="ADAL" clId="{3ECD8611-44B2-4780-A952-4E835C12959C}" dt="2024-09-10T16:06:36.049" v="8820" actId="20577"/>
          <ac:spMkLst>
            <pc:docMk/>
            <pc:sldMk cId="3764407465" sldId="434"/>
            <ac:spMk id="3" creationId="{68F5480B-7140-BAE3-5374-D7921C91BD78}"/>
          </ac:spMkLst>
        </pc:spChg>
        <pc:spChg chg="del mod">
          <ac:chgData name="Sternberg, Lisa" userId="0bc2bfa0-a4f4-43d1-97b8-079483db617f" providerId="ADAL" clId="{3ECD8611-44B2-4780-A952-4E835C12959C}" dt="2024-09-10T16:05:33.956" v="8793" actId="478"/>
          <ac:spMkLst>
            <pc:docMk/>
            <pc:sldMk cId="3764407465" sldId="434"/>
            <ac:spMk id="4" creationId="{A85B481E-DE55-8E81-8E39-1BD8A9BC8652}"/>
          </ac:spMkLst>
        </pc:spChg>
        <pc:spChg chg="add mod">
          <ac:chgData name="Sternberg, Lisa" userId="0bc2bfa0-a4f4-43d1-97b8-079483db617f" providerId="ADAL" clId="{3ECD8611-44B2-4780-A952-4E835C12959C}" dt="2024-09-10T16:26:24.331" v="9640" actId="767"/>
          <ac:spMkLst>
            <pc:docMk/>
            <pc:sldMk cId="3764407465" sldId="434"/>
            <ac:spMk id="8" creationId="{8101EF48-EE3D-EC7D-7230-B1F2DBA4A41E}"/>
          </ac:spMkLst>
        </pc:spChg>
        <pc:picChg chg="add mod">
          <ac:chgData name="Sternberg, Lisa" userId="0bc2bfa0-a4f4-43d1-97b8-079483db617f" providerId="ADAL" clId="{3ECD8611-44B2-4780-A952-4E835C12959C}" dt="2024-09-10T16:26:53.817" v="9647" actId="1440"/>
          <ac:picMkLst>
            <pc:docMk/>
            <pc:sldMk cId="3764407465" sldId="434"/>
            <ac:picMk id="7" creationId="{BA1034C8-3593-F2A0-C472-DF41D91913E1}"/>
          </ac:picMkLst>
        </pc:picChg>
      </pc:sldChg>
    </pc:docChg>
  </pc:docChgLst>
  <pc:docChgLst>
    <pc:chgData name="Jackson, Shirley" userId="S::shirley.jackson@homehealthfoundation.org::d2bf2df6-eda8-4d62-9c47-b6d879802f1c" providerId="AD" clId="Web-{A3F66A3B-F58D-3DC0-28D8-FD1B36704B88}"/>
    <pc:docChg chg="delSection">
      <pc:chgData name="Jackson, Shirley" userId="S::shirley.jackson@homehealthfoundation.org::d2bf2df6-eda8-4d62-9c47-b6d879802f1c" providerId="AD" clId="Web-{A3F66A3B-F58D-3DC0-28D8-FD1B36704B88}" dt="2024-08-20T19:50:10.281" v="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9/17/2024</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a:t>
            </a:fld>
            <a:endParaRPr lang="en-US" dirty="0"/>
          </a:p>
        </p:txBody>
      </p:sp>
    </p:spTree>
    <p:extLst>
      <p:ext uri="{BB962C8B-B14F-4D97-AF65-F5344CB8AC3E}">
        <p14:creationId xmlns:p14="http://schemas.microsoft.com/office/powerpoint/2010/main" val="1404265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2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3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r>
              <a:rPr lang="en-US"/>
              <a:t>Date</a:t>
            </a:r>
          </a:p>
        </p:txBody>
      </p:sp>
      <p:pic>
        <p:nvPicPr>
          <p:cNvPr id="4" name="Picture 3" descr="A black and white sign&#10;&#10;Description automatically generated with low confidence">
            <a:extLst>
              <a:ext uri="{FF2B5EF4-FFF2-40B4-BE49-F238E27FC236}">
                <a16:creationId xmlns:a16="http://schemas.microsoft.com/office/drawing/2014/main" id="{6C800F05-249B-7448-AF14-B23C0EA9E2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6" name="Picture 5" descr="Logo, icon&#10;&#10;Description automatically generated">
            <a:extLst>
              <a:ext uri="{FF2B5EF4-FFF2-40B4-BE49-F238E27FC236}">
                <a16:creationId xmlns:a16="http://schemas.microsoft.com/office/drawing/2014/main" id="{F8D10F0C-A443-ED48-B17D-58DDFDE68B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a:p>
        </p:txBody>
      </p:sp>
      <p:pic>
        <p:nvPicPr>
          <p:cNvPr id="10" name="Picture 9" descr="Logo, icon&#10;&#10;Description automatically generated">
            <a:extLst>
              <a:ext uri="{FF2B5EF4-FFF2-40B4-BE49-F238E27FC236}">
                <a16:creationId xmlns:a16="http://schemas.microsoft.com/office/drawing/2014/main" id="{B88051F4-59DE-0C4B-9AB6-9C3A3541C3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Tree>
    <p:extLst>
      <p:ext uri="{BB962C8B-B14F-4D97-AF65-F5344CB8AC3E}">
        <p14:creationId xmlns:p14="http://schemas.microsoft.com/office/powerpoint/2010/main" val="133939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a:p>
        </p:txBody>
      </p:sp>
      <p:pic>
        <p:nvPicPr>
          <p:cNvPr id="5" name="Picture 4" descr="Logo, icon&#10;&#10;Description automatically generated">
            <a:extLst>
              <a:ext uri="{FF2B5EF4-FFF2-40B4-BE49-F238E27FC236}">
                <a16:creationId xmlns:a16="http://schemas.microsoft.com/office/drawing/2014/main" id="{039FBAE1-DB4C-2E40-95B3-12E09A40DD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4550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a:t>Click icon to add chart</a:t>
            </a:r>
          </a:p>
        </p:txBody>
      </p:sp>
      <p:pic>
        <p:nvPicPr>
          <p:cNvPr id="8" name="Picture 7" descr="Logo, icon&#10;&#10;Description automatically generated">
            <a:extLst>
              <a:ext uri="{FF2B5EF4-FFF2-40B4-BE49-F238E27FC236}">
                <a16:creationId xmlns:a16="http://schemas.microsoft.com/office/drawing/2014/main" id="{8749BC67-9440-334B-9AFB-EC5632A402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16941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82013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pic>
        <p:nvPicPr>
          <p:cNvPr id="8" name="Picture 7" descr="Logo, icon&#10;&#10;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pic>
        <p:nvPicPr>
          <p:cNvPr id="8" name="Picture 7" descr="Logo, icon&#10;&#10;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348712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p>
            <a:fld id="{63DCA5C9-2E11-4C67-86EB-AE1DE127DC64}" type="slidenum">
              <a:rPr lang="en-US" smtClean="0"/>
              <a:pPr/>
              <a:t>‹#›</a:t>
            </a:fld>
            <a:endParaRPr lang="en-US"/>
          </a:p>
        </p:txBody>
      </p:sp>
      <p:pic>
        <p:nvPicPr>
          <p:cNvPr id="10" name="Picture 9" descr="Logo, icon&#10;&#10;Description automatically generated">
            <a:extLst>
              <a:ext uri="{FF2B5EF4-FFF2-40B4-BE49-F238E27FC236}">
                <a16:creationId xmlns:a16="http://schemas.microsoft.com/office/drawing/2014/main" id="{00B696E7-CAEB-ED43-A76C-CA200132C6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183904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pic>
        <p:nvPicPr>
          <p:cNvPr id="10" name="Picture 9" descr="Logo, icon&#10;&#10;Description automatically generated">
            <a:extLst>
              <a:ext uri="{FF2B5EF4-FFF2-40B4-BE49-F238E27FC236}">
                <a16:creationId xmlns:a16="http://schemas.microsoft.com/office/drawing/2014/main" id="{1150184C-2821-6A48-8B2A-4A36F17457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pic>
        <p:nvPicPr>
          <p:cNvPr id="8" name="Picture 7" descr="Logo, icon&#10;&#10;Description automatically generated">
            <a:extLst>
              <a:ext uri="{FF2B5EF4-FFF2-40B4-BE49-F238E27FC236}">
                <a16:creationId xmlns:a16="http://schemas.microsoft.com/office/drawing/2014/main" id="{D7AD8942-B138-E548-AEAF-3ECED521A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a:p>
        </p:txBody>
      </p:sp>
      <p:pic>
        <p:nvPicPr>
          <p:cNvPr id="7" name="Picture 6" descr="Logo, icon&#10;&#10;Description automatically generated">
            <a:extLst>
              <a:ext uri="{FF2B5EF4-FFF2-40B4-BE49-F238E27FC236}">
                <a16:creationId xmlns:a16="http://schemas.microsoft.com/office/drawing/2014/main" id="{1F6B1694-5A7D-2047-B02E-EDF71A4659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93754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pPr indent="-3200400"/>
            <a:r>
              <a:rPr lang="en-US"/>
              <a:t>Date</a:t>
            </a:r>
          </a:p>
        </p:txBody>
      </p:sp>
      <p:pic>
        <p:nvPicPr>
          <p:cNvPr id="14" name="Picture 13" descr="A black and white sign&#10;&#10;Description automatically generated with low confidence">
            <a:extLst>
              <a:ext uri="{FF2B5EF4-FFF2-40B4-BE49-F238E27FC236}">
                <a16:creationId xmlns:a16="http://schemas.microsoft.com/office/drawing/2014/main" id="{B61AEEF5-9FD3-EA40-8C88-BB765ACDE2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17" name="Picture 16">
            <a:extLst>
              <a:ext uri="{FF2B5EF4-FFF2-40B4-BE49-F238E27FC236}">
                <a16:creationId xmlns:a16="http://schemas.microsoft.com/office/drawing/2014/main" id="{497A3B8B-4DC8-5148-BAAF-CF6C37E71E2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5137" y="5940425"/>
            <a:ext cx="455612" cy="455612"/>
          </a:xfrm>
          <a:prstGeom prst="rect">
            <a:avLst/>
          </a:prstGeom>
        </p:spPr>
      </p:pic>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ytelling_blue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a:t>Presentation title lorem ipsum dolor sit amet miralet  |  © Tufts Medicine 2022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035079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ytelling_sand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p>
        </p:txBody>
      </p:sp>
      <p:pic>
        <p:nvPicPr>
          <p:cNvPr id="18" name="Picture 17">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a:t>
            </a:fld>
            <a:endParaRPr lang="en-US"/>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34807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a:p>
        </p:txBody>
      </p:sp>
      <p:pic>
        <p:nvPicPr>
          <p:cNvPr id="11" name="Picture 10" descr="Logo, icon&#10;&#10;Description automatically generated">
            <a:extLst>
              <a:ext uri="{FF2B5EF4-FFF2-40B4-BE49-F238E27FC236}">
                <a16:creationId xmlns:a16="http://schemas.microsoft.com/office/drawing/2014/main" id="{51B3639A-B676-3345-A867-CA6C357B9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345393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ytelling_blue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945686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ytelling_sand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9875CF5-9B23-F644-A379-B5B2FB31B7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245690502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70693246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_Callout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2721126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_Callout_s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2142690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p>
        </p:txBody>
      </p:sp>
    </p:spTree>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F0F6274E-6FAA-AA4C-BD65-C1F89771CD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733425"/>
            <a:ext cx="1839150" cy="226787"/>
          </a:xfrm>
          <a:prstGeom prst="rect">
            <a:avLst/>
          </a:prstGeom>
        </p:spPr>
      </p:pic>
      <p:pic>
        <p:nvPicPr>
          <p:cNvPr id="12" name="Picture 11" descr="Logo, icon&#10;&#10;Description automatically generated">
            <a:extLst>
              <a:ext uri="{FF2B5EF4-FFF2-40B4-BE49-F238E27FC236}">
                <a16:creationId xmlns:a16="http://schemas.microsoft.com/office/drawing/2014/main" id="{04B69028-C4E2-704B-9618-0F4B17655C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
        <p:nvSpPr>
          <p:cNvPr id="2" name="TextBox 1">
            <a:extLst>
              <a:ext uri="{FF2B5EF4-FFF2-40B4-BE49-F238E27FC236}">
                <a16:creationId xmlns:a16="http://schemas.microsoft.com/office/drawing/2014/main" id="{EFA81589-6DD6-614A-8FDE-B20F17C2DF5C}"/>
              </a:ext>
            </a:extLst>
          </p:cNvPr>
          <p:cNvSpPr txBox="1"/>
          <p:nvPr userDrawn="1"/>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a:solidFill>
                  <a:schemeClr val="bg1"/>
                </a:solidFill>
                <a:latin typeface="+mn-lt"/>
                <a:ea typeface="Roboto" panose="02000000000000000000" pitchFamily="2" charset="0"/>
                <a:cs typeface="Times New Roman" panose="02020603050405020304" pitchFamily="18" charset="0"/>
              </a:rPr>
              <a:t>tuftsmedicine.org</a:t>
            </a:r>
          </a:p>
        </p:txBody>
      </p:sp>
    </p:spTree>
    <p:extLst>
      <p:ext uri="{BB962C8B-B14F-4D97-AF65-F5344CB8AC3E}">
        <p14:creationId xmlns:p14="http://schemas.microsoft.com/office/powerpoint/2010/main" val="361246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descr="A black and white sign&#10;&#10;Description automatically generated with low confidence">
            <a:extLst>
              <a:ext uri="{FF2B5EF4-FFF2-40B4-BE49-F238E27FC236}">
                <a16:creationId xmlns:a16="http://schemas.microsoft.com/office/drawing/2014/main" id="{B61AEEF5-9FD3-EA40-8C88-BB765ACDE2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17" name="Picture 16" descr="Logo, icon&#10;&#10;Description automatically generated">
            <a:extLst>
              <a:ext uri="{FF2B5EF4-FFF2-40B4-BE49-F238E27FC236}">
                <a16:creationId xmlns:a16="http://schemas.microsoft.com/office/drawing/2014/main" id="{497A3B8B-4DC8-5148-BAAF-CF6C37E71E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pPr lvl="8" indent="-3200400"/>
            <a:r>
              <a:rPr lang="en-US"/>
              <a:t>Date</a:t>
            </a:r>
          </a:p>
        </p:txBody>
      </p:sp>
    </p:spTree>
    <p:extLst>
      <p:ext uri="{BB962C8B-B14F-4D97-AF65-F5344CB8AC3E}">
        <p14:creationId xmlns:p14="http://schemas.microsoft.com/office/powerpoint/2010/main" val="21470410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 Tufts Medicine 2022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8" name="Content Placeholder 4">
            <a:extLst>
              <a:ext uri="{FF2B5EF4-FFF2-40B4-BE49-F238E27FC236}">
                <a16:creationId xmlns:a16="http://schemas.microsoft.com/office/drawing/2014/main" id="{90F80118-2B21-BE44-A100-0777F4265343}"/>
              </a:ext>
            </a:extLst>
          </p:cNvPr>
          <p:cNvSpPr txBox="1">
            <a:spLocks/>
          </p:cNvSpPr>
          <p:nvPr userDrawn="1"/>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“Layout” button to open the options.</a:t>
            </a:r>
          </a:p>
          <a:p>
            <a:pPr marL="228600" indent="-228600">
              <a:buFont typeface="+mj-lt"/>
              <a:buAutoNum type="arabicPeriod"/>
            </a:pPr>
            <a:r>
              <a:rPr lang="en-US" sz="1200">
                <a:ea typeface="Corbel" charset="0"/>
                <a:cs typeface="Corbel" charset="0"/>
              </a:rPr>
              <a:t>Clicking your choice will bring up the </a:t>
            </a:r>
            <a:br>
              <a:rPr lang="en-US" sz="1200">
                <a:ea typeface="Corbel" charset="0"/>
                <a:cs typeface="Corbel" charset="0"/>
              </a:rPr>
            </a:br>
            <a:r>
              <a:rPr lang="en-US" sz="1200">
                <a:ea typeface="Corbel" charset="0"/>
                <a:cs typeface="Corbel" charset="0"/>
              </a:rPr>
              <a:t>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a:t>
            </a:r>
            <a:br>
              <a:rPr lang="en-US" sz="1200">
                <a:ea typeface="Corbel" charset="0"/>
                <a:cs typeface="Corbel" charset="0"/>
              </a:rPr>
            </a:br>
            <a:r>
              <a:rPr lang="en-US" sz="1200">
                <a:ea typeface="Corbel" charset="0"/>
                <a:cs typeface="Corbel" charset="0"/>
              </a:rPr>
              <a:t> that you do not need to use. They are only presented so you can see all of the </a:t>
            </a:r>
            <a:br>
              <a:rPr lang="en-US" sz="1200">
                <a:ea typeface="Corbel" charset="0"/>
                <a:cs typeface="Corbel" charset="0"/>
              </a:rPr>
            </a:br>
            <a:r>
              <a:rPr lang="en-US" sz="120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953843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a:p>
        </p:txBody>
      </p:sp>
      <p:sp>
        <p:nvSpPr>
          <p:cNvPr id="8" name="Content Placeholder 4">
            <a:extLst>
              <a:ext uri="{FF2B5EF4-FFF2-40B4-BE49-F238E27FC236}">
                <a16:creationId xmlns:a16="http://schemas.microsoft.com/office/drawing/2014/main" id="{6185740E-6E5D-8945-8423-BA8DD954ADC2}"/>
              </a:ext>
            </a:extLst>
          </p:cNvPr>
          <p:cNvSpPr txBox="1">
            <a:spLocks/>
          </p:cNvSpPr>
          <p:nvPr userDrawn="1"/>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a:ea typeface="Corbel" charset="0"/>
                <a:cs typeface="Corbel" charset="0"/>
              </a:rPr>
            </a:br>
            <a:br>
              <a:rPr lang="en-US" sz="1200">
                <a:ea typeface="Corbel" charset="0"/>
                <a:cs typeface="Corbel" charset="0"/>
              </a:rPr>
            </a:br>
            <a:r>
              <a:rPr lang="en-US" sz="1200">
                <a:ea typeface="Corbel" charset="0"/>
                <a:cs typeface="Corbel" charset="0"/>
              </a:rPr>
              <a:t>Using the “Bullet” icon is discouraged, as it will default to the built-in PowerPoint indent/bullet </a:t>
            </a:r>
            <a:br>
              <a:rPr lang="en-US" sz="1200">
                <a:ea typeface="Corbel" charset="0"/>
                <a:cs typeface="Corbel" charset="0"/>
              </a:rPr>
            </a:br>
            <a:r>
              <a:rPr lang="en-US" sz="1200">
                <a:ea typeface="Corbel" charset="0"/>
                <a:cs typeface="Corbel" charset="0"/>
              </a:rPr>
              <a:t>styles and will not make use of the custom indent/bullet styles. </a:t>
            </a:r>
            <a:br>
              <a:rPr lang="en-US" sz="1200">
                <a:ea typeface="Corbel" charset="0"/>
                <a:cs typeface="Corbel" charset="0"/>
              </a:rPr>
            </a:b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a:t>
            </a:r>
            <a:br>
              <a:rPr lang="en-US" sz="1200">
                <a:ea typeface="Corbel" charset="0"/>
                <a:cs typeface="Corbel" charset="0"/>
              </a:rPr>
            </a:br>
            <a:r>
              <a:rPr lang="en-US" sz="1200">
                <a:ea typeface="Corbel" charset="0"/>
                <a:cs typeface="Corbel" charset="0"/>
              </a:rPr>
              <a:t>on brand. </a:t>
            </a:r>
            <a:br>
              <a:rPr lang="en-US" sz="1200">
                <a:ea typeface="Corbel" charset="0"/>
                <a:cs typeface="Corbel" charset="0"/>
              </a:rPr>
            </a:br>
            <a:br>
              <a:rPr lang="en-US" sz="1200">
                <a:ea typeface="Corbel" charset="0"/>
                <a:cs typeface="Corbel" charset="0"/>
              </a:rPr>
            </a:br>
            <a:r>
              <a:rPr lang="en-US" sz="120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userDrawn="1"/>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grpSp>
      <p:sp>
        <p:nvSpPr>
          <p:cNvPr id="15" name="TextBox 14">
            <a:extLst>
              <a:ext uri="{FF2B5EF4-FFF2-40B4-BE49-F238E27FC236}">
                <a16:creationId xmlns:a16="http://schemas.microsoft.com/office/drawing/2014/main" id="{07B2E404-454A-F44E-A26A-77501CC24913}"/>
              </a:ext>
            </a:extLst>
          </p:cNvPr>
          <p:cNvSpPr txBox="1"/>
          <p:nvPr userDrawn="1"/>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5031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Grid system</a:t>
            </a:r>
            <a:endParaRPr lang="en-US" sz="1200">
              <a:ea typeface="Corbel" charset="0"/>
              <a:cs typeface="Corbel" charset="0"/>
            </a:endParaRPr>
          </a:p>
          <a:p>
            <a:r>
              <a:rPr lang="en-US" sz="120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a:ea typeface="Corbel" charset="0"/>
                <a:cs typeface="Corbel" charset="0"/>
              </a:rPr>
              <a:t>At the top of the screen, go to the PowerPoint “View” tab.</a:t>
            </a:r>
          </a:p>
          <a:p>
            <a:pPr marL="228600" indent="-228600">
              <a:buFont typeface="+mj-lt"/>
              <a:buAutoNum type="arabicPeriod"/>
            </a:pPr>
            <a:r>
              <a:rPr lang="en-US" sz="1200">
                <a:ea typeface="Corbel" charset="0"/>
                <a:cs typeface="Corbel" charset="0"/>
              </a:rPr>
              <a:t>Check the box for “Guides” to turn guides on </a:t>
            </a:r>
            <a:br>
              <a:rPr lang="en-US" sz="1200">
                <a:ea typeface="Corbel" charset="0"/>
                <a:cs typeface="Corbel" charset="0"/>
              </a:rPr>
            </a:br>
            <a:r>
              <a:rPr lang="en-US" sz="1200">
                <a:ea typeface="Corbel" charset="0"/>
                <a:cs typeface="Corbel" charset="0"/>
              </a:rPr>
              <a:t>and off.</a:t>
            </a:r>
          </a:p>
          <a:p>
            <a:pPr marL="228600" indent="-228600">
              <a:buFont typeface="+mj-lt"/>
              <a:buAutoNum type="arabicPeriod"/>
            </a:pPr>
            <a:r>
              <a:rPr lang="en-US" sz="1200">
                <a:ea typeface="Corbel" charset="0"/>
                <a:cs typeface="Corbel" charset="0"/>
              </a:rPr>
              <a:t>Delete this Instructions page when content </a:t>
            </a:r>
            <a:br>
              <a:rPr lang="en-US" sz="1200">
                <a:ea typeface="Corbel" charset="0"/>
                <a:cs typeface="Corbel" charset="0"/>
              </a:rPr>
            </a:br>
            <a:r>
              <a:rPr lang="en-US" sz="1200">
                <a:ea typeface="Corbel" charset="0"/>
                <a:cs typeface="Corbel" charset="0"/>
              </a:rPr>
              <a:t>layout is complete.</a:t>
            </a:r>
          </a:p>
          <a:p>
            <a:endParaRPr lang="en-US" sz="120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264438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a:ea typeface="Corbel" charset="0"/>
                <a:cs typeface="Corbel" charset="0"/>
              </a:rPr>
              <a:t>How to use the Crop Tool</a:t>
            </a:r>
          </a:p>
          <a:p>
            <a:pPr marL="0" indent="0">
              <a:buFont typeface="+mj-lt"/>
              <a:buNone/>
            </a:pPr>
            <a:r>
              <a:rPr lang="en-US" sz="120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a:ea typeface="Corbel" charset="0"/>
                <a:cs typeface="Corbel" charset="0"/>
              </a:rPr>
              <a:t>In the “Picture Format” tab at the top, select the crop tool.</a:t>
            </a:r>
          </a:p>
          <a:p>
            <a:pPr marL="228600" indent="-228600">
              <a:buFont typeface="+mj-lt"/>
              <a:buAutoNum type="arabicPeriod"/>
            </a:pPr>
            <a:r>
              <a:rPr lang="en-US" sz="120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a:ea typeface="Corbel" charset="0"/>
                <a:cs typeface="Corbel" charset="0"/>
              </a:rPr>
              <a:t>Image position can be adjusted by selecting the visible portion of the image and moving left or right.</a:t>
            </a:r>
          </a:p>
          <a:p>
            <a:pPr marL="0" indent="0">
              <a:buFont typeface="+mj-lt"/>
              <a:buNone/>
            </a:pPr>
            <a:endParaRPr lang="en-US" sz="1200">
              <a:ea typeface="Corbel" charset="0"/>
              <a:cs typeface="Corbel" charset="0"/>
            </a:endParaRPr>
          </a:p>
          <a:p>
            <a:endParaRPr lang="en-US" sz="1200">
              <a:ea typeface="Corbel" charset="0"/>
              <a:cs typeface="Corbel" charset="0"/>
            </a:endParaRPr>
          </a:p>
          <a:p>
            <a:endParaRPr lang="en-US" sz="1200"/>
          </a:p>
        </p:txBody>
      </p:sp>
      <p:sp>
        <p:nvSpPr>
          <p:cNvPr id="9" name="TextBox 8">
            <a:extLst>
              <a:ext uri="{FF2B5EF4-FFF2-40B4-BE49-F238E27FC236}">
                <a16:creationId xmlns:a16="http://schemas.microsoft.com/office/drawing/2014/main" id="{162F72A6-D562-9D4A-8E61-E64C46D71596}"/>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userDrawn="1"/>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a:ea typeface="Corbel" charset="0"/>
                <a:cs typeface="Corbel" charset="0"/>
              </a:rPr>
              <a:t>Inserting a picture</a:t>
            </a:r>
            <a:endParaRPr lang="en-US" sz="1200">
              <a:ea typeface="Corbel" charset="0"/>
              <a:cs typeface="Corbel" charset="0"/>
            </a:endParaRPr>
          </a:p>
          <a:p>
            <a:r>
              <a:rPr lang="en-US" sz="120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a:ea typeface="Corbel" charset="0"/>
                <a:cs typeface="Corbel" charset="0"/>
              </a:rPr>
              <a:t>Click on the image icon of the content box to insert </a:t>
            </a:r>
            <a:br>
              <a:rPr lang="en-US" sz="1200">
                <a:ea typeface="Corbel" charset="0"/>
                <a:cs typeface="Corbel" charset="0"/>
              </a:rPr>
            </a:br>
            <a:r>
              <a:rPr lang="en-US" sz="1200">
                <a:ea typeface="Corbel" charset="0"/>
                <a:cs typeface="Corbel" charset="0"/>
              </a:rPr>
              <a:t>an image.</a:t>
            </a:r>
          </a:p>
          <a:p>
            <a:pPr marL="228600" indent="-228600">
              <a:buFont typeface="+mj-lt"/>
              <a:buAutoNum type="arabicPeriod"/>
            </a:pPr>
            <a:r>
              <a:rPr lang="en-US" sz="1200">
                <a:ea typeface="Corbel" charset="0"/>
                <a:cs typeface="Corbel" charset="0"/>
              </a:rPr>
              <a:t>Navigate to and select the picture you want to place.</a:t>
            </a:r>
          </a:p>
          <a:p>
            <a:pPr marL="0" indent="0">
              <a:buFont typeface="+mj-lt"/>
              <a:buNone/>
            </a:pPr>
            <a:endParaRPr lang="en-US" sz="1200">
              <a:ea typeface="Corbel" charset="0"/>
              <a:cs typeface="Corbel" charset="0"/>
            </a:endParaRPr>
          </a:p>
          <a:p>
            <a:endParaRPr lang="en-US" sz="1200">
              <a:ea typeface="Corbel" charset="0"/>
              <a:cs typeface="Corbel" charset="0"/>
            </a:endParaRPr>
          </a:p>
          <a:p>
            <a:endParaRPr lang="en-US" sz="120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userDrawn="1"/>
        </p:nvPicPr>
        <p:blipFill>
          <a:blip r:embed="rId6">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userDrawn="1"/>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18" name="Oval 17">
            <a:extLst>
              <a:ext uri="{FF2B5EF4-FFF2-40B4-BE49-F238E27FC236}">
                <a16:creationId xmlns:a16="http://schemas.microsoft.com/office/drawing/2014/main" id="{A2E5D61F-FD3A-D54C-9FEA-9F2B6CA5AA63}"/>
              </a:ext>
            </a:extLst>
          </p:cNvPr>
          <p:cNvSpPr/>
          <p:nvPr userDrawn="1"/>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userDrawn="1"/>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userDrawn="1"/>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a:p>
        </p:txBody>
      </p:sp>
      <p:grpSp>
        <p:nvGrpSpPr>
          <p:cNvPr id="24" name="Group 23">
            <a:extLst>
              <a:ext uri="{FF2B5EF4-FFF2-40B4-BE49-F238E27FC236}">
                <a16:creationId xmlns:a16="http://schemas.microsoft.com/office/drawing/2014/main" id="{619F73BB-970E-2845-9777-A80F5C505E39}"/>
              </a:ext>
            </a:extLst>
          </p:cNvPr>
          <p:cNvGrpSpPr/>
          <p:nvPr userDrawn="1"/>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userDrawn="1"/>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userDrawn="1"/>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a:p>
          </p:txBody>
        </p:sp>
      </p:grpSp>
    </p:spTree>
    <p:extLst>
      <p:ext uri="{BB962C8B-B14F-4D97-AF65-F5344CB8AC3E}">
        <p14:creationId xmlns:p14="http://schemas.microsoft.com/office/powerpoint/2010/main" val="1382787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a:p>
        </p:txBody>
      </p:sp>
      <p:sp>
        <p:nvSpPr>
          <p:cNvPr id="8" name="Content Placeholder 4">
            <a:extLst>
              <a:ext uri="{FF2B5EF4-FFF2-40B4-BE49-F238E27FC236}">
                <a16:creationId xmlns:a16="http://schemas.microsoft.com/office/drawing/2014/main" id="{C2946FE3-8119-6C4A-B4C5-E2A24AC5E2AC}"/>
              </a:ext>
            </a:extLst>
          </p:cNvPr>
          <p:cNvSpPr txBox="1">
            <a:spLocks/>
          </p:cNvSpPr>
          <p:nvPr userDrawn="1"/>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the elements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from one PPT presentation to the other. Select your text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userDrawn="1"/>
        </p:nvPicPr>
        <p:blipFill>
          <a:blip r:embed="rId4">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userDrawn="1"/>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userDrawn="1"/>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userDrawn="1"/>
        </p:nvPicPr>
        <p:blipFill>
          <a:blip r:embed="rId6">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userDrawn="1"/>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063218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a:p>
        </p:txBody>
      </p:sp>
      <p:sp>
        <p:nvSpPr>
          <p:cNvPr id="16" name="Content Placeholder 4">
            <a:extLst>
              <a:ext uri="{FF2B5EF4-FFF2-40B4-BE49-F238E27FC236}">
                <a16:creationId xmlns:a16="http://schemas.microsoft.com/office/drawing/2014/main" id="{57AB5607-CD6C-3440-976C-057FADBB3545}"/>
              </a:ext>
            </a:extLst>
          </p:cNvPr>
          <p:cNvSpPr txBox="1">
            <a:spLocks/>
          </p:cNvSpPr>
          <p:nvPr userDrawn="1"/>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userDrawn="1"/>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74903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a:p>
        </p:txBody>
      </p:sp>
      <p:sp>
        <p:nvSpPr>
          <p:cNvPr id="24" name="Content Placeholder 4">
            <a:extLst>
              <a:ext uri="{FF2B5EF4-FFF2-40B4-BE49-F238E27FC236}">
                <a16:creationId xmlns:a16="http://schemas.microsoft.com/office/drawing/2014/main" id="{C6031A0F-0EFB-6644-9781-D334155CE214}"/>
              </a:ext>
            </a:extLst>
          </p:cNvPr>
          <p:cNvSpPr txBox="1">
            <a:spLocks/>
          </p:cNvSpPr>
          <p:nvPr userDrawn="1"/>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a:t>
            </a:r>
            <a:r>
              <a:rPr lang="en-US" sz="120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userDrawn="1"/>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userDrawn="1"/>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userDrawn="1"/>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29085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02485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2898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28453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22587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a:t>
            </a:fld>
            <a:endParaRPr lang="en-US"/>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4522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a:p>
        </p:txBody>
      </p:sp>
      <p:pic>
        <p:nvPicPr>
          <p:cNvPr id="10" name="Picture 9" descr="Logo, icon&#10;&#10;Description automatically generated">
            <a:extLst>
              <a:ext uri="{FF2B5EF4-FFF2-40B4-BE49-F238E27FC236}">
                <a16:creationId xmlns:a16="http://schemas.microsoft.com/office/drawing/2014/main" id="{B88051F4-59DE-0C4B-9AB6-9C3A3541C3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81309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a:p>
            <a:pPr lvl="8"/>
            <a:r>
              <a:rPr lang="en-US"/>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Presentation title lorem ipsum dolor sit </a:t>
            </a:r>
            <a:r>
              <a:rPr lang="en-US" dirty="0" err="1"/>
              <a:t>amet</a:t>
            </a:r>
            <a:r>
              <a:rPr lang="en-US" dirty="0"/>
              <a:t> </a:t>
            </a:r>
            <a:r>
              <a:rPr lang="en-US" dirty="0" err="1"/>
              <a:t>miralet</a:t>
            </a:r>
            <a:r>
              <a:rPr lang="en-US" dirty="0"/>
              <a:t> | © Tufts Medicine 2022 | Private and confidential. Not for redistribution.</a:t>
            </a:r>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4" name="Rectangle 3">
            <a:extLst>
              <a:ext uri="{FF2B5EF4-FFF2-40B4-BE49-F238E27FC236}">
                <a16:creationId xmlns:a16="http://schemas.microsoft.com/office/drawing/2014/main" id="{A511D247-23B7-924B-AA11-A82B0DD0AD66}"/>
              </a:ext>
            </a:extLst>
          </p:cNvPr>
          <p:cNvSpPr/>
          <p:nvPr userDrawn="1"/>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userDrawn="1"/>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userDrawn="1"/>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userDrawn="1"/>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userDrawn="1"/>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userDrawn="1"/>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userDrawn="1"/>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userDrawn="1"/>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85" r:id="rId2"/>
    <p:sldLayoutId id="2147483847" r:id="rId3"/>
    <p:sldLayoutId id="2147483786" r:id="rId4"/>
    <p:sldLayoutId id="2147483848" r:id="rId5"/>
    <p:sldLayoutId id="2147483849" r:id="rId6"/>
    <p:sldLayoutId id="2147483850" r:id="rId7"/>
    <p:sldLayoutId id="2147483851" r:id="rId8"/>
    <p:sldLayoutId id="2147483745" r:id="rId9"/>
    <p:sldLayoutId id="2147483852" r:id="rId10"/>
    <p:sldLayoutId id="2147483801" r:id="rId11"/>
    <p:sldLayoutId id="2147483818" r:id="rId12"/>
    <p:sldLayoutId id="2147483809" r:id="rId13"/>
    <p:sldLayoutId id="2147483746" r:id="rId14"/>
    <p:sldLayoutId id="2147483853" r:id="rId15"/>
    <p:sldLayoutId id="2147483800" r:id="rId16"/>
    <p:sldLayoutId id="2147483747" r:id="rId17"/>
    <p:sldLayoutId id="2147483760" r:id="rId18"/>
    <p:sldLayoutId id="2147483756" r:id="rId19"/>
    <p:sldLayoutId id="2147483854" r:id="rId20"/>
    <p:sldLayoutId id="2147483856" r:id="rId21"/>
    <p:sldLayoutId id="2147483855" r:id="rId22"/>
    <p:sldLayoutId id="2147483857" r:id="rId23"/>
    <p:sldLayoutId id="2147483858" r:id="rId24"/>
    <p:sldLayoutId id="2147483859" r:id="rId25"/>
    <p:sldLayoutId id="2147483860" r:id="rId26"/>
    <p:sldLayoutId id="2147483861" r:id="rId27"/>
    <p:sldLayoutId id="2147483708" r:id="rId28"/>
    <p:sldLayoutId id="2147483821" r:id="rId29"/>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userDrawn="1">
          <p15:clr>
            <a:srgbClr val="F26B43"/>
          </p15:clr>
        </p15:guide>
        <p15:guide id="3" pos="932" userDrawn="1">
          <p15:clr>
            <a:srgbClr val="F26B43"/>
          </p15:clr>
        </p15:guide>
        <p15:guide id="10" pos="4161" userDrawn="1">
          <p15:clr>
            <a:srgbClr val="F26B43"/>
          </p15:clr>
        </p15:guide>
        <p15:guide id="12" pos="4233" userDrawn="1">
          <p15:clr>
            <a:srgbClr val="F26B43"/>
          </p15:clr>
        </p15:guide>
        <p15:guide id="13" pos="7389" userDrawn="1">
          <p15:clr>
            <a:srgbClr val="F26B43"/>
          </p15:clr>
        </p15:guide>
        <p15:guide id="15" pos="5191" userDrawn="1">
          <p15:clr>
            <a:srgbClr val="F26B43"/>
          </p15:clr>
        </p15:guide>
        <p15:guide id="16" pos="5335" userDrawn="1">
          <p15:clr>
            <a:srgbClr val="F26B43"/>
          </p15:clr>
        </p15:guide>
        <p15:guide id="23" orient="horz" pos="4224" userDrawn="1">
          <p15:clr>
            <a:srgbClr val="F26B43"/>
          </p15:clr>
        </p15:guide>
        <p15:guide id="25" orient="horz" pos="286" userDrawn="1">
          <p15:clr>
            <a:srgbClr val="F26B43"/>
          </p15:clr>
        </p15:guide>
        <p15:guide id="31" orient="horz" pos="4029" userDrawn="1">
          <p15:clr>
            <a:srgbClr val="F26B43"/>
          </p15:clr>
        </p15:guide>
        <p15:guide id="32" orient="horz" pos="4130" userDrawn="1">
          <p15:clr>
            <a:srgbClr val="F26B43"/>
          </p15:clr>
        </p15:guide>
        <p15:guide id="37" pos="2990" userDrawn="1">
          <p15:clr>
            <a:srgbClr val="F26B43"/>
          </p15:clr>
        </p15:guide>
        <p15:guide id="40" pos="4089" userDrawn="1">
          <p15:clr>
            <a:srgbClr val="F26B43"/>
          </p15:clr>
        </p15:guide>
        <p15:guide id="49" orient="horz" pos="790" userDrawn="1">
          <p15:clr>
            <a:srgbClr val="F26B43"/>
          </p15:clr>
        </p15:guide>
        <p15:guide id="50" orient="horz" pos="996" userDrawn="1">
          <p15:clr>
            <a:srgbClr val="F26B43"/>
          </p15:clr>
        </p15:guide>
        <p15:guide id="51" pos="2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a:p>
            <a:pPr lvl="8"/>
            <a:r>
              <a:rPr lang="en-US"/>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 Tufts Medicine 2022  |  Private and confidential. Not for redistribution.</a:t>
            </a:r>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pPr lvl="8"/>
            <a:fld id="{63DCA5C9-2E11-4C67-86EB-AE1DE127DC64}" type="slidenum">
              <a:rPr lang="en-US" smtClean="0"/>
              <a:pPr lvl="8"/>
              <a:t>‹#›</a:t>
            </a:fld>
            <a:endParaRPr lang="en-US"/>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p>
        </p:txBody>
      </p:sp>
      <p:sp>
        <p:nvSpPr>
          <p:cNvPr id="16" name="Rectangle 15">
            <a:extLst>
              <a:ext uri="{FF2B5EF4-FFF2-40B4-BE49-F238E27FC236}">
                <a16:creationId xmlns:a16="http://schemas.microsoft.com/office/drawing/2014/main" id="{4DF09E08-C890-E648-AF5E-D46BEEB1C965}"/>
              </a:ext>
            </a:extLst>
          </p:cNvPr>
          <p:cNvSpPr/>
          <p:nvPr userDrawn="1"/>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userDrawn="1"/>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userDrawn="1"/>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userDrawn="1"/>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userDrawn="1"/>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userDrawn="1"/>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userDrawn="1"/>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userDrawn="1"/>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97248184"/>
      </p:ext>
    </p:extLst>
  </p:cSld>
  <p:clrMap bg1="lt1" tx1="dk1" bg2="lt2" tx2="dk2" accent1="accent1" accent2="accent2" accent3="accent3" accent4="accent4" accent5="accent5" accent6="accent6" hlink="hlink" folHlink="folHlink"/>
  <p:sldLayoutIdLst>
    <p:sldLayoutId id="2147483841" r:id="rId1"/>
    <p:sldLayoutId id="2147483829" r:id="rId2"/>
    <p:sldLayoutId id="2147483842" r:id="rId3"/>
    <p:sldLayoutId id="2147483846" r:id="rId4"/>
    <p:sldLayoutId id="2147483843" r:id="rId5"/>
    <p:sldLayoutId id="2147483844" r:id="rId6"/>
    <p:sldLayoutId id="2147483845" r:id="rId7"/>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userDrawn="1">
          <p15:clr>
            <a:srgbClr val="F26B43"/>
          </p15:clr>
        </p15:guide>
        <p15:guide id="3" pos="296" userDrawn="1">
          <p15:clr>
            <a:srgbClr val="F26B43"/>
          </p15:clr>
        </p15:guide>
        <p15:guide id="10" pos="4161" userDrawn="1">
          <p15:clr>
            <a:srgbClr val="F26B43"/>
          </p15:clr>
        </p15:guide>
        <p15:guide id="12" pos="4237" userDrawn="1">
          <p15:clr>
            <a:srgbClr val="F26B43"/>
          </p15:clr>
        </p15:guide>
        <p15:guide id="13" pos="7389">
          <p15:clr>
            <a:srgbClr val="F26B43"/>
          </p15:clr>
        </p15:guide>
        <p15:guide id="15" pos="5192" userDrawn="1">
          <p15:clr>
            <a:srgbClr val="F26B43"/>
          </p15:clr>
        </p15:guide>
        <p15:guide id="16" pos="5336" userDrawn="1">
          <p15:clr>
            <a:srgbClr val="F26B43"/>
          </p15:clr>
        </p15:guide>
        <p15:guide id="23" orient="horz" pos="4224" userDrawn="1">
          <p15:clr>
            <a:srgbClr val="F26B43"/>
          </p15:clr>
        </p15:guide>
        <p15:guide id="25" orient="horz" pos="288" userDrawn="1">
          <p15:clr>
            <a:srgbClr val="F26B43"/>
          </p15:clr>
        </p15:guide>
        <p15:guide id="31" orient="horz" pos="4036" userDrawn="1">
          <p15:clr>
            <a:srgbClr val="F26B43"/>
          </p15:clr>
        </p15:guide>
        <p15:guide id="32" orient="horz" pos="4132" userDrawn="1">
          <p15:clr>
            <a:srgbClr val="F26B43"/>
          </p15:clr>
        </p15:guide>
        <p15:guide id="37" pos="3138" userDrawn="1">
          <p15:clr>
            <a:srgbClr val="F26B43"/>
          </p15:clr>
        </p15:guide>
        <p15:guide id="40" pos="4093" userDrawn="1">
          <p15:clr>
            <a:srgbClr val="F26B43"/>
          </p15:clr>
        </p15:guide>
        <p15:guide id="48" orient="horz" pos="993" userDrawn="1">
          <p15:clr>
            <a:srgbClr val="F26B43"/>
          </p15:clr>
        </p15:guide>
        <p15:guide id="50" orient="horz" pos="788" userDrawn="1">
          <p15:clr>
            <a:srgbClr val="F26B43"/>
          </p15:clr>
        </p15:guide>
        <p15:guide id="51" pos="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wellforce.zoom.us/j/96199422384?pwd=io2Y6DbuLMY3Q1Gqy9Bd6v4GveJfJb.1"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a:xfrm>
            <a:off x="465138" y="2555419"/>
            <a:ext cx="6026150" cy="1897917"/>
          </a:xfrm>
        </p:spPr>
        <p:txBody>
          <a:bodyPr/>
          <a:lstStyle/>
          <a:p>
            <a:r>
              <a:rPr lang="en-US" dirty="0"/>
              <a:t>Home Health Patient Care Plans</a:t>
            </a:r>
          </a:p>
        </p:txBody>
      </p:sp>
      <p:sp>
        <p:nvSpPr>
          <p:cNvPr id="7" name="Text Placeholder 6">
            <a:extLst>
              <a:ext uri="{FF2B5EF4-FFF2-40B4-BE49-F238E27FC236}">
                <a16:creationId xmlns:a16="http://schemas.microsoft.com/office/drawing/2014/main" id="{71A09089-2D2C-AA47-90C1-EB9446A8617C}"/>
              </a:ext>
            </a:extLst>
          </p:cNvPr>
          <p:cNvSpPr>
            <a:spLocks noGrp="1"/>
          </p:cNvSpPr>
          <p:nvPr>
            <p:ph type="body" sz="quarter" idx="19"/>
          </p:nvPr>
        </p:nvSpPr>
        <p:spPr>
          <a:xfrm>
            <a:off x="465138" y="4453336"/>
            <a:ext cx="6026150" cy="592504"/>
          </a:xfrm>
        </p:spPr>
        <p:txBody>
          <a:bodyPr/>
          <a:lstStyle/>
          <a:p>
            <a:r>
              <a:rPr lang="en-US" dirty="0"/>
              <a:t>Care at Home</a:t>
            </a:r>
          </a:p>
        </p:txBody>
      </p:sp>
      <p:sp>
        <p:nvSpPr>
          <p:cNvPr id="3" name="Date Placeholder 2">
            <a:extLst>
              <a:ext uri="{FF2B5EF4-FFF2-40B4-BE49-F238E27FC236}">
                <a16:creationId xmlns:a16="http://schemas.microsoft.com/office/drawing/2014/main" id="{3193A3E5-D1A9-EE41-9D43-FB8AAFE32119}"/>
              </a:ext>
            </a:extLst>
          </p:cNvPr>
          <p:cNvSpPr>
            <a:spLocks noGrp="1"/>
          </p:cNvSpPr>
          <p:nvPr>
            <p:ph type="dt" sz="half" idx="21"/>
          </p:nvPr>
        </p:nvSpPr>
        <p:spPr>
          <a:xfrm>
            <a:off x="465137" y="5045840"/>
            <a:ext cx="6026148" cy="329563"/>
          </a:xfrm>
        </p:spPr>
        <p:txBody>
          <a:bodyPr/>
          <a:lstStyle/>
          <a:p>
            <a:r>
              <a:rPr lang="en-US" dirty="0"/>
              <a:t>August 2024</a:t>
            </a:r>
          </a:p>
        </p:txBody>
      </p:sp>
      <p:sp>
        <p:nvSpPr>
          <p:cNvPr id="9" name="Text Placeholder 8">
            <a:extLst>
              <a:ext uri="{FF2B5EF4-FFF2-40B4-BE49-F238E27FC236}">
                <a16:creationId xmlns:a16="http://schemas.microsoft.com/office/drawing/2014/main" id="{5EA1A8BA-6550-9A43-B332-2BBAE6F21986}"/>
              </a:ext>
            </a:extLst>
          </p:cNvPr>
          <p:cNvSpPr>
            <a:spLocks noGrp="1"/>
          </p:cNvSpPr>
          <p:nvPr>
            <p:ph type="body" sz="quarter" idx="4294967295"/>
          </p:nvPr>
        </p:nvSpPr>
        <p:spPr>
          <a:xfrm>
            <a:off x="465138" y="1581150"/>
            <a:ext cx="6026150" cy="960029"/>
          </a:xfrm>
        </p:spPr>
        <p:txBody>
          <a:bodyPr/>
          <a:lstStyle/>
          <a:p>
            <a:r>
              <a:rPr lang="en-US" dirty="0"/>
              <a:t> </a:t>
            </a:r>
          </a:p>
        </p:txBody>
      </p:sp>
    </p:spTree>
    <p:extLst>
      <p:ext uri="{BB962C8B-B14F-4D97-AF65-F5344CB8AC3E}">
        <p14:creationId xmlns:p14="http://schemas.microsoft.com/office/powerpoint/2010/main" val="281560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183421-2432-8CEC-6538-EB9BC5B1D1F1}"/>
              </a:ext>
            </a:extLst>
          </p:cNvPr>
          <p:cNvPicPr>
            <a:picLocks noChangeAspect="1"/>
          </p:cNvPicPr>
          <p:nvPr/>
        </p:nvPicPr>
        <p:blipFill>
          <a:blip r:embed="rId2"/>
          <a:stretch>
            <a:fillRect/>
          </a:stretch>
        </p:blipFill>
        <p:spPr>
          <a:xfrm>
            <a:off x="4460333" y="1211264"/>
            <a:ext cx="6327188" cy="5192710"/>
          </a:xfrm>
          <a:prstGeom prst="rect">
            <a:avLst/>
          </a:prstGeom>
        </p:spPr>
      </p:pic>
      <p:sp>
        <p:nvSpPr>
          <p:cNvPr id="2" name="Content Placeholder 1">
            <a:extLst>
              <a:ext uri="{FF2B5EF4-FFF2-40B4-BE49-F238E27FC236}">
                <a16:creationId xmlns:a16="http://schemas.microsoft.com/office/drawing/2014/main" id="{817448CA-15C8-8D65-7B73-F82FFB133B70}"/>
              </a:ext>
            </a:extLst>
          </p:cNvPr>
          <p:cNvSpPr>
            <a:spLocks noGrp="1"/>
          </p:cNvSpPr>
          <p:nvPr>
            <p:ph sz="quarter" idx="12"/>
          </p:nvPr>
        </p:nvSpPr>
        <p:spPr>
          <a:xfrm>
            <a:off x="1479550" y="1581149"/>
            <a:ext cx="4124545" cy="4822825"/>
          </a:xfrm>
        </p:spPr>
        <p:txBody>
          <a:bodyPr/>
          <a:lstStyle/>
          <a:p>
            <a:r>
              <a:rPr lang="en-US" sz="2400" dirty="0">
                <a:solidFill>
                  <a:schemeClr val="tx1"/>
                </a:solidFill>
              </a:rPr>
              <a:t>One click selects the goals and interventions for the patient with Pneumonia</a:t>
            </a:r>
            <a:endParaRPr lang="en-US" sz="2400" dirty="0"/>
          </a:p>
        </p:txBody>
      </p:sp>
      <p:sp>
        <p:nvSpPr>
          <p:cNvPr id="3" name="Title 2">
            <a:extLst>
              <a:ext uri="{FF2B5EF4-FFF2-40B4-BE49-F238E27FC236}">
                <a16:creationId xmlns:a16="http://schemas.microsoft.com/office/drawing/2014/main" id="{56CF7CA7-34B7-C281-B66D-C54562028CD1}"/>
              </a:ext>
            </a:extLst>
          </p:cNvPr>
          <p:cNvSpPr>
            <a:spLocks noGrp="1"/>
          </p:cNvSpPr>
          <p:nvPr>
            <p:ph type="title"/>
          </p:nvPr>
        </p:nvSpPr>
        <p:spPr/>
        <p:txBody>
          <a:bodyPr/>
          <a:lstStyle/>
          <a:p>
            <a:r>
              <a:rPr lang="en-US" dirty="0"/>
              <a:t>HH Pneumonia</a:t>
            </a:r>
          </a:p>
        </p:txBody>
      </p:sp>
      <p:sp>
        <p:nvSpPr>
          <p:cNvPr id="5" name="Slide Number Placeholder 4">
            <a:extLst>
              <a:ext uri="{FF2B5EF4-FFF2-40B4-BE49-F238E27FC236}">
                <a16:creationId xmlns:a16="http://schemas.microsoft.com/office/drawing/2014/main" id="{F87C7637-11A0-1143-8128-2F0CD5A33BC1}"/>
              </a:ext>
            </a:extLst>
          </p:cNvPr>
          <p:cNvSpPr>
            <a:spLocks noGrp="1"/>
          </p:cNvSpPr>
          <p:nvPr>
            <p:ph type="sldNum" sz="quarter" idx="14"/>
          </p:nvPr>
        </p:nvSpPr>
        <p:spPr/>
        <p:txBody>
          <a:bodyPr/>
          <a:lstStyle/>
          <a:p>
            <a:fld id="{63DCA5C9-2E11-4C67-86EB-AE1DE127DC64}" type="slidenum">
              <a:rPr lang="en-US" smtClean="0"/>
              <a:pPr/>
              <a:t>10</a:t>
            </a:fld>
            <a:endParaRPr lang="en-US" dirty="0"/>
          </a:p>
        </p:txBody>
      </p:sp>
      <p:sp>
        <p:nvSpPr>
          <p:cNvPr id="8" name="Rectangle: Rounded Corners 7">
            <a:extLst>
              <a:ext uri="{FF2B5EF4-FFF2-40B4-BE49-F238E27FC236}">
                <a16:creationId xmlns:a16="http://schemas.microsoft.com/office/drawing/2014/main" id="{E2F04792-86DB-85D3-4269-30BCC88BE5A1}"/>
              </a:ext>
            </a:extLst>
          </p:cNvPr>
          <p:cNvSpPr/>
          <p:nvPr/>
        </p:nvSpPr>
        <p:spPr bwMode="auto">
          <a:xfrm>
            <a:off x="4529907" y="2034864"/>
            <a:ext cx="1074188" cy="250589"/>
          </a:xfrm>
          <a:prstGeom prst="roundRect">
            <a:avLst/>
          </a:prstGeom>
          <a:noFill/>
          <a:ln w="57150">
            <a:solidFill>
              <a:srgbClr val="C0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2388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1EB20F-A77E-F30A-3308-5FB7C72BB337}"/>
              </a:ext>
            </a:extLst>
          </p:cNvPr>
          <p:cNvSpPr>
            <a:spLocks noGrp="1"/>
          </p:cNvSpPr>
          <p:nvPr>
            <p:ph sz="quarter" idx="12"/>
          </p:nvPr>
        </p:nvSpPr>
        <p:spPr>
          <a:xfrm>
            <a:off x="1479549" y="1581149"/>
            <a:ext cx="10498185" cy="4822825"/>
          </a:xfrm>
        </p:spPr>
        <p:txBody>
          <a:bodyPr/>
          <a:lstStyle/>
          <a:p>
            <a:pPr marL="342900" indent="-342900">
              <a:buAutoNum type="arabicPeriod"/>
            </a:pPr>
            <a:r>
              <a:rPr lang="en-US" dirty="0"/>
              <a:t>Go to the HH General Template. Select the required problems from the HH General template and any optional problems, goals and interventions that apply to your patient. Required HH General interventions start with the letters A-H.</a:t>
            </a:r>
          </a:p>
          <a:p>
            <a:pPr marL="342900" indent="-342900">
              <a:buAutoNum type="arabicPeriod"/>
            </a:pPr>
            <a:r>
              <a:rPr lang="en-US" dirty="0"/>
              <a:t>Select your disease specific template if applicable. Check the Problem and review the Goals and Interventions. Hover the pointer over the “</a:t>
            </a:r>
            <a:r>
              <a:rPr lang="en-US" b="1" i="1" dirty="0">
                <a:solidFill>
                  <a:schemeClr val="accent6">
                    <a:lumMod val="75000"/>
                  </a:schemeClr>
                </a:solidFill>
                <a:latin typeface="Aptos Light" panose="020F0502020204030204" pitchFamily="34" charset="0"/>
              </a:rPr>
              <a:t>i” </a:t>
            </a:r>
            <a:r>
              <a:rPr lang="en-US" dirty="0"/>
              <a:t>button to view the details.</a:t>
            </a:r>
          </a:p>
          <a:p>
            <a:pPr marL="342900" indent="-342900">
              <a:buAutoNum type="arabicPeriod"/>
            </a:pPr>
            <a:r>
              <a:rPr lang="en-US" dirty="0"/>
              <a:t>Go to your discipline specific template if needed to select any additional problems, goals and interventions relative to your patient assessment.</a:t>
            </a:r>
          </a:p>
        </p:txBody>
      </p:sp>
      <p:sp>
        <p:nvSpPr>
          <p:cNvPr id="3" name="Title 2">
            <a:extLst>
              <a:ext uri="{FF2B5EF4-FFF2-40B4-BE49-F238E27FC236}">
                <a16:creationId xmlns:a16="http://schemas.microsoft.com/office/drawing/2014/main" id="{CCDA7EAD-6CD4-5A45-BD93-58BED2D6A049}"/>
              </a:ext>
            </a:extLst>
          </p:cNvPr>
          <p:cNvSpPr>
            <a:spLocks noGrp="1"/>
          </p:cNvSpPr>
          <p:nvPr>
            <p:ph type="title"/>
          </p:nvPr>
        </p:nvSpPr>
        <p:spPr/>
        <p:txBody>
          <a:bodyPr/>
          <a:lstStyle/>
          <a:p>
            <a:r>
              <a:rPr lang="en-US" dirty="0"/>
              <a:t>Best Practice Building the Care Plan</a:t>
            </a:r>
          </a:p>
        </p:txBody>
      </p:sp>
      <p:sp>
        <p:nvSpPr>
          <p:cNvPr id="5" name="Slide Number Placeholder 4">
            <a:extLst>
              <a:ext uri="{FF2B5EF4-FFF2-40B4-BE49-F238E27FC236}">
                <a16:creationId xmlns:a16="http://schemas.microsoft.com/office/drawing/2014/main" id="{D369E022-CAB4-3E27-63F6-8AA89C0EE6A9}"/>
              </a:ext>
            </a:extLst>
          </p:cNvPr>
          <p:cNvSpPr>
            <a:spLocks noGrp="1"/>
          </p:cNvSpPr>
          <p:nvPr>
            <p:ph type="sldNum" sz="quarter" idx="14"/>
          </p:nvPr>
        </p:nvSpPr>
        <p:spPr/>
        <p:txBody>
          <a:bodyPr/>
          <a:lstStyle/>
          <a:p>
            <a:fld id="{63DCA5C9-2E11-4C67-86EB-AE1DE127DC64}" type="slidenum">
              <a:rPr lang="en-US" smtClean="0"/>
              <a:pPr/>
              <a:t>11</a:t>
            </a:fld>
            <a:endParaRPr lang="en-US" dirty="0"/>
          </a:p>
        </p:txBody>
      </p:sp>
    </p:spTree>
    <p:extLst>
      <p:ext uri="{BB962C8B-B14F-4D97-AF65-F5344CB8AC3E}">
        <p14:creationId xmlns:p14="http://schemas.microsoft.com/office/powerpoint/2010/main" val="75128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C842B2-9F0C-F258-C491-AD83904A898E}"/>
              </a:ext>
            </a:extLst>
          </p:cNvPr>
          <p:cNvSpPr>
            <a:spLocks noGrp="1"/>
          </p:cNvSpPr>
          <p:nvPr>
            <p:ph sz="quarter" idx="12"/>
          </p:nvPr>
        </p:nvSpPr>
        <p:spPr/>
        <p:txBody>
          <a:bodyPr/>
          <a:lstStyle/>
          <a:p>
            <a:r>
              <a:rPr lang="en-US" sz="1800" b="1" dirty="0"/>
              <a:t>Interventions that apply to more than one discipline should NOT be resolved during a discipline discharge,</a:t>
            </a:r>
            <a:r>
              <a:rPr lang="en-US" sz="1800" dirty="0"/>
              <a:t> when the remaining discipline should continue to address that intervention. </a:t>
            </a:r>
          </a:p>
          <a:p>
            <a:r>
              <a:rPr lang="en-US" sz="1800" dirty="0"/>
              <a:t>For example: Pain goal/intervention should not be resolved by the nurse during a discipline DC if PT or OT will continue to follow the patient and address the pain problem.</a:t>
            </a:r>
          </a:p>
          <a:p>
            <a:endParaRPr lang="en-US" dirty="0"/>
          </a:p>
        </p:txBody>
      </p:sp>
      <p:sp>
        <p:nvSpPr>
          <p:cNvPr id="3" name="Title 2">
            <a:extLst>
              <a:ext uri="{FF2B5EF4-FFF2-40B4-BE49-F238E27FC236}">
                <a16:creationId xmlns:a16="http://schemas.microsoft.com/office/drawing/2014/main" id="{20122CB3-6EE7-B04E-03E3-A1B86D3915F8}"/>
              </a:ext>
            </a:extLst>
          </p:cNvPr>
          <p:cNvSpPr>
            <a:spLocks noGrp="1"/>
          </p:cNvSpPr>
          <p:nvPr>
            <p:ph type="title"/>
          </p:nvPr>
        </p:nvSpPr>
        <p:spPr/>
        <p:txBody>
          <a:bodyPr/>
          <a:lstStyle/>
          <a:p>
            <a:r>
              <a:rPr lang="en-US" dirty="0"/>
              <a:t>Discipline Discharges and Interdisciplinary Care Plans</a:t>
            </a:r>
          </a:p>
        </p:txBody>
      </p:sp>
      <p:sp>
        <p:nvSpPr>
          <p:cNvPr id="5" name="Slide Number Placeholder 4">
            <a:extLst>
              <a:ext uri="{FF2B5EF4-FFF2-40B4-BE49-F238E27FC236}">
                <a16:creationId xmlns:a16="http://schemas.microsoft.com/office/drawing/2014/main" id="{C94FFAA0-C353-CD37-1142-00635861ED7C}"/>
              </a:ext>
            </a:extLst>
          </p:cNvPr>
          <p:cNvSpPr>
            <a:spLocks noGrp="1"/>
          </p:cNvSpPr>
          <p:nvPr>
            <p:ph type="sldNum" sz="quarter" idx="14"/>
          </p:nvPr>
        </p:nvSpPr>
        <p:spPr/>
        <p:txBody>
          <a:bodyPr/>
          <a:lstStyle/>
          <a:p>
            <a:fld id="{63DCA5C9-2E11-4C67-86EB-AE1DE127DC64}" type="slidenum">
              <a:rPr lang="en-US" smtClean="0"/>
              <a:pPr/>
              <a:t>12</a:t>
            </a:fld>
            <a:endParaRPr lang="en-US" dirty="0"/>
          </a:p>
        </p:txBody>
      </p:sp>
    </p:spTree>
    <p:extLst>
      <p:ext uri="{BB962C8B-B14F-4D97-AF65-F5344CB8AC3E}">
        <p14:creationId xmlns:p14="http://schemas.microsoft.com/office/powerpoint/2010/main" val="83624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B0246C-9683-4FF2-0693-C1C1C6B8FF0D}"/>
              </a:ext>
            </a:extLst>
          </p:cNvPr>
          <p:cNvSpPr>
            <a:spLocks noGrp="1"/>
          </p:cNvSpPr>
          <p:nvPr>
            <p:ph sz="quarter" idx="12"/>
          </p:nvPr>
        </p:nvSpPr>
        <p:spPr>
          <a:xfrm>
            <a:off x="1479549" y="1350236"/>
            <a:ext cx="10535837" cy="5082551"/>
          </a:xfrm>
        </p:spPr>
        <p:txBody>
          <a:bodyPr/>
          <a:lstStyle/>
          <a:p>
            <a:pPr marL="285750" indent="-285750">
              <a:buFont typeface="Arial" panose="020B0604020202020204" pitchFamily="34" charset="0"/>
              <a:buChar char="•"/>
            </a:pPr>
            <a:r>
              <a:rPr lang="en-US" sz="1600" b="1" dirty="0"/>
              <a:t>The interdisciplinary care plans will apply only to the ordered/active disciplines</a:t>
            </a:r>
          </a:p>
          <a:p>
            <a:pPr marL="285750" indent="-285750">
              <a:buFont typeface="Arial" panose="020B0604020202020204" pitchFamily="34" charset="0"/>
              <a:buChar char="•"/>
            </a:pPr>
            <a:r>
              <a:rPr lang="en-US" sz="1600" b="1" dirty="0"/>
              <a:t>Can I update a discipline group? </a:t>
            </a:r>
            <a:r>
              <a:rPr lang="en-US" sz="1600" dirty="0"/>
              <a:t>Should you feel the need to update a discipline group to add or remove a discipline, this can be accomplished by editing the goal at start of care only. Keep in mind that the Interdisciplinary Plan of Care intervention eliminates the need to update disciplines based on whether a discipline was ordered at start of care.</a:t>
            </a:r>
          </a:p>
          <a:p>
            <a:pPr marL="285750" indent="-285750">
              <a:buFont typeface="Arial" panose="020B0604020202020204" pitchFamily="34" charset="0"/>
              <a:buChar char="•"/>
            </a:pPr>
            <a:r>
              <a:rPr lang="en-US" sz="1600" b="1" dirty="0"/>
              <a:t>Can I change/edit goals and interventions? </a:t>
            </a:r>
            <a:r>
              <a:rPr lang="en-US" sz="1600" dirty="0"/>
              <a:t>Edits may be made at start of care. Any changes to goals or intervention after the start of care requires the DC of the old intervention and adding a new intervention. While the new care plans were created with best practices in mind, care plan items can be edited to create patient specific content.</a:t>
            </a:r>
          </a:p>
          <a:p>
            <a:pPr marL="285750" indent="-285750">
              <a:buFont typeface="Arial" panose="020B0604020202020204" pitchFamily="34" charset="0"/>
              <a:buChar char="•"/>
            </a:pPr>
            <a:r>
              <a:rPr lang="en-US" sz="1600" b="1" dirty="0"/>
              <a:t>Can I deselect an item on a Care Plan if it does not apply to my patient? </a:t>
            </a:r>
            <a:r>
              <a:rPr lang="en-US" sz="1600" dirty="0"/>
              <a:t>Yes, it is ok to deselect any items that do not apply to your patient, just as it is ok to select optional items that do not automatically select in the Care Plan.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916321AC-13A0-848E-3F3C-1A76DF914E60}"/>
              </a:ext>
            </a:extLst>
          </p:cNvPr>
          <p:cNvSpPr>
            <a:spLocks noGrp="1"/>
          </p:cNvSpPr>
          <p:nvPr>
            <p:ph type="title"/>
          </p:nvPr>
        </p:nvSpPr>
        <p:spPr>
          <a:xfrm>
            <a:off x="1479550" y="454026"/>
            <a:ext cx="10247312" cy="571470"/>
          </a:xfrm>
        </p:spPr>
        <p:txBody>
          <a:bodyPr/>
          <a:lstStyle/>
          <a:p>
            <a:br>
              <a:rPr lang="en-US" dirty="0"/>
            </a:br>
            <a:r>
              <a:rPr lang="en-US" sz="2800" dirty="0"/>
              <a:t>Need to know about Interdisciplinary Care Plans</a:t>
            </a:r>
          </a:p>
        </p:txBody>
      </p:sp>
      <p:sp>
        <p:nvSpPr>
          <p:cNvPr id="5" name="Slide Number Placeholder 4">
            <a:extLst>
              <a:ext uri="{FF2B5EF4-FFF2-40B4-BE49-F238E27FC236}">
                <a16:creationId xmlns:a16="http://schemas.microsoft.com/office/drawing/2014/main" id="{61B6BDC4-28BE-569A-28C3-A43B6EC863BE}"/>
              </a:ext>
            </a:extLst>
          </p:cNvPr>
          <p:cNvSpPr>
            <a:spLocks noGrp="1"/>
          </p:cNvSpPr>
          <p:nvPr>
            <p:ph type="sldNum" sz="quarter" idx="14"/>
          </p:nvPr>
        </p:nvSpPr>
        <p:spPr/>
        <p:txBody>
          <a:bodyPr/>
          <a:lstStyle/>
          <a:p>
            <a:fld id="{63DCA5C9-2E11-4C67-86EB-AE1DE127DC64}" type="slidenum">
              <a:rPr lang="en-US" smtClean="0"/>
              <a:pPr/>
              <a:t>13</a:t>
            </a:fld>
            <a:endParaRPr lang="en-US" dirty="0"/>
          </a:p>
        </p:txBody>
      </p:sp>
    </p:spTree>
    <p:extLst>
      <p:ext uri="{BB962C8B-B14F-4D97-AF65-F5344CB8AC3E}">
        <p14:creationId xmlns:p14="http://schemas.microsoft.com/office/powerpoint/2010/main" val="226417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20DB57-05A2-1F55-42DB-CA78A2974B07}"/>
              </a:ext>
            </a:extLst>
          </p:cNvPr>
          <p:cNvSpPr>
            <a:spLocks noGrp="1"/>
          </p:cNvSpPr>
          <p:nvPr>
            <p:ph type="title"/>
          </p:nvPr>
        </p:nvSpPr>
        <p:spPr/>
        <p:txBody>
          <a:bodyPr/>
          <a:lstStyle/>
          <a:p>
            <a:r>
              <a:rPr lang="en-US" sz="9600" dirty="0"/>
              <a:t>Questions?</a:t>
            </a:r>
          </a:p>
        </p:txBody>
      </p:sp>
      <p:sp>
        <p:nvSpPr>
          <p:cNvPr id="5" name="Slide Number Placeholder 4">
            <a:extLst>
              <a:ext uri="{FF2B5EF4-FFF2-40B4-BE49-F238E27FC236}">
                <a16:creationId xmlns:a16="http://schemas.microsoft.com/office/drawing/2014/main" id="{01213C10-01FF-2778-D502-94AE56A54D9B}"/>
              </a:ext>
            </a:extLst>
          </p:cNvPr>
          <p:cNvSpPr>
            <a:spLocks noGrp="1"/>
          </p:cNvSpPr>
          <p:nvPr>
            <p:ph type="sldNum" sz="quarter" idx="25"/>
          </p:nvPr>
        </p:nvSpPr>
        <p:spPr/>
        <p:txBody>
          <a:bodyPr/>
          <a:lstStyle/>
          <a:p>
            <a:fld id="{63DCA5C9-2E11-4C67-86EB-AE1DE127DC64}" type="slidenum">
              <a:rPr lang="en-US" smtClean="0"/>
              <a:pPr/>
              <a:t>14</a:t>
            </a:fld>
            <a:endParaRPr lang="en-US" dirty="0"/>
          </a:p>
        </p:txBody>
      </p:sp>
      <p:sp>
        <p:nvSpPr>
          <p:cNvPr id="13" name="Text Placeholder 12">
            <a:extLst>
              <a:ext uri="{FF2B5EF4-FFF2-40B4-BE49-F238E27FC236}">
                <a16:creationId xmlns:a16="http://schemas.microsoft.com/office/drawing/2014/main" id="{566C85DF-CF7B-EFA9-5E26-517F64CFC3A3}"/>
              </a:ext>
            </a:extLst>
          </p:cNvPr>
          <p:cNvSpPr>
            <a:spLocks noGrp="1"/>
          </p:cNvSpPr>
          <p:nvPr>
            <p:ph type="body" sz="quarter" idx="22"/>
          </p:nvPr>
        </p:nvSpPr>
        <p:spPr/>
        <p:txBody>
          <a:bodyPr/>
          <a:lstStyle/>
          <a:p>
            <a:r>
              <a:rPr lang="en-US" dirty="0"/>
              <a:t>Get help in the Epic Support Zoom Room M-F, 10:00-10:00, via the TMCAH Epic Support link on your desktop or this link: </a:t>
            </a:r>
            <a:r>
              <a:rPr lang="en-US" sz="1800" u="sng" dirty="0">
                <a:solidFill>
                  <a:srgbClr val="0563C1"/>
                </a:solidFill>
                <a:effectLst/>
                <a:latin typeface="Calibri" panose="020F0502020204030204" pitchFamily="34" charset="0"/>
                <a:ea typeface="Aptos" panose="020B0004020202020204" pitchFamily="34" charset="0"/>
                <a:hlinkClick r:id="rId2"/>
              </a:rPr>
              <a:t>Epic zoom room</a:t>
            </a:r>
            <a:endParaRPr lang="en-US" dirty="0"/>
          </a:p>
          <a:p>
            <a:r>
              <a:rPr lang="en-US" dirty="0"/>
              <a:t>Do you have clinical questions about care plans? </a:t>
            </a:r>
          </a:p>
          <a:p>
            <a:r>
              <a:rPr lang="en-US" dirty="0"/>
              <a:t>Contact your clinical manager or the clinical education team.</a:t>
            </a:r>
          </a:p>
          <a:p>
            <a:endParaRPr lang="en-US" dirty="0"/>
          </a:p>
        </p:txBody>
      </p:sp>
    </p:spTree>
    <p:extLst>
      <p:ext uri="{BB962C8B-B14F-4D97-AF65-F5344CB8AC3E}">
        <p14:creationId xmlns:p14="http://schemas.microsoft.com/office/powerpoint/2010/main" val="88836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r>
              <a:rPr lang="en-US" dirty="0"/>
              <a:t>In order to align Epic Remote Client Care plans with </a:t>
            </a:r>
            <a:r>
              <a:rPr lang="en-US" i="1" dirty="0"/>
              <a:t>best practices </a:t>
            </a:r>
            <a:r>
              <a:rPr lang="en-US" dirty="0"/>
              <a:t>and </a:t>
            </a:r>
            <a:r>
              <a:rPr lang="en-US" i="1" dirty="0"/>
              <a:t>clinician</a:t>
            </a:r>
            <a:r>
              <a:rPr lang="en-US" dirty="0"/>
              <a:t> </a:t>
            </a:r>
            <a:r>
              <a:rPr lang="en-US" i="1" dirty="0"/>
              <a:t>tool kit </a:t>
            </a:r>
            <a:r>
              <a:rPr lang="en-US" dirty="0"/>
              <a:t>contents, the following Care Plans have been created or updated. The target date for release into Remote Client Productions is September 16, 2024.</a:t>
            </a:r>
          </a:p>
          <a:p>
            <a:endParaRPr lang="en-US" dirty="0"/>
          </a:p>
          <a:p>
            <a:pPr marL="285750" indent="-285750">
              <a:buFont typeface="Arial" panose="020B0604020202020204" pitchFamily="34" charset="0"/>
              <a:buChar char="•"/>
            </a:pPr>
            <a:r>
              <a:rPr lang="en-US" dirty="0"/>
              <a:t>HH General</a:t>
            </a:r>
          </a:p>
          <a:p>
            <a:pPr marL="285750" indent="-285750">
              <a:buFont typeface="Arial" panose="020B0604020202020204" pitchFamily="34" charset="0"/>
              <a:buChar char="•"/>
            </a:pPr>
            <a:r>
              <a:rPr lang="en-US" dirty="0"/>
              <a:t>HH Heart Failure</a:t>
            </a:r>
          </a:p>
          <a:p>
            <a:pPr marL="285750" indent="-285750">
              <a:buFont typeface="Arial" panose="020B0604020202020204" pitchFamily="34" charset="0"/>
              <a:buChar char="•"/>
            </a:pPr>
            <a:r>
              <a:rPr lang="en-US" dirty="0"/>
              <a:t>HH Diabetes</a:t>
            </a:r>
          </a:p>
          <a:p>
            <a:pPr marL="285750" indent="-285750">
              <a:buFont typeface="Arial" panose="020B0604020202020204" pitchFamily="34" charset="0"/>
              <a:buChar char="•"/>
            </a:pPr>
            <a:r>
              <a:rPr lang="en-US" dirty="0"/>
              <a:t>HH COPD</a:t>
            </a:r>
          </a:p>
          <a:p>
            <a:pPr marL="285750" indent="-285750">
              <a:buFont typeface="Arial" panose="020B0604020202020204" pitchFamily="34" charset="0"/>
              <a:buChar char="•"/>
            </a:pPr>
            <a:r>
              <a:rPr lang="en-US" dirty="0"/>
              <a:t>HH Pneumonia</a:t>
            </a:r>
          </a:p>
          <a:p>
            <a:pPr marL="285750" indent="-285750">
              <a:buFont typeface="Arial" panose="020B0604020202020204" pitchFamily="34" charset="0"/>
              <a:buChar char="•"/>
            </a:pPr>
            <a:endParaRPr lang="en-US" dirty="0"/>
          </a:p>
          <a:p>
            <a:r>
              <a:rPr lang="en-US" dirty="0"/>
              <a:t>These interdisciplinary care plans have been created for ease of entry for the admitting clinician. </a:t>
            </a:r>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New Care Plans coming in September 2024</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2</a:t>
            </a:fld>
            <a:endParaRPr lang="en-US" dirty="0"/>
          </a:p>
        </p:txBody>
      </p:sp>
    </p:spTree>
    <p:extLst>
      <p:ext uri="{BB962C8B-B14F-4D97-AF65-F5344CB8AC3E}">
        <p14:creationId xmlns:p14="http://schemas.microsoft.com/office/powerpoint/2010/main" val="56329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95475C-20BB-90B2-DD93-F433FA2E9F4D}"/>
              </a:ext>
            </a:extLst>
          </p:cNvPr>
          <p:cNvPicPr>
            <a:picLocks noChangeAspect="1"/>
          </p:cNvPicPr>
          <p:nvPr/>
        </p:nvPicPr>
        <p:blipFill>
          <a:blip r:embed="rId2"/>
          <a:stretch>
            <a:fillRect/>
          </a:stretch>
        </p:blipFill>
        <p:spPr>
          <a:xfrm>
            <a:off x="1544865" y="2305801"/>
            <a:ext cx="7951136" cy="3909905"/>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AC770F3E-02EE-7DBB-1CE8-BE1E6D08FA8C}"/>
              </a:ext>
            </a:extLst>
          </p:cNvPr>
          <p:cNvSpPr>
            <a:spLocks noGrp="1"/>
          </p:cNvSpPr>
          <p:nvPr>
            <p:ph sz="quarter" idx="12"/>
          </p:nvPr>
        </p:nvSpPr>
        <p:spPr>
          <a:xfrm>
            <a:off x="1534986" y="1581150"/>
            <a:ext cx="10247312" cy="4822825"/>
          </a:xfrm>
        </p:spPr>
        <p:txBody>
          <a:bodyPr/>
          <a:lstStyle/>
          <a:p>
            <a:r>
              <a:rPr lang="en-US" dirty="0"/>
              <a:t>Select Care Plan then Apply Template.</a:t>
            </a:r>
          </a:p>
          <a:p>
            <a:r>
              <a:rPr lang="en-US" dirty="0"/>
              <a:t>Enter HH to see all the new versions of the Care Plans that are available.</a:t>
            </a:r>
          </a:p>
        </p:txBody>
      </p:sp>
      <p:sp>
        <p:nvSpPr>
          <p:cNvPr id="3" name="Title 2">
            <a:extLst>
              <a:ext uri="{FF2B5EF4-FFF2-40B4-BE49-F238E27FC236}">
                <a16:creationId xmlns:a16="http://schemas.microsoft.com/office/drawing/2014/main" id="{BC726476-C333-1A32-6525-C9DB302E4818}"/>
              </a:ext>
            </a:extLst>
          </p:cNvPr>
          <p:cNvSpPr>
            <a:spLocks noGrp="1"/>
          </p:cNvSpPr>
          <p:nvPr>
            <p:ph type="title"/>
          </p:nvPr>
        </p:nvSpPr>
        <p:spPr/>
        <p:txBody>
          <a:bodyPr/>
          <a:lstStyle/>
          <a:p>
            <a:r>
              <a:rPr lang="en-US" dirty="0"/>
              <a:t>Where do I find the new Care Plans</a:t>
            </a:r>
          </a:p>
        </p:txBody>
      </p:sp>
      <p:sp>
        <p:nvSpPr>
          <p:cNvPr id="5" name="Slide Number Placeholder 4">
            <a:extLst>
              <a:ext uri="{FF2B5EF4-FFF2-40B4-BE49-F238E27FC236}">
                <a16:creationId xmlns:a16="http://schemas.microsoft.com/office/drawing/2014/main" id="{0317FE9F-517C-ADE2-C6CA-62BC0EF9C7EA}"/>
              </a:ext>
            </a:extLst>
          </p:cNvPr>
          <p:cNvSpPr>
            <a:spLocks noGrp="1"/>
          </p:cNvSpPr>
          <p:nvPr>
            <p:ph type="sldNum" sz="quarter" idx="14"/>
          </p:nvPr>
        </p:nvSpPr>
        <p:spPr/>
        <p:txBody>
          <a:bodyPr/>
          <a:lstStyle/>
          <a:p>
            <a:fld id="{63DCA5C9-2E11-4C67-86EB-AE1DE127DC64}" type="slidenum">
              <a:rPr lang="en-US" smtClean="0"/>
              <a:pPr/>
              <a:t>3</a:t>
            </a:fld>
            <a:endParaRPr lang="en-US" dirty="0"/>
          </a:p>
        </p:txBody>
      </p:sp>
      <p:sp>
        <p:nvSpPr>
          <p:cNvPr id="8" name="Rectangle: Rounded Corners 7">
            <a:extLst>
              <a:ext uri="{FF2B5EF4-FFF2-40B4-BE49-F238E27FC236}">
                <a16:creationId xmlns:a16="http://schemas.microsoft.com/office/drawing/2014/main" id="{3E2295FB-6CEA-4C65-3DEF-1F4B53A7DF45}"/>
              </a:ext>
            </a:extLst>
          </p:cNvPr>
          <p:cNvSpPr/>
          <p:nvPr/>
        </p:nvSpPr>
        <p:spPr bwMode="auto">
          <a:xfrm>
            <a:off x="2430363" y="2705067"/>
            <a:ext cx="2318920" cy="339802"/>
          </a:xfrm>
          <a:prstGeom prst="roundRect">
            <a:avLst/>
          </a:prstGeom>
          <a:noFill/>
          <a:ln w="57150">
            <a:solidFill>
              <a:srgbClr val="C0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9" name="Rectangle: Rounded Corners 8">
            <a:extLst>
              <a:ext uri="{FF2B5EF4-FFF2-40B4-BE49-F238E27FC236}">
                <a16:creationId xmlns:a16="http://schemas.microsoft.com/office/drawing/2014/main" id="{417AFD06-CBB4-6938-9D96-4025AFC233F7}"/>
              </a:ext>
            </a:extLst>
          </p:cNvPr>
          <p:cNvSpPr/>
          <p:nvPr/>
        </p:nvSpPr>
        <p:spPr bwMode="auto">
          <a:xfrm>
            <a:off x="1479550" y="5970038"/>
            <a:ext cx="787789" cy="339802"/>
          </a:xfrm>
          <a:prstGeom prst="roundRect">
            <a:avLst/>
          </a:prstGeom>
          <a:noFill/>
          <a:ln w="57150">
            <a:solidFill>
              <a:srgbClr val="C0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10" name="Rectangle: Rounded Corners 9">
            <a:extLst>
              <a:ext uri="{FF2B5EF4-FFF2-40B4-BE49-F238E27FC236}">
                <a16:creationId xmlns:a16="http://schemas.microsoft.com/office/drawing/2014/main" id="{F7C1D045-4389-20BD-95EB-791963FBA1F5}"/>
              </a:ext>
            </a:extLst>
          </p:cNvPr>
          <p:cNvSpPr/>
          <p:nvPr/>
        </p:nvSpPr>
        <p:spPr bwMode="auto">
          <a:xfrm>
            <a:off x="5103834" y="5041182"/>
            <a:ext cx="1302722" cy="639441"/>
          </a:xfrm>
          <a:prstGeom prst="roundRect">
            <a:avLst/>
          </a:prstGeom>
          <a:noFill/>
          <a:ln w="57150">
            <a:solidFill>
              <a:srgbClr val="C0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524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5B7A409-BF19-76B3-FBB7-DF9A49E3A0B8}"/>
              </a:ext>
            </a:extLst>
          </p:cNvPr>
          <p:cNvSpPr>
            <a:spLocks noGrp="1"/>
          </p:cNvSpPr>
          <p:nvPr>
            <p:ph sz="quarter" idx="12"/>
          </p:nvPr>
        </p:nvSpPr>
        <p:spPr>
          <a:xfrm>
            <a:off x="1258432" y="2123149"/>
            <a:ext cx="8763754" cy="4207328"/>
          </a:xfrm>
        </p:spPr>
        <p:txBody>
          <a:bodyPr/>
          <a:lstStyle/>
          <a:p>
            <a:r>
              <a:rPr lang="en-US" sz="1200" b="1" dirty="0"/>
              <a:t>The following are items:</a:t>
            </a:r>
          </a:p>
          <a:p>
            <a:pPr marL="285750" indent="-285750">
              <a:buFont typeface="Arial" panose="020B0604020202020204" pitchFamily="34" charset="0"/>
              <a:buChar char="•"/>
            </a:pPr>
            <a:r>
              <a:rPr lang="en-US" sz="1200" b="1" dirty="0"/>
              <a:t>A- Need for Interdisciplinary Care- </a:t>
            </a:r>
            <a:r>
              <a:rPr lang="en-US" sz="1200" dirty="0"/>
              <a:t>this new intervention states that the Care plan items only apply to ordered and active disciplines so there will be no need to update the discipline defaults on the goals due to a discipline not being ordered at the start of care.</a:t>
            </a:r>
          </a:p>
          <a:p>
            <a:pPr marL="285750" indent="-285750">
              <a:buFont typeface="Arial" panose="020B0604020202020204" pitchFamily="34" charset="0"/>
              <a:buChar char="•"/>
            </a:pPr>
            <a:r>
              <a:rPr lang="en-US" sz="1200" b="1" dirty="0"/>
              <a:t>B- Infection risk</a:t>
            </a:r>
            <a:endParaRPr lang="en-US" sz="1200" dirty="0"/>
          </a:p>
          <a:p>
            <a:pPr marL="285750" indent="-285750">
              <a:buFont typeface="Arial" panose="020B0604020202020204" pitchFamily="34" charset="0"/>
              <a:buChar char="•"/>
            </a:pPr>
            <a:r>
              <a:rPr lang="en-US" sz="1200" b="1" dirty="0"/>
              <a:t>C- Pain/Comfort Assessment</a:t>
            </a:r>
          </a:p>
          <a:p>
            <a:pPr marL="285750" indent="-285750">
              <a:buFont typeface="Arial" panose="020B0604020202020204" pitchFamily="34" charset="0"/>
              <a:buChar char="•"/>
            </a:pPr>
            <a:r>
              <a:rPr lang="en-US" sz="1200" b="1" dirty="0"/>
              <a:t>D- Alteration in Medication Management- </a:t>
            </a:r>
            <a:r>
              <a:rPr lang="en-US" sz="1200" dirty="0"/>
              <a:t>This is an enhanced version of the current medication management goals and interventions found in the skilled nursing and therapy care plans. Items default checked must be included on every plan of care.</a:t>
            </a:r>
          </a:p>
          <a:p>
            <a:pPr marL="285750" indent="-285750">
              <a:buFont typeface="Arial" panose="020B0604020202020204" pitchFamily="34" charset="0"/>
              <a:buChar char="•"/>
            </a:pPr>
            <a:r>
              <a:rPr lang="en-US" sz="1200" b="1" dirty="0"/>
              <a:t>E- Patient Care and Rehospitalization Risk management – Required next visit planning intervention to be addressed each visit. Replaces the smart text in the narrative for revisits.</a:t>
            </a:r>
          </a:p>
          <a:p>
            <a:pPr marL="285750" indent="-285750">
              <a:buFont typeface="Arial" panose="020B0604020202020204" pitchFamily="34" charset="0"/>
              <a:buChar char="•"/>
            </a:pPr>
            <a:r>
              <a:rPr lang="en-US" sz="1200" b="1" dirty="0"/>
              <a:t>F- Need for patient centered plan of care- </a:t>
            </a:r>
            <a:r>
              <a:rPr lang="en-US" sz="1200" dirty="0"/>
              <a:t>These interventions are discipline specific. Select your discipline and complete the patient goals and care preferences.</a:t>
            </a:r>
          </a:p>
          <a:p>
            <a:pPr marL="285750" indent="-285750">
              <a:buFont typeface="Arial" panose="020B0604020202020204" pitchFamily="34" charset="0"/>
              <a:buChar char="•"/>
            </a:pPr>
            <a:r>
              <a:rPr lang="en-US" sz="1200" b="1" dirty="0"/>
              <a:t>G- Patient Safety/Fall risk</a:t>
            </a:r>
            <a:r>
              <a:rPr lang="en-US" sz="1200" dirty="0"/>
              <a:t>- addresses emergency planning and safety/fall risks.</a:t>
            </a:r>
          </a:p>
          <a:p>
            <a:pPr marL="285750" indent="-285750">
              <a:buFont typeface="Arial" panose="020B0604020202020204" pitchFamily="34" charset="0"/>
              <a:buChar char="•"/>
            </a:pPr>
            <a:r>
              <a:rPr lang="en-US" sz="1200" b="1" dirty="0"/>
              <a:t>H- Discharge needs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F96445D8-F3E4-0AD1-E0C2-2760C0C7E208}"/>
              </a:ext>
            </a:extLst>
          </p:cNvPr>
          <p:cNvSpPr>
            <a:spLocks noGrp="1"/>
          </p:cNvSpPr>
          <p:nvPr>
            <p:ph type="title"/>
          </p:nvPr>
        </p:nvSpPr>
        <p:spPr>
          <a:xfrm>
            <a:off x="1479550" y="454025"/>
            <a:ext cx="10247312" cy="622745"/>
          </a:xfrm>
        </p:spPr>
        <p:txBody>
          <a:bodyPr/>
          <a:lstStyle/>
          <a:p>
            <a:r>
              <a:rPr lang="en-US" dirty="0"/>
              <a:t>What new in HH General?</a:t>
            </a:r>
          </a:p>
        </p:txBody>
      </p:sp>
      <p:sp>
        <p:nvSpPr>
          <p:cNvPr id="3" name="Slide Number Placeholder 2">
            <a:extLst>
              <a:ext uri="{FF2B5EF4-FFF2-40B4-BE49-F238E27FC236}">
                <a16:creationId xmlns:a16="http://schemas.microsoft.com/office/drawing/2014/main" id="{37DE8386-95DF-6846-B3E8-479E93CB2EEB}"/>
              </a:ext>
            </a:extLst>
          </p:cNvPr>
          <p:cNvSpPr>
            <a:spLocks noGrp="1"/>
          </p:cNvSpPr>
          <p:nvPr>
            <p:ph type="sldNum" sz="quarter" idx="14"/>
          </p:nvPr>
        </p:nvSpPr>
        <p:spPr/>
        <p:txBody>
          <a:bodyPr/>
          <a:lstStyle/>
          <a:p>
            <a:pPr lvl="8"/>
            <a:fld id="{63DCA5C9-2E11-4C67-86EB-AE1DE127DC64}" type="slidenum">
              <a:rPr lang="en-US" smtClean="0"/>
              <a:pPr lvl="8"/>
              <a:t>4</a:t>
            </a:fld>
            <a:endParaRPr lang="en-US" dirty="0"/>
          </a:p>
        </p:txBody>
      </p:sp>
      <p:pic>
        <p:nvPicPr>
          <p:cNvPr id="6" name="Picture 5">
            <a:extLst>
              <a:ext uri="{FF2B5EF4-FFF2-40B4-BE49-F238E27FC236}">
                <a16:creationId xmlns:a16="http://schemas.microsoft.com/office/drawing/2014/main" id="{54EE53F4-FB69-4608-0F64-3351A5C34BA6}"/>
              </a:ext>
            </a:extLst>
          </p:cNvPr>
          <p:cNvPicPr>
            <a:picLocks noChangeAspect="1"/>
          </p:cNvPicPr>
          <p:nvPr/>
        </p:nvPicPr>
        <p:blipFill>
          <a:blip r:embed="rId2"/>
          <a:stretch>
            <a:fillRect/>
          </a:stretch>
        </p:blipFill>
        <p:spPr>
          <a:xfrm>
            <a:off x="8260954" y="2218098"/>
            <a:ext cx="3566537" cy="3683549"/>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4D65D07-FD24-55D6-592B-451EBA54A81B}"/>
              </a:ext>
            </a:extLst>
          </p:cNvPr>
          <p:cNvSpPr txBox="1"/>
          <p:nvPr/>
        </p:nvSpPr>
        <p:spPr>
          <a:xfrm>
            <a:off x="6020554" y="3318095"/>
            <a:ext cx="914400" cy="914400"/>
          </a:xfrm>
          <a:prstGeom prst="rect">
            <a:avLst/>
          </a:prstGeom>
          <a:noFill/>
        </p:spPr>
        <p:txBody>
          <a:bodyPr wrap="square" lIns="0" tIns="0" rIns="0" bIns="0" rtlCol="0">
            <a:normAutofit/>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F08B6EBE-4433-E288-1F24-BB930E1BEF1A}"/>
              </a:ext>
            </a:extLst>
          </p:cNvPr>
          <p:cNvSpPr txBox="1"/>
          <p:nvPr/>
        </p:nvSpPr>
        <p:spPr>
          <a:xfrm>
            <a:off x="1327126" y="1215187"/>
            <a:ext cx="10089294" cy="769545"/>
          </a:xfrm>
          <a:prstGeom prst="rect">
            <a:avLst/>
          </a:prstGeom>
          <a:noFill/>
        </p:spPr>
        <p:txBody>
          <a:bodyPr wrap="square" lIns="0" tIns="0" rIns="0" bIns="0" rtlCol="0">
            <a:normAutofit/>
          </a:bodyPr>
          <a:lstStyle/>
          <a:p>
            <a:r>
              <a:rPr lang="en-US" sz="1600" dirty="0"/>
              <a:t>The HH General Template has been enhanced to include items that may apply to a patient with any diagnosis. Those items that start with alphabetical letters from A-H are </a:t>
            </a:r>
            <a:r>
              <a:rPr lang="en-US" sz="1600" b="1" dirty="0"/>
              <a:t>required on every Home Health Plan of Care</a:t>
            </a:r>
            <a:r>
              <a:rPr lang="en-US" sz="1600" dirty="0"/>
              <a:t>. The following problems have been added to the HH General Care Plan template.</a:t>
            </a:r>
          </a:p>
        </p:txBody>
      </p:sp>
    </p:spTree>
    <p:extLst>
      <p:ext uri="{BB962C8B-B14F-4D97-AF65-F5344CB8AC3E}">
        <p14:creationId xmlns:p14="http://schemas.microsoft.com/office/powerpoint/2010/main" val="128689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CBC375-3195-C784-3AC3-4B3E7DEEE416}"/>
              </a:ext>
            </a:extLst>
          </p:cNvPr>
          <p:cNvSpPr>
            <a:spLocks noGrp="1"/>
          </p:cNvSpPr>
          <p:nvPr>
            <p:ph sz="quarter" idx="12"/>
          </p:nvPr>
        </p:nvSpPr>
        <p:spPr/>
        <p:txBody>
          <a:bodyPr/>
          <a:lstStyle/>
          <a:p>
            <a:pPr marL="285750" indent="-285750">
              <a:buFont typeface="Arial" panose="020B0604020202020204" pitchFamily="34" charset="0"/>
              <a:buChar char="•"/>
            </a:pPr>
            <a:r>
              <a:rPr lang="en-US" dirty="0"/>
              <a:t>The </a:t>
            </a:r>
            <a:r>
              <a:rPr lang="en-US" sz="1800" b="1" dirty="0"/>
              <a:t>Patient Care and Rehospitalization Risk Management </a:t>
            </a:r>
            <a:r>
              <a:rPr lang="en-US" sz="1800" dirty="0"/>
              <a:t>problem contains the </a:t>
            </a:r>
            <a:r>
              <a:rPr lang="en-US" sz="1800" b="1" dirty="0"/>
              <a:t>Next Visit Planning </a:t>
            </a:r>
            <a:r>
              <a:rPr lang="en-US" sz="1800" dirty="0"/>
              <a:t>intervention.</a:t>
            </a:r>
          </a:p>
          <a:p>
            <a:pPr marL="342900" indent="-342900">
              <a:buFont typeface="Arial" panose="020B0604020202020204" pitchFamily="34" charset="0"/>
              <a:buChar char="•"/>
            </a:pPr>
            <a:r>
              <a:rPr lang="en-US" dirty="0"/>
              <a:t>The </a:t>
            </a:r>
            <a:r>
              <a:rPr lang="en-US" b="1" dirty="0"/>
              <a:t>Next Visit Planning </a:t>
            </a:r>
            <a:r>
              <a:rPr lang="en-US" dirty="0"/>
              <a:t>Intervention contains a Visit Comment text that is required on all revisits. </a:t>
            </a:r>
          </a:p>
          <a:p>
            <a:pPr marL="342900" indent="-342900">
              <a:buFont typeface="Arial" panose="020B0604020202020204" pitchFamily="34" charset="0"/>
              <a:buChar char="•"/>
            </a:pPr>
            <a:r>
              <a:rPr lang="en-US" dirty="0"/>
              <a:t>The Visit Comment text contains the Visit Narrative Template: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r>
              <a:rPr lang="en-US" dirty="0"/>
              <a:t>The </a:t>
            </a:r>
            <a:r>
              <a:rPr lang="en-US" b="1" dirty="0"/>
              <a:t>visit narrative template </a:t>
            </a:r>
            <a:r>
              <a:rPr lang="en-US" dirty="0"/>
              <a:t>in this intervention replaces the need for a </a:t>
            </a:r>
            <a:r>
              <a:rPr lang="en-US" b="1" dirty="0"/>
              <a:t>Narrative Note  in revisits. </a:t>
            </a:r>
          </a:p>
          <a:p>
            <a:pPr marL="342900" indent="-342900">
              <a:buFont typeface="Arial" panose="020B0604020202020204" pitchFamily="34" charset="0"/>
              <a:buChar char="•"/>
            </a:pPr>
            <a:r>
              <a:rPr lang="en-US" dirty="0"/>
              <a:t>The</a:t>
            </a:r>
            <a:r>
              <a:rPr lang="en-US" b="1" dirty="0"/>
              <a:t> Narrative Note </a:t>
            </a:r>
            <a:r>
              <a:rPr lang="en-US" dirty="0"/>
              <a:t>will continue to be a requirement for all other visit types. Add the appropriate template to the narrative for the Start of Care, Resumption, Recert and Discharge visits.</a:t>
            </a:r>
          </a:p>
        </p:txBody>
      </p:sp>
      <p:sp>
        <p:nvSpPr>
          <p:cNvPr id="3" name="Title 2">
            <a:extLst>
              <a:ext uri="{FF2B5EF4-FFF2-40B4-BE49-F238E27FC236}">
                <a16:creationId xmlns:a16="http://schemas.microsoft.com/office/drawing/2014/main" id="{68F5480B-7140-BAE3-5374-D7921C91BD78}"/>
              </a:ext>
            </a:extLst>
          </p:cNvPr>
          <p:cNvSpPr>
            <a:spLocks noGrp="1"/>
          </p:cNvSpPr>
          <p:nvPr>
            <p:ph type="title"/>
          </p:nvPr>
        </p:nvSpPr>
        <p:spPr/>
        <p:txBody>
          <a:bodyPr/>
          <a:lstStyle/>
          <a:p>
            <a:br>
              <a:rPr lang="en-US" sz="3200" b="1" dirty="0"/>
            </a:br>
            <a:br>
              <a:rPr lang="en-US" sz="3200" b="1" dirty="0"/>
            </a:br>
            <a:r>
              <a:rPr lang="en-US" sz="2800" b="1" dirty="0"/>
              <a:t>Patient Care and Rehospitalization Risk Management</a:t>
            </a:r>
            <a:endParaRPr lang="en-US" dirty="0"/>
          </a:p>
        </p:txBody>
      </p:sp>
      <p:sp>
        <p:nvSpPr>
          <p:cNvPr id="5" name="Slide Number Placeholder 4">
            <a:extLst>
              <a:ext uri="{FF2B5EF4-FFF2-40B4-BE49-F238E27FC236}">
                <a16:creationId xmlns:a16="http://schemas.microsoft.com/office/drawing/2014/main" id="{EB7C55C6-3AE7-C1E0-015C-D021D8D17AD4}"/>
              </a:ext>
            </a:extLst>
          </p:cNvPr>
          <p:cNvSpPr>
            <a:spLocks noGrp="1"/>
          </p:cNvSpPr>
          <p:nvPr>
            <p:ph type="sldNum" sz="quarter" idx="14"/>
          </p:nvPr>
        </p:nvSpPr>
        <p:spPr/>
        <p:txBody>
          <a:bodyPr/>
          <a:lstStyle/>
          <a:p>
            <a:fld id="{63DCA5C9-2E11-4C67-86EB-AE1DE127DC64}" type="slidenum">
              <a:rPr lang="en-US" smtClean="0"/>
              <a:pPr/>
              <a:t>5</a:t>
            </a:fld>
            <a:endParaRPr lang="en-US" dirty="0"/>
          </a:p>
        </p:txBody>
      </p:sp>
      <p:pic>
        <p:nvPicPr>
          <p:cNvPr id="7" name="Picture 6">
            <a:extLst>
              <a:ext uri="{FF2B5EF4-FFF2-40B4-BE49-F238E27FC236}">
                <a16:creationId xmlns:a16="http://schemas.microsoft.com/office/drawing/2014/main" id="{BA1034C8-3593-F2A0-C472-DF41D91913E1}"/>
              </a:ext>
            </a:extLst>
          </p:cNvPr>
          <p:cNvPicPr>
            <a:picLocks noChangeAspect="1"/>
          </p:cNvPicPr>
          <p:nvPr/>
        </p:nvPicPr>
        <p:blipFill>
          <a:blip r:embed="rId2"/>
          <a:stretch>
            <a:fillRect/>
          </a:stretch>
        </p:blipFill>
        <p:spPr>
          <a:xfrm>
            <a:off x="2625503" y="3113322"/>
            <a:ext cx="5522613" cy="1758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440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02E6E-0CCA-8923-F9D2-8FF24CE99B91}"/>
              </a:ext>
            </a:extLst>
          </p:cNvPr>
          <p:cNvSpPr>
            <a:spLocks noGrp="1"/>
          </p:cNvSpPr>
          <p:nvPr>
            <p:ph sz="quarter" idx="12"/>
          </p:nvPr>
        </p:nvSpPr>
        <p:spPr/>
        <p:txBody>
          <a:bodyPr/>
          <a:lstStyle/>
          <a:p>
            <a:pPr marL="285750" indent="-285750">
              <a:buFont typeface="Arial" panose="020B0604020202020204" pitchFamily="34" charset="0"/>
              <a:buChar char="•"/>
            </a:pPr>
            <a:r>
              <a:rPr lang="en-US" sz="1800" b="1" dirty="0"/>
              <a:t>Identified Social Determinants of Health issues that may impact healthcare goals- </a:t>
            </a:r>
            <a:r>
              <a:rPr lang="en-US" sz="1800" dirty="0"/>
              <a:t>Use this new goal and intervention to address SDOH issues impacting the patient plan of care.</a:t>
            </a:r>
          </a:p>
          <a:p>
            <a:pPr marL="285750" indent="-285750">
              <a:buFont typeface="Arial" panose="020B0604020202020204" pitchFamily="34" charset="0"/>
              <a:buChar char="•"/>
            </a:pPr>
            <a:r>
              <a:rPr lang="en-US" sz="1800" b="1" dirty="0"/>
              <a:t>Need for Interpreter- </a:t>
            </a:r>
            <a:r>
              <a:rPr lang="en-US" sz="1800" dirty="0"/>
              <a:t>Apply when language barrier is present</a:t>
            </a:r>
          </a:p>
          <a:p>
            <a:pPr marL="285750" indent="-285750">
              <a:buFont typeface="Arial" panose="020B0604020202020204" pitchFamily="34" charset="0"/>
              <a:buChar char="•"/>
            </a:pPr>
            <a:r>
              <a:rPr lang="en-US" sz="1800" b="1" dirty="0"/>
              <a:t>Oxygen deficit- </a:t>
            </a:r>
            <a:r>
              <a:rPr lang="en-US" sz="1800" dirty="0"/>
              <a:t>Updated care plan for patients using oxygen</a:t>
            </a:r>
          </a:p>
          <a:p>
            <a:pPr marL="285750" indent="-285750">
              <a:buFont typeface="Arial" panose="020B0604020202020204" pitchFamily="34" charset="0"/>
              <a:buChar char="•"/>
            </a:pPr>
            <a:r>
              <a:rPr lang="en-US" b="1" dirty="0"/>
              <a:t>Psychosocial Status- </a:t>
            </a:r>
            <a:r>
              <a:rPr lang="en-US" dirty="0"/>
              <a:t>Apply to patient with depression, anxiety or need for smoking cessation.</a:t>
            </a:r>
            <a:endParaRPr lang="en-US" sz="1800" dirty="0"/>
          </a:p>
          <a:p>
            <a:pPr marL="285750" indent="-285750">
              <a:buFont typeface="Arial" panose="020B0604020202020204" pitchFamily="34" charset="0"/>
              <a:buChar char="•"/>
            </a:pPr>
            <a:r>
              <a:rPr lang="en-US" b="1" dirty="0"/>
              <a:t>Risk for Skin Breakdown- </a:t>
            </a:r>
            <a:r>
              <a:rPr lang="en-US" dirty="0"/>
              <a:t>apply to any patient at risk for pressure ulcers or skin breakdown for other reasons such as incontinence.</a:t>
            </a:r>
          </a:p>
          <a:p>
            <a:pPr marL="285750" indent="-285750">
              <a:buFont typeface="Arial" panose="020B0604020202020204" pitchFamily="34" charset="0"/>
              <a:buChar char="•"/>
            </a:pPr>
            <a:r>
              <a:rPr lang="en-US" sz="1800" b="1" dirty="0"/>
              <a:t>X Additional Home Health orders-</a:t>
            </a:r>
            <a:r>
              <a:rPr lang="en-US" b="1" dirty="0"/>
              <a:t>Changed to Vital sign Parameters</a:t>
            </a:r>
            <a:endParaRPr lang="en-US" sz="1800" dirty="0"/>
          </a:p>
          <a:p>
            <a:endParaRPr lang="en-US" sz="1800" dirty="0"/>
          </a:p>
          <a:p>
            <a:r>
              <a:rPr lang="en-US" sz="1800" b="1" dirty="0"/>
              <a:t>Removed default checks- </a:t>
            </a:r>
            <a:r>
              <a:rPr lang="en-US" sz="1800" dirty="0"/>
              <a:t>the default selected </a:t>
            </a:r>
            <a:r>
              <a:rPr lang="en-US" dirty="0"/>
              <a:t>Problems</a:t>
            </a:r>
            <a:r>
              <a:rPr lang="en-US" sz="1800" dirty="0"/>
              <a:t> will no longer default check, eliminating the need to remove duplicate care plan items.</a:t>
            </a:r>
          </a:p>
          <a:p>
            <a:endParaRPr lang="en-US" dirty="0"/>
          </a:p>
        </p:txBody>
      </p:sp>
      <p:sp>
        <p:nvSpPr>
          <p:cNvPr id="3" name="Title 2">
            <a:extLst>
              <a:ext uri="{FF2B5EF4-FFF2-40B4-BE49-F238E27FC236}">
                <a16:creationId xmlns:a16="http://schemas.microsoft.com/office/drawing/2014/main" id="{AD1E46B8-D369-C61B-5895-900CCA1A1EBF}"/>
              </a:ext>
            </a:extLst>
          </p:cNvPr>
          <p:cNvSpPr>
            <a:spLocks noGrp="1"/>
          </p:cNvSpPr>
          <p:nvPr>
            <p:ph type="title"/>
          </p:nvPr>
        </p:nvSpPr>
        <p:spPr/>
        <p:txBody>
          <a:bodyPr/>
          <a:lstStyle/>
          <a:p>
            <a:r>
              <a:rPr lang="en-US" dirty="0"/>
              <a:t>HH General Optional Items</a:t>
            </a:r>
          </a:p>
        </p:txBody>
      </p:sp>
      <p:sp>
        <p:nvSpPr>
          <p:cNvPr id="5" name="Slide Number Placeholder 4">
            <a:extLst>
              <a:ext uri="{FF2B5EF4-FFF2-40B4-BE49-F238E27FC236}">
                <a16:creationId xmlns:a16="http://schemas.microsoft.com/office/drawing/2014/main" id="{536E1CDC-2A80-4DD1-F7BF-2739FF114C53}"/>
              </a:ext>
            </a:extLst>
          </p:cNvPr>
          <p:cNvSpPr>
            <a:spLocks noGrp="1"/>
          </p:cNvSpPr>
          <p:nvPr>
            <p:ph type="sldNum" sz="quarter" idx="14"/>
          </p:nvPr>
        </p:nvSpPr>
        <p:spPr/>
        <p:txBody>
          <a:bodyPr/>
          <a:lstStyle/>
          <a:p>
            <a:fld id="{63DCA5C9-2E11-4C67-86EB-AE1DE127DC64}" type="slidenum">
              <a:rPr lang="en-US" smtClean="0"/>
              <a:pPr/>
              <a:t>6</a:t>
            </a:fld>
            <a:endParaRPr lang="en-US" dirty="0"/>
          </a:p>
        </p:txBody>
      </p:sp>
    </p:spTree>
    <p:extLst>
      <p:ext uri="{BB962C8B-B14F-4D97-AF65-F5344CB8AC3E}">
        <p14:creationId xmlns:p14="http://schemas.microsoft.com/office/powerpoint/2010/main" val="344696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D0C8C1-CB83-2697-79A4-66BD346BD77A}"/>
              </a:ext>
            </a:extLst>
          </p:cNvPr>
          <p:cNvPicPr>
            <a:picLocks noChangeAspect="1"/>
          </p:cNvPicPr>
          <p:nvPr/>
        </p:nvPicPr>
        <p:blipFill>
          <a:blip r:embed="rId2"/>
          <a:stretch>
            <a:fillRect/>
          </a:stretch>
        </p:blipFill>
        <p:spPr>
          <a:xfrm>
            <a:off x="4032602" y="593002"/>
            <a:ext cx="4897318" cy="5671996"/>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817448CA-15C8-8D65-7B73-F82FFB133B70}"/>
              </a:ext>
            </a:extLst>
          </p:cNvPr>
          <p:cNvSpPr>
            <a:spLocks noGrp="1"/>
          </p:cNvSpPr>
          <p:nvPr>
            <p:ph sz="quarter" idx="12"/>
          </p:nvPr>
        </p:nvSpPr>
        <p:spPr>
          <a:xfrm>
            <a:off x="1479550" y="1581149"/>
            <a:ext cx="3878663" cy="4822825"/>
          </a:xfrm>
        </p:spPr>
        <p:txBody>
          <a:bodyPr/>
          <a:lstStyle/>
          <a:p>
            <a:r>
              <a:rPr lang="en-US" sz="2400" dirty="0">
                <a:solidFill>
                  <a:schemeClr val="tx1"/>
                </a:solidFill>
              </a:rPr>
              <a:t>One click selects the goals and interventions for the patient with COPD</a:t>
            </a:r>
            <a:endParaRPr lang="en-US" sz="2400" dirty="0"/>
          </a:p>
        </p:txBody>
      </p:sp>
      <p:sp>
        <p:nvSpPr>
          <p:cNvPr id="3" name="Title 2">
            <a:extLst>
              <a:ext uri="{FF2B5EF4-FFF2-40B4-BE49-F238E27FC236}">
                <a16:creationId xmlns:a16="http://schemas.microsoft.com/office/drawing/2014/main" id="{56CF7CA7-34B7-C281-B66D-C54562028CD1}"/>
              </a:ext>
            </a:extLst>
          </p:cNvPr>
          <p:cNvSpPr>
            <a:spLocks noGrp="1"/>
          </p:cNvSpPr>
          <p:nvPr>
            <p:ph type="title"/>
          </p:nvPr>
        </p:nvSpPr>
        <p:spPr/>
        <p:txBody>
          <a:bodyPr/>
          <a:lstStyle/>
          <a:p>
            <a:r>
              <a:rPr lang="en-US" dirty="0"/>
              <a:t>HH COPD</a:t>
            </a:r>
          </a:p>
        </p:txBody>
      </p:sp>
      <p:sp>
        <p:nvSpPr>
          <p:cNvPr id="5" name="Slide Number Placeholder 4">
            <a:extLst>
              <a:ext uri="{FF2B5EF4-FFF2-40B4-BE49-F238E27FC236}">
                <a16:creationId xmlns:a16="http://schemas.microsoft.com/office/drawing/2014/main" id="{F87C7637-11A0-1143-8128-2F0CD5A33BC1}"/>
              </a:ext>
            </a:extLst>
          </p:cNvPr>
          <p:cNvSpPr>
            <a:spLocks noGrp="1"/>
          </p:cNvSpPr>
          <p:nvPr>
            <p:ph type="sldNum" sz="quarter" idx="14"/>
          </p:nvPr>
        </p:nvSpPr>
        <p:spPr/>
        <p:txBody>
          <a:bodyPr/>
          <a:lstStyle/>
          <a:p>
            <a:fld id="{63DCA5C9-2E11-4C67-86EB-AE1DE127DC64}" type="slidenum">
              <a:rPr lang="en-US" smtClean="0"/>
              <a:pPr/>
              <a:t>7</a:t>
            </a:fld>
            <a:endParaRPr lang="en-US" dirty="0"/>
          </a:p>
        </p:txBody>
      </p:sp>
      <p:sp>
        <p:nvSpPr>
          <p:cNvPr id="8" name="Rectangle: Rounded Corners 7">
            <a:extLst>
              <a:ext uri="{FF2B5EF4-FFF2-40B4-BE49-F238E27FC236}">
                <a16:creationId xmlns:a16="http://schemas.microsoft.com/office/drawing/2014/main" id="{E2F04792-86DB-85D3-4269-30BCC88BE5A1}"/>
              </a:ext>
            </a:extLst>
          </p:cNvPr>
          <p:cNvSpPr/>
          <p:nvPr/>
        </p:nvSpPr>
        <p:spPr bwMode="auto">
          <a:xfrm>
            <a:off x="4166416" y="1330560"/>
            <a:ext cx="1929584" cy="250589"/>
          </a:xfrm>
          <a:prstGeom prst="roundRect">
            <a:avLst/>
          </a:prstGeom>
          <a:noFill/>
          <a:ln w="57150">
            <a:solidFill>
              <a:srgbClr val="C0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5857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1EC91-39D7-FEDA-B7AE-B602855B3368}"/>
              </a:ext>
            </a:extLst>
          </p:cNvPr>
          <p:cNvPicPr>
            <a:picLocks noChangeAspect="1"/>
          </p:cNvPicPr>
          <p:nvPr/>
        </p:nvPicPr>
        <p:blipFill>
          <a:blip r:embed="rId2"/>
          <a:stretch>
            <a:fillRect/>
          </a:stretch>
        </p:blipFill>
        <p:spPr>
          <a:xfrm>
            <a:off x="4661999" y="579422"/>
            <a:ext cx="5761716" cy="5887426"/>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817448CA-15C8-8D65-7B73-F82FFB133B70}"/>
              </a:ext>
            </a:extLst>
          </p:cNvPr>
          <p:cNvSpPr>
            <a:spLocks noGrp="1"/>
          </p:cNvSpPr>
          <p:nvPr>
            <p:ph sz="quarter" idx="12"/>
          </p:nvPr>
        </p:nvSpPr>
        <p:spPr>
          <a:xfrm>
            <a:off x="1479550" y="1581149"/>
            <a:ext cx="3878663" cy="4822825"/>
          </a:xfrm>
        </p:spPr>
        <p:txBody>
          <a:bodyPr/>
          <a:lstStyle/>
          <a:p>
            <a:r>
              <a:rPr lang="en-US" sz="2400" dirty="0">
                <a:solidFill>
                  <a:schemeClr val="tx1"/>
                </a:solidFill>
              </a:rPr>
              <a:t>One click selects the goals and interventions for the patient with Diabetes</a:t>
            </a:r>
            <a:endParaRPr lang="en-US" sz="2400" dirty="0"/>
          </a:p>
        </p:txBody>
      </p:sp>
      <p:sp>
        <p:nvSpPr>
          <p:cNvPr id="3" name="Title 2">
            <a:extLst>
              <a:ext uri="{FF2B5EF4-FFF2-40B4-BE49-F238E27FC236}">
                <a16:creationId xmlns:a16="http://schemas.microsoft.com/office/drawing/2014/main" id="{56CF7CA7-34B7-C281-B66D-C54562028CD1}"/>
              </a:ext>
            </a:extLst>
          </p:cNvPr>
          <p:cNvSpPr>
            <a:spLocks noGrp="1"/>
          </p:cNvSpPr>
          <p:nvPr>
            <p:ph type="title"/>
          </p:nvPr>
        </p:nvSpPr>
        <p:spPr/>
        <p:txBody>
          <a:bodyPr/>
          <a:lstStyle/>
          <a:p>
            <a:r>
              <a:rPr lang="en-US" dirty="0"/>
              <a:t>HH Diabetes</a:t>
            </a:r>
          </a:p>
        </p:txBody>
      </p:sp>
      <p:sp>
        <p:nvSpPr>
          <p:cNvPr id="5" name="Slide Number Placeholder 4">
            <a:extLst>
              <a:ext uri="{FF2B5EF4-FFF2-40B4-BE49-F238E27FC236}">
                <a16:creationId xmlns:a16="http://schemas.microsoft.com/office/drawing/2014/main" id="{F87C7637-11A0-1143-8128-2F0CD5A33BC1}"/>
              </a:ext>
            </a:extLst>
          </p:cNvPr>
          <p:cNvSpPr>
            <a:spLocks noGrp="1"/>
          </p:cNvSpPr>
          <p:nvPr>
            <p:ph type="sldNum" sz="quarter" idx="14"/>
          </p:nvPr>
        </p:nvSpPr>
        <p:spPr/>
        <p:txBody>
          <a:bodyPr/>
          <a:lstStyle/>
          <a:p>
            <a:fld id="{63DCA5C9-2E11-4C67-86EB-AE1DE127DC64}" type="slidenum">
              <a:rPr lang="en-US" smtClean="0"/>
              <a:pPr/>
              <a:t>8</a:t>
            </a:fld>
            <a:endParaRPr lang="en-US" dirty="0"/>
          </a:p>
        </p:txBody>
      </p:sp>
      <p:sp>
        <p:nvSpPr>
          <p:cNvPr id="8" name="Rectangle: Rounded Corners 7">
            <a:extLst>
              <a:ext uri="{FF2B5EF4-FFF2-40B4-BE49-F238E27FC236}">
                <a16:creationId xmlns:a16="http://schemas.microsoft.com/office/drawing/2014/main" id="{E2F04792-86DB-85D3-4269-30BCC88BE5A1}"/>
              </a:ext>
            </a:extLst>
          </p:cNvPr>
          <p:cNvSpPr/>
          <p:nvPr/>
        </p:nvSpPr>
        <p:spPr bwMode="auto">
          <a:xfrm>
            <a:off x="4661999" y="1312249"/>
            <a:ext cx="999858" cy="282011"/>
          </a:xfrm>
          <a:prstGeom prst="roundRect">
            <a:avLst/>
          </a:prstGeom>
          <a:noFill/>
          <a:ln w="57150">
            <a:solidFill>
              <a:srgbClr val="C0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3024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24003C-FD20-1A39-8D99-ABE70209F5D5}"/>
              </a:ext>
            </a:extLst>
          </p:cNvPr>
          <p:cNvPicPr>
            <a:picLocks noChangeAspect="1"/>
          </p:cNvPicPr>
          <p:nvPr/>
        </p:nvPicPr>
        <p:blipFill>
          <a:blip r:embed="rId2"/>
          <a:stretch>
            <a:fillRect/>
          </a:stretch>
        </p:blipFill>
        <p:spPr>
          <a:xfrm>
            <a:off x="4756244" y="855302"/>
            <a:ext cx="5001209" cy="5681050"/>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817448CA-15C8-8D65-7B73-F82FFB133B70}"/>
              </a:ext>
            </a:extLst>
          </p:cNvPr>
          <p:cNvSpPr>
            <a:spLocks noGrp="1"/>
          </p:cNvSpPr>
          <p:nvPr>
            <p:ph sz="quarter" idx="12"/>
          </p:nvPr>
        </p:nvSpPr>
        <p:spPr>
          <a:xfrm>
            <a:off x="1479550" y="1581149"/>
            <a:ext cx="4124545" cy="4822825"/>
          </a:xfrm>
        </p:spPr>
        <p:txBody>
          <a:bodyPr/>
          <a:lstStyle/>
          <a:p>
            <a:r>
              <a:rPr lang="en-US" sz="2400" dirty="0">
                <a:solidFill>
                  <a:schemeClr val="tx1"/>
                </a:solidFill>
              </a:rPr>
              <a:t>One click selects the goals and interventions for the patient with Heart Failure</a:t>
            </a:r>
            <a:endParaRPr lang="en-US" sz="2400" dirty="0"/>
          </a:p>
        </p:txBody>
      </p:sp>
      <p:sp>
        <p:nvSpPr>
          <p:cNvPr id="3" name="Title 2">
            <a:extLst>
              <a:ext uri="{FF2B5EF4-FFF2-40B4-BE49-F238E27FC236}">
                <a16:creationId xmlns:a16="http://schemas.microsoft.com/office/drawing/2014/main" id="{56CF7CA7-34B7-C281-B66D-C54562028CD1}"/>
              </a:ext>
            </a:extLst>
          </p:cNvPr>
          <p:cNvSpPr>
            <a:spLocks noGrp="1"/>
          </p:cNvSpPr>
          <p:nvPr>
            <p:ph type="title"/>
          </p:nvPr>
        </p:nvSpPr>
        <p:spPr/>
        <p:txBody>
          <a:bodyPr/>
          <a:lstStyle/>
          <a:p>
            <a:r>
              <a:rPr lang="en-US" dirty="0"/>
              <a:t>HH Heart Failure</a:t>
            </a:r>
          </a:p>
        </p:txBody>
      </p:sp>
      <p:sp>
        <p:nvSpPr>
          <p:cNvPr id="5" name="Slide Number Placeholder 4">
            <a:extLst>
              <a:ext uri="{FF2B5EF4-FFF2-40B4-BE49-F238E27FC236}">
                <a16:creationId xmlns:a16="http://schemas.microsoft.com/office/drawing/2014/main" id="{F87C7637-11A0-1143-8128-2F0CD5A33BC1}"/>
              </a:ext>
            </a:extLst>
          </p:cNvPr>
          <p:cNvSpPr>
            <a:spLocks noGrp="1"/>
          </p:cNvSpPr>
          <p:nvPr>
            <p:ph type="sldNum" sz="quarter" idx="14"/>
          </p:nvPr>
        </p:nvSpPr>
        <p:spPr/>
        <p:txBody>
          <a:bodyPr/>
          <a:lstStyle/>
          <a:p>
            <a:fld id="{63DCA5C9-2E11-4C67-86EB-AE1DE127DC64}" type="slidenum">
              <a:rPr lang="en-US" smtClean="0"/>
              <a:pPr/>
              <a:t>9</a:t>
            </a:fld>
            <a:endParaRPr lang="en-US" dirty="0"/>
          </a:p>
        </p:txBody>
      </p:sp>
      <p:sp>
        <p:nvSpPr>
          <p:cNvPr id="8" name="Rectangle: Rounded Corners 7">
            <a:extLst>
              <a:ext uri="{FF2B5EF4-FFF2-40B4-BE49-F238E27FC236}">
                <a16:creationId xmlns:a16="http://schemas.microsoft.com/office/drawing/2014/main" id="{E2F04792-86DB-85D3-4269-30BCC88BE5A1}"/>
              </a:ext>
            </a:extLst>
          </p:cNvPr>
          <p:cNvSpPr/>
          <p:nvPr/>
        </p:nvSpPr>
        <p:spPr bwMode="auto">
          <a:xfrm>
            <a:off x="4756244" y="1581149"/>
            <a:ext cx="1074188" cy="250589"/>
          </a:xfrm>
          <a:prstGeom prst="roundRect">
            <a:avLst/>
          </a:prstGeom>
          <a:noFill/>
          <a:ln w="57150">
            <a:solidFill>
              <a:srgbClr val="C0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64905996"/>
      </p:ext>
    </p:extLst>
  </p:cSld>
  <p:clrMapOvr>
    <a:masterClrMapping/>
  </p:clrMapOvr>
</p:sld>
</file>

<file path=ppt/theme/theme1.xml><?xml version="1.0" encoding="utf-8"?>
<a:theme xmlns:a="http://schemas.openxmlformats.org/drawingml/2006/main" name="template">
  <a:themeElements>
    <a:clrScheme name="TuftsMedicine">
      <a:dk1>
        <a:srgbClr val="000000"/>
      </a:dk1>
      <a:lt1>
        <a:srgbClr val="FFFFFF"/>
      </a:lt1>
      <a:dk2>
        <a:srgbClr val="000000"/>
      </a:dk2>
      <a:lt2>
        <a:srgbClr val="FFFFFF"/>
      </a:lt2>
      <a:accent1>
        <a:srgbClr val="418FEC"/>
      </a:accent1>
      <a:accent2>
        <a:srgbClr val="70D34B"/>
      </a:accent2>
      <a:accent3>
        <a:srgbClr val="773CBD"/>
      </a:accent3>
      <a:accent4>
        <a:srgbClr val="FF6C37"/>
      </a:accent4>
      <a:accent5>
        <a:srgbClr val="E3D2C5"/>
      </a:accent5>
      <a:accent6>
        <a:srgbClr val="00308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m_ppt_16x9_220225.pptx" id="{88F21861-931A-494E-B25D-093F3485E4C3}" vid="{741B3368-6CA2-AB47-96A6-162217EB7110}"/>
    </a:ext>
  </a:extLst>
</a:theme>
</file>

<file path=ppt/theme/theme2.xml><?xml version="1.0" encoding="utf-8"?>
<a:theme xmlns:a="http://schemas.openxmlformats.org/drawingml/2006/main" name="Instructions">
  <a:themeElements>
    <a:clrScheme name="TuftsMedicine">
      <a:dk1>
        <a:srgbClr val="000000"/>
      </a:dk1>
      <a:lt1>
        <a:srgbClr val="FFFFFF"/>
      </a:lt1>
      <a:dk2>
        <a:srgbClr val="000000"/>
      </a:dk2>
      <a:lt2>
        <a:srgbClr val="FFFFFF"/>
      </a:lt2>
      <a:accent1>
        <a:srgbClr val="418FEC"/>
      </a:accent1>
      <a:accent2>
        <a:srgbClr val="70D34B"/>
      </a:accent2>
      <a:accent3>
        <a:srgbClr val="773CBD"/>
      </a:accent3>
      <a:accent4>
        <a:srgbClr val="FF6C37"/>
      </a:accent4>
      <a:accent5>
        <a:srgbClr val="E3D2C5"/>
      </a:accent5>
      <a:accent6>
        <a:srgbClr val="00308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m_ppt_16x9_220225.pptx" id="{88F21861-931A-494E-B25D-093F3485E4C3}" vid="{DAC26459-45E9-C94C-B175-C63E5C01B4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E4FEA8216D914BA9CC648135D6139C" ma:contentTypeVersion="14" ma:contentTypeDescription="Create a new document." ma:contentTypeScope="" ma:versionID="e3e6596e64a80330ce945fd411514d4e">
  <xsd:schema xmlns:xsd="http://www.w3.org/2001/XMLSchema" xmlns:xs="http://www.w3.org/2001/XMLSchema" xmlns:p="http://schemas.microsoft.com/office/2006/metadata/properties" xmlns:ns2="0fa4e835-caba-4e93-812d-7cd76996f24a" xmlns:ns3="ab5518aa-8263-4251-ae3e-576b94143e5f" targetNamespace="http://schemas.microsoft.com/office/2006/metadata/properties" ma:root="true" ma:fieldsID="d382127f9ce8d0104d1308521ea516ba" ns2:_="" ns3:_="">
    <xsd:import namespace="0fa4e835-caba-4e93-812d-7cd76996f24a"/>
    <xsd:import namespace="ab5518aa-8263-4251-ae3e-576b94143e5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a4e835-caba-4e93-812d-7cd76996f2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0b01ed7-e4db-412d-8861-ad0959cfa81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5518aa-8263-4251-ae3e-576b94143e5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79659f2-bc75-47d6-b9fa-be525961b354}" ma:internalName="TaxCatchAll" ma:showField="CatchAllData" ma:web="ab5518aa-8263-4251-ae3e-576b94143e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b5518aa-8263-4251-ae3e-576b94143e5f">
      <UserInfo>
        <DisplayName>Yana Ossenova</DisplayName>
        <AccountId>186</AccountId>
        <AccountType/>
      </UserInfo>
      <UserInfo>
        <DisplayName>Meredith Hayford</DisplayName>
        <AccountId>72</AccountId>
        <AccountType/>
      </UserInfo>
      <UserInfo>
        <DisplayName>Ann Ciliberto</DisplayName>
        <AccountId>131</AccountId>
        <AccountType/>
      </UserInfo>
      <UserInfo>
        <DisplayName>Laurent Tschumy</DisplayName>
        <AccountId>118</AccountId>
        <AccountType/>
      </UserInfo>
      <UserInfo>
        <DisplayName>Kurt Munger</DisplayName>
        <AccountId>195</AccountId>
        <AccountType/>
      </UserInfo>
      <UserInfo>
        <DisplayName>TJ Thurman</DisplayName>
        <AccountId>263</AccountId>
        <AccountType/>
      </UserInfo>
      <UserInfo>
        <DisplayName>Jeremy White</DisplayName>
        <AccountId>106</AccountId>
        <AccountType/>
      </UserInfo>
      <UserInfo>
        <DisplayName>Rihana Azam</DisplayName>
        <AccountId>369</AccountId>
        <AccountType/>
      </UserInfo>
      <UserInfo>
        <DisplayName>Michael Philipps</DisplayName>
        <AccountId>12</AccountId>
        <AccountType/>
      </UserInfo>
    </SharedWithUsers>
    <TaxCatchAll xmlns="ab5518aa-8263-4251-ae3e-576b94143e5f" xsi:nil="true"/>
    <lcf76f155ced4ddcb4097134ff3c332f xmlns="0fa4e835-caba-4e93-812d-7cd76996f2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EB76ED-E089-451C-A39F-024DAEA4DC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a4e835-caba-4e93-812d-7cd76996f24a"/>
    <ds:schemaRef ds:uri="ab5518aa-8263-4251-ae3e-576b94143e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3.xml><?xml version="1.0" encoding="utf-8"?>
<ds:datastoreItem xmlns:ds="http://schemas.openxmlformats.org/officeDocument/2006/customXml" ds:itemID="{EEF607C6-A57A-4B03-A83A-45F6327B7BA6}">
  <ds:schemaRefs>
    <ds:schemaRef ds:uri="http://purl.org/dc/terms/"/>
    <ds:schemaRef ds:uri="ab5518aa-8263-4251-ae3e-576b94143e5f"/>
    <ds:schemaRef ds:uri="http://purl.org/dc/elements/1.1/"/>
    <ds:schemaRef ds:uri="http://schemas.openxmlformats.org/package/2006/metadata/core-properties"/>
    <ds:schemaRef ds:uri="http://schemas.microsoft.com/office/2006/documentManagement/types"/>
    <ds:schemaRef ds:uri="0fa4e835-caba-4e93-812d-7cd76996f24a"/>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TuftsMedicine_16x9_template_2.28</Template>
  <TotalTime>222</TotalTime>
  <Words>1072</Words>
  <Application>Microsoft Office PowerPoint</Application>
  <PresentationFormat>Widescreen</PresentationFormat>
  <Paragraphs>88</Paragraphs>
  <Slides>14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 Light</vt:lpstr>
      <vt:lpstr>Arial</vt:lpstr>
      <vt:lpstr>Calibri</vt:lpstr>
      <vt:lpstr>Corbel</vt:lpstr>
      <vt:lpstr>Roboto</vt:lpstr>
      <vt:lpstr>Rockwell</vt:lpstr>
      <vt:lpstr>System Font Regular</vt:lpstr>
      <vt:lpstr>Verdana</vt:lpstr>
      <vt:lpstr>template</vt:lpstr>
      <vt:lpstr>Instructions</vt:lpstr>
      <vt:lpstr>Home Health Patient Care Plans</vt:lpstr>
      <vt:lpstr>New Care Plans coming in September 2024</vt:lpstr>
      <vt:lpstr>Where do I find the new Care Plans</vt:lpstr>
      <vt:lpstr>What new in HH General?</vt:lpstr>
      <vt:lpstr>  Patient Care and Rehospitalization Risk Management</vt:lpstr>
      <vt:lpstr>HH General Optional Items</vt:lpstr>
      <vt:lpstr>HH COPD</vt:lpstr>
      <vt:lpstr>HH Diabetes</vt:lpstr>
      <vt:lpstr>HH Heart Failure</vt:lpstr>
      <vt:lpstr>HH Pneumonia</vt:lpstr>
      <vt:lpstr>Best Practice Building the Care Plan</vt:lpstr>
      <vt:lpstr>Discipline Discharges and Interdisciplinary Care Plans</vt:lpstr>
      <vt:lpstr> Need to know about Interdisciplinary Care Plans</vt:lpstr>
      <vt:lpstr>Questions?</vt:lpstr>
    </vt:vector>
  </TitlesOfParts>
  <Manager/>
  <Company>Home Health VNA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TuftsMedicine PPT Template</dc:title>
  <dc:subject/>
  <dc:creator>Sternberg, Lisa</dc:creator>
  <cp:keywords/>
  <dc:description/>
  <cp:lastModifiedBy>Sternberg, Lisa</cp:lastModifiedBy>
  <cp:revision>1</cp:revision>
  <dcterms:created xsi:type="dcterms:W3CDTF">2023-05-22T18:20:49Z</dcterms:created>
  <dcterms:modified xsi:type="dcterms:W3CDTF">2024-09-17T12:25:49Z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0x010100D9E4FEA8216D914BA9CC648135D6139C</vt:lpwstr>
  </property>
  <property fmtid="{D5CDD505-2E9C-101B-9397-08002B2CF9AE}" pid="3" name="MediaServiceImageTags">
    <vt:lpwstr/>
  </property>
</Properties>
</file>