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901" r:id="rId4"/>
    <p:sldMasterId id="2147483938" r:id="rId5"/>
  </p:sldMasterIdLst>
  <p:notesMasterIdLst>
    <p:notesMasterId r:id="rId26"/>
  </p:notesMasterIdLst>
  <p:handoutMasterIdLst>
    <p:handoutMasterId r:id="rId27"/>
  </p:handoutMasterIdLst>
  <p:sldIdLst>
    <p:sldId id="256" r:id="rId6"/>
    <p:sldId id="469" r:id="rId7"/>
    <p:sldId id="470" r:id="rId8"/>
    <p:sldId id="471" r:id="rId9"/>
    <p:sldId id="472" r:id="rId10"/>
    <p:sldId id="473" r:id="rId11"/>
    <p:sldId id="474" r:id="rId12"/>
    <p:sldId id="475" r:id="rId13"/>
    <p:sldId id="476" r:id="rId14"/>
    <p:sldId id="477" r:id="rId15"/>
    <p:sldId id="478" r:id="rId16"/>
    <p:sldId id="479" r:id="rId17"/>
    <p:sldId id="480" r:id="rId18"/>
    <p:sldId id="481" r:id="rId19"/>
    <p:sldId id="482" r:id="rId20"/>
    <p:sldId id="483" r:id="rId21"/>
    <p:sldId id="484" r:id="rId22"/>
    <p:sldId id="486" r:id="rId23"/>
    <p:sldId id="487" r:id="rId24"/>
    <p:sldId id="488"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A89CE82F-D88E-B446-9ACA-16628BFE79E9}">
          <p14:sldIdLst>
            <p14:sldId id="256"/>
            <p14:sldId id="469"/>
            <p14:sldId id="470"/>
            <p14:sldId id="471"/>
            <p14:sldId id="472"/>
            <p14:sldId id="473"/>
            <p14:sldId id="474"/>
            <p14:sldId id="475"/>
            <p14:sldId id="476"/>
            <p14:sldId id="477"/>
            <p14:sldId id="478"/>
            <p14:sldId id="479"/>
            <p14:sldId id="480"/>
            <p14:sldId id="481"/>
            <p14:sldId id="482"/>
            <p14:sldId id="483"/>
            <p14:sldId id="484"/>
            <p14:sldId id="486"/>
            <p14:sldId id="487"/>
            <p14:sldId id="488"/>
          </p14:sldIdLst>
        </p14:section>
        <p14:section name="Examples" id="{181B238E-343F-5043-824B-8D3DFAA3001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BB56"/>
    <a:srgbClr val="00308C"/>
    <a:srgbClr val="70D34B"/>
    <a:srgbClr val="009741"/>
    <a:srgbClr val="69B4F6"/>
    <a:srgbClr val="0047C7"/>
    <a:srgbClr val="CFE3FA"/>
    <a:srgbClr val="EDF5FC"/>
    <a:srgbClr val="E1251B"/>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A9F3C2-A101-4E78-AF40-DCF46B2FC87C}" v="26" dt="2023-05-10T15:37:39.371"/>
  </p1510:revLst>
</p1510:revInfo>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592" autoAdjust="0"/>
    <p:restoredTop sz="96327"/>
  </p:normalViewPr>
  <p:slideViewPr>
    <p:cSldViewPr snapToGrid="0">
      <p:cViewPr varScale="1">
        <p:scale>
          <a:sx n="114" d="100"/>
          <a:sy n="114" d="100"/>
        </p:scale>
        <p:origin x="780" y="102"/>
      </p:cViewPr>
      <p:guideLst/>
    </p:cSldViewPr>
  </p:slideViewPr>
  <p:notesTextViewPr>
    <p:cViewPr>
      <p:scale>
        <a:sx n="3" d="2"/>
        <a:sy n="3" d="2"/>
      </p:scale>
      <p:origin x="0" y="0"/>
    </p:cViewPr>
  </p:notesTextViewPr>
  <p:sorterViewPr>
    <p:cViewPr>
      <p:scale>
        <a:sx n="66" d="100"/>
        <a:sy n="66" d="100"/>
      </p:scale>
      <p:origin x="0" y="0"/>
    </p:cViewPr>
  </p:sorterViewPr>
  <p:notesViewPr>
    <p:cSldViewPr snapToGrid="0" showGuides="1">
      <p:cViewPr varScale="1">
        <p:scale>
          <a:sx n="94" d="100"/>
          <a:sy n="94" d="100"/>
        </p:scale>
        <p:origin x="375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Kinnon, Leandrea" userId="4fd0e064-ea73-4514-bca9-fa78532f0793" providerId="ADAL" clId="{33A9F3C2-A101-4E78-AF40-DCF46B2FC87C}"/>
    <pc:docChg chg="undo custSel addSld delSld modSld modSection">
      <pc:chgData name="McKinnon, Leandrea" userId="4fd0e064-ea73-4514-bca9-fa78532f0793" providerId="ADAL" clId="{33A9F3C2-A101-4E78-AF40-DCF46B2FC87C}" dt="2023-05-10T15:38:50.290" v="2575" actId="14100"/>
      <pc:docMkLst>
        <pc:docMk/>
      </pc:docMkLst>
      <pc:sldChg chg="modSp mod">
        <pc:chgData name="McKinnon, Leandrea" userId="4fd0e064-ea73-4514-bca9-fa78532f0793" providerId="ADAL" clId="{33A9F3C2-A101-4E78-AF40-DCF46B2FC87C}" dt="2023-05-10T15:38:50.290" v="2575" actId="14100"/>
        <pc:sldMkLst>
          <pc:docMk/>
          <pc:sldMk cId="2815606425" sldId="256"/>
        </pc:sldMkLst>
        <pc:spChg chg="mod">
          <ac:chgData name="McKinnon, Leandrea" userId="4fd0e064-ea73-4514-bca9-fa78532f0793" providerId="ADAL" clId="{33A9F3C2-A101-4E78-AF40-DCF46B2FC87C}" dt="2023-05-10T15:38:37.073" v="2571" actId="21"/>
          <ac:spMkLst>
            <pc:docMk/>
            <pc:sldMk cId="2815606425" sldId="256"/>
            <ac:spMk id="2" creationId="{0622A874-B2DD-BB45-A068-CDA3E57AA735}"/>
          </ac:spMkLst>
        </pc:spChg>
        <pc:spChg chg="mod">
          <ac:chgData name="McKinnon, Leandrea" userId="4fd0e064-ea73-4514-bca9-fa78532f0793" providerId="ADAL" clId="{33A9F3C2-A101-4E78-AF40-DCF46B2FC87C}" dt="2023-05-10T15:38:50.290" v="2575" actId="14100"/>
          <ac:spMkLst>
            <pc:docMk/>
            <pc:sldMk cId="2815606425" sldId="256"/>
            <ac:spMk id="7" creationId="{71A09089-2D2C-AA47-90C1-EB9446A8617C}"/>
          </ac:spMkLst>
        </pc:spChg>
      </pc:sldChg>
      <pc:sldChg chg="del">
        <pc:chgData name="McKinnon, Leandrea" userId="4fd0e064-ea73-4514-bca9-fa78532f0793" providerId="ADAL" clId="{33A9F3C2-A101-4E78-AF40-DCF46B2FC87C}" dt="2023-05-10T14:18:39.124" v="0" actId="2696"/>
        <pc:sldMkLst>
          <pc:docMk/>
          <pc:sldMk cId="2561278447" sldId="287"/>
        </pc:sldMkLst>
      </pc:sldChg>
      <pc:sldChg chg="del">
        <pc:chgData name="McKinnon, Leandrea" userId="4fd0e064-ea73-4514-bca9-fa78532f0793" providerId="ADAL" clId="{33A9F3C2-A101-4E78-AF40-DCF46B2FC87C}" dt="2023-05-10T14:18:48.712" v="1" actId="2696"/>
        <pc:sldMkLst>
          <pc:docMk/>
          <pc:sldMk cId="13005968" sldId="343"/>
        </pc:sldMkLst>
      </pc:sldChg>
      <pc:sldChg chg="del">
        <pc:chgData name="McKinnon, Leandrea" userId="4fd0e064-ea73-4514-bca9-fa78532f0793" providerId="ADAL" clId="{33A9F3C2-A101-4E78-AF40-DCF46B2FC87C}" dt="2023-05-10T14:18:48.712" v="1" actId="2696"/>
        <pc:sldMkLst>
          <pc:docMk/>
          <pc:sldMk cId="945176242" sldId="352"/>
        </pc:sldMkLst>
      </pc:sldChg>
      <pc:sldChg chg="del">
        <pc:chgData name="McKinnon, Leandrea" userId="4fd0e064-ea73-4514-bca9-fa78532f0793" providerId="ADAL" clId="{33A9F3C2-A101-4E78-AF40-DCF46B2FC87C}" dt="2023-05-10T14:18:48.712" v="1" actId="2696"/>
        <pc:sldMkLst>
          <pc:docMk/>
          <pc:sldMk cId="1286896105" sldId="353"/>
        </pc:sldMkLst>
      </pc:sldChg>
      <pc:sldChg chg="del">
        <pc:chgData name="McKinnon, Leandrea" userId="4fd0e064-ea73-4514-bca9-fa78532f0793" providerId="ADAL" clId="{33A9F3C2-A101-4E78-AF40-DCF46B2FC87C}" dt="2023-05-10T14:18:57.526" v="2" actId="2696"/>
        <pc:sldMkLst>
          <pc:docMk/>
          <pc:sldMk cId="837020103" sldId="388"/>
        </pc:sldMkLst>
      </pc:sldChg>
      <pc:sldChg chg="del">
        <pc:chgData name="McKinnon, Leandrea" userId="4fd0e064-ea73-4514-bca9-fa78532f0793" providerId="ADAL" clId="{33A9F3C2-A101-4E78-AF40-DCF46B2FC87C}" dt="2023-05-10T14:18:48.712" v="1" actId="2696"/>
        <pc:sldMkLst>
          <pc:docMk/>
          <pc:sldMk cId="1689320874" sldId="407"/>
        </pc:sldMkLst>
      </pc:sldChg>
      <pc:sldChg chg="del">
        <pc:chgData name="McKinnon, Leandrea" userId="4fd0e064-ea73-4514-bca9-fa78532f0793" providerId="ADAL" clId="{33A9F3C2-A101-4E78-AF40-DCF46B2FC87C}" dt="2023-05-10T14:18:48.712" v="1" actId="2696"/>
        <pc:sldMkLst>
          <pc:docMk/>
          <pc:sldMk cId="2591768402" sldId="408"/>
        </pc:sldMkLst>
      </pc:sldChg>
      <pc:sldChg chg="del">
        <pc:chgData name="McKinnon, Leandrea" userId="4fd0e064-ea73-4514-bca9-fa78532f0793" providerId="ADAL" clId="{33A9F3C2-A101-4E78-AF40-DCF46B2FC87C}" dt="2023-05-10T14:18:48.712" v="1" actId="2696"/>
        <pc:sldMkLst>
          <pc:docMk/>
          <pc:sldMk cId="2240953009" sldId="417"/>
        </pc:sldMkLst>
      </pc:sldChg>
      <pc:sldChg chg="del">
        <pc:chgData name="McKinnon, Leandrea" userId="4fd0e064-ea73-4514-bca9-fa78532f0793" providerId="ADAL" clId="{33A9F3C2-A101-4E78-AF40-DCF46B2FC87C}" dt="2023-05-10T14:18:48.712" v="1" actId="2696"/>
        <pc:sldMkLst>
          <pc:docMk/>
          <pc:sldMk cId="492610997" sldId="419"/>
        </pc:sldMkLst>
      </pc:sldChg>
      <pc:sldChg chg="del">
        <pc:chgData name="McKinnon, Leandrea" userId="4fd0e064-ea73-4514-bca9-fa78532f0793" providerId="ADAL" clId="{33A9F3C2-A101-4E78-AF40-DCF46B2FC87C}" dt="2023-05-10T14:18:48.712" v="1" actId="2696"/>
        <pc:sldMkLst>
          <pc:docMk/>
          <pc:sldMk cId="1996169929" sldId="420"/>
        </pc:sldMkLst>
      </pc:sldChg>
      <pc:sldChg chg="del">
        <pc:chgData name="McKinnon, Leandrea" userId="4fd0e064-ea73-4514-bca9-fa78532f0793" providerId="ADAL" clId="{33A9F3C2-A101-4E78-AF40-DCF46B2FC87C}" dt="2023-05-10T14:18:48.712" v="1" actId="2696"/>
        <pc:sldMkLst>
          <pc:docMk/>
          <pc:sldMk cId="826860945" sldId="424"/>
        </pc:sldMkLst>
      </pc:sldChg>
      <pc:sldChg chg="del">
        <pc:chgData name="McKinnon, Leandrea" userId="4fd0e064-ea73-4514-bca9-fa78532f0793" providerId="ADAL" clId="{33A9F3C2-A101-4E78-AF40-DCF46B2FC87C}" dt="2023-05-10T14:18:57.526" v="2" actId="2696"/>
        <pc:sldMkLst>
          <pc:docMk/>
          <pc:sldMk cId="3694586483" sldId="425"/>
        </pc:sldMkLst>
      </pc:sldChg>
      <pc:sldChg chg="del">
        <pc:chgData name="McKinnon, Leandrea" userId="4fd0e064-ea73-4514-bca9-fa78532f0793" providerId="ADAL" clId="{33A9F3C2-A101-4E78-AF40-DCF46B2FC87C}" dt="2023-05-10T14:19:05.781" v="3" actId="2696"/>
        <pc:sldMkLst>
          <pc:docMk/>
          <pc:sldMk cId="2054320257" sldId="435"/>
        </pc:sldMkLst>
      </pc:sldChg>
      <pc:sldChg chg="del">
        <pc:chgData name="McKinnon, Leandrea" userId="4fd0e064-ea73-4514-bca9-fa78532f0793" providerId="ADAL" clId="{33A9F3C2-A101-4E78-AF40-DCF46B2FC87C}" dt="2023-05-10T14:19:05.781" v="3" actId="2696"/>
        <pc:sldMkLst>
          <pc:docMk/>
          <pc:sldMk cId="1224688817" sldId="436"/>
        </pc:sldMkLst>
      </pc:sldChg>
      <pc:sldChg chg="del">
        <pc:chgData name="McKinnon, Leandrea" userId="4fd0e064-ea73-4514-bca9-fa78532f0793" providerId="ADAL" clId="{33A9F3C2-A101-4E78-AF40-DCF46B2FC87C}" dt="2023-05-10T14:18:39.124" v="0" actId="2696"/>
        <pc:sldMkLst>
          <pc:docMk/>
          <pc:sldMk cId="1349250879" sldId="441"/>
        </pc:sldMkLst>
      </pc:sldChg>
      <pc:sldChg chg="del">
        <pc:chgData name="McKinnon, Leandrea" userId="4fd0e064-ea73-4514-bca9-fa78532f0793" providerId="ADAL" clId="{33A9F3C2-A101-4E78-AF40-DCF46B2FC87C}" dt="2023-05-10T14:18:57.526" v="2" actId="2696"/>
        <pc:sldMkLst>
          <pc:docMk/>
          <pc:sldMk cId="195427616" sldId="444"/>
        </pc:sldMkLst>
      </pc:sldChg>
      <pc:sldChg chg="del">
        <pc:chgData name="McKinnon, Leandrea" userId="4fd0e064-ea73-4514-bca9-fa78532f0793" providerId="ADAL" clId="{33A9F3C2-A101-4E78-AF40-DCF46B2FC87C}" dt="2023-05-10T14:18:57.526" v="2" actId="2696"/>
        <pc:sldMkLst>
          <pc:docMk/>
          <pc:sldMk cId="3152030584" sldId="452"/>
        </pc:sldMkLst>
      </pc:sldChg>
      <pc:sldChg chg="del">
        <pc:chgData name="McKinnon, Leandrea" userId="4fd0e064-ea73-4514-bca9-fa78532f0793" providerId="ADAL" clId="{33A9F3C2-A101-4E78-AF40-DCF46B2FC87C}" dt="2023-05-10T14:18:57.526" v="2" actId="2696"/>
        <pc:sldMkLst>
          <pc:docMk/>
          <pc:sldMk cId="3093428461" sldId="453"/>
        </pc:sldMkLst>
      </pc:sldChg>
      <pc:sldChg chg="del">
        <pc:chgData name="McKinnon, Leandrea" userId="4fd0e064-ea73-4514-bca9-fa78532f0793" providerId="ADAL" clId="{33A9F3C2-A101-4E78-AF40-DCF46B2FC87C}" dt="2023-05-10T14:18:57.526" v="2" actId="2696"/>
        <pc:sldMkLst>
          <pc:docMk/>
          <pc:sldMk cId="3474655154" sldId="454"/>
        </pc:sldMkLst>
      </pc:sldChg>
      <pc:sldChg chg="del">
        <pc:chgData name="McKinnon, Leandrea" userId="4fd0e064-ea73-4514-bca9-fa78532f0793" providerId="ADAL" clId="{33A9F3C2-A101-4E78-AF40-DCF46B2FC87C}" dt="2023-05-10T14:18:57.526" v="2" actId="2696"/>
        <pc:sldMkLst>
          <pc:docMk/>
          <pc:sldMk cId="544421198" sldId="455"/>
        </pc:sldMkLst>
      </pc:sldChg>
      <pc:sldChg chg="del">
        <pc:chgData name="McKinnon, Leandrea" userId="4fd0e064-ea73-4514-bca9-fa78532f0793" providerId="ADAL" clId="{33A9F3C2-A101-4E78-AF40-DCF46B2FC87C}" dt="2023-05-10T14:18:57.526" v="2" actId="2696"/>
        <pc:sldMkLst>
          <pc:docMk/>
          <pc:sldMk cId="2134133783" sldId="456"/>
        </pc:sldMkLst>
      </pc:sldChg>
      <pc:sldChg chg="del">
        <pc:chgData name="McKinnon, Leandrea" userId="4fd0e064-ea73-4514-bca9-fa78532f0793" providerId="ADAL" clId="{33A9F3C2-A101-4E78-AF40-DCF46B2FC87C}" dt="2023-05-10T14:18:57.526" v="2" actId="2696"/>
        <pc:sldMkLst>
          <pc:docMk/>
          <pc:sldMk cId="1511430729" sldId="457"/>
        </pc:sldMkLst>
      </pc:sldChg>
      <pc:sldChg chg="del">
        <pc:chgData name="McKinnon, Leandrea" userId="4fd0e064-ea73-4514-bca9-fa78532f0793" providerId="ADAL" clId="{33A9F3C2-A101-4E78-AF40-DCF46B2FC87C}" dt="2023-05-10T14:18:57.526" v="2" actId="2696"/>
        <pc:sldMkLst>
          <pc:docMk/>
          <pc:sldMk cId="2999290445" sldId="458"/>
        </pc:sldMkLst>
      </pc:sldChg>
      <pc:sldChg chg="del">
        <pc:chgData name="McKinnon, Leandrea" userId="4fd0e064-ea73-4514-bca9-fa78532f0793" providerId="ADAL" clId="{33A9F3C2-A101-4E78-AF40-DCF46B2FC87C}" dt="2023-05-10T14:18:48.712" v="1" actId="2696"/>
        <pc:sldMkLst>
          <pc:docMk/>
          <pc:sldMk cId="890662930" sldId="459"/>
        </pc:sldMkLst>
      </pc:sldChg>
      <pc:sldChg chg="del">
        <pc:chgData name="McKinnon, Leandrea" userId="4fd0e064-ea73-4514-bca9-fa78532f0793" providerId="ADAL" clId="{33A9F3C2-A101-4E78-AF40-DCF46B2FC87C}" dt="2023-05-10T14:18:39.124" v="0" actId="2696"/>
        <pc:sldMkLst>
          <pc:docMk/>
          <pc:sldMk cId="2405511531" sldId="460"/>
        </pc:sldMkLst>
      </pc:sldChg>
      <pc:sldChg chg="del">
        <pc:chgData name="McKinnon, Leandrea" userId="4fd0e064-ea73-4514-bca9-fa78532f0793" providerId="ADAL" clId="{33A9F3C2-A101-4E78-AF40-DCF46B2FC87C}" dt="2023-05-10T14:18:39.124" v="0" actId="2696"/>
        <pc:sldMkLst>
          <pc:docMk/>
          <pc:sldMk cId="2186798290" sldId="461"/>
        </pc:sldMkLst>
      </pc:sldChg>
      <pc:sldChg chg="del">
        <pc:chgData name="McKinnon, Leandrea" userId="4fd0e064-ea73-4514-bca9-fa78532f0793" providerId="ADAL" clId="{33A9F3C2-A101-4E78-AF40-DCF46B2FC87C}" dt="2023-05-10T14:18:39.124" v="0" actId="2696"/>
        <pc:sldMkLst>
          <pc:docMk/>
          <pc:sldMk cId="3021832741" sldId="462"/>
        </pc:sldMkLst>
      </pc:sldChg>
      <pc:sldChg chg="del">
        <pc:chgData name="McKinnon, Leandrea" userId="4fd0e064-ea73-4514-bca9-fa78532f0793" providerId="ADAL" clId="{33A9F3C2-A101-4E78-AF40-DCF46B2FC87C}" dt="2023-05-10T14:18:39.124" v="0" actId="2696"/>
        <pc:sldMkLst>
          <pc:docMk/>
          <pc:sldMk cId="2238577881" sldId="463"/>
        </pc:sldMkLst>
      </pc:sldChg>
      <pc:sldChg chg="del">
        <pc:chgData name="McKinnon, Leandrea" userId="4fd0e064-ea73-4514-bca9-fa78532f0793" providerId="ADAL" clId="{33A9F3C2-A101-4E78-AF40-DCF46B2FC87C}" dt="2023-05-10T14:18:39.124" v="0" actId="2696"/>
        <pc:sldMkLst>
          <pc:docMk/>
          <pc:sldMk cId="1874455384" sldId="464"/>
        </pc:sldMkLst>
      </pc:sldChg>
      <pc:sldChg chg="del">
        <pc:chgData name="McKinnon, Leandrea" userId="4fd0e064-ea73-4514-bca9-fa78532f0793" providerId="ADAL" clId="{33A9F3C2-A101-4E78-AF40-DCF46B2FC87C}" dt="2023-05-10T14:18:39.124" v="0" actId="2696"/>
        <pc:sldMkLst>
          <pc:docMk/>
          <pc:sldMk cId="2059826419" sldId="465"/>
        </pc:sldMkLst>
      </pc:sldChg>
      <pc:sldChg chg="del">
        <pc:chgData name="McKinnon, Leandrea" userId="4fd0e064-ea73-4514-bca9-fa78532f0793" providerId="ADAL" clId="{33A9F3C2-A101-4E78-AF40-DCF46B2FC87C}" dt="2023-05-10T14:18:39.124" v="0" actId="2696"/>
        <pc:sldMkLst>
          <pc:docMk/>
          <pc:sldMk cId="2512831009" sldId="466"/>
        </pc:sldMkLst>
      </pc:sldChg>
      <pc:sldChg chg="del">
        <pc:chgData name="McKinnon, Leandrea" userId="4fd0e064-ea73-4514-bca9-fa78532f0793" providerId="ADAL" clId="{33A9F3C2-A101-4E78-AF40-DCF46B2FC87C}" dt="2023-05-10T14:18:39.124" v="0" actId="2696"/>
        <pc:sldMkLst>
          <pc:docMk/>
          <pc:sldMk cId="462764135" sldId="467"/>
        </pc:sldMkLst>
      </pc:sldChg>
      <pc:sldChg chg="addSp modSp mod">
        <pc:chgData name="McKinnon, Leandrea" userId="4fd0e064-ea73-4514-bca9-fa78532f0793" providerId="ADAL" clId="{33A9F3C2-A101-4E78-AF40-DCF46B2FC87C}" dt="2023-05-10T15:37:48.153" v="2568" actId="14100"/>
        <pc:sldMkLst>
          <pc:docMk/>
          <pc:sldMk cId="1369212523" sldId="469"/>
        </pc:sldMkLst>
        <pc:spChg chg="mod">
          <ac:chgData name="McKinnon, Leandrea" userId="4fd0e064-ea73-4514-bca9-fa78532f0793" providerId="ADAL" clId="{33A9F3C2-A101-4E78-AF40-DCF46B2FC87C}" dt="2023-05-10T15:37:37.742" v="2564" actId="20577"/>
          <ac:spMkLst>
            <pc:docMk/>
            <pc:sldMk cId="1369212523" sldId="469"/>
            <ac:spMk id="5" creationId="{014C13DE-0DA4-8235-4E67-EB4C700B9899}"/>
          </ac:spMkLst>
        </pc:spChg>
        <pc:picChg chg="add mod">
          <ac:chgData name="McKinnon, Leandrea" userId="4fd0e064-ea73-4514-bca9-fa78532f0793" providerId="ADAL" clId="{33A9F3C2-A101-4E78-AF40-DCF46B2FC87C}" dt="2023-05-10T15:37:48.153" v="2568" actId="14100"/>
          <ac:picMkLst>
            <pc:docMk/>
            <pc:sldMk cId="1369212523" sldId="469"/>
            <ac:picMk id="4" creationId="{59BDB8FB-28F3-59D2-687F-1DE0121B9007}"/>
          </ac:picMkLst>
        </pc:picChg>
      </pc:sldChg>
      <pc:sldChg chg="addSp delSp modSp mod">
        <pc:chgData name="McKinnon, Leandrea" userId="4fd0e064-ea73-4514-bca9-fa78532f0793" providerId="ADAL" clId="{33A9F3C2-A101-4E78-AF40-DCF46B2FC87C}" dt="2023-05-10T15:35:39.739" v="2556"/>
        <pc:sldMkLst>
          <pc:docMk/>
          <pc:sldMk cId="4190355938" sldId="470"/>
        </pc:sldMkLst>
        <pc:spChg chg="mod">
          <ac:chgData name="McKinnon, Leandrea" userId="4fd0e064-ea73-4514-bca9-fa78532f0793" providerId="ADAL" clId="{33A9F3C2-A101-4E78-AF40-DCF46B2FC87C}" dt="2023-05-10T15:35:30.473" v="2552" actId="1076"/>
          <ac:spMkLst>
            <pc:docMk/>
            <pc:sldMk cId="4190355938" sldId="470"/>
            <ac:spMk id="5" creationId="{82FBB009-8625-605E-E35F-AAF07B398350}"/>
          </ac:spMkLst>
        </pc:spChg>
        <pc:picChg chg="add del mod">
          <ac:chgData name="McKinnon, Leandrea" userId="4fd0e064-ea73-4514-bca9-fa78532f0793" providerId="ADAL" clId="{33A9F3C2-A101-4E78-AF40-DCF46B2FC87C}" dt="2023-05-10T15:35:39.739" v="2556"/>
          <ac:picMkLst>
            <pc:docMk/>
            <pc:sldMk cId="4190355938" sldId="470"/>
            <ac:picMk id="4" creationId="{503430A0-3C92-33DD-9670-1855F021176B}"/>
          </ac:picMkLst>
        </pc:picChg>
      </pc:sldChg>
      <pc:sldChg chg="addSp modSp mod">
        <pc:chgData name="McKinnon, Leandrea" userId="4fd0e064-ea73-4514-bca9-fa78532f0793" providerId="ADAL" clId="{33A9F3C2-A101-4E78-AF40-DCF46B2FC87C}" dt="2023-05-10T15:33:22.211" v="2551" actId="14100"/>
        <pc:sldMkLst>
          <pc:docMk/>
          <pc:sldMk cId="3511193916" sldId="471"/>
        </pc:sldMkLst>
        <pc:spChg chg="mod">
          <ac:chgData name="McKinnon, Leandrea" userId="4fd0e064-ea73-4514-bca9-fa78532f0793" providerId="ADAL" clId="{33A9F3C2-A101-4E78-AF40-DCF46B2FC87C}" dt="2023-05-10T15:30:18.605" v="2541" actId="20577"/>
          <ac:spMkLst>
            <pc:docMk/>
            <pc:sldMk cId="3511193916" sldId="471"/>
            <ac:spMk id="5" creationId="{19B3FA24-5A68-E987-6F93-3F0D336D447F}"/>
          </ac:spMkLst>
        </pc:spChg>
        <pc:picChg chg="add mod">
          <ac:chgData name="McKinnon, Leandrea" userId="4fd0e064-ea73-4514-bca9-fa78532f0793" providerId="ADAL" clId="{33A9F3C2-A101-4E78-AF40-DCF46B2FC87C}" dt="2023-05-10T15:33:22.211" v="2551" actId="14100"/>
          <ac:picMkLst>
            <pc:docMk/>
            <pc:sldMk cId="3511193916" sldId="471"/>
            <ac:picMk id="4" creationId="{85602C94-63A0-5594-A4B1-D266AAC6C592}"/>
          </ac:picMkLst>
        </pc:picChg>
      </pc:sldChg>
      <pc:sldChg chg="addSp modSp mod">
        <pc:chgData name="McKinnon, Leandrea" userId="4fd0e064-ea73-4514-bca9-fa78532f0793" providerId="ADAL" clId="{33A9F3C2-A101-4E78-AF40-DCF46B2FC87C}" dt="2023-05-10T15:31:43.882" v="2548" actId="14100"/>
        <pc:sldMkLst>
          <pc:docMk/>
          <pc:sldMk cId="1046336805" sldId="472"/>
        </pc:sldMkLst>
        <pc:picChg chg="add mod">
          <ac:chgData name="McKinnon, Leandrea" userId="4fd0e064-ea73-4514-bca9-fa78532f0793" providerId="ADAL" clId="{33A9F3C2-A101-4E78-AF40-DCF46B2FC87C}" dt="2023-05-10T15:31:43.882" v="2548" actId="14100"/>
          <ac:picMkLst>
            <pc:docMk/>
            <pc:sldMk cId="1046336805" sldId="472"/>
            <ac:picMk id="4" creationId="{F3EB2F03-C2CA-AA9F-E6D0-9905279B1E11}"/>
          </ac:picMkLst>
        </pc:picChg>
      </pc:sldChg>
      <pc:sldChg chg="modSp mod">
        <pc:chgData name="McKinnon, Leandrea" userId="4fd0e064-ea73-4514-bca9-fa78532f0793" providerId="ADAL" clId="{33A9F3C2-A101-4E78-AF40-DCF46B2FC87C}" dt="2023-05-10T15:29:53.344" v="2539" actId="20577"/>
        <pc:sldMkLst>
          <pc:docMk/>
          <pc:sldMk cId="714731918" sldId="473"/>
        </pc:sldMkLst>
        <pc:spChg chg="mod">
          <ac:chgData name="McKinnon, Leandrea" userId="4fd0e064-ea73-4514-bca9-fa78532f0793" providerId="ADAL" clId="{33A9F3C2-A101-4E78-AF40-DCF46B2FC87C}" dt="2023-05-10T15:29:53.344" v="2539" actId="20577"/>
          <ac:spMkLst>
            <pc:docMk/>
            <pc:sldMk cId="714731918" sldId="473"/>
            <ac:spMk id="5" creationId="{4B7F5647-81E6-8E2B-9823-B7726182EC8F}"/>
          </ac:spMkLst>
        </pc:spChg>
      </pc:sldChg>
      <pc:sldChg chg="addSp modSp mod">
        <pc:chgData name="McKinnon, Leandrea" userId="4fd0e064-ea73-4514-bca9-fa78532f0793" providerId="ADAL" clId="{33A9F3C2-A101-4E78-AF40-DCF46B2FC87C}" dt="2023-05-10T15:29:25.843" v="2537" actId="14100"/>
        <pc:sldMkLst>
          <pc:docMk/>
          <pc:sldMk cId="3615411094" sldId="474"/>
        </pc:sldMkLst>
        <pc:picChg chg="add mod">
          <ac:chgData name="McKinnon, Leandrea" userId="4fd0e064-ea73-4514-bca9-fa78532f0793" providerId="ADAL" clId="{33A9F3C2-A101-4E78-AF40-DCF46B2FC87C}" dt="2023-05-10T15:29:25.843" v="2537" actId="14100"/>
          <ac:picMkLst>
            <pc:docMk/>
            <pc:sldMk cId="3615411094" sldId="474"/>
            <ac:picMk id="4" creationId="{7AD0C8FF-93C2-EDAD-F54A-1131D5AEAEE8}"/>
          </ac:picMkLst>
        </pc:picChg>
      </pc:sldChg>
      <pc:sldChg chg="addSp modSp new mod">
        <pc:chgData name="McKinnon, Leandrea" userId="4fd0e064-ea73-4514-bca9-fa78532f0793" providerId="ADAL" clId="{33A9F3C2-A101-4E78-AF40-DCF46B2FC87C}" dt="2023-05-10T15:28:42.714" v="2534" actId="14100"/>
        <pc:sldMkLst>
          <pc:docMk/>
          <pc:sldMk cId="64960150" sldId="475"/>
        </pc:sldMkLst>
        <pc:spChg chg="add mod">
          <ac:chgData name="McKinnon, Leandrea" userId="4fd0e064-ea73-4514-bca9-fa78532f0793" providerId="ADAL" clId="{33A9F3C2-A101-4E78-AF40-DCF46B2FC87C}" dt="2023-05-10T14:25:36.354" v="308" actId="2710"/>
          <ac:spMkLst>
            <pc:docMk/>
            <pc:sldMk cId="64960150" sldId="475"/>
            <ac:spMk id="5" creationId="{46A5B4F2-EBAE-9FA3-3B6B-A67152398A5E}"/>
          </ac:spMkLst>
        </pc:spChg>
        <pc:picChg chg="add mod">
          <ac:chgData name="McKinnon, Leandrea" userId="4fd0e064-ea73-4514-bca9-fa78532f0793" providerId="ADAL" clId="{33A9F3C2-A101-4E78-AF40-DCF46B2FC87C}" dt="2023-05-10T15:28:42.714" v="2534" actId="14100"/>
          <ac:picMkLst>
            <pc:docMk/>
            <pc:sldMk cId="64960150" sldId="475"/>
            <ac:picMk id="6" creationId="{E519B8FF-F2D9-5ADB-1328-ED7B4C0522FA}"/>
          </ac:picMkLst>
        </pc:picChg>
      </pc:sldChg>
      <pc:sldChg chg="addSp modSp new mod">
        <pc:chgData name="McKinnon, Leandrea" userId="4fd0e064-ea73-4514-bca9-fa78532f0793" providerId="ADAL" clId="{33A9F3C2-A101-4E78-AF40-DCF46B2FC87C}" dt="2023-05-10T15:27:00.235" v="2530" actId="14100"/>
        <pc:sldMkLst>
          <pc:docMk/>
          <pc:sldMk cId="2044154355" sldId="476"/>
        </pc:sldMkLst>
        <pc:spChg chg="add mod">
          <ac:chgData name="McKinnon, Leandrea" userId="4fd0e064-ea73-4514-bca9-fa78532f0793" providerId="ADAL" clId="{33A9F3C2-A101-4E78-AF40-DCF46B2FC87C}" dt="2023-05-10T14:28:05.726" v="362" actId="2710"/>
          <ac:spMkLst>
            <pc:docMk/>
            <pc:sldMk cId="2044154355" sldId="476"/>
            <ac:spMk id="5" creationId="{DE35ACAA-71B8-7873-AE2B-0B53C8F277B0}"/>
          </ac:spMkLst>
        </pc:spChg>
        <pc:picChg chg="add mod">
          <ac:chgData name="McKinnon, Leandrea" userId="4fd0e064-ea73-4514-bca9-fa78532f0793" providerId="ADAL" clId="{33A9F3C2-A101-4E78-AF40-DCF46B2FC87C}" dt="2023-05-10T15:27:00.235" v="2530" actId="14100"/>
          <ac:picMkLst>
            <pc:docMk/>
            <pc:sldMk cId="2044154355" sldId="476"/>
            <ac:picMk id="6" creationId="{FE01F7FE-CD38-9D7E-9C6F-3BA388EEF55E}"/>
          </ac:picMkLst>
        </pc:picChg>
      </pc:sldChg>
      <pc:sldChg chg="addSp modSp new mod">
        <pc:chgData name="McKinnon, Leandrea" userId="4fd0e064-ea73-4514-bca9-fa78532f0793" providerId="ADAL" clId="{33A9F3C2-A101-4E78-AF40-DCF46B2FC87C}" dt="2023-05-10T15:25:49.507" v="2521" actId="14100"/>
        <pc:sldMkLst>
          <pc:docMk/>
          <pc:sldMk cId="983176931" sldId="477"/>
        </pc:sldMkLst>
        <pc:spChg chg="add mod">
          <ac:chgData name="McKinnon, Leandrea" userId="4fd0e064-ea73-4514-bca9-fa78532f0793" providerId="ADAL" clId="{33A9F3C2-A101-4E78-AF40-DCF46B2FC87C}" dt="2023-05-10T14:30:36.567" v="423" actId="2710"/>
          <ac:spMkLst>
            <pc:docMk/>
            <pc:sldMk cId="983176931" sldId="477"/>
            <ac:spMk id="5" creationId="{73240F8C-5D11-FB37-A576-0D2FB117F70B}"/>
          </ac:spMkLst>
        </pc:spChg>
        <pc:picChg chg="add mod">
          <ac:chgData name="McKinnon, Leandrea" userId="4fd0e064-ea73-4514-bca9-fa78532f0793" providerId="ADAL" clId="{33A9F3C2-A101-4E78-AF40-DCF46B2FC87C}" dt="2023-05-10T15:25:49.507" v="2521" actId="14100"/>
          <ac:picMkLst>
            <pc:docMk/>
            <pc:sldMk cId="983176931" sldId="477"/>
            <ac:picMk id="6" creationId="{7005D8E8-3790-1828-BBE8-1C04FFF02438}"/>
          </ac:picMkLst>
        </pc:picChg>
      </pc:sldChg>
      <pc:sldChg chg="addSp modSp new mod">
        <pc:chgData name="McKinnon, Leandrea" userId="4fd0e064-ea73-4514-bca9-fa78532f0793" providerId="ADAL" clId="{33A9F3C2-A101-4E78-AF40-DCF46B2FC87C}" dt="2023-05-10T15:24:03.339" v="2512" actId="14100"/>
        <pc:sldMkLst>
          <pc:docMk/>
          <pc:sldMk cId="2163135731" sldId="478"/>
        </pc:sldMkLst>
        <pc:spChg chg="add mod">
          <ac:chgData name="McKinnon, Leandrea" userId="4fd0e064-ea73-4514-bca9-fa78532f0793" providerId="ADAL" clId="{33A9F3C2-A101-4E78-AF40-DCF46B2FC87C}" dt="2023-05-10T14:32:32.511" v="459" actId="2710"/>
          <ac:spMkLst>
            <pc:docMk/>
            <pc:sldMk cId="2163135731" sldId="478"/>
            <ac:spMk id="5" creationId="{F80BBECE-B258-BC78-86D2-109EB7A933F8}"/>
          </ac:spMkLst>
        </pc:spChg>
        <pc:picChg chg="add mod">
          <ac:chgData name="McKinnon, Leandrea" userId="4fd0e064-ea73-4514-bca9-fa78532f0793" providerId="ADAL" clId="{33A9F3C2-A101-4E78-AF40-DCF46B2FC87C}" dt="2023-05-10T15:24:03.339" v="2512" actId="14100"/>
          <ac:picMkLst>
            <pc:docMk/>
            <pc:sldMk cId="2163135731" sldId="478"/>
            <ac:picMk id="6" creationId="{799240E2-87FC-9ACA-DA79-258C66752BD5}"/>
          </ac:picMkLst>
        </pc:picChg>
      </pc:sldChg>
      <pc:sldChg chg="addSp modSp new mod">
        <pc:chgData name="McKinnon, Leandrea" userId="4fd0e064-ea73-4514-bca9-fa78532f0793" providerId="ADAL" clId="{33A9F3C2-A101-4E78-AF40-DCF46B2FC87C}" dt="2023-05-10T15:23:07.148" v="2508" actId="14100"/>
        <pc:sldMkLst>
          <pc:docMk/>
          <pc:sldMk cId="3314366088" sldId="479"/>
        </pc:sldMkLst>
        <pc:spChg chg="add mod">
          <ac:chgData name="McKinnon, Leandrea" userId="4fd0e064-ea73-4514-bca9-fa78532f0793" providerId="ADAL" clId="{33A9F3C2-A101-4E78-AF40-DCF46B2FC87C}" dt="2023-05-10T14:36:21.199" v="479" actId="2710"/>
          <ac:spMkLst>
            <pc:docMk/>
            <pc:sldMk cId="3314366088" sldId="479"/>
            <ac:spMk id="5" creationId="{20AAF263-9756-4580-6608-D1B48DAFD87C}"/>
          </ac:spMkLst>
        </pc:spChg>
        <pc:picChg chg="add mod">
          <ac:chgData name="McKinnon, Leandrea" userId="4fd0e064-ea73-4514-bca9-fa78532f0793" providerId="ADAL" clId="{33A9F3C2-A101-4E78-AF40-DCF46B2FC87C}" dt="2023-05-10T15:23:07.148" v="2508" actId="14100"/>
          <ac:picMkLst>
            <pc:docMk/>
            <pc:sldMk cId="3314366088" sldId="479"/>
            <ac:picMk id="6" creationId="{A2780561-D39B-CD76-B179-6E382A2A5B95}"/>
          </ac:picMkLst>
        </pc:picChg>
      </pc:sldChg>
      <pc:sldChg chg="addSp delSp modSp new mod">
        <pc:chgData name="McKinnon, Leandrea" userId="4fd0e064-ea73-4514-bca9-fa78532f0793" providerId="ADAL" clId="{33A9F3C2-A101-4E78-AF40-DCF46B2FC87C}" dt="2023-05-10T15:22:21.477" v="2504" actId="1076"/>
        <pc:sldMkLst>
          <pc:docMk/>
          <pc:sldMk cId="1230580821" sldId="480"/>
        </pc:sldMkLst>
        <pc:spChg chg="add del">
          <ac:chgData name="McKinnon, Leandrea" userId="4fd0e064-ea73-4514-bca9-fa78532f0793" providerId="ADAL" clId="{33A9F3C2-A101-4E78-AF40-DCF46B2FC87C}" dt="2023-05-10T14:36:49.455" v="482" actId="22"/>
          <ac:spMkLst>
            <pc:docMk/>
            <pc:sldMk cId="1230580821" sldId="480"/>
            <ac:spMk id="5" creationId="{DEE69056-230B-37C1-6EEC-31BEA2A4B56F}"/>
          </ac:spMkLst>
        </pc:spChg>
        <pc:spChg chg="add mod">
          <ac:chgData name="McKinnon, Leandrea" userId="4fd0e064-ea73-4514-bca9-fa78532f0793" providerId="ADAL" clId="{33A9F3C2-A101-4E78-AF40-DCF46B2FC87C}" dt="2023-05-10T14:39:06.192" v="509" actId="313"/>
          <ac:spMkLst>
            <pc:docMk/>
            <pc:sldMk cId="1230580821" sldId="480"/>
            <ac:spMk id="7" creationId="{6FD7FFC3-D990-9E53-CEB7-C8D55399B395}"/>
          </ac:spMkLst>
        </pc:spChg>
        <pc:picChg chg="add mod">
          <ac:chgData name="McKinnon, Leandrea" userId="4fd0e064-ea73-4514-bca9-fa78532f0793" providerId="ADAL" clId="{33A9F3C2-A101-4E78-AF40-DCF46B2FC87C}" dt="2023-05-10T15:22:21.477" v="2504" actId="1076"/>
          <ac:picMkLst>
            <pc:docMk/>
            <pc:sldMk cId="1230580821" sldId="480"/>
            <ac:picMk id="8" creationId="{A22C4C02-322D-6D28-0E8A-B1B63D495D3A}"/>
          </ac:picMkLst>
        </pc:picChg>
      </pc:sldChg>
      <pc:sldChg chg="addSp modSp new mod">
        <pc:chgData name="McKinnon, Leandrea" userId="4fd0e064-ea73-4514-bca9-fa78532f0793" providerId="ADAL" clId="{33A9F3C2-A101-4E78-AF40-DCF46B2FC87C}" dt="2023-05-10T15:19:38.261" v="2495" actId="1076"/>
        <pc:sldMkLst>
          <pc:docMk/>
          <pc:sldMk cId="3082415949" sldId="481"/>
        </pc:sldMkLst>
        <pc:spChg chg="add mod">
          <ac:chgData name="McKinnon, Leandrea" userId="4fd0e064-ea73-4514-bca9-fa78532f0793" providerId="ADAL" clId="{33A9F3C2-A101-4E78-AF40-DCF46B2FC87C}" dt="2023-05-10T14:42:52.963" v="549" actId="20577"/>
          <ac:spMkLst>
            <pc:docMk/>
            <pc:sldMk cId="3082415949" sldId="481"/>
            <ac:spMk id="5" creationId="{332FB86B-9878-BD87-9B87-93E42BCE71E1}"/>
          </ac:spMkLst>
        </pc:spChg>
        <pc:picChg chg="add mod">
          <ac:chgData name="McKinnon, Leandrea" userId="4fd0e064-ea73-4514-bca9-fa78532f0793" providerId="ADAL" clId="{33A9F3C2-A101-4E78-AF40-DCF46B2FC87C}" dt="2023-05-10T15:19:38.261" v="2495" actId="1076"/>
          <ac:picMkLst>
            <pc:docMk/>
            <pc:sldMk cId="3082415949" sldId="481"/>
            <ac:picMk id="6" creationId="{0C7B91C9-1CCC-FBD1-8C33-F3EF52D49DFC}"/>
          </ac:picMkLst>
        </pc:picChg>
      </pc:sldChg>
      <pc:sldChg chg="addSp delSp modSp new mod">
        <pc:chgData name="McKinnon, Leandrea" userId="4fd0e064-ea73-4514-bca9-fa78532f0793" providerId="ADAL" clId="{33A9F3C2-A101-4E78-AF40-DCF46B2FC87C}" dt="2023-05-10T15:20:59.556" v="2501" actId="14100"/>
        <pc:sldMkLst>
          <pc:docMk/>
          <pc:sldMk cId="3438054601" sldId="482"/>
        </pc:sldMkLst>
        <pc:spChg chg="add mod">
          <ac:chgData name="McKinnon, Leandrea" userId="4fd0e064-ea73-4514-bca9-fa78532f0793" providerId="ADAL" clId="{33A9F3C2-A101-4E78-AF40-DCF46B2FC87C}" dt="2023-05-10T14:46:17.743" v="749" actId="2710"/>
          <ac:spMkLst>
            <pc:docMk/>
            <pc:sldMk cId="3438054601" sldId="482"/>
            <ac:spMk id="5" creationId="{9C3764F0-B653-2511-32BF-2DBF3EC8A2DD}"/>
          </ac:spMkLst>
        </pc:spChg>
        <pc:picChg chg="add del mod">
          <ac:chgData name="McKinnon, Leandrea" userId="4fd0e064-ea73-4514-bca9-fa78532f0793" providerId="ADAL" clId="{33A9F3C2-A101-4E78-AF40-DCF46B2FC87C}" dt="2023-05-10T15:19:28.596" v="2493" actId="21"/>
          <ac:picMkLst>
            <pc:docMk/>
            <pc:sldMk cId="3438054601" sldId="482"/>
            <ac:picMk id="6" creationId="{BD8A8C45-98F8-8DAB-B9A9-175D236826C2}"/>
          </ac:picMkLst>
        </pc:picChg>
        <pc:picChg chg="add mod">
          <ac:chgData name="McKinnon, Leandrea" userId="4fd0e064-ea73-4514-bca9-fa78532f0793" providerId="ADAL" clId="{33A9F3C2-A101-4E78-AF40-DCF46B2FC87C}" dt="2023-05-10T15:20:59.556" v="2501" actId="14100"/>
          <ac:picMkLst>
            <pc:docMk/>
            <pc:sldMk cId="3438054601" sldId="482"/>
            <ac:picMk id="7" creationId="{DE15D2C7-521F-1B4F-5A0C-21DFD22435E4}"/>
          </ac:picMkLst>
        </pc:picChg>
      </pc:sldChg>
      <pc:sldChg chg="addSp delSp modSp new mod">
        <pc:chgData name="McKinnon, Leandrea" userId="4fd0e064-ea73-4514-bca9-fa78532f0793" providerId="ADAL" clId="{33A9F3C2-A101-4E78-AF40-DCF46B2FC87C}" dt="2023-05-10T15:18:32.500" v="2490" actId="14100"/>
        <pc:sldMkLst>
          <pc:docMk/>
          <pc:sldMk cId="3573638308" sldId="483"/>
        </pc:sldMkLst>
        <pc:spChg chg="add del">
          <ac:chgData name="McKinnon, Leandrea" userId="4fd0e064-ea73-4514-bca9-fa78532f0793" providerId="ADAL" clId="{33A9F3C2-A101-4E78-AF40-DCF46B2FC87C}" dt="2023-05-10T14:46:34.614" v="752" actId="22"/>
          <ac:spMkLst>
            <pc:docMk/>
            <pc:sldMk cId="3573638308" sldId="483"/>
            <ac:spMk id="5" creationId="{0F9D4C8F-6239-B048-D2BA-7A6614E5119F}"/>
          </ac:spMkLst>
        </pc:spChg>
        <pc:spChg chg="add mod">
          <ac:chgData name="McKinnon, Leandrea" userId="4fd0e064-ea73-4514-bca9-fa78532f0793" providerId="ADAL" clId="{33A9F3C2-A101-4E78-AF40-DCF46B2FC87C}" dt="2023-05-10T14:52:12.826" v="1152" actId="20577"/>
          <ac:spMkLst>
            <pc:docMk/>
            <pc:sldMk cId="3573638308" sldId="483"/>
            <ac:spMk id="7" creationId="{9EF4696B-64E7-261D-CF91-3A0CA31D6431}"/>
          </ac:spMkLst>
        </pc:spChg>
        <pc:picChg chg="add mod">
          <ac:chgData name="McKinnon, Leandrea" userId="4fd0e064-ea73-4514-bca9-fa78532f0793" providerId="ADAL" clId="{33A9F3C2-A101-4E78-AF40-DCF46B2FC87C}" dt="2023-05-10T15:18:32.500" v="2490" actId="14100"/>
          <ac:picMkLst>
            <pc:docMk/>
            <pc:sldMk cId="3573638308" sldId="483"/>
            <ac:picMk id="8" creationId="{243A4470-9ED9-CFAB-78AF-4D24BA6D2C47}"/>
          </ac:picMkLst>
        </pc:picChg>
      </pc:sldChg>
      <pc:sldChg chg="addSp delSp modSp new mod">
        <pc:chgData name="McKinnon, Leandrea" userId="4fd0e064-ea73-4514-bca9-fa78532f0793" providerId="ADAL" clId="{33A9F3C2-A101-4E78-AF40-DCF46B2FC87C}" dt="2023-05-10T15:17:07.885" v="2485" actId="14100"/>
        <pc:sldMkLst>
          <pc:docMk/>
          <pc:sldMk cId="3134235449" sldId="484"/>
        </pc:sldMkLst>
        <pc:spChg chg="add mod">
          <ac:chgData name="McKinnon, Leandrea" userId="4fd0e064-ea73-4514-bca9-fa78532f0793" providerId="ADAL" clId="{33A9F3C2-A101-4E78-AF40-DCF46B2FC87C}" dt="2023-05-10T14:58:57.572" v="1698" actId="20577"/>
          <ac:spMkLst>
            <pc:docMk/>
            <pc:sldMk cId="3134235449" sldId="484"/>
            <ac:spMk id="5" creationId="{F81C51FC-B43D-FDF0-F71C-37B17A4FAAA4}"/>
          </ac:spMkLst>
        </pc:spChg>
        <pc:spChg chg="add del mod">
          <ac:chgData name="McKinnon, Leandrea" userId="4fd0e064-ea73-4514-bca9-fa78532f0793" providerId="ADAL" clId="{33A9F3C2-A101-4E78-AF40-DCF46B2FC87C}" dt="2023-05-10T14:55:59.417" v="1337" actId="767"/>
          <ac:spMkLst>
            <pc:docMk/>
            <pc:sldMk cId="3134235449" sldId="484"/>
            <ac:spMk id="6" creationId="{D4C0B917-19D3-80B8-32D1-4A20D31EFADF}"/>
          </ac:spMkLst>
        </pc:spChg>
        <pc:picChg chg="add mod">
          <ac:chgData name="McKinnon, Leandrea" userId="4fd0e064-ea73-4514-bca9-fa78532f0793" providerId="ADAL" clId="{33A9F3C2-A101-4E78-AF40-DCF46B2FC87C}" dt="2023-05-10T15:17:07.885" v="2485" actId="14100"/>
          <ac:picMkLst>
            <pc:docMk/>
            <pc:sldMk cId="3134235449" sldId="484"/>
            <ac:picMk id="7" creationId="{FCFCDDD1-3763-0329-0C22-192442E9A9E5}"/>
          </ac:picMkLst>
        </pc:picChg>
      </pc:sldChg>
      <pc:sldChg chg="new del">
        <pc:chgData name="McKinnon, Leandrea" userId="4fd0e064-ea73-4514-bca9-fa78532f0793" providerId="ADAL" clId="{33A9F3C2-A101-4E78-AF40-DCF46B2FC87C}" dt="2023-05-10T15:12:09.581" v="2434" actId="2696"/>
        <pc:sldMkLst>
          <pc:docMk/>
          <pc:sldMk cId="2876929232" sldId="485"/>
        </pc:sldMkLst>
      </pc:sldChg>
      <pc:sldChg chg="addSp modSp new mod">
        <pc:chgData name="McKinnon, Leandrea" userId="4fd0e064-ea73-4514-bca9-fa78532f0793" providerId="ADAL" clId="{33A9F3C2-A101-4E78-AF40-DCF46B2FC87C}" dt="2023-05-10T15:15:57.221" v="2481" actId="14100"/>
        <pc:sldMkLst>
          <pc:docMk/>
          <pc:sldMk cId="3289141869" sldId="486"/>
        </pc:sldMkLst>
        <pc:spChg chg="add mod">
          <ac:chgData name="McKinnon, Leandrea" userId="4fd0e064-ea73-4514-bca9-fa78532f0793" providerId="ADAL" clId="{33A9F3C2-A101-4E78-AF40-DCF46B2FC87C}" dt="2023-05-10T15:15:34.655" v="2474" actId="20577"/>
          <ac:spMkLst>
            <pc:docMk/>
            <pc:sldMk cId="3289141869" sldId="486"/>
            <ac:spMk id="5" creationId="{5A4EFCA4-303E-66B4-5077-50699E653F1F}"/>
          </ac:spMkLst>
        </pc:spChg>
        <pc:picChg chg="add mod">
          <ac:chgData name="McKinnon, Leandrea" userId="4fd0e064-ea73-4514-bca9-fa78532f0793" providerId="ADAL" clId="{33A9F3C2-A101-4E78-AF40-DCF46B2FC87C}" dt="2023-05-10T15:15:57.221" v="2481" actId="14100"/>
          <ac:picMkLst>
            <pc:docMk/>
            <pc:sldMk cId="3289141869" sldId="486"/>
            <ac:picMk id="6" creationId="{BBDFE574-D7EB-9DB8-B81D-9288F88730D4}"/>
          </ac:picMkLst>
        </pc:picChg>
      </pc:sldChg>
      <pc:sldChg chg="addSp modSp new mod">
        <pc:chgData name="McKinnon, Leandrea" userId="4fd0e064-ea73-4514-bca9-fa78532f0793" providerId="ADAL" clId="{33A9F3C2-A101-4E78-AF40-DCF46B2FC87C}" dt="2023-05-10T15:14:25.909" v="2472" actId="14100"/>
        <pc:sldMkLst>
          <pc:docMk/>
          <pc:sldMk cId="2115629808" sldId="487"/>
        </pc:sldMkLst>
        <pc:spChg chg="add mod">
          <ac:chgData name="McKinnon, Leandrea" userId="4fd0e064-ea73-4514-bca9-fa78532f0793" providerId="ADAL" clId="{33A9F3C2-A101-4E78-AF40-DCF46B2FC87C}" dt="2023-05-10T15:14:19.345" v="2470" actId="20577"/>
          <ac:spMkLst>
            <pc:docMk/>
            <pc:sldMk cId="2115629808" sldId="487"/>
            <ac:spMk id="5" creationId="{7C71AD29-CD44-CA2E-32FA-784231973334}"/>
          </ac:spMkLst>
        </pc:spChg>
        <pc:picChg chg="add mod">
          <ac:chgData name="McKinnon, Leandrea" userId="4fd0e064-ea73-4514-bca9-fa78532f0793" providerId="ADAL" clId="{33A9F3C2-A101-4E78-AF40-DCF46B2FC87C}" dt="2023-05-10T15:14:25.909" v="2472" actId="14100"/>
          <ac:picMkLst>
            <pc:docMk/>
            <pc:sldMk cId="2115629808" sldId="487"/>
            <ac:picMk id="6" creationId="{07D4733F-2C80-EA37-9449-A635929502B2}"/>
          </ac:picMkLst>
        </pc:picChg>
      </pc:sldChg>
      <pc:sldChg chg="addSp delSp modSp new mod">
        <pc:chgData name="McKinnon, Leandrea" userId="4fd0e064-ea73-4514-bca9-fa78532f0793" providerId="ADAL" clId="{33A9F3C2-A101-4E78-AF40-DCF46B2FC87C}" dt="2023-05-10T15:13:26.429" v="2466" actId="14100"/>
        <pc:sldMkLst>
          <pc:docMk/>
          <pc:sldMk cId="2056640086" sldId="488"/>
        </pc:sldMkLst>
        <pc:spChg chg="add mod">
          <ac:chgData name="McKinnon, Leandrea" userId="4fd0e064-ea73-4514-bca9-fa78532f0793" providerId="ADAL" clId="{33A9F3C2-A101-4E78-AF40-DCF46B2FC87C}" dt="2023-05-10T15:13:12.848" v="2464" actId="20577"/>
          <ac:spMkLst>
            <pc:docMk/>
            <pc:sldMk cId="2056640086" sldId="488"/>
            <ac:spMk id="5" creationId="{B150F395-D5D9-0E27-2A4C-615FB9085401}"/>
          </ac:spMkLst>
        </pc:spChg>
        <pc:picChg chg="add mod">
          <ac:chgData name="McKinnon, Leandrea" userId="4fd0e064-ea73-4514-bca9-fa78532f0793" providerId="ADAL" clId="{33A9F3C2-A101-4E78-AF40-DCF46B2FC87C}" dt="2023-05-10T15:13:26.429" v="2466" actId="14100"/>
          <ac:picMkLst>
            <pc:docMk/>
            <pc:sldMk cId="2056640086" sldId="488"/>
            <ac:picMk id="6" creationId="{724720AB-3E06-F38A-3CF7-47AE751AF4A6}"/>
          </ac:picMkLst>
        </pc:picChg>
        <pc:picChg chg="add del mod">
          <ac:chgData name="McKinnon, Leandrea" userId="4fd0e064-ea73-4514-bca9-fa78532f0793" providerId="ADAL" clId="{33A9F3C2-A101-4E78-AF40-DCF46B2FC87C}" dt="2023-05-10T15:13:03.529" v="2459"/>
          <ac:picMkLst>
            <pc:docMk/>
            <pc:sldMk cId="2056640086" sldId="488"/>
            <ac:picMk id="1026" creationId="{FB03BBD5-A0B7-A551-5305-242383A8D7E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57F437-34E4-457B-ACAA-C109BC5AD2B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6C9805C-0D4B-456D-9316-F45962E2F5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B91EB8-1FC0-49BA-B8A0-9D4051C7D0E5}" type="datetimeFigureOut">
              <a:rPr lang="en-US" smtClean="0"/>
              <a:t>5/10/2023</a:t>
            </a:fld>
            <a:endParaRPr lang="en-US"/>
          </a:p>
        </p:txBody>
      </p:sp>
      <p:sp>
        <p:nvSpPr>
          <p:cNvPr id="4" name="Footer Placeholder 3">
            <a:extLst>
              <a:ext uri="{FF2B5EF4-FFF2-40B4-BE49-F238E27FC236}">
                <a16:creationId xmlns:a16="http://schemas.microsoft.com/office/drawing/2014/main" id="{C3170BBA-56B5-4091-9B11-25E0561642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017362-806F-4EA8-BAA6-0CA6D364BC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F6AC5C8-AA3E-49B6-9C0B-3EDF0860F219}" type="slidenum">
              <a:rPr lang="en-US" smtClean="0"/>
              <a:t>‹#›</a:t>
            </a:fld>
            <a:endParaRPr lang="en-US"/>
          </a:p>
        </p:txBody>
      </p:sp>
    </p:spTree>
    <p:extLst>
      <p:ext uri="{BB962C8B-B14F-4D97-AF65-F5344CB8AC3E}">
        <p14:creationId xmlns:p14="http://schemas.microsoft.com/office/powerpoint/2010/main" val="39421187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FD89D3-6540-412A-8DF7-24F6B362E6BB}" type="datetimeFigureOut">
              <a:rPr lang="en-US" smtClean="0"/>
              <a:t>5/10/2023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BCCA8E-E054-4945-93F6-8F3E2A7D5A26}" type="slidenum">
              <a:rPr lang="en-US" smtClean="0"/>
              <a:t>‹#›</a:t>
            </a:fld>
            <a:endParaRPr lang="en-US"/>
          </a:p>
        </p:txBody>
      </p:sp>
    </p:spTree>
    <p:extLst>
      <p:ext uri="{BB962C8B-B14F-4D97-AF65-F5344CB8AC3E}">
        <p14:creationId xmlns:p14="http://schemas.microsoft.com/office/powerpoint/2010/main" val="2230956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BCCA8E-E054-4945-93F6-8F3E2A7D5A26}" type="slidenum">
              <a:rPr lang="en-US" smtClean="0"/>
              <a:t>1</a:t>
            </a:fld>
            <a:endParaRPr lang="en-US"/>
          </a:p>
        </p:txBody>
      </p:sp>
    </p:spTree>
    <p:extLst>
      <p:ext uri="{BB962C8B-B14F-4D97-AF65-F5344CB8AC3E}">
        <p14:creationId xmlns:p14="http://schemas.microsoft.com/office/powerpoint/2010/main" val="14042658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20.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_1">
    <p:bg>
      <p:bgPr>
        <a:solidFill>
          <a:srgbClr val="00308C"/>
        </a:solidFill>
        <a:effectLst/>
      </p:bgPr>
    </p:bg>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0A40E515-04CD-C14F-A916-E1B992979F49}"/>
              </a:ext>
            </a:extLst>
          </p:cNvPr>
          <p:cNvSpPr>
            <a:spLocks noGrp="1"/>
          </p:cNvSpPr>
          <p:nvPr>
            <p:ph type="title"/>
          </p:nvPr>
        </p:nvSpPr>
        <p:spPr>
          <a:xfrm>
            <a:off x="465138" y="2555419"/>
            <a:ext cx="6026150" cy="1897917"/>
          </a:xfrm>
        </p:spPr>
        <p:txBody>
          <a:bodyPr tIns="0" rIns="0" bIns="0" anchor="b" anchorCtr="0"/>
          <a:lstStyle>
            <a:lvl1pPr>
              <a:lnSpc>
                <a:spcPct val="92000"/>
              </a:lnSpc>
              <a:defRPr sz="4400" b="0">
                <a:solidFill>
                  <a:schemeClr val="bg1"/>
                </a:solidFill>
              </a:defRPr>
            </a:lvl1pPr>
          </a:lstStyle>
          <a:p>
            <a:r>
              <a:rPr lang="en-US"/>
              <a:t>Click to edit Master title style</a:t>
            </a:r>
            <a:endParaRPr lang="en-US" dirty="0"/>
          </a:p>
        </p:txBody>
      </p:sp>
      <p:sp>
        <p:nvSpPr>
          <p:cNvPr id="12" name="Text Placeholder 15">
            <a:extLst>
              <a:ext uri="{FF2B5EF4-FFF2-40B4-BE49-F238E27FC236}">
                <a16:creationId xmlns:a16="http://schemas.microsoft.com/office/drawing/2014/main" id="{097141F5-A733-1943-A651-93DADBFA66B0}"/>
              </a:ext>
            </a:extLst>
          </p:cNvPr>
          <p:cNvSpPr>
            <a:spLocks noGrp="1"/>
          </p:cNvSpPr>
          <p:nvPr>
            <p:ph type="body" sz="quarter" idx="19" hasCustomPrompt="1"/>
          </p:nvPr>
        </p:nvSpPr>
        <p:spPr>
          <a:xfrm>
            <a:off x="465138" y="4453336"/>
            <a:ext cx="6026150" cy="592504"/>
          </a:xfrm>
        </p:spPr>
        <p:txBody>
          <a:bodyPr tIns="91440" bIns="0" anchor="t" anchorCtr="0"/>
          <a:lstStyle>
            <a:lvl1pPr>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1pPr>
            <a:lvl2pPr>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2pPr>
            <a:lvl3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3pPr>
            <a:lvl4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4pPr>
            <a:lvl5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5pPr>
            <a:lvl6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6pPr>
            <a:lvl7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7pPr>
            <a:lvl8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8pPr>
            <a:lvl9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9pPr>
          </a:lstStyle>
          <a:p>
            <a:pPr lvl="0"/>
            <a:r>
              <a:rPr lang="en-US"/>
              <a:t>Subhead</a:t>
            </a:r>
          </a:p>
        </p:txBody>
      </p:sp>
      <p:sp>
        <p:nvSpPr>
          <p:cNvPr id="7" name="Date Placeholder 6">
            <a:extLst>
              <a:ext uri="{FF2B5EF4-FFF2-40B4-BE49-F238E27FC236}">
                <a16:creationId xmlns:a16="http://schemas.microsoft.com/office/drawing/2014/main" id="{F1FDC329-725F-504E-A193-47ADCC26AD4C}"/>
              </a:ext>
            </a:extLst>
          </p:cNvPr>
          <p:cNvSpPr>
            <a:spLocks noGrp="1"/>
          </p:cNvSpPr>
          <p:nvPr>
            <p:ph type="dt" sz="half" idx="21"/>
          </p:nvPr>
        </p:nvSpPr>
        <p:spPr>
          <a:xfrm>
            <a:off x="465137" y="5045840"/>
            <a:ext cx="6026148" cy="329563"/>
          </a:xfrm>
          <a:prstGeom prst="rect">
            <a:avLst/>
          </a:prstGeom>
        </p:spPr>
        <p:txBody>
          <a:bodyPr lIns="0" tIns="91440" rIns="0" bIns="0" anchor="t" anchorCtr="0"/>
          <a:lstStyle>
            <a:lvl1pPr>
              <a:defRPr sz="100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vl6pPr>
              <a:defRPr sz="1000">
                <a:solidFill>
                  <a:schemeClr val="bg1"/>
                </a:solidFill>
              </a:defRPr>
            </a:lvl6pPr>
            <a:lvl7pPr>
              <a:defRPr sz="1000">
                <a:solidFill>
                  <a:schemeClr val="bg1"/>
                </a:solidFill>
              </a:defRPr>
            </a:lvl7pPr>
            <a:lvl8pPr>
              <a:defRPr sz="1000">
                <a:solidFill>
                  <a:schemeClr val="bg1"/>
                </a:solidFill>
              </a:defRPr>
            </a:lvl8pPr>
            <a:lvl9pPr marL="0">
              <a:defRPr sz="1000">
                <a:solidFill>
                  <a:schemeClr val="bg1"/>
                </a:solidFill>
              </a:defRPr>
            </a:lvl9pPr>
          </a:lstStyle>
          <a:p>
            <a:pPr indent="-3200400"/>
            <a:endParaRPr lang="en-US"/>
          </a:p>
        </p:txBody>
      </p:sp>
      <p:sp>
        <p:nvSpPr>
          <p:cNvPr id="14" name="Picture 5">
            <a:extLst>
              <a:ext uri="{FF2B5EF4-FFF2-40B4-BE49-F238E27FC236}">
                <a16:creationId xmlns:a16="http://schemas.microsoft.com/office/drawing/2014/main" id="{F8D10F0C-A443-ED48-B17D-58DDFDE68BC8}"/>
              </a:ext>
            </a:extLst>
          </p:cNvPr>
          <p:cNvSpPr/>
          <p:nvPr/>
        </p:nvSpPr>
        <p:spPr>
          <a:xfrm>
            <a:off x="465137" y="5940425"/>
            <a:ext cx="455612" cy="455612"/>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a:p>
        </p:txBody>
      </p:sp>
      <p:grpSp>
        <p:nvGrpSpPr>
          <p:cNvPr id="13" name="Group 12">
            <a:extLst>
              <a:ext uri="{FF2B5EF4-FFF2-40B4-BE49-F238E27FC236}">
                <a16:creationId xmlns:a16="http://schemas.microsoft.com/office/drawing/2014/main" id="{DAD16B10-83D4-C541-81EE-B7789EA32D5E}"/>
              </a:ext>
            </a:extLst>
          </p:cNvPr>
          <p:cNvGrpSpPr/>
          <p:nvPr/>
        </p:nvGrpSpPr>
        <p:grpSpPr>
          <a:xfrm>
            <a:off x="6215270" y="881270"/>
            <a:ext cx="5976730" cy="5976730"/>
            <a:chOff x="6215270" y="881270"/>
            <a:chExt cx="5976730" cy="5976730"/>
          </a:xfrm>
        </p:grpSpPr>
        <p:sp>
          <p:nvSpPr>
            <p:cNvPr id="8" name="Freeform 7">
              <a:extLst>
                <a:ext uri="{FF2B5EF4-FFF2-40B4-BE49-F238E27FC236}">
                  <a16:creationId xmlns:a16="http://schemas.microsoft.com/office/drawing/2014/main" id="{E2F0F27C-199B-B446-9216-46D2753DF4C2}"/>
                </a:ext>
              </a:extLst>
            </p:cNvPr>
            <p:cNvSpPr/>
            <p:nvPr/>
          </p:nvSpPr>
          <p:spPr>
            <a:xfrm rot="16200000">
              <a:off x="6215270" y="881270"/>
              <a:ext cx="5976730" cy="5976730"/>
            </a:xfrm>
            <a:custGeom>
              <a:avLst/>
              <a:gdLst>
                <a:gd name="connsiteX0" fmla="*/ 0 w 5976730"/>
                <a:gd name="connsiteY0" fmla="*/ 0 h 5976730"/>
                <a:gd name="connsiteX1" fmla="*/ 0 w 5976730"/>
                <a:gd name="connsiteY1" fmla="*/ 5976730 h 5976730"/>
                <a:gd name="connsiteX2" fmla="*/ 5976730 w 5976730"/>
                <a:gd name="connsiteY2" fmla="*/ 5976730 h 5976730"/>
                <a:gd name="connsiteX3" fmla="*/ 0 w 5976730"/>
                <a:gd name="connsiteY3" fmla="*/ 0 h 5976730"/>
              </a:gdLst>
              <a:ahLst/>
              <a:cxnLst>
                <a:cxn ang="0">
                  <a:pos x="connsiteX0" y="connsiteY0"/>
                </a:cxn>
                <a:cxn ang="0">
                  <a:pos x="connsiteX1" y="connsiteY1"/>
                </a:cxn>
                <a:cxn ang="0">
                  <a:pos x="connsiteX2" y="connsiteY2"/>
                </a:cxn>
                <a:cxn ang="0">
                  <a:pos x="connsiteX3" y="connsiteY3"/>
                </a:cxn>
              </a:cxnLst>
              <a:rect l="l" t="t" r="r" b="b"/>
              <a:pathLst>
                <a:path w="5976730" h="5976730">
                  <a:moveTo>
                    <a:pt x="0" y="0"/>
                  </a:moveTo>
                  <a:lnTo>
                    <a:pt x="0" y="5976730"/>
                  </a:lnTo>
                  <a:lnTo>
                    <a:pt x="5976730" y="5976730"/>
                  </a:lnTo>
                  <a:cubicBezTo>
                    <a:pt x="5976730" y="2675860"/>
                    <a:pt x="3300870" y="0"/>
                    <a:pt x="0" y="0"/>
                  </a:cubicBezTo>
                </a:path>
              </a:pathLst>
            </a:custGeom>
            <a:solidFill>
              <a:srgbClr val="0047C7"/>
            </a:solidFill>
            <a:ln w="553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6C97FAAC-234E-ED49-A209-A2E3757D7ACC}"/>
                </a:ext>
              </a:extLst>
            </p:cNvPr>
            <p:cNvSpPr/>
            <p:nvPr/>
          </p:nvSpPr>
          <p:spPr>
            <a:xfrm rot="16200000">
              <a:off x="8207513" y="2873514"/>
              <a:ext cx="3984486" cy="3984486"/>
            </a:xfrm>
            <a:custGeom>
              <a:avLst/>
              <a:gdLst>
                <a:gd name="connsiteX0" fmla="*/ 0 w 3984486"/>
                <a:gd name="connsiteY0" fmla="*/ 0 h 3984486"/>
                <a:gd name="connsiteX1" fmla="*/ 0 w 3984486"/>
                <a:gd name="connsiteY1" fmla="*/ 3984487 h 3984486"/>
                <a:gd name="connsiteX2" fmla="*/ 3984487 w 3984486"/>
                <a:gd name="connsiteY2" fmla="*/ 3984487 h 3984486"/>
                <a:gd name="connsiteX3" fmla="*/ 0 w 3984486"/>
                <a:gd name="connsiteY3" fmla="*/ 0 h 3984486"/>
              </a:gdLst>
              <a:ahLst/>
              <a:cxnLst>
                <a:cxn ang="0">
                  <a:pos x="connsiteX0" y="connsiteY0"/>
                </a:cxn>
                <a:cxn ang="0">
                  <a:pos x="connsiteX1" y="connsiteY1"/>
                </a:cxn>
                <a:cxn ang="0">
                  <a:pos x="connsiteX2" y="connsiteY2"/>
                </a:cxn>
                <a:cxn ang="0">
                  <a:pos x="connsiteX3" y="connsiteY3"/>
                </a:cxn>
              </a:cxnLst>
              <a:rect l="l" t="t" r="r" b="b"/>
              <a:pathLst>
                <a:path w="3984486" h="3984486">
                  <a:moveTo>
                    <a:pt x="0" y="0"/>
                  </a:moveTo>
                  <a:lnTo>
                    <a:pt x="0" y="3984487"/>
                  </a:lnTo>
                  <a:lnTo>
                    <a:pt x="3984487" y="3984487"/>
                  </a:lnTo>
                  <a:cubicBezTo>
                    <a:pt x="3984487" y="1783888"/>
                    <a:pt x="2200599" y="0"/>
                    <a:pt x="0" y="0"/>
                  </a:cubicBezTo>
                </a:path>
              </a:pathLst>
            </a:custGeom>
            <a:solidFill>
              <a:srgbClr val="428FEC"/>
            </a:solidFill>
            <a:ln w="553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3031F25-235B-8944-8676-4CEAA57DB98A}"/>
                </a:ext>
              </a:extLst>
            </p:cNvPr>
            <p:cNvSpPr/>
            <p:nvPr/>
          </p:nvSpPr>
          <p:spPr>
            <a:xfrm rot="16200000">
              <a:off x="10199756" y="4865757"/>
              <a:ext cx="1992243" cy="1992243"/>
            </a:xfrm>
            <a:custGeom>
              <a:avLst/>
              <a:gdLst>
                <a:gd name="connsiteX0" fmla="*/ 0 w 1992243"/>
                <a:gd name="connsiteY0" fmla="*/ 0 h 1992243"/>
                <a:gd name="connsiteX1" fmla="*/ 0 w 1992243"/>
                <a:gd name="connsiteY1" fmla="*/ 1992243 h 1992243"/>
                <a:gd name="connsiteX2" fmla="*/ 1992243 w 1992243"/>
                <a:gd name="connsiteY2" fmla="*/ 1992243 h 1992243"/>
                <a:gd name="connsiteX3" fmla="*/ 0 w 1992243"/>
                <a:gd name="connsiteY3" fmla="*/ 0 h 1992243"/>
              </a:gdLst>
              <a:ahLst/>
              <a:cxnLst>
                <a:cxn ang="0">
                  <a:pos x="connsiteX0" y="connsiteY0"/>
                </a:cxn>
                <a:cxn ang="0">
                  <a:pos x="connsiteX1" y="connsiteY1"/>
                </a:cxn>
                <a:cxn ang="0">
                  <a:pos x="connsiteX2" y="connsiteY2"/>
                </a:cxn>
                <a:cxn ang="0">
                  <a:pos x="connsiteX3" y="connsiteY3"/>
                </a:cxn>
              </a:cxnLst>
              <a:rect l="l" t="t" r="r" b="b"/>
              <a:pathLst>
                <a:path w="1992243" h="1992243">
                  <a:moveTo>
                    <a:pt x="0" y="0"/>
                  </a:moveTo>
                  <a:lnTo>
                    <a:pt x="0" y="1992243"/>
                  </a:lnTo>
                  <a:lnTo>
                    <a:pt x="1992243" y="1992243"/>
                  </a:lnTo>
                  <a:cubicBezTo>
                    <a:pt x="1992243" y="891972"/>
                    <a:pt x="1100272" y="0"/>
                    <a:pt x="0" y="0"/>
                  </a:cubicBezTo>
                </a:path>
              </a:pathLst>
            </a:custGeom>
            <a:solidFill>
              <a:srgbClr val="69B4F6"/>
            </a:solidFill>
            <a:ln w="5530" cap="flat">
              <a:noFill/>
              <a:prstDash val="solid"/>
              <a:miter/>
            </a:ln>
          </p:spPr>
          <p:txBody>
            <a:bodyPr rtlCol="0" anchor="ctr"/>
            <a:lstStyle/>
            <a:p>
              <a:endParaRPr lang="en-US"/>
            </a:p>
          </p:txBody>
        </p:sp>
      </p:grpSp>
      <p:sp>
        <p:nvSpPr>
          <p:cNvPr id="15" name="TextBox 14">
            <a:extLst>
              <a:ext uri="{FF2B5EF4-FFF2-40B4-BE49-F238E27FC236}">
                <a16:creationId xmlns:a16="http://schemas.microsoft.com/office/drawing/2014/main" id="{17215CF7-890F-4B4C-BBA6-11E26CFFDEAB}"/>
              </a:ext>
            </a:extLst>
          </p:cNvPr>
          <p:cNvSpPr txBox="1"/>
          <p:nvPr/>
        </p:nvSpPr>
        <p:spPr>
          <a:xfrm>
            <a:off x="-1075334" y="2750515"/>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dirty="0">
              <a:solidFill>
                <a:schemeClr val="tx2"/>
              </a:solidFill>
              <a:latin typeface="+mn-lt"/>
              <a:ea typeface="Roboto" panose="02000000000000000000" pitchFamily="2" charset="0"/>
              <a:cs typeface="Times New Roman" panose="02020603050405020304" pitchFamily="18" charset="0"/>
            </a:endParaRPr>
          </a:p>
        </p:txBody>
      </p:sp>
      <p:sp>
        <p:nvSpPr>
          <p:cNvPr id="16" name="TextBox 15">
            <a:extLst>
              <a:ext uri="{FF2B5EF4-FFF2-40B4-BE49-F238E27FC236}">
                <a16:creationId xmlns:a16="http://schemas.microsoft.com/office/drawing/2014/main" id="{C3D31271-87BE-BE49-B8A2-6E7280FE7CE0}"/>
              </a:ext>
            </a:extLst>
          </p:cNvPr>
          <p:cNvSpPr txBox="1"/>
          <p:nvPr/>
        </p:nvSpPr>
        <p:spPr>
          <a:xfrm>
            <a:off x="-863194" y="1367942"/>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dirty="0">
              <a:solidFill>
                <a:schemeClr val="tx2"/>
              </a:solidFill>
              <a:latin typeface="+mn-lt"/>
              <a:ea typeface="Roboto" panose="02000000000000000000" pitchFamily="2" charset="0"/>
              <a:cs typeface="Times New Roman" panose="02020603050405020304" pitchFamily="18" charset="0"/>
            </a:endParaRPr>
          </a:p>
        </p:txBody>
      </p:sp>
      <p:sp>
        <p:nvSpPr>
          <p:cNvPr id="17" name="TextBox 16">
            <a:extLst>
              <a:ext uri="{FF2B5EF4-FFF2-40B4-BE49-F238E27FC236}">
                <a16:creationId xmlns:a16="http://schemas.microsoft.com/office/drawing/2014/main" id="{3C27A68D-AF1F-CA4C-B1D3-4D996FE7C042}"/>
              </a:ext>
            </a:extLst>
          </p:cNvPr>
          <p:cNvSpPr txBox="1"/>
          <p:nvPr/>
        </p:nvSpPr>
        <p:spPr>
          <a:xfrm>
            <a:off x="-1243584" y="2735885"/>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dirty="0">
              <a:solidFill>
                <a:schemeClr val="tx2"/>
              </a:solidFill>
              <a:latin typeface="+mn-lt"/>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36550053-6743-4844-BB60-F3F0FBC6C4C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65137" y="461963"/>
            <a:ext cx="2543937" cy="532257"/>
          </a:xfrm>
          <a:prstGeom prst="rect">
            <a:avLst/>
          </a:prstGeom>
        </p:spPr>
      </p:pic>
    </p:spTree>
    <p:extLst>
      <p:ext uri="{BB962C8B-B14F-4D97-AF65-F5344CB8AC3E}">
        <p14:creationId xmlns:p14="http://schemas.microsoft.com/office/powerpoint/2010/main" val="66327172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full image with head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BA0D9E-5E14-514E-A82E-9BC6CC48633C}"/>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82B0B4C8-8B08-464E-B9A4-F06D2015BB29}"/>
              </a:ext>
            </a:extLst>
          </p:cNvPr>
          <p:cNvSpPr>
            <a:spLocks noGrp="1"/>
          </p:cNvSpPr>
          <p:nvPr>
            <p:ph type="ftr" sz="quarter" idx="13"/>
          </p:nvPr>
        </p:nvSpPr>
        <p:spPr/>
        <p:txBody>
          <a:bodyPr/>
          <a:lstStyle/>
          <a:p>
            <a:r>
              <a:rPr lang="en-US"/>
              <a:t>Presentation title lorem ipsum dolor sit amet miralet  |  © Tufts Medicine 2022  |  Private and confidential. Not for redistribution.</a:t>
            </a:r>
            <a:endParaRPr lang="en-US" dirty="0"/>
          </a:p>
        </p:txBody>
      </p:sp>
      <p:sp>
        <p:nvSpPr>
          <p:cNvPr id="7" name="Slide Number Placeholder 6">
            <a:extLst>
              <a:ext uri="{FF2B5EF4-FFF2-40B4-BE49-F238E27FC236}">
                <a16:creationId xmlns:a16="http://schemas.microsoft.com/office/drawing/2014/main" id="{C9192C7E-D707-124E-A6FD-715F514FADE8}"/>
              </a:ext>
            </a:extLst>
          </p:cNvPr>
          <p:cNvSpPr>
            <a:spLocks noGrp="1"/>
          </p:cNvSpPr>
          <p:nvPr>
            <p:ph type="sldNum" sz="quarter" idx="14"/>
          </p:nvPr>
        </p:nvSpPr>
        <p:spPr/>
        <p:txBody>
          <a:bodyPr/>
          <a:lstStyle/>
          <a:p>
            <a:fld id="{63DCA5C9-2E11-4C67-86EB-AE1DE127DC64}" type="slidenum">
              <a:rPr lang="en-US" smtClean="0"/>
              <a:pPr/>
              <a:t>‹#›</a:t>
            </a:fld>
            <a:endParaRPr lang="en-US" dirty="0"/>
          </a:p>
        </p:txBody>
      </p:sp>
      <p:sp>
        <p:nvSpPr>
          <p:cNvPr id="8" name="Picture Placeholder 4">
            <a:extLst>
              <a:ext uri="{FF2B5EF4-FFF2-40B4-BE49-F238E27FC236}">
                <a16:creationId xmlns:a16="http://schemas.microsoft.com/office/drawing/2014/main" id="{68A0BB74-2340-FF49-8BC2-95989AFD59AF}"/>
              </a:ext>
            </a:extLst>
          </p:cNvPr>
          <p:cNvSpPr>
            <a:spLocks noGrp="1"/>
          </p:cNvSpPr>
          <p:nvPr>
            <p:ph type="pic" sz="quarter" idx="23"/>
          </p:nvPr>
        </p:nvSpPr>
        <p:spPr>
          <a:xfrm>
            <a:off x="1479550" y="1581149"/>
            <a:ext cx="10247312" cy="4822825"/>
          </a:xfrm>
          <a:solidFill>
            <a:schemeClr val="bg1">
              <a:lumMod val="75000"/>
            </a:schemeClr>
          </a:solidFill>
        </p:spPr>
        <p:txBody>
          <a:bodyPr tIns="2651760"/>
          <a:lstStyle>
            <a:lvl1pPr algn="ctr">
              <a:defRPr/>
            </a:lvl1pPr>
          </a:lstStyle>
          <a:p>
            <a:r>
              <a:rPr lang="en-US"/>
              <a:t>Click icon to add picture</a:t>
            </a:r>
          </a:p>
        </p:txBody>
      </p:sp>
      <p:sp>
        <p:nvSpPr>
          <p:cNvPr id="9" name="Picture 5">
            <a:extLst>
              <a:ext uri="{FF2B5EF4-FFF2-40B4-BE49-F238E27FC236}">
                <a16:creationId xmlns:a16="http://schemas.microsoft.com/office/drawing/2014/main" id="{8CDDCB67-33FA-A240-B821-E512E8E2B6F4}"/>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a:p>
        </p:txBody>
      </p:sp>
    </p:spTree>
    <p:extLst>
      <p:ext uri="{BB962C8B-B14F-4D97-AF65-F5344CB8AC3E}">
        <p14:creationId xmlns:p14="http://schemas.microsoft.com/office/powerpoint/2010/main" val="3854726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full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7BEE3138-6B02-C347-A590-9B766E7E1B05}"/>
              </a:ext>
            </a:extLst>
          </p:cNvPr>
          <p:cNvSpPr>
            <a:spLocks noGrp="1"/>
          </p:cNvSpPr>
          <p:nvPr>
            <p:ph type="pic" sz="quarter" idx="10"/>
          </p:nvPr>
        </p:nvSpPr>
        <p:spPr>
          <a:xfrm>
            <a:off x="1479550" y="454024"/>
            <a:ext cx="10250488" cy="5942014"/>
          </a:xfrm>
          <a:solidFill>
            <a:schemeClr val="bg1">
              <a:lumMod val="75000"/>
            </a:schemeClr>
          </a:solidFill>
        </p:spPr>
        <p:txBody>
          <a:bodyPr tIns="2468880"/>
          <a:lstStyle>
            <a:lvl1pPr algn="ctr">
              <a:defRPr>
                <a:solidFill>
                  <a:schemeClr val="tx2"/>
                </a:solidFill>
              </a:defRPr>
            </a:lvl1pPr>
          </a:lstStyle>
          <a:p>
            <a:r>
              <a:rPr lang="en-US"/>
              <a:t>Click icon to add picture</a:t>
            </a:r>
          </a:p>
        </p:txBody>
      </p:sp>
      <p:sp>
        <p:nvSpPr>
          <p:cNvPr id="3" name="Footer Placeholder 2">
            <a:extLst>
              <a:ext uri="{FF2B5EF4-FFF2-40B4-BE49-F238E27FC236}">
                <a16:creationId xmlns:a16="http://schemas.microsoft.com/office/drawing/2014/main" id="{97E92132-40F9-DF45-A214-EF527D96CA32}"/>
              </a:ext>
            </a:extLst>
          </p:cNvPr>
          <p:cNvSpPr>
            <a:spLocks noGrp="1"/>
          </p:cNvSpPr>
          <p:nvPr>
            <p:ph type="ftr" sz="quarter" idx="12"/>
          </p:nvPr>
        </p:nvSpPr>
        <p:spPr/>
        <p:txBody>
          <a:bodyPr/>
          <a:lstStyle/>
          <a:p>
            <a:pPr lvl="8"/>
            <a:r>
              <a:rPr lang="en-US"/>
              <a:t>Presentation title lorem ipsum dolor sit amet miralet  |  © Tufts Medicine 2022  |  Private and confidential. Not for redistribution.</a:t>
            </a:r>
            <a:endParaRPr lang="en-US" dirty="0"/>
          </a:p>
        </p:txBody>
      </p:sp>
      <p:sp>
        <p:nvSpPr>
          <p:cNvPr id="4" name="Slide Number Placeholder 3">
            <a:extLst>
              <a:ext uri="{FF2B5EF4-FFF2-40B4-BE49-F238E27FC236}">
                <a16:creationId xmlns:a16="http://schemas.microsoft.com/office/drawing/2014/main" id="{8462FA05-83B8-1345-9894-31CC66447F91}"/>
              </a:ext>
            </a:extLst>
          </p:cNvPr>
          <p:cNvSpPr>
            <a:spLocks noGrp="1"/>
          </p:cNvSpPr>
          <p:nvPr>
            <p:ph type="sldNum" sz="quarter" idx="13"/>
          </p:nvPr>
        </p:nvSpPr>
        <p:spPr/>
        <p:txBody>
          <a:bodyPr/>
          <a:lstStyle/>
          <a:p>
            <a:fld id="{63DCA5C9-2E11-4C67-86EB-AE1DE127DC64}" type="slidenum">
              <a:rPr lang="en-US" smtClean="0"/>
              <a:pPr/>
              <a:t>‹#›</a:t>
            </a:fld>
            <a:endParaRPr lang="en-US" dirty="0"/>
          </a:p>
        </p:txBody>
      </p:sp>
      <p:sp>
        <p:nvSpPr>
          <p:cNvPr id="6" name="Picture 5">
            <a:extLst>
              <a:ext uri="{FF2B5EF4-FFF2-40B4-BE49-F238E27FC236}">
                <a16:creationId xmlns:a16="http://schemas.microsoft.com/office/drawing/2014/main" id="{F1A2AA47-C422-AD40-888C-5F0D66638451}"/>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a:p>
        </p:txBody>
      </p:sp>
    </p:spTree>
    <p:extLst>
      <p:ext uri="{BB962C8B-B14F-4D97-AF65-F5344CB8AC3E}">
        <p14:creationId xmlns:p14="http://schemas.microsoft.com/office/powerpoint/2010/main" val="808790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full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C03AD9B-D8B3-2742-A2D7-5B7D9A3A5D7D}"/>
              </a:ext>
            </a:extLst>
          </p:cNvPr>
          <p:cNvSpPr>
            <a:spLocks noGrp="1"/>
          </p:cNvSpPr>
          <p:nvPr>
            <p:ph type="ftr" sz="quarter" idx="18"/>
          </p:nvPr>
        </p:nvSpPr>
        <p:spPr/>
        <p:txBody>
          <a:bodyPr/>
          <a:lstStyle/>
          <a:p>
            <a:r>
              <a:rPr lang="en-US"/>
              <a:t>Presentation title lorem ipsum dolor sit amet miralet  |  © Tufts Medicine 2022  |  Private and confidential. Not for redistribution.</a:t>
            </a:r>
            <a:endParaRPr lang="en-US" dirty="0"/>
          </a:p>
        </p:txBody>
      </p:sp>
      <p:sp>
        <p:nvSpPr>
          <p:cNvPr id="4" name="Slide Number Placeholder 3">
            <a:extLst>
              <a:ext uri="{FF2B5EF4-FFF2-40B4-BE49-F238E27FC236}">
                <a16:creationId xmlns:a16="http://schemas.microsoft.com/office/drawing/2014/main" id="{8B8BE58B-E3A5-FA4D-9A44-514690C44A95}"/>
              </a:ext>
            </a:extLst>
          </p:cNvPr>
          <p:cNvSpPr>
            <a:spLocks noGrp="1"/>
          </p:cNvSpPr>
          <p:nvPr>
            <p:ph type="sldNum" sz="quarter" idx="19"/>
          </p:nvPr>
        </p:nvSpPr>
        <p:spPr/>
        <p:txBody>
          <a:bodyPr/>
          <a:lstStyle/>
          <a:p>
            <a:fld id="{63DCA5C9-2E11-4C67-86EB-AE1DE127DC64}" type="slidenum">
              <a:rPr lang="en-US" smtClean="0"/>
              <a:pPr/>
              <a:t>‹#›</a:t>
            </a:fld>
            <a:endParaRPr lang="en-US" dirty="0"/>
          </a:p>
        </p:txBody>
      </p:sp>
      <p:sp>
        <p:nvSpPr>
          <p:cNvPr id="7" name="Chart Placeholder 6">
            <a:extLst>
              <a:ext uri="{FF2B5EF4-FFF2-40B4-BE49-F238E27FC236}">
                <a16:creationId xmlns:a16="http://schemas.microsoft.com/office/drawing/2014/main" id="{0203C4E6-EC7C-1F40-86EA-065A6220FC54}"/>
              </a:ext>
            </a:extLst>
          </p:cNvPr>
          <p:cNvSpPr>
            <a:spLocks noGrp="1"/>
          </p:cNvSpPr>
          <p:nvPr>
            <p:ph type="chart" sz="quarter" idx="20"/>
          </p:nvPr>
        </p:nvSpPr>
        <p:spPr>
          <a:xfrm>
            <a:off x="1479550" y="454026"/>
            <a:ext cx="10250488" cy="5949950"/>
          </a:xfrm>
          <a:pattFill prst="pct10">
            <a:fgClr>
              <a:schemeClr val="tx1"/>
            </a:fgClr>
            <a:bgClr>
              <a:schemeClr val="bg1"/>
            </a:bgClr>
          </a:pattFill>
        </p:spPr>
        <p:txBody>
          <a:bodyPr tIns="2560320"/>
          <a:lstStyle>
            <a:lvl1pPr algn="ctr">
              <a:defRPr/>
            </a:lvl1pPr>
          </a:lstStyle>
          <a:p>
            <a:r>
              <a:rPr lang="en-US"/>
              <a:t>Click icon to add chart</a:t>
            </a:r>
          </a:p>
        </p:txBody>
      </p:sp>
      <p:sp>
        <p:nvSpPr>
          <p:cNvPr id="6" name="Picture 5">
            <a:extLst>
              <a:ext uri="{FF2B5EF4-FFF2-40B4-BE49-F238E27FC236}">
                <a16:creationId xmlns:a16="http://schemas.microsoft.com/office/drawing/2014/main" id="{29BD7782-4E99-6342-9724-69F3DEFE9764}"/>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a:p>
        </p:txBody>
      </p:sp>
    </p:spTree>
    <p:extLst>
      <p:ext uri="{BB962C8B-B14F-4D97-AF65-F5344CB8AC3E}">
        <p14:creationId xmlns:p14="http://schemas.microsoft.com/office/powerpoint/2010/main" val="3860635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full 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E970E05D-6C9C-AA4C-9AC8-08594C5B389D}"/>
              </a:ext>
            </a:extLst>
          </p:cNvPr>
          <p:cNvSpPr>
            <a:spLocks noGrp="1"/>
          </p:cNvSpPr>
          <p:nvPr>
            <p:ph type="tbl" sz="quarter" idx="17"/>
          </p:nvPr>
        </p:nvSpPr>
        <p:spPr>
          <a:xfrm>
            <a:off x="1479550" y="454026"/>
            <a:ext cx="10247311" cy="5949950"/>
          </a:xfrm>
          <a:pattFill prst="pct10">
            <a:fgClr>
              <a:schemeClr val="accent1"/>
            </a:fgClr>
            <a:bgClr>
              <a:schemeClr val="bg1"/>
            </a:bgClr>
          </a:pattFill>
        </p:spPr>
        <p:txBody>
          <a:bodyPr tIns="2514600"/>
          <a:lstStyle>
            <a:lvl1pPr algn="ctr">
              <a:defRPr sz="1800"/>
            </a:lvl1pPr>
          </a:lstStyle>
          <a:p>
            <a:r>
              <a:rPr lang="en-US"/>
              <a:t>Click icon to add table</a:t>
            </a:r>
          </a:p>
        </p:txBody>
      </p:sp>
      <p:sp>
        <p:nvSpPr>
          <p:cNvPr id="3" name="Footer Placeholder 2">
            <a:extLst>
              <a:ext uri="{FF2B5EF4-FFF2-40B4-BE49-F238E27FC236}">
                <a16:creationId xmlns:a16="http://schemas.microsoft.com/office/drawing/2014/main" id="{CC03AD9B-D8B3-2742-A2D7-5B7D9A3A5D7D}"/>
              </a:ext>
            </a:extLst>
          </p:cNvPr>
          <p:cNvSpPr>
            <a:spLocks noGrp="1"/>
          </p:cNvSpPr>
          <p:nvPr>
            <p:ph type="ftr" sz="quarter" idx="18"/>
          </p:nvPr>
        </p:nvSpPr>
        <p:spPr/>
        <p:txBody>
          <a:bodyPr/>
          <a:lstStyle/>
          <a:p>
            <a:r>
              <a:rPr lang="en-US"/>
              <a:t>Presentation title lorem ipsum dolor sit amet miralet  |  © Tufts Medicine 2022  |  Private and confidential. Not for redistribution.</a:t>
            </a:r>
            <a:endParaRPr lang="en-US" dirty="0"/>
          </a:p>
        </p:txBody>
      </p:sp>
      <p:sp>
        <p:nvSpPr>
          <p:cNvPr id="4" name="Slide Number Placeholder 3">
            <a:extLst>
              <a:ext uri="{FF2B5EF4-FFF2-40B4-BE49-F238E27FC236}">
                <a16:creationId xmlns:a16="http://schemas.microsoft.com/office/drawing/2014/main" id="{8B8BE58B-E3A5-FA4D-9A44-514690C44A95}"/>
              </a:ext>
            </a:extLst>
          </p:cNvPr>
          <p:cNvSpPr>
            <a:spLocks noGrp="1"/>
          </p:cNvSpPr>
          <p:nvPr>
            <p:ph type="sldNum" sz="quarter" idx="19"/>
          </p:nvPr>
        </p:nvSpPr>
        <p:spPr/>
        <p:txBody>
          <a:bodyPr/>
          <a:lstStyle/>
          <a:p>
            <a:fld id="{63DCA5C9-2E11-4C67-86EB-AE1DE127DC64}" type="slidenum">
              <a:rPr lang="en-US" smtClean="0"/>
              <a:pPr/>
              <a:t>‹#›</a:t>
            </a:fld>
            <a:endParaRPr lang="en-US" dirty="0"/>
          </a:p>
        </p:txBody>
      </p:sp>
      <p:pic>
        <p:nvPicPr>
          <p:cNvPr id="7" name="Picture 6" descr="Logo, icon&#10;&#10;Description automatically generated">
            <a:extLst>
              <a:ext uri="{FF2B5EF4-FFF2-40B4-BE49-F238E27FC236}">
                <a16:creationId xmlns:a16="http://schemas.microsoft.com/office/drawing/2014/main" id="{81C94482-CF0E-E449-9850-7B270549A7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880" y="372268"/>
            <a:ext cx="360363" cy="360363"/>
          </a:xfrm>
          <a:prstGeom prst="rect">
            <a:avLst/>
          </a:prstGeom>
        </p:spPr>
      </p:pic>
    </p:spTree>
    <p:extLst>
      <p:ext uri="{BB962C8B-B14F-4D97-AF65-F5344CB8AC3E}">
        <p14:creationId xmlns:p14="http://schemas.microsoft.com/office/powerpoint/2010/main" val="2203969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2co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8">
            <a:extLst>
              <a:ext uri="{FF2B5EF4-FFF2-40B4-BE49-F238E27FC236}">
                <a16:creationId xmlns:a16="http://schemas.microsoft.com/office/drawing/2014/main" id="{320E0C70-CE32-7343-B66C-6613FA054DAA}"/>
              </a:ext>
            </a:extLst>
          </p:cNvPr>
          <p:cNvSpPr>
            <a:spLocks noGrp="1"/>
          </p:cNvSpPr>
          <p:nvPr>
            <p:ph sz="quarter" idx="16"/>
          </p:nvPr>
        </p:nvSpPr>
        <p:spPr>
          <a:xfrm>
            <a:off x="1479550" y="1581149"/>
            <a:ext cx="5011738" cy="4822825"/>
          </a:xfrm>
        </p:spPr>
        <p:txBody>
          <a:bodyPr rIns="1554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1FBC2C4F-8C5D-9B4F-B054-5C43FCC4CF6C}"/>
              </a:ext>
            </a:extLst>
          </p:cNvPr>
          <p:cNvSpPr>
            <a:spLocks noGrp="1"/>
          </p:cNvSpPr>
          <p:nvPr>
            <p:ph type="ftr" sz="quarter" idx="14"/>
          </p:nvPr>
        </p:nvSpPr>
        <p:spPr/>
        <p:txBody>
          <a:bodyPr/>
          <a:lstStyle/>
          <a:p>
            <a:r>
              <a:rPr lang="en-US"/>
              <a:t>Presentation title lorem ipsum dolor sit amet miralet  |  © Tufts Medicine 2022  |  Private and confidential. Not for redistribution.</a:t>
            </a:r>
            <a:endParaRPr lang="en-US" dirty="0"/>
          </a:p>
        </p:txBody>
      </p:sp>
      <p:sp>
        <p:nvSpPr>
          <p:cNvPr id="7" name="Slide Number Placeholder 6">
            <a:extLst>
              <a:ext uri="{FF2B5EF4-FFF2-40B4-BE49-F238E27FC236}">
                <a16:creationId xmlns:a16="http://schemas.microsoft.com/office/drawing/2014/main" id="{ABC00EFB-A9C2-6C49-83DB-13F682798837}"/>
              </a:ext>
            </a:extLst>
          </p:cNvPr>
          <p:cNvSpPr>
            <a:spLocks noGrp="1"/>
          </p:cNvSpPr>
          <p:nvPr>
            <p:ph type="sldNum" sz="quarter" idx="15"/>
          </p:nvPr>
        </p:nvSpPr>
        <p:spPr/>
        <p:txBody>
          <a:bodyPr/>
          <a:lstStyle/>
          <a:p>
            <a:fld id="{63DCA5C9-2E11-4C67-86EB-AE1DE127DC64}" type="slidenum">
              <a:rPr lang="en-US" smtClean="0"/>
              <a:pPr/>
              <a:t>‹#›</a:t>
            </a:fld>
            <a:endParaRPr lang="en-US" dirty="0"/>
          </a:p>
        </p:txBody>
      </p:sp>
      <p:sp>
        <p:nvSpPr>
          <p:cNvPr id="13" name="Content Placeholder 8">
            <a:extLst>
              <a:ext uri="{FF2B5EF4-FFF2-40B4-BE49-F238E27FC236}">
                <a16:creationId xmlns:a16="http://schemas.microsoft.com/office/drawing/2014/main" id="{001C55C3-023A-FF4E-A906-5C80997C28CA}"/>
              </a:ext>
            </a:extLst>
          </p:cNvPr>
          <p:cNvSpPr>
            <a:spLocks noGrp="1"/>
          </p:cNvSpPr>
          <p:nvPr>
            <p:ph sz="quarter" idx="21"/>
          </p:nvPr>
        </p:nvSpPr>
        <p:spPr>
          <a:xfrm>
            <a:off x="6719888" y="1581149"/>
            <a:ext cx="5018035" cy="4822825"/>
          </a:xfrm>
        </p:spPr>
        <p:txBody>
          <a:bodyPr rIns="1554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CA1149F1-49B3-C542-803F-D3D2F88402E7}"/>
              </a:ext>
            </a:extLst>
          </p:cNvPr>
          <p:cNvSpPr>
            <a:spLocks noGrp="1"/>
          </p:cNvSpPr>
          <p:nvPr>
            <p:ph type="title"/>
          </p:nvPr>
        </p:nvSpPr>
        <p:spPr/>
        <p:txBody>
          <a:bodyPr/>
          <a:lstStyle/>
          <a:p>
            <a:r>
              <a:rPr lang="en-US"/>
              <a:t>Click to edit Master title style</a:t>
            </a:r>
          </a:p>
        </p:txBody>
      </p:sp>
      <p:sp>
        <p:nvSpPr>
          <p:cNvPr id="9" name="Picture 5">
            <a:extLst>
              <a:ext uri="{FF2B5EF4-FFF2-40B4-BE49-F238E27FC236}">
                <a16:creationId xmlns:a16="http://schemas.microsoft.com/office/drawing/2014/main" id="{40F75517-955D-FB4A-91BB-91AD90E865EB}"/>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a:p>
        </p:txBody>
      </p:sp>
    </p:spTree>
    <p:extLst>
      <p:ext uri="{BB962C8B-B14F-4D97-AF65-F5344CB8AC3E}">
        <p14:creationId xmlns:p14="http://schemas.microsoft.com/office/powerpoint/2010/main" val="2526984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2col_Call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8">
            <a:extLst>
              <a:ext uri="{FF2B5EF4-FFF2-40B4-BE49-F238E27FC236}">
                <a16:creationId xmlns:a16="http://schemas.microsoft.com/office/drawing/2014/main" id="{320E0C70-CE32-7343-B66C-6613FA054DAA}"/>
              </a:ext>
            </a:extLst>
          </p:cNvPr>
          <p:cNvSpPr>
            <a:spLocks noGrp="1"/>
          </p:cNvSpPr>
          <p:nvPr>
            <p:ph sz="quarter" idx="16"/>
          </p:nvPr>
        </p:nvSpPr>
        <p:spPr>
          <a:xfrm>
            <a:off x="1479550" y="1581149"/>
            <a:ext cx="5011738" cy="4822825"/>
          </a:xfrm>
        </p:spPr>
        <p:txBody>
          <a:bodyPr rIns="1554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1FBC2C4F-8C5D-9B4F-B054-5C43FCC4CF6C}"/>
              </a:ext>
            </a:extLst>
          </p:cNvPr>
          <p:cNvSpPr>
            <a:spLocks noGrp="1"/>
          </p:cNvSpPr>
          <p:nvPr>
            <p:ph type="ftr" sz="quarter" idx="14"/>
          </p:nvPr>
        </p:nvSpPr>
        <p:spPr/>
        <p:txBody>
          <a:bodyPr/>
          <a:lstStyle/>
          <a:p>
            <a:r>
              <a:rPr lang="en-US"/>
              <a:t>Presentation title lorem ipsum dolor sit amet miralet  |  © Tufts Medicine 2022  |  Private and confidential. Not for redistribution.</a:t>
            </a:r>
            <a:endParaRPr lang="en-US" dirty="0"/>
          </a:p>
        </p:txBody>
      </p:sp>
      <p:sp>
        <p:nvSpPr>
          <p:cNvPr id="7" name="Slide Number Placeholder 6">
            <a:extLst>
              <a:ext uri="{FF2B5EF4-FFF2-40B4-BE49-F238E27FC236}">
                <a16:creationId xmlns:a16="http://schemas.microsoft.com/office/drawing/2014/main" id="{ABC00EFB-A9C2-6C49-83DB-13F682798837}"/>
              </a:ext>
            </a:extLst>
          </p:cNvPr>
          <p:cNvSpPr>
            <a:spLocks noGrp="1"/>
          </p:cNvSpPr>
          <p:nvPr>
            <p:ph type="sldNum" sz="quarter" idx="15"/>
          </p:nvPr>
        </p:nvSpPr>
        <p:spPr/>
        <p:txBody>
          <a:bodyPr/>
          <a:lstStyle/>
          <a:p>
            <a:fld id="{63DCA5C9-2E11-4C67-86EB-AE1DE127DC64}" type="slidenum">
              <a:rPr lang="en-US" smtClean="0"/>
              <a:pPr/>
              <a:t>‹#›</a:t>
            </a:fld>
            <a:endParaRPr lang="en-US" dirty="0"/>
          </a:p>
        </p:txBody>
      </p:sp>
      <p:sp>
        <p:nvSpPr>
          <p:cNvPr id="3" name="Title 2">
            <a:extLst>
              <a:ext uri="{FF2B5EF4-FFF2-40B4-BE49-F238E27FC236}">
                <a16:creationId xmlns:a16="http://schemas.microsoft.com/office/drawing/2014/main" id="{CA1149F1-49B3-C542-803F-D3D2F88402E7}"/>
              </a:ext>
            </a:extLst>
          </p:cNvPr>
          <p:cNvSpPr>
            <a:spLocks noGrp="1"/>
          </p:cNvSpPr>
          <p:nvPr>
            <p:ph type="title"/>
          </p:nvPr>
        </p:nvSpPr>
        <p:spPr/>
        <p:txBody>
          <a:bodyPr/>
          <a:lstStyle/>
          <a:p>
            <a:r>
              <a:rPr lang="en-US"/>
              <a:t>Click to edit Master title style</a:t>
            </a:r>
            <a:endParaRPr lang="en-US" dirty="0"/>
          </a:p>
        </p:txBody>
      </p:sp>
      <p:sp>
        <p:nvSpPr>
          <p:cNvPr id="9" name="Text Placeholder 15">
            <a:extLst>
              <a:ext uri="{FF2B5EF4-FFF2-40B4-BE49-F238E27FC236}">
                <a16:creationId xmlns:a16="http://schemas.microsoft.com/office/drawing/2014/main" id="{9E105035-5CD1-3142-9C06-DB231CE5481B}"/>
              </a:ext>
            </a:extLst>
          </p:cNvPr>
          <p:cNvSpPr>
            <a:spLocks noGrp="1"/>
          </p:cNvSpPr>
          <p:nvPr>
            <p:ph type="body" sz="quarter" idx="22" hasCustomPrompt="1"/>
          </p:nvPr>
        </p:nvSpPr>
        <p:spPr>
          <a:xfrm>
            <a:off x="6719888" y="1581150"/>
            <a:ext cx="5010150" cy="4822824"/>
          </a:xfrm>
        </p:spPr>
        <p:txBody>
          <a:bodyPr tIns="0" bIns="0" anchor="t" anchorCtr="0"/>
          <a:lstStyle>
            <a:lvl1pPr>
              <a:spcAft>
                <a:spcPts val="1200"/>
              </a:spcAft>
              <a:buFontTx/>
              <a:buNone/>
              <a:defRPr sz="2400" b="0" i="0" cap="none" baseline="0">
                <a:solidFill>
                  <a:schemeClr val="accent6"/>
                </a:solidFill>
                <a:latin typeface="+mn-lt"/>
                <a:ea typeface="Roboto" panose="02000000000000000000" pitchFamily="2" charset="0"/>
                <a:cs typeface="Verdana" panose="020B0604030504040204" pitchFamily="34" charset="0"/>
              </a:defRPr>
            </a:lvl1pPr>
            <a:lvl2pPr>
              <a:spcAft>
                <a:spcPts val="1200"/>
              </a:spcAft>
              <a:buFontTx/>
              <a:buNone/>
              <a:defRPr sz="2400" b="0" i="1" cap="none" baseline="0">
                <a:solidFill>
                  <a:schemeClr val="accent6"/>
                </a:solidFill>
                <a:latin typeface="+mn-lt"/>
                <a:ea typeface="Roboto" panose="02000000000000000000" pitchFamily="2" charset="0"/>
                <a:cs typeface="Verdana" panose="020B0604030504040204" pitchFamily="34" charset="0"/>
              </a:defRPr>
            </a:lvl2pPr>
            <a:lvl3pPr marL="0" indent="0">
              <a:spcAft>
                <a:spcPts val="0"/>
              </a:spcAft>
              <a:buFontTx/>
              <a:buNone/>
              <a:defRPr sz="1600" b="0" i="0" cap="none" baseline="0">
                <a:solidFill>
                  <a:schemeClr val="tx2"/>
                </a:solidFill>
                <a:latin typeface="+mn-lt"/>
                <a:ea typeface="Roboto" panose="02000000000000000000" pitchFamily="2" charset="0"/>
                <a:cs typeface="Verdana" panose="020B0604030504040204" pitchFamily="34" charset="0"/>
              </a:defRPr>
            </a:lvl3pPr>
            <a:lvl4pPr marL="0" indent="0">
              <a:spcAft>
                <a:spcPts val="0"/>
              </a:spcAft>
              <a:buFontTx/>
              <a:buNone/>
              <a:defRPr sz="1600" b="0" i="0" cap="none" baseline="0">
                <a:solidFill>
                  <a:schemeClr val="tx2"/>
                </a:solidFill>
                <a:latin typeface="+mn-lt"/>
                <a:ea typeface="Roboto" panose="02000000000000000000" pitchFamily="2" charset="0"/>
                <a:cs typeface="Verdana" panose="020B0604030504040204" pitchFamily="34" charset="0"/>
              </a:defRPr>
            </a:lvl4pPr>
            <a:lvl5pPr marL="0" indent="0">
              <a:spcAft>
                <a:spcPts val="0"/>
              </a:spcAft>
              <a:buFontTx/>
              <a:buNone/>
              <a:defRPr sz="1600" b="0" i="0" cap="none" baseline="0">
                <a:solidFill>
                  <a:schemeClr val="tx2"/>
                </a:solidFill>
                <a:latin typeface="+mn-lt"/>
                <a:ea typeface="Roboto" panose="02000000000000000000" pitchFamily="2" charset="0"/>
                <a:cs typeface="Verdana" panose="020B0604030504040204" pitchFamily="34" charset="0"/>
              </a:defRPr>
            </a:lvl5pPr>
            <a:lvl6pPr marL="0" indent="0">
              <a:spcAft>
                <a:spcPts val="0"/>
              </a:spcAft>
              <a:buFontTx/>
              <a:buNone/>
              <a:defRPr sz="1600" b="0" i="0" cap="none" baseline="0">
                <a:solidFill>
                  <a:schemeClr val="tx2"/>
                </a:solidFill>
                <a:latin typeface="+mn-lt"/>
                <a:ea typeface="Roboto" panose="02000000000000000000" pitchFamily="2" charset="0"/>
                <a:cs typeface="Verdana" panose="020B0604030504040204" pitchFamily="34" charset="0"/>
              </a:defRPr>
            </a:lvl6pPr>
            <a:lvl7pPr marL="0" indent="0">
              <a:spcAft>
                <a:spcPts val="0"/>
              </a:spcAft>
              <a:buFontTx/>
              <a:buNone/>
              <a:defRPr sz="1600" b="0" i="0" cap="none" baseline="0">
                <a:solidFill>
                  <a:schemeClr val="tx2"/>
                </a:solidFill>
                <a:latin typeface="+mn-lt"/>
                <a:ea typeface="Roboto" panose="02000000000000000000" pitchFamily="2" charset="0"/>
                <a:cs typeface="Verdana" panose="020B0604030504040204" pitchFamily="34" charset="0"/>
              </a:defRPr>
            </a:lvl7pPr>
            <a:lvl8pPr marL="0" indent="0">
              <a:spcAft>
                <a:spcPts val="0"/>
              </a:spcAft>
              <a:buFontTx/>
              <a:buNone/>
              <a:defRPr sz="1600" b="0" i="0" cap="none" baseline="0">
                <a:solidFill>
                  <a:schemeClr val="tx2"/>
                </a:solidFill>
                <a:latin typeface="+mn-lt"/>
                <a:ea typeface="Roboto" panose="02000000000000000000" pitchFamily="2" charset="0"/>
                <a:cs typeface="Verdana" panose="020B0604030504040204" pitchFamily="34" charset="0"/>
              </a:defRPr>
            </a:lvl8pPr>
            <a:lvl9pPr marL="0" indent="0">
              <a:spcAft>
                <a:spcPts val="0"/>
              </a:spcAft>
              <a:buFontTx/>
              <a:buNone/>
              <a:defRPr sz="1600" b="0" i="0" cap="none" baseline="0">
                <a:solidFill>
                  <a:schemeClr val="tx2"/>
                </a:solidFill>
                <a:latin typeface="+mn-lt"/>
                <a:ea typeface="Roboto" panose="02000000000000000000" pitchFamily="2" charset="0"/>
                <a:cs typeface="Verdana" panose="020B0604030504040204" pitchFamily="34" charset="0"/>
              </a:defRPr>
            </a:lvl9pPr>
          </a:lstStyle>
          <a:p>
            <a:pPr lvl="0"/>
            <a:r>
              <a:rPr lang="en-US" dirty="0"/>
              <a:t>Quote or callout</a:t>
            </a:r>
          </a:p>
        </p:txBody>
      </p:sp>
      <p:sp>
        <p:nvSpPr>
          <p:cNvPr id="11" name="Picture 5">
            <a:extLst>
              <a:ext uri="{FF2B5EF4-FFF2-40B4-BE49-F238E27FC236}">
                <a16:creationId xmlns:a16="http://schemas.microsoft.com/office/drawing/2014/main" id="{A038B5EB-9A58-4947-9DAC-3098226EBDB7}"/>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a:p>
        </p:txBody>
      </p:sp>
    </p:spTree>
    <p:extLst>
      <p:ext uri="{BB962C8B-B14F-4D97-AF65-F5344CB8AC3E}">
        <p14:creationId xmlns:p14="http://schemas.microsoft.com/office/powerpoint/2010/main" val="1169442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2col_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1477962" y="1581149"/>
            <a:ext cx="5013325" cy="4822825"/>
          </a:xfrm>
        </p:spPr>
        <p:txBody>
          <a:bodyPr rIns="1554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FB2D788F-2D54-1A45-A46C-43D735BCA48C}"/>
              </a:ext>
            </a:extLst>
          </p:cNvPr>
          <p:cNvSpPr>
            <a:spLocks noGrp="1"/>
          </p:cNvSpPr>
          <p:nvPr>
            <p:ph type="title"/>
          </p:nvPr>
        </p:nvSpPr>
        <p:spPr/>
        <p:txBody>
          <a:bodyPr/>
          <a:lstStyle/>
          <a:p>
            <a:r>
              <a:rPr lang="en-US"/>
              <a:t>Click to edit Master title style</a:t>
            </a:r>
          </a:p>
        </p:txBody>
      </p:sp>
      <p:sp>
        <p:nvSpPr>
          <p:cNvPr id="5" name="Picture Placeholder 4">
            <a:extLst>
              <a:ext uri="{FF2B5EF4-FFF2-40B4-BE49-F238E27FC236}">
                <a16:creationId xmlns:a16="http://schemas.microsoft.com/office/drawing/2014/main" id="{B758FB35-3F65-5747-80DA-56E4F85CBFB6}"/>
              </a:ext>
            </a:extLst>
          </p:cNvPr>
          <p:cNvSpPr>
            <a:spLocks noGrp="1"/>
          </p:cNvSpPr>
          <p:nvPr>
            <p:ph type="pic" sz="quarter" idx="17"/>
          </p:nvPr>
        </p:nvSpPr>
        <p:spPr>
          <a:xfrm>
            <a:off x="6719887" y="1581149"/>
            <a:ext cx="5013325" cy="4822825"/>
          </a:xfrm>
          <a:solidFill>
            <a:schemeClr val="bg1">
              <a:lumMod val="75000"/>
            </a:schemeClr>
          </a:solidFill>
        </p:spPr>
        <p:txBody>
          <a:bodyPr tIns="2743200"/>
          <a:lstStyle>
            <a:lvl1pPr algn="ctr">
              <a:defRPr/>
            </a:lvl1pPr>
          </a:lstStyle>
          <a:p>
            <a:r>
              <a:rPr lang="en-US"/>
              <a:t>Click icon to add picture</a:t>
            </a:r>
          </a:p>
        </p:txBody>
      </p:sp>
      <p:sp>
        <p:nvSpPr>
          <p:cNvPr id="2" name="Footer Placeholder 1">
            <a:extLst>
              <a:ext uri="{FF2B5EF4-FFF2-40B4-BE49-F238E27FC236}">
                <a16:creationId xmlns:a16="http://schemas.microsoft.com/office/drawing/2014/main" id="{2AECDF7A-57A8-E947-AEB8-50AF37C6A05B}"/>
              </a:ext>
            </a:extLst>
          </p:cNvPr>
          <p:cNvSpPr>
            <a:spLocks noGrp="1"/>
          </p:cNvSpPr>
          <p:nvPr>
            <p:ph type="ftr" sz="quarter" idx="18"/>
          </p:nvPr>
        </p:nvSpPr>
        <p:spPr/>
        <p:txBody>
          <a:bodyPr/>
          <a:lstStyle/>
          <a:p>
            <a:r>
              <a:rPr lang="en-US"/>
              <a:t>Presentation title lorem ipsum dolor sit amet miralet  |  © Tufts Medicine 2022  |  Private and confidential. Not for redistribution.</a:t>
            </a:r>
            <a:endParaRPr lang="en-US" dirty="0"/>
          </a:p>
        </p:txBody>
      </p:sp>
      <p:sp>
        <p:nvSpPr>
          <p:cNvPr id="3" name="Slide Number Placeholder 2">
            <a:extLst>
              <a:ext uri="{FF2B5EF4-FFF2-40B4-BE49-F238E27FC236}">
                <a16:creationId xmlns:a16="http://schemas.microsoft.com/office/drawing/2014/main" id="{D69127B9-81FE-7643-8D8E-D4FBECB31363}"/>
              </a:ext>
            </a:extLst>
          </p:cNvPr>
          <p:cNvSpPr>
            <a:spLocks noGrp="1"/>
          </p:cNvSpPr>
          <p:nvPr>
            <p:ph type="sldNum" sz="quarter" idx="19"/>
          </p:nvPr>
        </p:nvSpPr>
        <p:spPr/>
        <p:txBody>
          <a:bodyPr/>
          <a:lstStyle>
            <a:lvl1pPr>
              <a:defRPr/>
            </a:lvl1pPr>
          </a:lstStyle>
          <a:p>
            <a:fld id="{2A9E267E-5E8B-E44D-8A83-369206BA431A}" type="slidenum">
              <a:rPr lang="en-US" smtClean="0"/>
              <a:pPr/>
              <a:t>‹#›</a:t>
            </a:fld>
            <a:endParaRPr lang="en-US" dirty="0"/>
          </a:p>
        </p:txBody>
      </p:sp>
      <p:sp>
        <p:nvSpPr>
          <p:cNvPr id="8" name="Picture 5">
            <a:extLst>
              <a:ext uri="{FF2B5EF4-FFF2-40B4-BE49-F238E27FC236}">
                <a16:creationId xmlns:a16="http://schemas.microsoft.com/office/drawing/2014/main" id="{1A651B39-03B6-7044-A918-9F66E4CCC9EF}"/>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a:p>
        </p:txBody>
      </p:sp>
    </p:spTree>
    <p:extLst>
      <p:ext uri="{BB962C8B-B14F-4D97-AF65-F5344CB8AC3E}">
        <p14:creationId xmlns:p14="http://schemas.microsoft.com/office/powerpoint/2010/main" val="712982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3co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1479550" y="1581150"/>
            <a:ext cx="3267074" cy="4814887"/>
          </a:xfrm>
        </p:spPr>
        <p:txBody>
          <a:bodyPr rIns="1554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74290614-5015-FC49-9E9D-A9E87844B58D}"/>
              </a:ext>
            </a:extLst>
          </p:cNvPr>
          <p:cNvSpPr>
            <a:spLocks noGrp="1"/>
          </p:cNvSpPr>
          <p:nvPr>
            <p:ph sz="quarter" idx="13"/>
          </p:nvPr>
        </p:nvSpPr>
        <p:spPr>
          <a:xfrm>
            <a:off x="4975225" y="1581150"/>
            <a:ext cx="3265488" cy="4814888"/>
          </a:xfrm>
        </p:spPr>
        <p:txBody>
          <a:bodyPr rIns="1554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a:extLst>
              <a:ext uri="{FF2B5EF4-FFF2-40B4-BE49-F238E27FC236}">
                <a16:creationId xmlns:a16="http://schemas.microsoft.com/office/drawing/2014/main" id="{5ADD0FD0-82F6-6249-86EF-808648B0682B}"/>
              </a:ext>
            </a:extLst>
          </p:cNvPr>
          <p:cNvSpPr>
            <a:spLocks noGrp="1"/>
          </p:cNvSpPr>
          <p:nvPr>
            <p:ph sz="quarter" idx="14"/>
          </p:nvPr>
        </p:nvSpPr>
        <p:spPr>
          <a:xfrm>
            <a:off x="8469313" y="1581149"/>
            <a:ext cx="3257548" cy="4814888"/>
          </a:xfrm>
        </p:spPr>
        <p:txBody>
          <a:bodyPr rIns="1554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28A773DF-0080-4E41-973B-C65D424C7C95}"/>
              </a:ext>
            </a:extLst>
          </p:cNvPr>
          <p:cNvSpPr>
            <a:spLocks noGrp="1"/>
          </p:cNvSpPr>
          <p:nvPr>
            <p:ph type="ftr" sz="quarter" idx="15"/>
          </p:nvPr>
        </p:nvSpPr>
        <p:spPr/>
        <p:txBody>
          <a:bodyPr/>
          <a:lstStyle/>
          <a:p>
            <a:r>
              <a:rPr lang="en-US"/>
              <a:t>Presentation title lorem ipsum dolor sit amet miralet  |  © Tufts Medicine 2022  |  Private and confidential. Not for redistribution.</a:t>
            </a:r>
            <a:endParaRPr lang="en-US" dirty="0"/>
          </a:p>
        </p:txBody>
      </p:sp>
      <p:sp>
        <p:nvSpPr>
          <p:cNvPr id="3" name="Slide Number Placeholder 2">
            <a:extLst>
              <a:ext uri="{FF2B5EF4-FFF2-40B4-BE49-F238E27FC236}">
                <a16:creationId xmlns:a16="http://schemas.microsoft.com/office/drawing/2014/main" id="{7FD1D3EC-9D56-4A42-AC24-96A397D50F51}"/>
              </a:ext>
            </a:extLst>
          </p:cNvPr>
          <p:cNvSpPr>
            <a:spLocks noGrp="1"/>
          </p:cNvSpPr>
          <p:nvPr>
            <p:ph type="sldNum" sz="quarter" idx="16"/>
          </p:nvPr>
        </p:nvSpPr>
        <p:spPr/>
        <p:txBody>
          <a:bodyPr/>
          <a:lstStyle/>
          <a:p>
            <a:fld id="{63DCA5C9-2E11-4C67-86EB-AE1DE127DC64}" type="slidenum">
              <a:rPr lang="en-US" smtClean="0"/>
              <a:pPr/>
              <a:t>‹#›</a:t>
            </a:fld>
            <a:endParaRPr lang="en-US" dirty="0"/>
          </a:p>
        </p:txBody>
      </p:sp>
      <p:sp>
        <p:nvSpPr>
          <p:cNvPr id="5" name="Title 4">
            <a:extLst>
              <a:ext uri="{FF2B5EF4-FFF2-40B4-BE49-F238E27FC236}">
                <a16:creationId xmlns:a16="http://schemas.microsoft.com/office/drawing/2014/main" id="{3F8D9ED7-E967-B044-9B1A-72E2E3D48C5D}"/>
              </a:ext>
            </a:extLst>
          </p:cNvPr>
          <p:cNvSpPr>
            <a:spLocks noGrp="1"/>
          </p:cNvSpPr>
          <p:nvPr>
            <p:ph type="title"/>
          </p:nvPr>
        </p:nvSpPr>
        <p:spPr/>
        <p:txBody>
          <a:bodyPr/>
          <a:lstStyle/>
          <a:p>
            <a:r>
              <a:rPr lang="en-US"/>
              <a:t>Click to edit Master title style</a:t>
            </a:r>
          </a:p>
        </p:txBody>
      </p:sp>
      <p:sp>
        <p:nvSpPr>
          <p:cNvPr id="11" name="Picture 5">
            <a:extLst>
              <a:ext uri="{FF2B5EF4-FFF2-40B4-BE49-F238E27FC236}">
                <a16:creationId xmlns:a16="http://schemas.microsoft.com/office/drawing/2014/main" id="{858267C6-CA24-3A4C-97F0-DBB9031B7D00}"/>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a:p>
        </p:txBody>
      </p:sp>
    </p:spTree>
    <p:extLst>
      <p:ext uri="{BB962C8B-B14F-4D97-AF65-F5344CB8AC3E}">
        <p14:creationId xmlns:p14="http://schemas.microsoft.com/office/powerpoint/2010/main" val="31023611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header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371B76C-0D0F-414F-8D72-65F7BF341345}"/>
              </a:ext>
            </a:extLst>
          </p:cNvPr>
          <p:cNvSpPr>
            <a:spLocks noGrp="1"/>
          </p:cNvSpPr>
          <p:nvPr>
            <p:ph type="ftr" sz="quarter" idx="11"/>
          </p:nvPr>
        </p:nvSpPr>
        <p:spPr/>
        <p:txBody>
          <a:bodyPr/>
          <a:lstStyle/>
          <a:p>
            <a:r>
              <a:rPr lang="en-US"/>
              <a:t>Presentation title lorem ipsum dolor sit amet miralet  |  © Tufts Medicine 2022  |  Private and confidential. Not for redistribution.</a:t>
            </a:r>
            <a:endParaRPr lang="en-US" dirty="0"/>
          </a:p>
        </p:txBody>
      </p:sp>
      <p:sp>
        <p:nvSpPr>
          <p:cNvPr id="7" name="Slide Number Placeholder 6">
            <a:extLst>
              <a:ext uri="{FF2B5EF4-FFF2-40B4-BE49-F238E27FC236}">
                <a16:creationId xmlns:a16="http://schemas.microsoft.com/office/drawing/2014/main" id="{5D830462-9B5C-594B-BFB6-416B852F1C5A}"/>
              </a:ext>
            </a:extLst>
          </p:cNvPr>
          <p:cNvSpPr>
            <a:spLocks noGrp="1"/>
          </p:cNvSpPr>
          <p:nvPr>
            <p:ph type="sldNum" sz="quarter" idx="12"/>
          </p:nvPr>
        </p:nvSpPr>
        <p:spPr/>
        <p:txBody>
          <a:bodyPr/>
          <a:lstStyle/>
          <a:p>
            <a:fld id="{63DCA5C9-2E11-4C67-86EB-AE1DE127DC64}" type="slidenum">
              <a:rPr lang="en-US" smtClean="0"/>
              <a:pPr/>
              <a:t>‹#›</a:t>
            </a:fld>
            <a:endParaRPr lang="en-US" dirty="0"/>
          </a:p>
        </p:txBody>
      </p:sp>
      <p:sp>
        <p:nvSpPr>
          <p:cNvPr id="9" name="Title 8">
            <a:extLst>
              <a:ext uri="{FF2B5EF4-FFF2-40B4-BE49-F238E27FC236}">
                <a16:creationId xmlns:a16="http://schemas.microsoft.com/office/drawing/2014/main" id="{7BF16410-DB1B-954C-BB2B-A97F42031D46}"/>
              </a:ext>
            </a:extLst>
          </p:cNvPr>
          <p:cNvSpPr>
            <a:spLocks noGrp="1"/>
          </p:cNvSpPr>
          <p:nvPr>
            <p:ph type="title"/>
          </p:nvPr>
        </p:nvSpPr>
        <p:spPr/>
        <p:txBody>
          <a:bodyPr/>
          <a:lstStyle/>
          <a:p>
            <a:r>
              <a:rPr lang="en-US"/>
              <a:t>Click to edit Master title style</a:t>
            </a:r>
          </a:p>
        </p:txBody>
      </p:sp>
      <p:sp>
        <p:nvSpPr>
          <p:cNvPr id="11" name="Picture 5">
            <a:extLst>
              <a:ext uri="{FF2B5EF4-FFF2-40B4-BE49-F238E27FC236}">
                <a16:creationId xmlns:a16="http://schemas.microsoft.com/office/drawing/2014/main" id="{80587189-E150-C44F-8A73-1FBF52314BB0}"/>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a:p>
        </p:txBody>
      </p:sp>
    </p:spTree>
    <p:extLst>
      <p:ext uri="{BB962C8B-B14F-4D97-AF65-F5344CB8AC3E}">
        <p14:creationId xmlns:p14="http://schemas.microsoft.com/office/powerpoint/2010/main" val="3067301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150DF49-280D-2042-9C83-36E167674CBA}"/>
              </a:ext>
            </a:extLst>
          </p:cNvPr>
          <p:cNvSpPr>
            <a:spLocks noGrp="1"/>
          </p:cNvSpPr>
          <p:nvPr>
            <p:ph type="ftr" sz="quarter" idx="11"/>
          </p:nvPr>
        </p:nvSpPr>
        <p:spPr/>
        <p:txBody>
          <a:bodyPr/>
          <a:lstStyle/>
          <a:p>
            <a:r>
              <a:rPr lang="en-US"/>
              <a:t>Presentation title lorem ipsum dolor sit amet miralet  |  © Tufts Medicine 2022  |  Private and confidential. Not for redistribution.</a:t>
            </a:r>
            <a:endParaRPr lang="en-US" dirty="0"/>
          </a:p>
        </p:txBody>
      </p:sp>
      <p:sp>
        <p:nvSpPr>
          <p:cNvPr id="5" name="Slide Number Placeholder 4">
            <a:extLst>
              <a:ext uri="{FF2B5EF4-FFF2-40B4-BE49-F238E27FC236}">
                <a16:creationId xmlns:a16="http://schemas.microsoft.com/office/drawing/2014/main" id="{8635AA6C-0792-844C-BDA4-D38426376F09}"/>
              </a:ext>
            </a:extLst>
          </p:cNvPr>
          <p:cNvSpPr>
            <a:spLocks noGrp="1"/>
          </p:cNvSpPr>
          <p:nvPr>
            <p:ph type="sldNum" sz="quarter" idx="12"/>
          </p:nvPr>
        </p:nvSpPr>
        <p:spPr/>
        <p:txBody>
          <a:bodyPr/>
          <a:lstStyle/>
          <a:p>
            <a:fld id="{63DCA5C9-2E11-4C67-86EB-AE1DE127DC64}" type="slidenum">
              <a:rPr lang="en-US" smtClean="0"/>
              <a:pPr/>
              <a:t>‹#›</a:t>
            </a:fld>
            <a:endParaRPr lang="en-US" dirty="0"/>
          </a:p>
        </p:txBody>
      </p:sp>
      <p:sp>
        <p:nvSpPr>
          <p:cNvPr id="6" name="Picture 5">
            <a:extLst>
              <a:ext uri="{FF2B5EF4-FFF2-40B4-BE49-F238E27FC236}">
                <a16:creationId xmlns:a16="http://schemas.microsoft.com/office/drawing/2014/main" id="{43F71159-3A92-D448-9FC3-D8E5D6DD70D9}"/>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a:p>
        </p:txBody>
      </p:sp>
      <p:sp>
        <p:nvSpPr>
          <p:cNvPr id="2" name="TextBox 1">
            <a:extLst>
              <a:ext uri="{FF2B5EF4-FFF2-40B4-BE49-F238E27FC236}">
                <a16:creationId xmlns:a16="http://schemas.microsoft.com/office/drawing/2014/main" id="{A9EEC6CD-FDF5-3E4E-A354-997726FD9725}"/>
              </a:ext>
            </a:extLst>
          </p:cNvPr>
          <p:cNvSpPr txBox="1"/>
          <p:nvPr/>
        </p:nvSpPr>
        <p:spPr>
          <a:xfrm>
            <a:off x="12348058" y="855878"/>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a:solidFill>
                <a:schemeClr val="tx2"/>
              </a:solidFill>
              <a:latin typeface="+mn-lt"/>
              <a:ea typeface="Roboto" panose="02000000000000000000" pitchFamily="2" charset="0"/>
              <a:cs typeface="Times New Roman" panose="02020603050405020304" pitchFamily="18" charset="0"/>
            </a:endParaRPr>
          </a:p>
        </p:txBody>
      </p:sp>
      <p:sp>
        <p:nvSpPr>
          <p:cNvPr id="3" name="TextBox 2">
            <a:extLst>
              <a:ext uri="{FF2B5EF4-FFF2-40B4-BE49-F238E27FC236}">
                <a16:creationId xmlns:a16="http://schemas.microsoft.com/office/drawing/2014/main" id="{0BF5B294-59D6-7D48-AAD7-1BE3AD3C0959}"/>
              </a:ext>
            </a:extLst>
          </p:cNvPr>
          <p:cNvSpPr txBox="1"/>
          <p:nvPr/>
        </p:nvSpPr>
        <p:spPr>
          <a:xfrm>
            <a:off x="12823546" y="1675181"/>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dirty="0">
              <a:solidFill>
                <a:schemeClr val="tx2"/>
              </a:solidFill>
              <a:latin typeface="+mn-lt"/>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4039016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_2">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21E7EE9-9E01-E94C-96A1-A79E0D0070AA}"/>
              </a:ext>
            </a:extLst>
          </p:cNvPr>
          <p:cNvGrpSpPr/>
          <p:nvPr/>
        </p:nvGrpSpPr>
        <p:grpSpPr>
          <a:xfrm>
            <a:off x="0" y="-3174"/>
            <a:ext cx="6719888" cy="4917592"/>
            <a:chOff x="0" y="-3174"/>
            <a:chExt cx="6719888" cy="4917592"/>
          </a:xfrm>
        </p:grpSpPr>
        <p:sp>
          <p:nvSpPr>
            <p:cNvPr id="2" name="Rectangle 1">
              <a:extLst>
                <a:ext uri="{FF2B5EF4-FFF2-40B4-BE49-F238E27FC236}">
                  <a16:creationId xmlns:a16="http://schemas.microsoft.com/office/drawing/2014/main" id="{2E374CD2-B136-E84B-B25A-A786ABB6B12A}"/>
                </a:ext>
              </a:extLst>
            </p:cNvPr>
            <p:cNvSpPr/>
            <p:nvPr/>
          </p:nvSpPr>
          <p:spPr bwMode="auto">
            <a:xfrm>
              <a:off x="0" y="0"/>
              <a:ext cx="6719888" cy="4914418"/>
            </a:xfrm>
            <a:prstGeom prst="rect">
              <a:avLst/>
            </a:prstGeom>
            <a:solidFill>
              <a:srgbClr val="00308C"/>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bg1"/>
                </a:solidFill>
                <a:latin typeface="+mn-lt"/>
                <a:ea typeface="Roboto" panose="02000000000000000000" pitchFamily="2" charset="0"/>
                <a:cs typeface="Roboto" panose="02000000000000000000" pitchFamily="2" charset="0"/>
              </a:endParaRPr>
            </a:p>
          </p:txBody>
        </p:sp>
        <p:grpSp>
          <p:nvGrpSpPr>
            <p:cNvPr id="8" name="Group 7">
              <a:extLst>
                <a:ext uri="{FF2B5EF4-FFF2-40B4-BE49-F238E27FC236}">
                  <a16:creationId xmlns:a16="http://schemas.microsoft.com/office/drawing/2014/main" id="{92641FA4-45E1-9145-A55F-2EA40F0C9062}"/>
                </a:ext>
              </a:extLst>
            </p:cNvPr>
            <p:cNvGrpSpPr/>
            <p:nvPr/>
          </p:nvGrpSpPr>
          <p:grpSpPr>
            <a:xfrm rot="16200000">
              <a:off x="1802297" y="-3174"/>
              <a:ext cx="4917591" cy="4917591"/>
              <a:chOff x="6263588" y="881270"/>
              <a:chExt cx="5976730" cy="5976730"/>
            </a:xfrm>
          </p:grpSpPr>
          <p:sp>
            <p:nvSpPr>
              <p:cNvPr id="10" name="Freeform 9">
                <a:extLst>
                  <a:ext uri="{FF2B5EF4-FFF2-40B4-BE49-F238E27FC236}">
                    <a16:creationId xmlns:a16="http://schemas.microsoft.com/office/drawing/2014/main" id="{AA2A03F9-436C-8045-BDC1-60E2FEF53B55}"/>
                  </a:ext>
                </a:extLst>
              </p:cNvPr>
              <p:cNvSpPr/>
              <p:nvPr/>
            </p:nvSpPr>
            <p:spPr>
              <a:xfrm rot="16200000">
                <a:off x="6263588" y="881270"/>
                <a:ext cx="5976730" cy="5976730"/>
              </a:xfrm>
              <a:custGeom>
                <a:avLst/>
                <a:gdLst>
                  <a:gd name="connsiteX0" fmla="*/ 0 w 5976730"/>
                  <a:gd name="connsiteY0" fmla="*/ 0 h 5976730"/>
                  <a:gd name="connsiteX1" fmla="*/ 0 w 5976730"/>
                  <a:gd name="connsiteY1" fmla="*/ 5976730 h 5976730"/>
                  <a:gd name="connsiteX2" fmla="*/ 5976730 w 5976730"/>
                  <a:gd name="connsiteY2" fmla="*/ 5976730 h 5976730"/>
                  <a:gd name="connsiteX3" fmla="*/ 0 w 5976730"/>
                  <a:gd name="connsiteY3" fmla="*/ 0 h 5976730"/>
                </a:gdLst>
                <a:ahLst/>
                <a:cxnLst>
                  <a:cxn ang="0">
                    <a:pos x="connsiteX0" y="connsiteY0"/>
                  </a:cxn>
                  <a:cxn ang="0">
                    <a:pos x="connsiteX1" y="connsiteY1"/>
                  </a:cxn>
                  <a:cxn ang="0">
                    <a:pos x="connsiteX2" y="connsiteY2"/>
                  </a:cxn>
                  <a:cxn ang="0">
                    <a:pos x="connsiteX3" y="connsiteY3"/>
                  </a:cxn>
                </a:cxnLst>
                <a:rect l="l" t="t" r="r" b="b"/>
                <a:pathLst>
                  <a:path w="5976730" h="5976730">
                    <a:moveTo>
                      <a:pt x="0" y="0"/>
                    </a:moveTo>
                    <a:lnTo>
                      <a:pt x="0" y="5976730"/>
                    </a:lnTo>
                    <a:lnTo>
                      <a:pt x="5976730" y="5976730"/>
                    </a:lnTo>
                    <a:cubicBezTo>
                      <a:pt x="5976730" y="2675860"/>
                      <a:pt x="3300870" y="0"/>
                      <a:pt x="0" y="0"/>
                    </a:cubicBezTo>
                  </a:path>
                </a:pathLst>
              </a:custGeom>
              <a:solidFill>
                <a:srgbClr val="0047C7"/>
              </a:solidFill>
              <a:ln w="553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F0ECB28-7B4B-204E-BD3C-D045DF8B57D4}"/>
                  </a:ext>
                </a:extLst>
              </p:cNvPr>
              <p:cNvSpPr/>
              <p:nvPr/>
            </p:nvSpPr>
            <p:spPr>
              <a:xfrm rot="16200000">
                <a:off x="8255830" y="2873515"/>
                <a:ext cx="3984485" cy="3984485"/>
              </a:xfrm>
              <a:custGeom>
                <a:avLst/>
                <a:gdLst>
                  <a:gd name="connsiteX0" fmla="*/ 0 w 3984486"/>
                  <a:gd name="connsiteY0" fmla="*/ 0 h 3984486"/>
                  <a:gd name="connsiteX1" fmla="*/ 0 w 3984486"/>
                  <a:gd name="connsiteY1" fmla="*/ 3984487 h 3984486"/>
                  <a:gd name="connsiteX2" fmla="*/ 3984487 w 3984486"/>
                  <a:gd name="connsiteY2" fmla="*/ 3984487 h 3984486"/>
                  <a:gd name="connsiteX3" fmla="*/ 0 w 3984486"/>
                  <a:gd name="connsiteY3" fmla="*/ 0 h 3984486"/>
                </a:gdLst>
                <a:ahLst/>
                <a:cxnLst>
                  <a:cxn ang="0">
                    <a:pos x="connsiteX0" y="connsiteY0"/>
                  </a:cxn>
                  <a:cxn ang="0">
                    <a:pos x="connsiteX1" y="connsiteY1"/>
                  </a:cxn>
                  <a:cxn ang="0">
                    <a:pos x="connsiteX2" y="connsiteY2"/>
                  </a:cxn>
                  <a:cxn ang="0">
                    <a:pos x="connsiteX3" y="connsiteY3"/>
                  </a:cxn>
                </a:cxnLst>
                <a:rect l="l" t="t" r="r" b="b"/>
                <a:pathLst>
                  <a:path w="3984486" h="3984486">
                    <a:moveTo>
                      <a:pt x="0" y="0"/>
                    </a:moveTo>
                    <a:lnTo>
                      <a:pt x="0" y="3984487"/>
                    </a:lnTo>
                    <a:lnTo>
                      <a:pt x="3984487" y="3984487"/>
                    </a:lnTo>
                    <a:cubicBezTo>
                      <a:pt x="3984487" y="1783888"/>
                      <a:pt x="2200599" y="0"/>
                      <a:pt x="0" y="0"/>
                    </a:cubicBezTo>
                  </a:path>
                </a:pathLst>
              </a:custGeom>
              <a:solidFill>
                <a:srgbClr val="428FEC"/>
              </a:solidFill>
              <a:ln w="553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728A487-2B2D-3843-AA33-77010D9EE84E}"/>
                  </a:ext>
                </a:extLst>
              </p:cNvPr>
              <p:cNvSpPr/>
              <p:nvPr/>
            </p:nvSpPr>
            <p:spPr>
              <a:xfrm rot="16200000">
                <a:off x="10248075" y="4865757"/>
                <a:ext cx="1992243" cy="1992243"/>
              </a:xfrm>
              <a:custGeom>
                <a:avLst/>
                <a:gdLst>
                  <a:gd name="connsiteX0" fmla="*/ 0 w 1992243"/>
                  <a:gd name="connsiteY0" fmla="*/ 0 h 1992243"/>
                  <a:gd name="connsiteX1" fmla="*/ 0 w 1992243"/>
                  <a:gd name="connsiteY1" fmla="*/ 1992243 h 1992243"/>
                  <a:gd name="connsiteX2" fmla="*/ 1992243 w 1992243"/>
                  <a:gd name="connsiteY2" fmla="*/ 1992243 h 1992243"/>
                  <a:gd name="connsiteX3" fmla="*/ 0 w 1992243"/>
                  <a:gd name="connsiteY3" fmla="*/ 0 h 1992243"/>
                </a:gdLst>
                <a:ahLst/>
                <a:cxnLst>
                  <a:cxn ang="0">
                    <a:pos x="connsiteX0" y="connsiteY0"/>
                  </a:cxn>
                  <a:cxn ang="0">
                    <a:pos x="connsiteX1" y="connsiteY1"/>
                  </a:cxn>
                  <a:cxn ang="0">
                    <a:pos x="connsiteX2" y="connsiteY2"/>
                  </a:cxn>
                  <a:cxn ang="0">
                    <a:pos x="connsiteX3" y="connsiteY3"/>
                  </a:cxn>
                </a:cxnLst>
                <a:rect l="l" t="t" r="r" b="b"/>
                <a:pathLst>
                  <a:path w="1992243" h="1992243">
                    <a:moveTo>
                      <a:pt x="0" y="0"/>
                    </a:moveTo>
                    <a:lnTo>
                      <a:pt x="0" y="1992243"/>
                    </a:lnTo>
                    <a:lnTo>
                      <a:pt x="1992243" y="1992243"/>
                    </a:lnTo>
                    <a:cubicBezTo>
                      <a:pt x="1992243" y="891972"/>
                      <a:pt x="1100272" y="0"/>
                      <a:pt x="0" y="0"/>
                    </a:cubicBezTo>
                  </a:path>
                </a:pathLst>
              </a:custGeom>
              <a:solidFill>
                <a:srgbClr val="69B4F6"/>
              </a:solidFill>
              <a:ln w="5530" cap="flat">
                <a:noFill/>
                <a:prstDash val="solid"/>
                <a:miter/>
              </a:ln>
            </p:spPr>
            <p:txBody>
              <a:bodyPr rtlCol="0" anchor="ctr"/>
              <a:lstStyle/>
              <a:p>
                <a:endParaRPr lang="en-US"/>
              </a:p>
            </p:txBody>
          </p:sp>
        </p:grpSp>
      </p:grpSp>
      <p:sp>
        <p:nvSpPr>
          <p:cNvPr id="12" name="Text Placeholder 15">
            <a:extLst>
              <a:ext uri="{FF2B5EF4-FFF2-40B4-BE49-F238E27FC236}">
                <a16:creationId xmlns:a16="http://schemas.microsoft.com/office/drawing/2014/main" id="{8C34D369-B324-1B44-963A-84A57923447B}"/>
              </a:ext>
            </a:extLst>
          </p:cNvPr>
          <p:cNvSpPr>
            <a:spLocks noGrp="1"/>
          </p:cNvSpPr>
          <p:nvPr>
            <p:ph type="body" sz="quarter" idx="19" hasCustomPrompt="1"/>
          </p:nvPr>
        </p:nvSpPr>
        <p:spPr>
          <a:xfrm>
            <a:off x="465138" y="5156615"/>
            <a:ext cx="6026150" cy="640229"/>
          </a:xfrm>
        </p:spPr>
        <p:txBody>
          <a:bodyPr tIns="0" bIns="0" anchor="ctr" anchorCtr="0"/>
          <a:lstStyle>
            <a:lvl1pPr>
              <a:spcAft>
                <a:spcPts val="0"/>
              </a:spcAft>
              <a:buFontTx/>
              <a:buNone/>
              <a:defRPr sz="1600" b="0" i="0" cap="none" baseline="0">
                <a:solidFill>
                  <a:srgbClr val="0047C7"/>
                </a:solidFill>
                <a:latin typeface="+mn-lt"/>
                <a:ea typeface="Roboto" panose="02000000000000000000" pitchFamily="2" charset="0"/>
                <a:cs typeface="Verdana" panose="020B0604030504040204" pitchFamily="34" charset="0"/>
              </a:defRPr>
            </a:lvl1pPr>
            <a:lvl2pPr>
              <a:spcAft>
                <a:spcPts val="0"/>
              </a:spcAft>
              <a:buFontTx/>
              <a:buNone/>
              <a:defRPr sz="1600" b="0" i="0" cap="none" baseline="0">
                <a:solidFill>
                  <a:srgbClr val="0047C7"/>
                </a:solidFill>
                <a:latin typeface="+mn-lt"/>
                <a:ea typeface="Roboto" panose="02000000000000000000" pitchFamily="2" charset="0"/>
                <a:cs typeface="Verdana" panose="020B0604030504040204" pitchFamily="34" charset="0"/>
              </a:defRPr>
            </a:lvl2pPr>
            <a:lvl3pPr marL="0" indent="0">
              <a:spcAft>
                <a:spcPts val="0"/>
              </a:spcAft>
              <a:buFontTx/>
              <a:buNone/>
              <a:defRPr sz="1600" b="0" i="0" cap="none" baseline="0">
                <a:solidFill>
                  <a:srgbClr val="0047C7"/>
                </a:solidFill>
                <a:latin typeface="+mn-lt"/>
                <a:ea typeface="Roboto" panose="02000000000000000000" pitchFamily="2" charset="0"/>
                <a:cs typeface="Verdana" panose="020B0604030504040204" pitchFamily="34" charset="0"/>
              </a:defRPr>
            </a:lvl3pPr>
            <a:lvl4pPr marL="0" indent="0">
              <a:spcAft>
                <a:spcPts val="0"/>
              </a:spcAft>
              <a:buFontTx/>
              <a:buNone/>
              <a:defRPr sz="1600" b="0" i="0" cap="none" baseline="0">
                <a:solidFill>
                  <a:srgbClr val="0047C7"/>
                </a:solidFill>
                <a:latin typeface="+mn-lt"/>
                <a:ea typeface="Roboto" panose="02000000000000000000" pitchFamily="2" charset="0"/>
                <a:cs typeface="Verdana" panose="020B0604030504040204" pitchFamily="34" charset="0"/>
              </a:defRPr>
            </a:lvl4pPr>
            <a:lvl5pPr marL="0" indent="0">
              <a:spcAft>
                <a:spcPts val="0"/>
              </a:spcAft>
              <a:buFontTx/>
              <a:buNone/>
              <a:defRPr sz="1600" b="0" i="0" cap="none" baseline="0">
                <a:solidFill>
                  <a:srgbClr val="0047C7"/>
                </a:solidFill>
                <a:latin typeface="+mn-lt"/>
                <a:ea typeface="Roboto" panose="02000000000000000000" pitchFamily="2" charset="0"/>
                <a:cs typeface="Verdana" panose="020B0604030504040204" pitchFamily="34" charset="0"/>
              </a:defRPr>
            </a:lvl5pPr>
            <a:lvl6pPr marL="0" indent="0">
              <a:spcAft>
                <a:spcPts val="0"/>
              </a:spcAft>
              <a:buFontTx/>
              <a:buNone/>
              <a:defRPr sz="1600" b="0" i="0" cap="none" baseline="0">
                <a:solidFill>
                  <a:srgbClr val="0047C7"/>
                </a:solidFill>
                <a:latin typeface="+mn-lt"/>
                <a:ea typeface="Roboto" panose="02000000000000000000" pitchFamily="2" charset="0"/>
                <a:cs typeface="Verdana" panose="020B0604030504040204" pitchFamily="34" charset="0"/>
              </a:defRPr>
            </a:lvl6pPr>
            <a:lvl7pPr marL="0" indent="0">
              <a:spcAft>
                <a:spcPts val="0"/>
              </a:spcAft>
              <a:buFontTx/>
              <a:buNone/>
              <a:defRPr sz="1600" b="0" i="0" cap="none" baseline="0">
                <a:solidFill>
                  <a:srgbClr val="0047C7"/>
                </a:solidFill>
                <a:latin typeface="+mn-lt"/>
                <a:ea typeface="Roboto" panose="02000000000000000000" pitchFamily="2" charset="0"/>
                <a:cs typeface="Verdana" panose="020B0604030504040204" pitchFamily="34" charset="0"/>
              </a:defRPr>
            </a:lvl7pPr>
            <a:lvl8pPr marL="0" indent="0">
              <a:spcAft>
                <a:spcPts val="0"/>
              </a:spcAft>
              <a:buFontTx/>
              <a:buNone/>
              <a:defRPr sz="1600" b="0" i="0" cap="none" baseline="0">
                <a:solidFill>
                  <a:srgbClr val="0047C7"/>
                </a:solidFill>
                <a:latin typeface="+mn-lt"/>
                <a:ea typeface="Roboto" panose="02000000000000000000" pitchFamily="2" charset="0"/>
                <a:cs typeface="Verdana" panose="020B0604030504040204" pitchFamily="34" charset="0"/>
              </a:defRPr>
            </a:lvl8pPr>
            <a:lvl9pPr marL="0" indent="0">
              <a:spcAft>
                <a:spcPts val="0"/>
              </a:spcAft>
              <a:buFontTx/>
              <a:buNone/>
              <a:defRPr sz="1600" b="0" i="0" cap="none" baseline="0">
                <a:solidFill>
                  <a:srgbClr val="0047C7"/>
                </a:solidFill>
                <a:latin typeface="+mn-lt"/>
                <a:ea typeface="Roboto" panose="02000000000000000000" pitchFamily="2" charset="0"/>
                <a:cs typeface="Verdana" panose="020B0604030504040204" pitchFamily="34" charset="0"/>
              </a:defRPr>
            </a:lvl9pPr>
          </a:lstStyle>
          <a:p>
            <a:pPr lvl="0"/>
            <a:r>
              <a:rPr lang="en-US"/>
              <a:t>Subhead</a:t>
            </a:r>
          </a:p>
        </p:txBody>
      </p:sp>
      <p:sp>
        <p:nvSpPr>
          <p:cNvPr id="13" name="Date Placeholder 6">
            <a:extLst>
              <a:ext uri="{FF2B5EF4-FFF2-40B4-BE49-F238E27FC236}">
                <a16:creationId xmlns:a16="http://schemas.microsoft.com/office/drawing/2014/main" id="{03F3041D-0132-AF45-9882-66CA3ABBE144}"/>
              </a:ext>
            </a:extLst>
          </p:cNvPr>
          <p:cNvSpPr>
            <a:spLocks noGrp="1"/>
          </p:cNvSpPr>
          <p:nvPr>
            <p:ph type="dt" sz="half" idx="21"/>
          </p:nvPr>
        </p:nvSpPr>
        <p:spPr>
          <a:xfrm>
            <a:off x="1220475" y="5940425"/>
            <a:ext cx="5270810" cy="455612"/>
          </a:xfrm>
          <a:prstGeom prst="rect">
            <a:avLst/>
          </a:prstGeom>
        </p:spPr>
        <p:txBody>
          <a:bodyPr lIns="0" tIns="0" rIns="0" bIns="0" anchor="ctr" anchorCtr="0"/>
          <a:lstStyle>
            <a:lvl1pPr>
              <a:defRPr sz="1000">
                <a:solidFill>
                  <a:schemeClr val="tx2"/>
                </a:solidFill>
              </a:defRPr>
            </a:lvl1pPr>
            <a:lvl2pPr>
              <a:defRPr sz="1000">
                <a:solidFill>
                  <a:schemeClr val="tx2"/>
                </a:solidFill>
              </a:defRPr>
            </a:lvl2pPr>
            <a:lvl3pPr>
              <a:defRPr sz="1000">
                <a:solidFill>
                  <a:schemeClr val="tx2"/>
                </a:solidFill>
              </a:defRPr>
            </a:lvl3pPr>
            <a:lvl4pPr>
              <a:defRPr sz="1000">
                <a:solidFill>
                  <a:schemeClr val="tx2"/>
                </a:solidFill>
              </a:defRPr>
            </a:lvl4pPr>
            <a:lvl5pPr>
              <a:defRPr sz="1000">
                <a:solidFill>
                  <a:schemeClr val="tx2"/>
                </a:solidFill>
              </a:defRPr>
            </a:lvl5pPr>
            <a:lvl6pPr>
              <a:defRPr sz="1000">
                <a:solidFill>
                  <a:schemeClr val="tx2"/>
                </a:solidFill>
              </a:defRPr>
            </a:lvl6pPr>
            <a:lvl7pPr>
              <a:defRPr sz="1000">
                <a:solidFill>
                  <a:schemeClr val="tx2"/>
                </a:solidFill>
              </a:defRPr>
            </a:lvl7pPr>
            <a:lvl8pPr>
              <a:defRPr sz="1000">
                <a:solidFill>
                  <a:schemeClr val="tx2"/>
                </a:solidFill>
              </a:defRPr>
            </a:lvl8pPr>
            <a:lvl9pPr marL="0">
              <a:defRPr sz="1000">
                <a:solidFill>
                  <a:schemeClr val="tx2"/>
                </a:solidFill>
              </a:defRPr>
            </a:lvl9pPr>
          </a:lstStyle>
          <a:p>
            <a:pPr indent="-3200400"/>
            <a:endParaRPr lang="en-US"/>
          </a:p>
        </p:txBody>
      </p:sp>
      <p:sp>
        <p:nvSpPr>
          <p:cNvPr id="4" name="Picture 16">
            <a:extLst>
              <a:ext uri="{FF2B5EF4-FFF2-40B4-BE49-F238E27FC236}">
                <a16:creationId xmlns:a16="http://schemas.microsoft.com/office/drawing/2014/main" id="{497A3B8B-4DC8-5148-BAAF-CF6C37E71E26}"/>
              </a:ext>
            </a:extLst>
          </p:cNvPr>
          <p:cNvSpPr/>
          <p:nvPr/>
        </p:nvSpPr>
        <p:spPr>
          <a:xfrm>
            <a:off x="465137" y="5940425"/>
            <a:ext cx="455611" cy="455612"/>
          </a:xfrm>
          <a:custGeom>
            <a:avLst/>
            <a:gdLst>
              <a:gd name="connsiteX0" fmla="*/ 227806 w 455611"/>
              <a:gd name="connsiteY0" fmla="*/ 0 h 455612"/>
              <a:gd name="connsiteX1" fmla="*/ 0 w 455611"/>
              <a:gd name="connsiteY1" fmla="*/ 227806 h 455612"/>
              <a:gd name="connsiteX2" fmla="*/ 227806 w 455611"/>
              <a:gd name="connsiteY2" fmla="*/ 455612 h 455612"/>
              <a:gd name="connsiteX3" fmla="*/ 455612 w 455611"/>
              <a:gd name="connsiteY3" fmla="*/ 227806 h 455612"/>
              <a:gd name="connsiteX4" fmla="*/ 227806 w 455611"/>
              <a:gd name="connsiteY4" fmla="*/ 0 h 455612"/>
              <a:gd name="connsiteX5" fmla="*/ 175980 w 455611"/>
              <a:gd name="connsiteY5" fmla="*/ 325193 h 455612"/>
              <a:gd name="connsiteX6" fmla="*/ 175980 w 455611"/>
              <a:gd name="connsiteY6" fmla="*/ 229261 h 455612"/>
              <a:gd name="connsiteX7" fmla="*/ 217745 w 455611"/>
              <a:gd name="connsiteY7" fmla="*/ 280201 h 455612"/>
              <a:gd name="connsiteX8" fmla="*/ 236728 w 455611"/>
              <a:gd name="connsiteY8" fmla="*/ 280201 h 455612"/>
              <a:gd name="connsiteX9" fmla="*/ 280138 w 455611"/>
              <a:gd name="connsiteY9" fmla="*/ 229578 h 455612"/>
              <a:gd name="connsiteX10" fmla="*/ 280138 w 455611"/>
              <a:gd name="connsiteY10" fmla="*/ 325193 h 455612"/>
              <a:gd name="connsiteX11" fmla="*/ 323105 w 455611"/>
              <a:gd name="connsiteY11" fmla="*/ 325193 h 455612"/>
              <a:gd name="connsiteX12" fmla="*/ 323105 w 455611"/>
              <a:gd name="connsiteY12" fmla="*/ 381006 h 455612"/>
              <a:gd name="connsiteX13" fmla="*/ 132191 w 455611"/>
              <a:gd name="connsiteY13" fmla="*/ 381006 h 455612"/>
              <a:gd name="connsiteX14" fmla="*/ 132191 w 455611"/>
              <a:gd name="connsiteY14" fmla="*/ 325193 h 455612"/>
              <a:gd name="connsiteX15" fmla="*/ 378474 w 455611"/>
              <a:gd name="connsiteY15" fmla="*/ 211290 h 455612"/>
              <a:gd name="connsiteX16" fmla="*/ 323421 w 455611"/>
              <a:gd name="connsiteY16" fmla="*/ 211290 h 455612"/>
              <a:gd name="connsiteX17" fmla="*/ 323421 w 455611"/>
              <a:gd name="connsiteY17" fmla="*/ 167437 h 455612"/>
              <a:gd name="connsiteX18" fmla="*/ 280391 w 455611"/>
              <a:gd name="connsiteY18" fmla="*/ 167437 h 455612"/>
              <a:gd name="connsiteX19" fmla="*/ 227173 w 455611"/>
              <a:gd name="connsiteY19" fmla="*/ 229641 h 455612"/>
              <a:gd name="connsiteX20" fmla="*/ 176550 w 455611"/>
              <a:gd name="connsiteY20" fmla="*/ 167437 h 455612"/>
              <a:gd name="connsiteX21" fmla="*/ 132064 w 455611"/>
              <a:gd name="connsiteY21" fmla="*/ 167437 h 455612"/>
              <a:gd name="connsiteX22" fmla="*/ 132064 w 455611"/>
              <a:gd name="connsiteY22" fmla="*/ 211353 h 455612"/>
              <a:gd name="connsiteX23" fmla="*/ 77391 w 455611"/>
              <a:gd name="connsiteY23" fmla="*/ 211353 h 455612"/>
              <a:gd name="connsiteX24" fmla="*/ 77391 w 455611"/>
              <a:gd name="connsiteY24" fmla="*/ 105993 h 455612"/>
              <a:gd name="connsiteX25" fmla="*/ 378221 w 455611"/>
              <a:gd name="connsiteY25" fmla="*/ 10599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5611" h="455612">
                <a:moveTo>
                  <a:pt x="227806" y="0"/>
                </a:moveTo>
                <a:cubicBezTo>
                  <a:pt x="101992" y="0"/>
                  <a:pt x="0" y="101992"/>
                  <a:pt x="0" y="227806"/>
                </a:cubicBezTo>
                <a:cubicBezTo>
                  <a:pt x="0" y="353620"/>
                  <a:pt x="101992" y="455612"/>
                  <a:pt x="227806" y="455612"/>
                </a:cubicBezTo>
                <a:cubicBezTo>
                  <a:pt x="353620" y="455612"/>
                  <a:pt x="455612" y="353620"/>
                  <a:pt x="455612" y="227806"/>
                </a:cubicBezTo>
                <a:cubicBezTo>
                  <a:pt x="455612" y="101992"/>
                  <a:pt x="353620" y="0"/>
                  <a:pt x="227806" y="0"/>
                </a:cubicBezTo>
                <a:close/>
                <a:moveTo>
                  <a:pt x="175980" y="325193"/>
                </a:moveTo>
                <a:lnTo>
                  <a:pt x="175980" y="229261"/>
                </a:lnTo>
                <a:lnTo>
                  <a:pt x="217745" y="280201"/>
                </a:lnTo>
                <a:lnTo>
                  <a:pt x="236728" y="280201"/>
                </a:lnTo>
                <a:lnTo>
                  <a:pt x="280138" y="229578"/>
                </a:lnTo>
                <a:lnTo>
                  <a:pt x="280138" y="325193"/>
                </a:lnTo>
                <a:lnTo>
                  <a:pt x="323105" y="325193"/>
                </a:lnTo>
                <a:lnTo>
                  <a:pt x="323105" y="381006"/>
                </a:lnTo>
                <a:lnTo>
                  <a:pt x="132191" y="381006"/>
                </a:lnTo>
                <a:lnTo>
                  <a:pt x="132191" y="325193"/>
                </a:lnTo>
                <a:close/>
                <a:moveTo>
                  <a:pt x="378474" y="211290"/>
                </a:moveTo>
                <a:lnTo>
                  <a:pt x="323421" y="211290"/>
                </a:lnTo>
                <a:lnTo>
                  <a:pt x="323421" y="167437"/>
                </a:lnTo>
                <a:lnTo>
                  <a:pt x="280391" y="167437"/>
                </a:lnTo>
                <a:lnTo>
                  <a:pt x="227173" y="229641"/>
                </a:lnTo>
                <a:lnTo>
                  <a:pt x="176550" y="167437"/>
                </a:lnTo>
                <a:lnTo>
                  <a:pt x="132064" y="167437"/>
                </a:lnTo>
                <a:lnTo>
                  <a:pt x="132064" y="211353"/>
                </a:lnTo>
                <a:lnTo>
                  <a:pt x="77391" y="211353"/>
                </a:lnTo>
                <a:lnTo>
                  <a:pt x="77391" y="105993"/>
                </a:lnTo>
                <a:lnTo>
                  <a:pt x="378221" y="105993"/>
                </a:lnTo>
                <a:close/>
              </a:path>
            </a:pathLst>
          </a:custGeom>
          <a:solidFill>
            <a:srgbClr val="428FEC"/>
          </a:solidFill>
          <a:ln w="6218" cap="flat">
            <a:noFill/>
            <a:prstDash val="solid"/>
            <a:miter/>
          </a:ln>
        </p:spPr>
        <p:txBody>
          <a:bodyPr rtlCol="0" anchor="ctr"/>
          <a:lstStyle/>
          <a:p>
            <a:endParaRPr lang="en-US"/>
          </a:p>
        </p:txBody>
      </p:sp>
      <p:sp>
        <p:nvSpPr>
          <p:cNvPr id="5" name="Picture Placeholder 4">
            <a:extLst>
              <a:ext uri="{FF2B5EF4-FFF2-40B4-BE49-F238E27FC236}">
                <a16:creationId xmlns:a16="http://schemas.microsoft.com/office/drawing/2014/main" id="{1817C46F-3655-7A4B-A690-3F3D25D3D87B}"/>
              </a:ext>
            </a:extLst>
          </p:cNvPr>
          <p:cNvSpPr>
            <a:spLocks noGrp="1"/>
          </p:cNvSpPr>
          <p:nvPr>
            <p:ph type="pic" sz="quarter" idx="23"/>
          </p:nvPr>
        </p:nvSpPr>
        <p:spPr>
          <a:xfrm>
            <a:off x="6719888" y="0"/>
            <a:ext cx="5472112" cy="6858000"/>
          </a:xfrm>
          <a:solidFill>
            <a:schemeClr val="bg1">
              <a:lumMod val="75000"/>
            </a:schemeClr>
          </a:solidFill>
        </p:spPr>
        <p:txBody>
          <a:bodyPr tIns="2834640"/>
          <a:lstStyle>
            <a:lvl1pPr algn="ctr">
              <a:defRPr/>
            </a:lvl1pPr>
          </a:lstStyle>
          <a:p>
            <a:r>
              <a:rPr lang="en-US"/>
              <a:t>Click icon to add picture</a:t>
            </a:r>
          </a:p>
        </p:txBody>
      </p:sp>
      <p:sp>
        <p:nvSpPr>
          <p:cNvPr id="9" name="Title 9">
            <a:extLst>
              <a:ext uri="{FF2B5EF4-FFF2-40B4-BE49-F238E27FC236}">
                <a16:creationId xmlns:a16="http://schemas.microsoft.com/office/drawing/2014/main" id="{C1952CF0-B0C6-8842-BCF5-330B6B8D90EC}"/>
              </a:ext>
            </a:extLst>
          </p:cNvPr>
          <p:cNvSpPr>
            <a:spLocks noGrp="1"/>
          </p:cNvSpPr>
          <p:nvPr>
            <p:ph type="title"/>
          </p:nvPr>
        </p:nvSpPr>
        <p:spPr>
          <a:xfrm>
            <a:off x="465138" y="2555419"/>
            <a:ext cx="4510087" cy="1897917"/>
          </a:xfrm>
        </p:spPr>
        <p:txBody>
          <a:bodyPr tIns="0" rIns="0" bIns="0" anchor="b" anchorCtr="0"/>
          <a:lstStyle>
            <a:lvl1pPr>
              <a:lnSpc>
                <a:spcPct val="92000"/>
              </a:lnSpc>
              <a:defRPr sz="4400" b="0">
                <a:solidFill>
                  <a:schemeClr val="bg1"/>
                </a:solidFill>
              </a:defRPr>
            </a:lvl1pPr>
          </a:lstStyle>
          <a:p>
            <a:r>
              <a:rPr lang="en-US"/>
              <a:t>Click to edit Master title style</a:t>
            </a:r>
          </a:p>
        </p:txBody>
      </p:sp>
      <p:pic>
        <p:nvPicPr>
          <p:cNvPr id="38" name="Graphic 37">
            <a:extLst>
              <a:ext uri="{FF2B5EF4-FFF2-40B4-BE49-F238E27FC236}">
                <a16:creationId xmlns:a16="http://schemas.microsoft.com/office/drawing/2014/main" id="{6241B9D0-7664-FB4B-903F-0B689B36656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65137" y="461963"/>
            <a:ext cx="2543937" cy="532257"/>
          </a:xfrm>
          <a:prstGeom prst="rect">
            <a:avLst/>
          </a:prstGeom>
        </p:spPr>
      </p:pic>
    </p:spTree>
    <p:extLst>
      <p:ext uri="{BB962C8B-B14F-4D97-AF65-F5344CB8AC3E}">
        <p14:creationId xmlns:p14="http://schemas.microsoft.com/office/powerpoint/2010/main" val="3456223296"/>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torytelling_blue_hrz">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098D82-8542-9C4B-81C9-C7DCBC1B4F35}"/>
              </a:ext>
            </a:extLst>
          </p:cNvPr>
          <p:cNvSpPr/>
          <p:nvPr/>
        </p:nvSpPr>
        <p:spPr bwMode="auto">
          <a:xfrm>
            <a:off x="1038758" y="0"/>
            <a:ext cx="11153242" cy="4359859"/>
          </a:xfrm>
          <a:prstGeom prst="rect">
            <a:avLst/>
          </a:prstGeom>
          <a:solidFill>
            <a:srgbClr val="00308C"/>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bg1"/>
              </a:solidFill>
              <a:latin typeface="+mn-lt"/>
              <a:ea typeface="Roboto" panose="02000000000000000000" pitchFamily="2" charset="0"/>
              <a:cs typeface="Roboto" panose="02000000000000000000" pitchFamily="2" charset="0"/>
            </a:endParaRPr>
          </a:p>
        </p:txBody>
      </p:sp>
      <p:sp>
        <p:nvSpPr>
          <p:cNvPr id="10" name="Rectangle 9">
            <a:extLst>
              <a:ext uri="{FF2B5EF4-FFF2-40B4-BE49-F238E27FC236}">
                <a16:creationId xmlns:a16="http://schemas.microsoft.com/office/drawing/2014/main" id="{3F672698-5396-6340-B8A5-7AB8D49FD392}"/>
              </a:ext>
            </a:extLst>
          </p:cNvPr>
          <p:cNvSpPr/>
          <p:nvPr/>
        </p:nvSpPr>
        <p:spPr bwMode="auto">
          <a:xfrm>
            <a:off x="0" y="3"/>
            <a:ext cx="1038758" cy="6858000"/>
          </a:xfrm>
          <a:prstGeom prst="rect">
            <a:avLst/>
          </a:prstGeom>
          <a:solidFill>
            <a:srgbClr val="0047C7"/>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bg1"/>
              </a:solidFill>
              <a:latin typeface="+mn-lt"/>
              <a:ea typeface="Roboto" panose="02000000000000000000" pitchFamily="2" charset="0"/>
              <a:cs typeface="Roboto" panose="02000000000000000000" pitchFamily="2" charset="0"/>
            </a:endParaRPr>
          </a:p>
        </p:txBody>
      </p:sp>
      <p:grpSp>
        <p:nvGrpSpPr>
          <p:cNvPr id="12" name="Group 11">
            <a:extLst>
              <a:ext uri="{FF2B5EF4-FFF2-40B4-BE49-F238E27FC236}">
                <a16:creationId xmlns:a16="http://schemas.microsoft.com/office/drawing/2014/main" id="{10DCA646-77DE-9549-B1E7-F51B547B85DA}"/>
              </a:ext>
            </a:extLst>
          </p:cNvPr>
          <p:cNvGrpSpPr/>
          <p:nvPr/>
        </p:nvGrpSpPr>
        <p:grpSpPr>
          <a:xfrm rot="5400000">
            <a:off x="7832141" y="2"/>
            <a:ext cx="4359859" cy="4359859"/>
            <a:chOff x="0" y="0"/>
            <a:chExt cx="4736592" cy="4736592"/>
          </a:xfrm>
        </p:grpSpPr>
        <p:sp>
          <p:nvSpPr>
            <p:cNvPr id="13" name="Freeform 12">
              <a:extLst>
                <a:ext uri="{FF2B5EF4-FFF2-40B4-BE49-F238E27FC236}">
                  <a16:creationId xmlns:a16="http://schemas.microsoft.com/office/drawing/2014/main" id="{FFFA08B0-60B5-864A-93D0-53A3E0DE8636}"/>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0047C7"/>
            </a:solidFill>
            <a:ln w="4383"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B85B6A2D-A043-444E-A4CD-F1F88C955451}"/>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chemeClr val="accent1"/>
            </a:solidFill>
            <a:ln w="4383"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89F316D-E022-3146-BFED-548B1BD45312}"/>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69B4F6"/>
            </a:solidFill>
            <a:ln w="4383" cap="flat">
              <a:noFill/>
              <a:prstDash val="solid"/>
              <a:miter/>
            </a:ln>
          </p:spPr>
          <p:txBody>
            <a:bodyPr rtlCol="0" anchor="ctr"/>
            <a:lstStyle/>
            <a:p>
              <a:endParaRPr lang="en-US"/>
            </a:p>
          </p:txBody>
        </p:sp>
      </p:grpSp>
      <p:sp>
        <p:nvSpPr>
          <p:cNvPr id="9" name="Title 9">
            <a:extLst>
              <a:ext uri="{FF2B5EF4-FFF2-40B4-BE49-F238E27FC236}">
                <a16:creationId xmlns:a16="http://schemas.microsoft.com/office/drawing/2014/main" id="{7D85742C-4017-1C43-82BA-249D37066144}"/>
              </a:ext>
            </a:extLst>
          </p:cNvPr>
          <p:cNvSpPr>
            <a:spLocks noGrp="1"/>
          </p:cNvSpPr>
          <p:nvPr>
            <p:ph type="title"/>
          </p:nvPr>
        </p:nvSpPr>
        <p:spPr>
          <a:xfrm>
            <a:off x="1479550" y="1581150"/>
            <a:ext cx="6761163" cy="2302081"/>
          </a:xfrm>
        </p:spPr>
        <p:txBody>
          <a:bodyPr tIns="0" rIns="0" bIns="0" anchor="b" anchorCtr="0"/>
          <a:lstStyle>
            <a:lvl1pPr>
              <a:lnSpc>
                <a:spcPct val="92000"/>
              </a:lnSpc>
              <a:defRPr sz="3000" b="0">
                <a:solidFill>
                  <a:schemeClr val="bg1"/>
                </a:solidFill>
              </a:defRPr>
            </a:lvl1pPr>
          </a:lstStyle>
          <a:p>
            <a:r>
              <a:rPr lang="en-US"/>
              <a:t>Click to edit Master title style</a:t>
            </a:r>
          </a:p>
        </p:txBody>
      </p:sp>
      <p:sp>
        <p:nvSpPr>
          <p:cNvPr id="11" name="Footer Placeholder 1">
            <a:extLst>
              <a:ext uri="{FF2B5EF4-FFF2-40B4-BE49-F238E27FC236}">
                <a16:creationId xmlns:a16="http://schemas.microsoft.com/office/drawing/2014/main" id="{A82A6104-C4A9-B44A-A362-E39E1EA52D11}"/>
              </a:ext>
            </a:extLst>
          </p:cNvPr>
          <p:cNvSpPr>
            <a:spLocks noGrp="1"/>
          </p:cNvSpPr>
          <p:nvPr>
            <p:ph type="ftr" sz="quarter" idx="24"/>
          </p:nvPr>
        </p:nvSpPr>
        <p:spPr>
          <a:xfrm>
            <a:off x="1479550" y="6556829"/>
            <a:ext cx="6761163" cy="148697"/>
          </a:xfrm>
        </p:spPr>
        <p:txBody>
          <a:bodyPr/>
          <a:lstStyle/>
          <a:p>
            <a:r>
              <a:rPr lang="en-US"/>
              <a:t>Presentation title lorem ipsum dolor sit amet miralet  |  © Tufts Medicine 2022  |  Private and confidential. Not for redistribution.</a:t>
            </a:r>
            <a:endParaRPr lang="en-US" dirty="0"/>
          </a:p>
        </p:txBody>
      </p:sp>
      <p:sp>
        <p:nvSpPr>
          <p:cNvPr id="16" name="Slide Number Placeholder 2">
            <a:extLst>
              <a:ext uri="{FF2B5EF4-FFF2-40B4-BE49-F238E27FC236}">
                <a16:creationId xmlns:a16="http://schemas.microsoft.com/office/drawing/2014/main" id="{4CCF1981-AFDF-6F40-BCF0-9BF7A05B7316}"/>
              </a:ext>
            </a:extLst>
          </p:cNvPr>
          <p:cNvSpPr>
            <a:spLocks noGrp="1"/>
          </p:cNvSpPr>
          <p:nvPr>
            <p:ph type="sldNum" sz="quarter" idx="25"/>
          </p:nvPr>
        </p:nvSpPr>
        <p:spPr>
          <a:xfrm>
            <a:off x="283029" y="6556375"/>
            <a:ext cx="446314" cy="1491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sz="1000">
                <a:solidFill>
                  <a:schemeClr val="bg1"/>
                </a:solidFill>
              </a:defRPr>
            </a:lvl9pPr>
          </a:lstStyle>
          <a:p>
            <a:pPr lvl="8"/>
            <a:fld id="{63DCA5C9-2E11-4C67-86EB-AE1DE127DC64}" type="slidenum">
              <a:rPr lang="en-US" smtClean="0"/>
              <a:pPr lvl="8"/>
              <a:t>‹#›</a:t>
            </a:fld>
            <a:endParaRPr lang="en-US" dirty="0"/>
          </a:p>
        </p:txBody>
      </p:sp>
      <p:sp>
        <p:nvSpPr>
          <p:cNvPr id="19" name="Text Placeholder 4">
            <a:extLst>
              <a:ext uri="{FF2B5EF4-FFF2-40B4-BE49-F238E27FC236}">
                <a16:creationId xmlns:a16="http://schemas.microsoft.com/office/drawing/2014/main" id="{599A82ED-1FB5-3243-B400-9BCACA66E35D}"/>
              </a:ext>
            </a:extLst>
          </p:cNvPr>
          <p:cNvSpPr>
            <a:spLocks noGrp="1"/>
          </p:cNvSpPr>
          <p:nvPr>
            <p:ph type="body" sz="quarter" idx="22"/>
          </p:nvPr>
        </p:nvSpPr>
        <p:spPr>
          <a:xfrm>
            <a:off x="1479550" y="4738688"/>
            <a:ext cx="10250488" cy="1657350"/>
          </a:xfrm>
        </p:spPr>
        <p:txBody>
          <a:bodyPr rIns="2286000"/>
          <a:lstStyle/>
          <a:p>
            <a:pPr lvl="0"/>
            <a:r>
              <a:rPr lang="en-US"/>
              <a:t>Click to edit Master text styles</a:t>
            </a:r>
          </a:p>
          <a:p>
            <a:pPr lvl="1"/>
            <a:r>
              <a:rPr lang="en-US"/>
              <a:t>Second level</a:t>
            </a:r>
          </a:p>
        </p:txBody>
      </p:sp>
      <p:sp>
        <p:nvSpPr>
          <p:cNvPr id="7" name="Picture 5">
            <a:extLst>
              <a:ext uri="{FF2B5EF4-FFF2-40B4-BE49-F238E27FC236}">
                <a16:creationId xmlns:a16="http://schemas.microsoft.com/office/drawing/2014/main" id="{2B4D9254-E58C-9E4E-B7F8-FA11ED4BCE7E}"/>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a:p>
        </p:txBody>
      </p:sp>
    </p:spTree>
    <p:extLst>
      <p:ext uri="{BB962C8B-B14F-4D97-AF65-F5344CB8AC3E}">
        <p14:creationId xmlns:p14="http://schemas.microsoft.com/office/powerpoint/2010/main" val="1746501516"/>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torytelling_sand_hrz">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52A60AE-F2F7-1244-BD01-BDE6B0C3F4AD}"/>
              </a:ext>
            </a:extLst>
          </p:cNvPr>
          <p:cNvSpPr/>
          <p:nvPr/>
        </p:nvSpPr>
        <p:spPr bwMode="auto">
          <a:xfrm>
            <a:off x="1038758" y="-3"/>
            <a:ext cx="11153242" cy="4359859"/>
          </a:xfrm>
          <a:prstGeom prst="rect">
            <a:avLst/>
          </a:prstGeom>
          <a:solidFill>
            <a:srgbClr val="CFE3FA"/>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bg1"/>
              </a:solidFill>
              <a:latin typeface="+mn-lt"/>
              <a:ea typeface="Roboto" panose="02000000000000000000" pitchFamily="2" charset="0"/>
              <a:cs typeface="Roboto" panose="02000000000000000000" pitchFamily="2" charset="0"/>
            </a:endParaRPr>
          </a:p>
        </p:txBody>
      </p:sp>
      <p:sp>
        <p:nvSpPr>
          <p:cNvPr id="4" name="Rectangle 3">
            <a:extLst>
              <a:ext uri="{FF2B5EF4-FFF2-40B4-BE49-F238E27FC236}">
                <a16:creationId xmlns:a16="http://schemas.microsoft.com/office/drawing/2014/main" id="{694D60D6-C5CF-654E-8CA2-C106B8809DA8}"/>
              </a:ext>
            </a:extLst>
          </p:cNvPr>
          <p:cNvSpPr/>
          <p:nvPr/>
        </p:nvSpPr>
        <p:spPr bwMode="auto">
          <a:xfrm>
            <a:off x="0" y="0"/>
            <a:ext cx="1038758" cy="6858000"/>
          </a:xfrm>
          <a:prstGeom prst="rect">
            <a:avLst/>
          </a:prstGeom>
          <a:solidFill>
            <a:srgbClr val="EDF5FC"/>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bg1"/>
              </a:solidFill>
              <a:latin typeface="+mn-lt"/>
              <a:ea typeface="Roboto" panose="02000000000000000000" pitchFamily="2" charset="0"/>
              <a:cs typeface="Roboto" panose="02000000000000000000" pitchFamily="2" charset="0"/>
            </a:endParaRPr>
          </a:p>
        </p:txBody>
      </p:sp>
      <p:grpSp>
        <p:nvGrpSpPr>
          <p:cNvPr id="11" name="Group 10">
            <a:extLst>
              <a:ext uri="{FF2B5EF4-FFF2-40B4-BE49-F238E27FC236}">
                <a16:creationId xmlns:a16="http://schemas.microsoft.com/office/drawing/2014/main" id="{8BED1749-C440-E245-8DD4-B2AB84B61273}"/>
              </a:ext>
            </a:extLst>
          </p:cNvPr>
          <p:cNvGrpSpPr/>
          <p:nvPr/>
        </p:nvGrpSpPr>
        <p:grpSpPr>
          <a:xfrm rot="5400000">
            <a:off x="7832141" y="-1"/>
            <a:ext cx="4359859" cy="4359859"/>
            <a:chOff x="0" y="0"/>
            <a:chExt cx="4736592" cy="4736592"/>
          </a:xfrm>
        </p:grpSpPr>
        <p:sp>
          <p:nvSpPr>
            <p:cNvPr id="12" name="Freeform 11">
              <a:extLst>
                <a:ext uri="{FF2B5EF4-FFF2-40B4-BE49-F238E27FC236}">
                  <a16:creationId xmlns:a16="http://schemas.microsoft.com/office/drawing/2014/main" id="{A31CD68F-BDD8-A24B-9658-426BF064AAE3}"/>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D9E8FC"/>
            </a:solidFill>
            <a:ln w="4383"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D6EF470-E2CA-2541-A6CF-05EEC2195CBF}"/>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rgbClr val="E3EDFC"/>
            </a:solidFill>
            <a:ln w="4383"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209AFD5D-1B84-C045-85F6-3094F8962B56}"/>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EDF5FC"/>
            </a:solidFill>
            <a:ln w="4383" cap="flat">
              <a:noFill/>
              <a:prstDash val="solid"/>
              <a:miter/>
            </a:ln>
          </p:spPr>
          <p:txBody>
            <a:bodyPr rtlCol="0" anchor="ctr"/>
            <a:lstStyle/>
            <a:p>
              <a:endParaRPr lang="en-US"/>
            </a:p>
          </p:txBody>
        </p:sp>
      </p:grpSp>
      <p:sp>
        <p:nvSpPr>
          <p:cNvPr id="9" name="Title 9">
            <a:extLst>
              <a:ext uri="{FF2B5EF4-FFF2-40B4-BE49-F238E27FC236}">
                <a16:creationId xmlns:a16="http://schemas.microsoft.com/office/drawing/2014/main" id="{7D85742C-4017-1C43-82BA-249D37066144}"/>
              </a:ext>
            </a:extLst>
          </p:cNvPr>
          <p:cNvSpPr>
            <a:spLocks noGrp="1"/>
          </p:cNvSpPr>
          <p:nvPr>
            <p:ph type="title"/>
          </p:nvPr>
        </p:nvSpPr>
        <p:spPr>
          <a:xfrm>
            <a:off x="1479550" y="1581150"/>
            <a:ext cx="6761163" cy="2302081"/>
          </a:xfrm>
        </p:spPr>
        <p:txBody>
          <a:bodyPr tIns="0" rIns="0" bIns="0" anchor="b" anchorCtr="0"/>
          <a:lstStyle>
            <a:lvl1pPr>
              <a:lnSpc>
                <a:spcPct val="92000"/>
              </a:lnSpc>
              <a:defRPr sz="3000" b="0">
                <a:solidFill>
                  <a:srgbClr val="0047C7"/>
                </a:solidFill>
              </a:defRPr>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E51C870B-1F1C-E841-A6FE-D1ECD1E518BA}"/>
              </a:ext>
            </a:extLst>
          </p:cNvPr>
          <p:cNvSpPr>
            <a:spLocks noGrp="1"/>
          </p:cNvSpPr>
          <p:nvPr>
            <p:ph type="ftr" sz="quarter" idx="20"/>
          </p:nvPr>
        </p:nvSpPr>
        <p:spPr/>
        <p:txBody>
          <a:bodyPr/>
          <a:lstStyle/>
          <a:p>
            <a:r>
              <a:rPr lang="en-US"/>
              <a:t>Presentation title lorem ipsum dolor sit amet miralet  |  © Tufts Medicine 2022  |  Private and confidential. Not for redistribution.</a:t>
            </a:r>
            <a:endParaRPr lang="en-US" dirty="0"/>
          </a:p>
        </p:txBody>
      </p:sp>
      <p:sp>
        <p:nvSpPr>
          <p:cNvPr id="3" name="Slide Number Placeholder 2">
            <a:extLst>
              <a:ext uri="{FF2B5EF4-FFF2-40B4-BE49-F238E27FC236}">
                <a16:creationId xmlns:a16="http://schemas.microsoft.com/office/drawing/2014/main" id="{BDF0705E-4DB1-AD41-8B2C-895D8B067C4B}"/>
              </a:ext>
            </a:extLst>
          </p:cNvPr>
          <p:cNvSpPr>
            <a:spLocks noGrp="1"/>
          </p:cNvSpPr>
          <p:nvPr>
            <p:ph type="sldNum" sz="quarter" idx="2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sz="1000">
                <a:solidFill>
                  <a:schemeClr val="tx1"/>
                </a:solidFill>
              </a:defRPr>
            </a:lvl9pPr>
          </a:lstStyle>
          <a:p>
            <a:pPr lvl="8"/>
            <a:fld id="{63DCA5C9-2E11-4C67-86EB-AE1DE127DC64}" type="slidenum">
              <a:rPr lang="en-US" smtClean="0"/>
              <a:pPr lvl="8"/>
              <a:t>‹#›</a:t>
            </a:fld>
            <a:endParaRPr lang="en-US" dirty="0"/>
          </a:p>
        </p:txBody>
      </p:sp>
      <p:sp>
        <p:nvSpPr>
          <p:cNvPr id="5" name="Text Placeholder 4">
            <a:extLst>
              <a:ext uri="{FF2B5EF4-FFF2-40B4-BE49-F238E27FC236}">
                <a16:creationId xmlns:a16="http://schemas.microsoft.com/office/drawing/2014/main" id="{CE12BB07-50A3-D042-8F1B-C0910D1BFCE7}"/>
              </a:ext>
            </a:extLst>
          </p:cNvPr>
          <p:cNvSpPr>
            <a:spLocks noGrp="1"/>
          </p:cNvSpPr>
          <p:nvPr>
            <p:ph type="body" sz="quarter" idx="22"/>
          </p:nvPr>
        </p:nvSpPr>
        <p:spPr>
          <a:xfrm>
            <a:off x="1479550" y="4738688"/>
            <a:ext cx="10250488" cy="1657350"/>
          </a:xfrm>
        </p:spPr>
        <p:txBody>
          <a:bodyPr rIns="2286000"/>
          <a:lstStyle/>
          <a:p>
            <a:pPr lvl="0"/>
            <a:r>
              <a:rPr lang="en-US"/>
              <a:t>Click to edit Master text styles</a:t>
            </a:r>
          </a:p>
          <a:p>
            <a:pPr lvl="1"/>
            <a:r>
              <a:rPr lang="en-US"/>
              <a:t>Second level</a:t>
            </a:r>
          </a:p>
        </p:txBody>
      </p:sp>
      <p:sp>
        <p:nvSpPr>
          <p:cNvPr id="7" name="Picture 4">
            <a:extLst>
              <a:ext uri="{FF2B5EF4-FFF2-40B4-BE49-F238E27FC236}">
                <a16:creationId xmlns:a16="http://schemas.microsoft.com/office/drawing/2014/main" id="{50C03A61-1BD7-BE44-9346-8991589F31B9}"/>
              </a:ext>
            </a:extLst>
          </p:cNvPr>
          <p:cNvSpPr/>
          <p:nvPr/>
        </p:nvSpPr>
        <p:spPr>
          <a:xfrm>
            <a:off x="330880" y="372268"/>
            <a:ext cx="360362" cy="360363"/>
          </a:xfrm>
          <a:custGeom>
            <a:avLst/>
            <a:gdLst>
              <a:gd name="connsiteX0" fmla="*/ 180182 w 360362"/>
              <a:gd name="connsiteY0" fmla="*/ 0 h 360363"/>
              <a:gd name="connsiteX1" fmla="*/ 0 w 360362"/>
              <a:gd name="connsiteY1" fmla="*/ 180182 h 360363"/>
              <a:gd name="connsiteX2" fmla="*/ 180182 w 360362"/>
              <a:gd name="connsiteY2" fmla="*/ 360363 h 360363"/>
              <a:gd name="connsiteX3" fmla="*/ 360363 w 360362"/>
              <a:gd name="connsiteY3" fmla="*/ 180182 h 360363"/>
              <a:gd name="connsiteX4" fmla="*/ 180182 w 360362"/>
              <a:gd name="connsiteY4" fmla="*/ 0 h 360363"/>
              <a:gd name="connsiteX5" fmla="*/ 139190 w 360362"/>
              <a:gd name="connsiteY5" fmla="*/ 257209 h 360363"/>
              <a:gd name="connsiteX6" fmla="*/ 139190 w 360362"/>
              <a:gd name="connsiteY6" fmla="*/ 181333 h 360363"/>
              <a:gd name="connsiteX7" fmla="*/ 172223 w 360362"/>
              <a:gd name="connsiteY7" fmla="*/ 221623 h 360363"/>
              <a:gd name="connsiteX8" fmla="*/ 187239 w 360362"/>
              <a:gd name="connsiteY8" fmla="*/ 221623 h 360363"/>
              <a:gd name="connsiteX9" fmla="*/ 221573 w 360362"/>
              <a:gd name="connsiteY9" fmla="*/ 181583 h 360363"/>
              <a:gd name="connsiteX10" fmla="*/ 221573 w 360362"/>
              <a:gd name="connsiteY10" fmla="*/ 257209 h 360363"/>
              <a:gd name="connsiteX11" fmla="*/ 255557 w 360362"/>
              <a:gd name="connsiteY11" fmla="*/ 257209 h 360363"/>
              <a:gd name="connsiteX12" fmla="*/ 255557 w 360362"/>
              <a:gd name="connsiteY12" fmla="*/ 301354 h 360363"/>
              <a:gd name="connsiteX13" fmla="*/ 104555 w 360362"/>
              <a:gd name="connsiteY13" fmla="*/ 301354 h 360363"/>
              <a:gd name="connsiteX14" fmla="*/ 104555 w 360362"/>
              <a:gd name="connsiteY14" fmla="*/ 257209 h 360363"/>
              <a:gd name="connsiteX15" fmla="*/ 299352 w 360362"/>
              <a:gd name="connsiteY15" fmla="*/ 167118 h 360363"/>
              <a:gd name="connsiteX16" fmla="*/ 255808 w 360362"/>
              <a:gd name="connsiteY16" fmla="*/ 167118 h 360363"/>
              <a:gd name="connsiteX17" fmla="*/ 255808 w 360362"/>
              <a:gd name="connsiteY17" fmla="*/ 132433 h 360363"/>
              <a:gd name="connsiteX18" fmla="*/ 221773 w 360362"/>
              <a:gd name="connsiteY18" fmla="*/ 132433 h 360363"/>
              <a:gd name="connsiteX19" fmla="*/ 179681 w 360362"/>
              <a:gd name="connsiteY19" fmla="*/ 181633 h 360363"/>
              <a:gd name="connsiteX20" fmla="*/ 139641 w 360362"/>
              <a:gd name="connsiteY20" fmla="*/ 132433 h 360363"/>
              <a:gd name="connsiteX21" fmla="*/ 104455 w 360362"/>
              <a:gd name="connsiteY21" fmla="*/ 132433 h 360363"/>
              <a:gd name="connsiteX22" fmla="*/ 104455 w 360362"/>
              <a:gd name="connsiteY22" fmla="*/ 167168 h 360363"/>
              <a:gd name="connsiteX23" fmla="*/ 61212 w 360362"/>
              <a:gd name="connsiteY23" fmla="*/ 167168 h 360363"/>
              <a:gd name="connsiteX24" fmla="*/ 61212 w 360362"/>
              <a:gd name="connsiteY24" fmla="*/ 83834 h 360363"/>
              <a:gd name="connsiteX25" fmla="*/ 299151 w 360362"/>
              <a:gd name="connsiteY25" fmla="*/ 83834 h 36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362" h="360363">
                <a:moveTo>
                  <a:pt x="180182" y="0"/>
                </a:moveTo>
                <a:cubicBezTo>
                  <a:pt x="80670" y="0"/>
                  <a:pt x="0" y="80670"/>
                  <a:pt x="0" y="180182"/>
                </a:cubicBezTo>
                <a:cubicBezTo>
                  <a:pt x="0" y="279693"/>
                  <a:pt x="80670" y="360363"/>
                  <a:pt x="180182" y="360363"/>
                </a:cubicBezTo>
                <a:cubicBezTo>
                  <a:pt x="279693" y="360363"/>
                  <a:pt x="360363" y="279693"/>
                  <a:pt x="360363" y="180182"/>
                </a:cubicBezTo>
                <a:cubicBezTo>
                  <a:pt x="360363" y="80670"/>
                  <a:pt x="279693" y="0"/>
                  <a:pt x="180182" y="0"/>
                </a:cubicBezTo>
                <a:close/>
                <a:moveTo>
                  <a:pt x="139190" y="257209"/>
                </a:moveTo>
                <a:lnTo>
                  <a:pt x="139190" y="181333"/>
                </a:lnTo>
                <a:lnTo>
                  <a:pt x="172223" y="221623"/>
                </a:lnTo>
                <a:lnTo>
                  <a:pt x="187239" y="221623"/>
                </a:lnTo>
                <a:lnTo>
                  <a:pt x="221573" y="181583"/>
                </a:lnTo>
                <a:lnTo>
                  <a:pt x="221573" y="257209"/>
                </a:lnTo>
                <a:lnTo>
                  <a:pt x="255557" y="257209"/>
                </a:lnTo>
                <a:lnTo>
                  <a:pt x="255557" y="301354"/>
                </a:lnTo>
                <a:lnTo>
                  <a:pt x="104555" y="301354"/>
                </a:lnTo>
                <a:lnTo>
                  <a:pt x="104555" y="257209"/>
                </a:lnTo>
                <a:close/>
                <a:moveTo>
                  <a:pt x="299352" y="167118"/>
                </a:moveTo>
                <a:lnTo>
                  <a:pt x="255808" y="167118"/>
                </a:lnTo>
                <a:lnTo>
                  <a:pt x="255808" y="132433"/>
                </a:lnTo>
                <a:lnTo>
                  <a:pt x="221773" y="132433"/>
                </a:lnTo>
                <a:lnTo>
                  <a:pt x="179681" y="181633"/>
                </a:lnTo>
                <a:lnTo>
                  <a:pt x="139641" y="132433"/>
                </a:lnTo>
                <a:lnTo>
                  <a:pt x="104455" y="132433"/>
                </a:lnTo>
                <a:lnTo>
                  <a:pt x="104455" y="167168"/>
                </a:lnTo>
                <a:lnTo>
                  <a:pt x="61212" y="167168"/>
                </a:lnTo>
                <a:lnTo>
                  <a:pt x="61212" y="83834"/>
                </a:lnTo>
                <a:lnTo>
                  <a:pt x="299151" y="83834"/>
                </a:lnTo>
                <a:close/>
              </a:path>
            </a:pathLst>
          </a:custGeom>
          <a:solidFill>
            <a:srgbClr val="428FEC"/>
          </a:solidFill>
          <a:ln w="4895" cap="flat">
            <a:noFill/>
            <a:prstDash val="solid"/>
            <a:miter/>
          </a:ln>
        </p:spPr>
        <p:txBody>
          <a:bodyPr rtlCol="0" anchor="ctr"/>
          <a:lstStyle/>
          <a:p>
            <a:endParaRPr lang="en-US"/>
          </a:p>
        </p:txBody>
      </p:sp>
    </p:spTree>
    <p:extLst>
      <p:ext uri="{BB962C8B-B14F-4D97-AF65-F5344CB8AC3E}">
        <p14:creationId xmlns:p14="http://schemas.microsoft.com/office/powerpoint/2010/main" val="1501608473"/>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torytelling_pic_hrz">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817C46F-3655-7A4B-A690-3F3D25D3D87B}"/>
              </a:ext>
            </a:extLst>
          </p:cNvPr>
          <p:cNvSpPr>
            <a:spLocks noGrp="1"/>
          </p:cNvSpPr>
          <p:nvPr>
            <p:ph type="pic" sz="quarter" idx="23"/>
          </p:nvPr>
        </p:nvSpPr>
        <p:spPr>
          <a:xfrm>
            <a:off x="1025525" y="-1"/>
            <a:ext cx="11166475" cy="4122549"/>
          </a:xfrm>
          <a:solidFill>
            <a:schemeClr val="bg1">
              <a:lumMod val="75000"/>
            </a:schemeClr>
          </a:solidFill>
        </p:spPr>
        <p:txBody>
          <a:bodyPr tIns="2286000"/>
          <a:lstStyle>
            <a:lvl1pPr algn="ctr">
              <a:defRPr/>
            </a:lvl1pPr>
          </a:lstStyle>
          <a:p>
            <a:r>
              <a:rPr lang="en-US"/>
              <a:t>Click icon to add picture</a:t>
            </a:r>
          </a:p>
        </p:txBody>
      </p:sp>
      <p:sp>
        <p:nvSpPr>
          <p:cNvPr id="8" name="Title 9">
            <a:extLst>
              <a:ext uri="{FF2B5EF4-FFF2-40B4-BE49-F238E27FC236}">
                <a16:creationId xmlns:a16="http://schemas.microsoft.com/office/drawing/2014/main" id="{260A84BF-45C6-474B-9B30-EC7858D44D4B}"/>
              </a:ext>
            </a:extLst>
          </p:cNvPr>
          <p:cNvSpPr>
            <a:spLocks noGrp="1"/>
          </p:cNvSpPr>
          <p:nvPr>
            <p:ph type="title"/>
          </p:nvPr>
        </p:nvSpPr>
        <p:spPr>
          <a:xfrm>
            <a:off x="1479550" y="4478200"/>
            <a:ext cx="10250488" cy="1204628"/>
          </a:xfrm>
        </p:spPr>
        <p:txBody>
          <a:bodyPr tIns="0" rIns="0" bIns="0" anchor="t" anchorCtr="0"/>
          <a:lstStyle>
            <a:lvl1pPr>
              <a:lnSpc>
                <a:spcPct val="92000"/>
              </a:lnSpc>
              <a:defRPr sz="3000" b="0">
                <a:solidFill>
                  <a:schemeClr val="accent1"/>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4881A712-160E-504D-B1BF-408E95ED6524}"/>
              </a:ext>
            </a:extLst>
          </p:cNvPr>
          <p:cNvSpPr>
            <a:spLocks noGrp="1"/>
          </p:cNvSpPr>
          <p:nvPr>
            <p:ph type="ftr" sz="quarter" idx="24"/>
          </p:nvPr>
        </p:nvSpPr>
        <p:spPr/>
        <p:txBody>
          <a:bodyPr/>
          <a:lstStyle/>
          <a:p>
            <a:r>
              <a:rPr lang="en-US"/>
              <a:t>Presentation title lorem ipsum dolor sit amet miralet  |  © Tufts Medicine 2022  |  Private and confidential. Not for redistribution.</a:t>
            </a:r>
            <a:endParaRPr lang="en-US" dirty="0"/>
          </a:p>
        </p:txBody>
      </p:sp>
      <p:sp>
        <p:nvSpPr>
          <p:cNvPr id="3" name="Slide Number Placeholder 2">
            <a:extLst>
              <a:ext uri="{FF2B5EF4-FFF2-40B4-BE49-F238E27FC236}">
                <a16:creationId xmlns:a16="http://schemas.microsoft.com/office/drawing/2014/main" id="{15ED3C40-5C3D-5446-8DC6-F2328452B609}"/>
              </a:ext>
            </a:extLst>
          </p:cNvPr>
          <p:cNvSpPr>
            <a:spLocks noGrp="1"/>
          </p:cNvSpPr>
          <p:nvPr>
            <p:ph type="sldNum" sz="quarter" idx="25"/>
          </p:nvPr>
        </p:nvSpPr>
        <p:spPr/>
        <p:txBody>
          <a:bodyPr/>
          <a:lstStyle/>
          <a:p>
            <a:fld id="{63DCA5C9-2E11-4C67-86EB-AE1DE127DC64}" type="slidenum">
              <a:rPr lang="en-US" smtClean="0"/>
              <a:pPr/>
              <a:t>‹#›</a:t>
            </a:fld>
            <a:endParaRPr lang="en-US" dirty="0"/>
          </a:p>
        </p:txBody>
      </p:sp>
      <p:sp>
        <p:nvSpPr>
          <p:cNvPr id="9" name="Text Placeholder 4">
            <a:extLst>
              <a:ext uri="{FF2B5EF4-FFF2-40B4-BE49-F238E27FC236}">
                <a16:creationId xmlns:a16="http://schemas.microsoft.com/office/drawing/2014/main" id="{89D10A92-A052-8747-86BE-B996D9DA1A30}"/>
              </a:ext>
            </a:extLst>
          </p:cNvPr>
          <p:cNvSpPr>
            <a:spLocks noGrp="1"/>
          </p:cNvSpPr>
          <p:nvPr>
            <p:ph type="body" sz="quarter" idx="22"/>
          </p:nvPr>
        </p:nvSpPr>
        <p:spPr>
          <a:xfrm>
            <a:off x="1479550" y="5682828"/>
            <a:ext cx="10250488" cy="713210"/>
          </a:xfrm>
        </p:spPr>
        <p:txBody>
          <a:bodyPr rIns="0"/>
          <a:lstStyle/>
          <a:p>
            <a:pPr lvl="0"/>
            <a:r>
              <a:rPr lang="en-US"/>
              <a:t>Click to edit Master text styles</a:t>
            </a:r>
          </a:p>
          <a:p>
            <a:pPr lvl="1"/>
            <a:r>
              <a:rPr lang="en-US"/>
              <a:t>Second level</a:t>
            </a:r>
          </a:p>
        </p:txBody>
      </p:sp>
      <p:sp>
        <p:nvSpPr>
          <p:cNvPr id="10" name="Picture 5">
            <a:extLst>
              <a:ext uri="{FF2B5EF4-FFF2-40B4-BE49-F238E27FC236}">
                <a16:creationId xmlns:a16="http://schemas.microsoft.com/office/drawing/2014/main" id="{42748658-205D-C444-9CB2-E3B282411BDE}"/>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a:p>
        </p:txBody>
      </p:sp>
    </p:spTree>
    <p:extLst>
      <p:ext uri="{BB962C8B-B14F-4D97-AF65-F5344CB8AC3E}">
        <p14:creationId xmlns:p14="http://schemas.microsoft.com/office/powerpoint/2010/main" val="3444554614"/>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torytelling_blue_vrt">
    <p:bg>
      <p:bgPr>
        <a:solidFill>
          <a:schemeClr val="bg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C01487DA-F96B-F14B-8234-FEC9745ECA66}"/>
              </a:ext>
            </a:extLst>
          </p:cNvPr>
          <p:cNvGrpSpPr/>
          <p:nvPr/>
        </p:nvGrpSpPr>
        <p:grpSpPr>
          <a:xfrm>
            <a:off x="1028052" y="-3"/>
            <a:ext cx="5585155" cy="6858003"/>
            <a:chOff x="1028052" y="-3"/>
            <a:chExt cx="5585155" cy="6858003"/>
          </a:xfrm>
        </p:grpSpPr>
        <p:sp>
          <p:nvSpPr>
            <p:cNvPr id="20" name="Rectangle 19">
              <a:extLst>
                <a:ext uri="{FF2B5EF4-FFF2-40B4-BE49-F238E27FC236}">
                  <a16:creationId xmlns:a16="http://schemas.microsoft.com/office/drawing/2014/main" id="{33A817D5-D907-D149-A1CC-AB51193071C2}"/>
                </a:ext>
              </a:extLst>
            </p:cNvPr>
            <p:cNvSpPr/>
            <p:nvPr/>
          </p:nvSpPr>
          <p:spPr bwMode="auto">
            <a:xfrm>
              <a:off x="1031709" y="-3"/>
              <a:ext cx="5581498" cy="6858003"/>
            </a:xfrm>
            <a:prstGeom prst="rect">
              <a:avLst/>
            </a:prstGeom>
            <a:solidFill>
              <a:srgbClr val="00308C"/>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bg1"/>
                </a:solidFill>
                <a:latin typeface="+mn-lt"/>
                <a:ea typeface="Roboto" panose="02000000000000000000" pitchFamily="2" charset="0"/>
                <a:cs typeface="Roboto" panose="02000000000000000000" pitchFamily="2" charset="0"/>
              </a:endParaRPr>
            </a:p>
          </p:txBody>
        </p:sp>
        <p:grpSp>
          <p:nvGrpSpPr>
            <p:cNvPr id="21" name="Group 20">
              <a:extLst>
                <a:ext uri="{FF2B5EF4-FFF2-40B4-BE49-F238E27FC236}">
                  <a16:creationId xmlns:a16="http://schemas.microsoft.com/office/drawing/2014/main" id="{ED08D103-CB5D-6245-8058-62AEDEC0C14A}"/>
                </a:ext>
              </a:extLst>
            </p:cNvPr>
            <p:cNvGrpSpPr/>
            <p:nvPr/>
          </p:nvGrpSpPr>
          <p:grpSpPr>
            <a:xfrm rot="10800000">
              <a:off x="1028052" y="1272844"/>
              <a:ext cx="5585155" cy="5585155"/>
              <a:chOff x="0" y="0"/>
              <a:chExt cx="4736592" cy="4736592"/>
            </a:xfrm>
          </p:grpSpPr>
          <p:sp>
            <p:nvSpPr>
              <p:cNvPr id="22" name="Freeform 21">
                <a:extLst>
                  <a:ext uri="{FF2B5EF4-FFF2-40B4-BE49-F238E27FC236}">
                    <a16:creationId xmlns:a16="http://schemas.microsoft.com/office/drawing/2014/main" id="{AD19F6E2-5212-9945-B1DC-8A21E1B5BB08}"/>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0047C7"/>
              </a:solidFill>
              <a:ln w="438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038E335C-5ADD-064E-8ED7-0084667E5BCA}"/>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chemeClr val="accent1"/>
              </a:solidFill>
              <a:ln w="438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E55CBD35-098F-FD41-A0B5-32F85DD5A567}"/>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69B4F6"/>
              </a:solidFill>
              <a:ln w="4383" cap="flat">
                <a:noFill/>
                <a:prstDash val="solid"/>
                <a:miter/>
              </a:ln>
            </p:spPr>
            <p:txBody>
              <a:bodyPr rtlCol="0" anchor="ctr"/>
              <a:lstStyle/>
              <a:p>
                <a:endParaRPr lang="en-US"/>
              </a:p>
            </p:txBody>
          </p:sp>
        </p:grpSp>
      </p:grpSp>
      <p:sp>
        <p:nvSpPr>
          <p:cNvPr id="25" name="Rectangle 24">
            <a:extLst>
              <a:ext uri="{FF2B5EF4-FFF2-40B4-BE49-F238E27FC236}">
                <a16:creationId xmlns:a16="http://schemas.microsoft.com/office/drawing/2014/main" id="{3CAC3EFD-32EC-4C46-A606-1EC29921B464}"/>
              </a:ext>
            </a:extLst>
          </p:cNvPr>
          <p:cNvSpPr/>
          <p:nvPr/>
        </p:nvSpPr>
        <p:spPr bwMode="auto">
          <a:xfrm>
            <a:off x="0" y="0"/>
            <a:ext cx="1038758" cy="6858000"/>
          </a:xfrm>
          <a:prstGeom prst="rect">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bg1"/>
              </a:solidFill>
              <a:latin typeface="+mn-lt"/>
              <a:ea typeface="Roboto" panose="02000000000000000000" pitchFamily="2" charset="0"/>
              <a:cs typeface="Roboto" panose="02000000000000000000" pitchFamily="2" charset="0"/>
            </a:endParaRPr>
          </a:p>
        </p:txBody>
      </p:sp>
      <p:sp>
        <p:nvSpPr>
          <p:cNvPr id="9" name="Title 9">
            <a:extLst>
              <a:ext uri="{FF2B5EF4-FFF2-40B4-BE49-F238E27FC236}">
                <a16:creationId xmlns:a16="http://schemas.microsoft.com/office/drawing/2014/main" id="{7D85742C-4017-1C43-82BA-249D37066144}"/>
              </a:ext>
            </a:extLst>
          </p:cNvPr>
          <p:cNvSpPr>
            <a:spLocks noGrp="1"/>
          </p:cNvSpPr>
          <p:nvPr>
            <p:ph type="title"/>
          </p:nvPr>
        </p:nvSpPr>
        <p:spPr>
          <a:xfrm>
            <a:off x="1479551" y="1581150"/>
            <a:ext cx="5011738" cy="4814888"/>
          </a:xfrm>
        </p:spPr>
        <p:txBody>
          <a:bodyPr tIns="91440" rIns="0" bIns="0" anchor="t" anchorCtr="0"/>
          <a:lstStyle>
            <a:lvl1pPr>
              <a:lnSpc>
                <a:spcPct val="92000"/>
              </a:lnSpc>
              <a:defRPr sz="3000" b="0">
                <a:solidFill>
                  <a:schemeClr val="bg1"/>
                </a:solidFill>
              </a:defRPr>
            </a:lvl1pPr>
          </a:lstStyle>
          <a:p>
            <a:r>
              <a:rPr lang="en-US"/>
              <a:t>Click to edit Master title style</a:t>
            </a:r>
          </a:p>
        </p:txBody>
      </p:sp>
      <p:sp>
        <p:nvSpPr>
          <p:cNvPr id="11" name="Footer Placeholder 1">
            <a:extLst>
              <a:ext uri="{FF2B5EF4-FFF2-40B4-BE49-F238E27FC236}">
                <a16:creationId xmlns:a16="http://schemas.microsoft.com/office/drawing/2014/main" id="{A82A6104-C4A9-B44A-A362-E39E1EA52D11}"/>
              </a:ext>
            </a:extLst>
          </p:cNvPr>
          <p:cNvSpPr>
            <a:spLocks noGrp="1"/>
          </p:cNvSpPr>
          <p:nvPr>
            <p:ph type="ftr" sz="quarter" idx="24"/>
          </p:nvPr>
        </p:nvSpPr>
        <p:spPr>
          <a:xfrm>
            <a:off x="6736399" y="6396039"/>
            <a:ext cx="4993640" cy="309488"/>
          </a:xfrm>
        </p:spPr>
        <p:txBody>
          <a:bodyPr lIns="548640"/>
          <a:lstStyle/>
          <a:p>
            <a:r>
              <a:rPr lang="en-US"/>
              <a:t>Presentation title lorem ipsum dolor sit amet miralet  |  © Tufts Medicine 2022  |  Private and confidential. Not for redistribution.</a:t>
            </a:r>
            <a:endParaRPr lang="en-US" dirty="0"/>
          </a:p>
        </p:txBody>
      </p:sp>
      <p:sp>
        <p:nvSpPr>
          <p:cNvPr id="16" name="Slide Number Placeholder 2">
            <a:extLst>
              <a:ext uri="{FF2B5EF4-FFF2-40B4-BE49-F238E27FC236}">
                <a16:creationId xmlns:a16="http://schemas.microsoft.com/office/drawing/2014/main" id="{4CCF1981-AFDF-6F40-BCF0-9BF7A05B7316}"/>
              </a:ext>
            </a:extLst>
          </p:cNvPr>
          <p:cNvSpPr>
            <a:spLocks noGrp="1"/>
          </p:cNvSpPr>
          <p:nvPr>
            <p:ph type="sldNum" sz="quarter" idx="25"/>
          </p:nvPr>
        </p:nvSpPr>
        <p:spPr>
          <a:xfrm>
            <a:off x="283029" y="6556375"/>
            <a:ext cx="446314" cy="1491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sz="1000">
                <a:solidFill>
                  <a:schemeClr val="bg1"/>
                </a:solidFill>
              </a:defRPr>
            </a:lvl9pPr>
          </a:lstStyle>
          <a:p>
            <a:pPr lvl="8"/>
            <a:fld id="{63DCA5C9-2E11-4C67-86EB-AE1DE127DC64}" type="slidenum">
              <a:rPr lang="en-US" smtClean="0"/>
              <a:pPr lvl="8"/>
              <a:t>‹#›</a:t>
            </a:fld>
            <a:endParaRPr lang="en-US" dirty="0"/>
          </a:p>
        </p:txBody>
      </p:sp>
      <p:sp>
        <p:nvSpPr>
          <p:cNvPr id="3" name="Text Placeholder 2">
            <a:extLst>
              <a:ext uri="{FF2B5EF4-FFF2-40B4-BE49-F238E27FC236}">
                <a16:creationId xmlns:a16="http://schemas.microsoft.com/office/drawing/2014/main" id="{877435F3-0447-B644-8F31-31B1D2FD02F7}"/>
              </a:ext>
            </a:extLst>
          </p:cNvPr>
          <p:cNvSpPr>
            <a:spLocks noGrp="1"/>
          </p:cNvSpPr>
          <p:nvPr>
            <p:ph type="body" sz="quarter" idx="26"/>
          </p:nvPr>
        </p:nvSpPr>
        <p:spPr>
          <a:xfrm>
            <a:off x="6735763" y="1581150"/>
            <a:ext cx="5011737" cy="4814887"/>
          </a:xfrm>
        </p:spPr>
        <p:txBody>
          <a:bodyPr lIns="548640" t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5">
            <a:extLst>
              <a:ext uri="{FF2B5EF4-FFF2-40B4-BE49-F238E27FC236}">
                <a16:creationId xmlns:a16="http://schemas.microsoft.com/office/drawing/2014/main" id="{964C506A-93C2-C149-ABC8-600FA2C5E721}"/>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a:p>
        </p:txBody>
      </p:sp>
    </p:spTree>
    <p:extLst>
      <p:ext uri="{BB962C8B-B14F-4D97-AF65-F5344CB8AC3E}">
        <p14:creationId xmlns:p14="http://schemas.microsoft.com/office/powerpoint/2010/main" val="614702129"/>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torytelling_sand_vrt">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B238975-8E64-BB44-A97A-21B083CBFBA6}"/>
              </a:ext>
            </a:extLst>
          </p:cNvPr>
          <p:cNvGrpSpPr/>
          <p:nvPr/>
        </p:nvGrpSpPr>
        <p:grpSpPr>
          <a:xfrm>
            <a:off x="1028052" y="-3"/>
            <a:ext cx="5585155" cy="6858003"/>
            <a:chOff x="1028052" y="-3"/>
            <a:chExt cx="5585155" cy="6858003"/>
          </a:xfrm>
        </p:grpSpPr>
        <p:sp>
          <p:nvSpPr>
            <p:cNvPr id="12" name="Rectangle 11">
              <a:extLst>
                <a:ext uri="{FF2B5EF4-FFF2-40B4-BE49-F238E27FC236}">
                  <a16:creationId xmlns:a16="http://schemas.microsoft.com/office/drawing/2014/main" id="{3F1A48A2-E854-A744-8EB2-A3CCF6324CCA}"/>
                </a:ext>
              </a:extLst>
            </p:cNvPr>
            <p:cNvSpPr/>
            <p:nvPr/>
          </p:nvSpPr>
          <p:spPr bwMode="auto">
            <a:xfrm>
              <a:off x="1031709" y="-3"/>
              <a:ext cx="5581498" cy="6858003"/>
            </a:xfrm>
            <a:prstGeom prst="rect">
              <a:avLst/>
            </a:prstGeom>
            <a:solidFill>
              <a:srgbClr val="CFE3FA"/>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bg1"/>
                </a:solidFill>
                <a:latin typeface="+mn-lt"/>
                <a:ea typeface="Roboto" panose="02000000000000000000" pitchFamily="2" charset="0"/>
                <a:cs typeface="Roboto" panose="02000000000000000000" pitchFamily="2" charset="0"/>
              </a:endParaRPr>
            </a:p>
          </p:txBody>
        </p:sp>
        <p:grpSp>
          <p:nvGrpSpPr>
            <p:cNvPr id="13" name="Group 12">
              <a:extLst>
                <a:ext uri="{FF2B5EF4-FFF2-40B4-BE49-F238E27FC236}">
                  <a16:creationId xmlns:a16="http://schemas.microsoft.com/office/drawing/2014/main" id="{90E51DDA-3BA2-8E47-BEAD-4E90F5168B48}"/>
                </a:ext>
              </a:extLst>
            </p:cNvPr>
            <p:cNvGrpSpPr/>
            <p:nvPr/>
          </p:nvGrpSpPr>
          <p:grpSpPr>
            <a:xfrm rot="10800000">
              <a:off x="1028052" y="1272844"/>
              <a:ext cx="5585155" cy="5585155"/>
              <a:chOff x="0" y="0"/>
              <a:chExt cx="4736592" cy="4736592"/>
            </a:xfrm>
          </p:grpSpPr>
          <p:sp>
            <p:nvSpPr>
              <p:cNvPr id="14" name="Freeform 13">
                <a:extLst>
                  <a:ext uri="{FF2B5EF4-FFF2-40B4-BE49-F238E27FC236}">
                    <a16:creationId xmlns:a16="http://schemas.microsoft.com/office/drawing/2014/main" id="{DE2D4DBD-150C-9B4E-B929-F93AFDB3C10E}"/>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D9E8FC"/>
              </a:solidFill>
              <a:ln w="4383"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C115F02-83CF-9747-A99B-0DA684B8F940}"/>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rgbClr val="E3EDFC"/>
              </a:solidFill>
              <a:ln w="4383"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E1057D23-8A41-6B47-953D-175CA56653D9}"/>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EDF5FC"/>
              </a:solidFill>
              <a:ln w="4383" cap="flat">
                <a:noFill/>
                <a:prstDash val="solid"/>
                <a:miter/>
              </a:ln>
            </p:spPr>
            <p:txBody>
              <a:bodyPr rtlCol="0" anchor="ctr"/>
              <a:lstStyle/>
              <a:p>
                <a:endParaRPr lang="en-US"/>
              </a:p>
            </p:txBody>
          </p:sp>
        </p:grpSp>
      </p:grpSp>
      <p:sp>
        <p:nvSpPr>
          <p:cNvPr id="10" name="Rectangle 9">
            <a:extLst>
              <a:ext uri="{FF2B5EF4-FFF2-40B4-BE49-F238E27FC236}">
                <a16:creationId xmlns:a16="http://schemas.microsoft.com/office/drawing/2014/main" id="{3B559D56-2C28-D04F-BFE7-1FC761E2CD72}"/>
              </a:ext>
            </a:extLst>
          </p:cNvPr>
          <p:cNvSpPr/>
          <p:nvPr/>
        </p:nvSpPr>
        <p:spPr bwMode="auto">
          <a:xfrm>
            <a:off x="0" y="0"/>
            <a:ext cx="1038758" cy="6858000"/>
          </a:xfrm>
          <a:prstGeom prst="rect">
            <a:avLst/>
          </a:prstGeom>
          <a:solidFill>
            <a:srgbClr val="EDF5FC"/>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bg1"/>
              </a:solidFill>
              <a:latin typeface="+mn-lt"/>
              <a:ea typeface="Roboto" panose="02000000000000000000" pitchFamily="2" charset="0"/>
              <a:cs typeface="Roboto" panose="02000000000000000000" pitchFamily="2" charset="0"/>
            </a:endParaRPr>
          </a:p>
        </p:txBody>
      </p:sp>
      <p:sp>
        <p:nvSpPr>
          <p:cNvPr id="9" name="Title 9">
            <a:extLst>
              <a:ext uri="{FF2B5EF4-FFF2-40B4-BE49-F238E27FC236}">
                <a16:creationId xmlns:a16="http://schemas.microsoft.com/office/drawing/2014/main" id="{7D85742C-4017-1C43-82BA-249D37066144}"/>
              </a:ext>
            </a:extLst>
          </p:cNvPr>
          <p:cNvSpPr>
            <a:spLocks noGrp="1"/>
          </p:cNvSpPr>
          <p:nvPr>
            <p:ph type="title"/>
          </p:nvPr>
        </p:nvSpPr>
        <p:spPr>
          <a:xfrm>
            <a:off x="1479551" y="1581150"/>
            <a:ext cx="5011738" cy="4814888"/>
          </a:xfrm>
        </p:spPr>
        <p:txBody>
          <a:bodyPr tIns="91440" rIns="0" bIns="0" anchor="t" anchorCtr="0"/>
          <a:lstStyle>
            <a:lvl1pPr>
              <a:lnSpc>
                <a:spcPct val="92000"/>
              </a:lnSpc>
              <a:defRPr sz="3000" b="0">
                <a:solidFill>
                  <a:srgbClr val="0047C7"/>
                </a:solidFill>
              </a:defRPr>
            </a:lvl1pPr>
          </a:lstStyle>
          <a:p>
            <a:r>
              <a:rPr lang="en-US"/>
              <a:t>Click to edit Master title style</a:t>
            </a:r>
          </a:p>
        </p:txBody>
      </p:sp>
      <p:sp>
        <p:nvSpPr>
          <p:cNvPr id="11" name="Footer Placeholder 1">
            <a:extLst>
              <a:ext uri="{FF2B5EF4-FFF2-40B4-BE49-F238E27FC236}">
                <a16:creationId xmlns:a16="http://schemas.microsoft.com/office/drawing/2014/main" id="{A82A6104-C4A9-B44A-A362-E39E1EA52D11}"/>
              </a:ext>
            </a:extLst>
          </p:cNvPr>
          <p:cNvSpPr>
            <a:spLocks noGrp="1"/>
          </p:cNvSpPr>
          <p:nvPr>
            <p:ph type="ftr" sz="quarter" idx="24"/>
          </p:nvPr>
        </p:nvSpPr>
        <p:spPr>
          <a:xfrm>
            <a:off x="6736399" y="6396039"/>
            <a:ext cx="4993640" cy="309488"/>
          </a:xfrm>
        </p:spPr>
        <p:txBody>
          <a:bodyPr lIns="548640"/>
          <a:lstStyle/>
          <a:p>
            <a:r>
              <a:rPr lang="en-US"/>
              <a:t>Presentation title lorem ipsum dolor sit amet miralet  |  © Tufts Medicine 2022  |  Private and confidential. Not for redistribution.</a:t>
            </a:r>
            <a:endParaRPr lang="en-US" dirty="0"/>
          </a:p>
        </p:txBody>
      </p:sp>
      <p:sp>
        <p:nvSpPr>
          <p:cNvPr id="3" name="Text Placeholder 2">
            <a:extLst>
              <a:ext uri="{FF2B5EF4-FFF2-40B4-BE49-F238E27FC236}">
                <a16:creationId xmlns:a16="http://schemas.microsoft.com/office/drawing/2014/main" id="{877435F3-0447-B644-8F31-31B1D2FD02F7}"/>
              </a:ext>
            </a:extLst>
          </p:cNvPr>
          <p:cNvSpPr>
            <a:spLocks noGrp="1"/>
          </p:cNvSpPr>
          <p:nvPr>
            <p:ph type="body" sz="quarter" idx="26"/>
          </p:nvPr>
        </p:nvSpPr>
        <p:spPr>
          <a:xfrm>
            <a:off x="6735763" y="1581150"/>
            <a:ext cx="5011737" cy="4814887"/>
          </a:xfrm>
        </p:spPr>
        <p:txBody>
          <a:bodyPr lIns="548640" t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Placeholder 1">
            <a:extLst>
              <a:ext uri="{FF2B5EF4-FFF2-40B4-BE49-F238E27FC236}">
                <a16:creationId xmlns:a16="http://schemas.microsoft.com/office/drawing/2014/main" id="{94D946B8-1B28-B845-8CE5-0699B359B36F}"/>
              </a:ext>
            </a:extLst>
          </p:cNvPr>
          <p:cNvSpPr>
            <a:spLocks noGrp="1"/>
          </p:cNvSpPr>
          <p:nvPr>
            <p:ph type="sldNum" sz="quarter" idx="27"/>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sz="1000">
                <a:solidFill>
                  <a:schemeClr val="tx1"/>
                </a:solidFill>
              </a:defRPr>
            </a:lvl9pPr>
          </a:lstStyle>
          <a:p>
            <a:pPr lvl="8"/>
            <a:fld id="{63DCA5C9-2E11-4C67-86EB-AE1DE127DC64}" type="slidenum">
              <a:rPr lang="en-US" smtClean="0"/>
              <a:pPr lvl="8"/>
              <a:t>‹#›</a:t>
            </a:fld>
            <a:endParaRPr lang="en-US" dirty="0"/>
          </a:p>
        </p:txBody>
      </p:sp>
      <p:sp>
        <p:nvSpPr>
          <p:cNvPr id="8" name="Picture 4">
            <a:extLst>
              <a:ext uri="{FF2B5EF4-FFF2-40B4-BE49-F238E27FC236}">
                <a16:creationId xmlns:a16="http://schemas.microsoft.com/office/drawing/2014/main" id="{BEBA8198-E4E6-6A42-9CB4-FE7F31E81B89}"/>
              </a:ext>
            </a:extLst>
          </p:cNvPr>
          <p:cNvSpPr/>
          <p:nvPr/>
        </p:nvSpPr>
        <p:spPr>
          <a:xfrm>
            <a:off x="330880" y="372268"/>
            <a:ext cx="360362" cy="360363"/>
          </a:xfrm>
          <a:custGeom>
            <a:avLst/>
            <a:gdLst>
              <a:gd name="connsiteX0" fmla="*/ 180182 w 360362"/>
              <a:gd name="connsiteY0" fmla="*/ 0 h 360363"/>
              <a:gd name="connsiteX1" fmla="*/ 0 w 360362"/>
              <a:gd name="connsiteY1" fmla="*/ 180182 h 360363"/>
              <a:gd name="connsiteX2" fmla="*/ 180182 w 360362"/>
              <a:gd name="connsiteY2" fmla="*/ 360363 h 360363"/>
              <a:gd name="connsiteX3" fmla="*/ 360363 w 360362"/>
              <a:gd name="connsiteY3" fmla="*/ 180182 h 360363"/>
              <a:gd name="connsiteX4" fmla="*/ 180182 w 360362"/>
              <a:gd name="connsiteY4" fmla="*/ 0 h 360363"/>
              <a:gd name="connsiteX5" fmla="*/ 139190 w 360362"/>
              <a:gd name="connsiteY5" fmla="*/ 257209 h 360363"/>
              <a:gd name="connsiteX6" fmla="*/ 139190 w 360362"/>
              <a:gd name="connsiteY6" fmla="*/ 181333 h 360363"/>
              <a:gd name="connsiteX7" fmla="*/ 172223 w 360362"/>
              <a:gd name="connsiteY7" fmla="*/ 221623 h 360363"/>
              <a:gd name="connsiteX8" fmla="*/ 187239 w 360362"/>
              <a:gd name="connsiteY8" fmla="*/ 221623 h 360363"/>
              <a:gd name="connsiteX9" fmla="*/ 221573 w 360362"/>
              <a:gd name="connsiteY9" fmla="*/ 181583 h 360363"/>
              <a:gd name="connsiteX10" fmla="*/ 221573 w 360362"/>
              <a:gd name="connsiteY10" fmla="*/ 257209 h 360363"/>
              <a:gd name="connsiteX11" fmla="*/ 255557 w 360362"/>
              <a:gd name="connsiteY11" fmla="*/ 257209 h 360363"/>
              <a:gd name="connsiteX12" fmla="*/ 255557 w 360362"/>
              <a:gd name="connsiteY12" fmla="*/ 301354 h 360363"/>
              <a:gd name="connsiteX13" fmla="*/ 104555 w 360362"/>
              <a:gd name="connsiteY13" fmla="*/ 301354 h 360363"/>
              <a:gd name="connsiteX14" fmla="*/ 104555 w 360362"/>
              <a:gd name="connsiteY14" fmla="*/ 257209 h 360363"/>
              <a:gd name="connsiteX15" fmla="*/ 299352 w 360362"/>
              <a:gd name="connsiteY15" fmla="*/ 167118 h 360363"/>
              <a:gd name="connsiteX16" fmla="*/ 255808 w 360362"/>
              <a:gd name="connsiteY16" fmla="*/ 167118 h 360363"/>
              <a:gd name="connsiteX17" fmla="*/ 255808 w 360362"/>
              <a:gd name="connsiteY17" fmla="*/ 132433 h 360363"/>
              <a:gd name="connsiteX18" fmla="*/ 221773 w 360362"/>
              <a:gd name="connsiteY18" fmla="*/ 132433 h 360363"/>
              <a:gd name="connsiteX19" fmla="*/ 179681 w 360362"/>
              <a:gd name="connsiteY19" fmla="*/ 181633 h 360363"/>
              <a:gd name="connsiteX20" fmla="*/ 139641 w 360362"/>
              <a:gd name="connsiteY20" fmla="*/ 132433 h 360363"/>
              <a:gd name="connsiteX21" fmla="*/ 104455 w 360362"/>
              <a:gd name="connsiteY21" fmla="*/ 132433 h 360363"/>
              <a:gd name="connsiteX22" fmla="*/ 104455 w 360362"/>
              <a:gd name="connsiteY22" fmla="*/ 167168 h 360363"/>
              <a:gd name="connsiteX23" fmla="*/ 61212 w 360362"/>
              <a:gd name="connsiteY23" fmla="*/ 167168 h 360363"/>
              <a:gd name="connsiteX24" fmla="*/ 61212 w 360362"/>
              <a:gd name="connsiteY24" fmla="*/ 83834 h 360363"/>
              <a:gd name="connsiteX25" fmla="*/ 299151 w 360362"/>
              <a:gd name="connsiteY25" fmla="*/ 83834 h 36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362" h="360363">
                <a:moveTo>
                  <a:pt x="180182" y="0"/>
                </a:moveTo>
                <a:cubicBezTo>
                  <a:pt x="80670" y="0"/>
                  <a:pt x="0" y="80670"/>
                  <a:pt x="0" y="180182"/>
                </a:cubicBezTo>
                <a:cubicBezTo>
                  <a:pt x="0" y="279693"/>
                  <a:pt x="80670" y="360363"/>
                  <a:pt x="180182" y="360363"/>
                </a:cubicBezTo>
                <a:cubicBezTo>
                  <a:pt x="279693" y="360363"/>
                  <a:pt x="360363" y="279693"/>
                  <a:pt x="360363" y="180182"/>
                </a:cubicBezTo>
                <a:cubicBezTo>
                  <a:pt x="360363" y="80670"/>
                  <a:pt x="279693" y="0"/>
                  <a:pt x="180182" y="0"/>
                </a:cubicBezTo>
                <a:close/>
                <a:moveTo>
                  <a:pt x="139190" y="257209"/>
                </a:moveTo>
                <a:lnTo>
                  <a:pt x="139190" y="181333"/>
                </a:lnTo>
                <a:lnTo>
                  <a:pt x="172223" y="221623"/>
                </a:lnTo>
                <a:lnTo>
                  <a:pt x="187239" y="221623"/>
                </a:lnTo>
                <a:lnTo>
                  <a:pt x="221573" y="181583"/>
                </a:lnTo>
                <a:lnTo>
                  <a:pt x="221573" y="257209"/>
                </a:lnTo>
                <a:lnTo>
                  <a:pt x="255557" y="257209"/>
                </a:lnTo>
                <a:lnTo>
                  <a:pt x="255557" y="301354"/>
                </a:lnTo>
                <a:lnTo>
                  <a:pt x="104555" y="301354"/>
                </a:lnTo>
                <a:lnTo>
                  <a:pt x="104555" y="257209"/>
                </a:lnTo>
                <a:close/>
                <a:moveTo>
                  <a:pt x="299352" y="167118"/>
                </a:moveTo>
                <a:lnTo>
                  <a:pt x="255808" y="167118"/>
                </a:lnTo>
                <a:lnTo>
                  <a:pt x="255808" y="132433"/>
                </a:lnTo>
                <a:lnTo>
                  <a:pt x="221773" y="132433"/>
                </a:lnTo>
                <a:lnTo>
                  <a:pt x="179681" y="181633"/>
                </a:lnTo>
                <a:lnTo>
                  <a:pt x="139641" y="132433"/>
                </a:lnTo>
                <a:lnTo>
                  <a:pt x="104455" y="132433"/>
                </a:lnTo>
                <a:lnTo>
                  <a:pt x="104455" y="167168"/>
                </a:lnTo>
                <a:lnTo>
                  <a:pt x="61212" y="167168"/>
                </a:lnTo>
                <a:lnTo>
                  <a:pt x="61212" y="83834"/>
                </a:lnTo>
                <a:lnTo>
                  <a:pt x="299151" y="83834"/>
                </a:lnTo>
                <a:close/>
              </a:path>
            </a:pathLst>
          </a:custGeom>
          <a:solidFill>
            <a:srgbClr val="428FEC"/>
          </a:solidFill>
          <a:ln w="4895" cap="flat">
            <a:noFill/>
            <a:prstDash val="solid"/>
            <a:miter/>
          </a:ln>
        </p:spPr>
        <p:txBody>
          <a:bodyPr rtlCol="0" anchor="ctr"/>
          <a:lstStyle/>
          <a:p>
            <a:endParaRPr lang="en-US"/>
          </a:p>
        </p:txBody>
      </p:sp>
    </p:spTree>
    <p:extLst>
      <p:ext uri="{BB962C8B-B14F-4D97-AF65-F5344CB8AC3E}">
        <p14:creationId xmlns:p14="http://schemas.microsoft.com/office/powerpoint/2010/main" val="2952556373"/>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torytelling_pic_v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Footer Placeholder 1">
            <a:extLst>
              <a:ext uri="{FF2B5EF4-FFF2-40B4-BE49-F238E27FC236}">
                <a16:creationId xmlns:a16="http://schemas.microsoft.com/office/drawing/2014/main" id="{A82A6104-C4A9-B44A-A362-E39E1EA52D11}"/>
              </a:ext>
            </a:extLst>
          </p:cNvPr>
          <p:cNvSpPr>
            <a:spLocks noGrp="1"/>
          </p:cNvSpPr>
          <p:nvPr>
            <p:ph type="ftr" sz="quarter" idx="24"/>
          </p:nvPr>
        </p:nvSpPr>
        <p:spPr>
          <a:xfrm>
            <a:off x="6736399" y="6396039"/>
            <a:ext cx="4993640" cy="309488"/>
          </a:xfrm>
        </p:spPr>
        <p:txBody>
          <a:bodyPr lIns="548640"/>
          <a:lstStyle/>
          <a:p>
            <a:r>
              <a:rPr lang="en-US"/>
              <a:t>Presentation title lorem ipsum dolor sit amet miralet  |  © Tufts Medicine 2022  |  Private and confidential. Not for redistribution.</a:t>
            </a:r>
            <a:endParaRPr lang="en-US" dirty="0"/>
          </a:p>
        </p:txBody>
      </p:sp>
      <p:sp>
        <p:nvSpPr>
          <p:cNvPr id="3" name="Text Placeholder 2">
            <a:extLst>
              <a:ext uri="{FF2B5EF4-FFF2-40B4-BE49-F238E27FC236}">
                <a16:creationId xmlns:a16="http://schemas.microsoft.com/office/drawing/2014/main" id="{877435F3-0447-B644-8F31-31B1D2FD02F7}"/>
              </a:ext>
            </a:extLst>
          </p:cNvPr>
          <p:cNvSpPr>
            <a:spLocks noGrp="1"/>
          </p:cNvSpPr>
          <p:nvPr>
            <p:ph type="body" sz="quarter" idx="26"/>
          </p:nvPr>
        </p:nvSpPr>
        <p:spPr>
          <a:xfrm>
            <a:off x="6735763" y="1842868"/>
            <a:ext cx="5011737" cy="4553169"/>
          </a:xfrm>
        </p:spPr>
        <p:txBody>
          <a:bodyPr lIns="548640" tIns="3657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394787A4-6679-5F49-93C1-CEBDAFA248A1}"/>
              </a:ext>
            </a:extLst>
          </p:cNvPr>
          <p:cNvSpPr>
            <a:spLocks noGrp="1"/>
          </p:cNvSpPr>
          <p:nvPr>
            <p:ph type="title"/>
          </p:nvPr>
        </p:nvSpPr>
        <p:spPr>
          <a:xfrm>
            <a:off x="6733220" y="454025"/>
            <a:ext cx="4993641" cy="1388843"/>
          </a:xfrm>
        </p:spPr>
        <p:txBody>
          <a:bodyPr lIns="548640" rIns="0" bIns="36576"/>
          <a:lstStyle>
            <a:lvl1pPr>
              <a:defRPr sz="3000"/>
            </a:lvl1pPr>
          </a:lstStyle>
          <a:p>
            <a:r>
              <a:rPr lang="en-US"/>
              <a:t>Click to edit Master title style</a:t>
            </a:r>
          </a:p>
        </p:txBody>
      </p:sp>
      <p:sp>
        <p:nvSpPr>
          <p:cNvPr id="8" name="Picture Placeholder 4">
            <a:extLst>
              <a:ext uri="{FF2B5EF4-FFF2-40B4-BE49-F238E27FC236}">
                <a16:creationId xmlns:a16="http://schemas.microsoft.com/office/drawing/2014/main" id="{48F04211-04F3-7649-8DD8-4F330DFE82DA}"/>
              </a:ext>
            </a:extLst>
          </p:cNvPr>
          <p:cNvSpPr>
            <a:spLocks noGrp="1"/>
          </p:cNvSpPr>
          <p:nvPr>
            <p:ph type="pic" sz="quarter" idx="23"/>
          </p:nvPr>
        </p:nvSpPr>
        <p:spPr>
          <a:xfrm>
            <a:off x="1025525" y="-1"/>
            <a:ext cx="5580063" cy="6858001"/>
          </a:xfrm>
          <a:solidFill>
            <a:schemeClr val="bg1">
              <a:lumMod val="75000"/>
            </a:schemeClr>
          </a:solidFill>
        </p:spPr>
        <p:txBody>
          <a:bodyPr tIns="2743200"/>
          <a:lstStyle>
            <a:lvl1pPr algn="ctr">
              <a:defRPr/>
            </a:lvl1pPr>
          </a:lstStyle>
          <a:p>
            <a:r>
              <a:rPr lang="en-US"/>
              <a:t>Click icon to add picture</a:t>
            </a:r>
          </a:p>
        </p:txBody>
      </p:sp>
      <p:sp>
        <p:nvSpPr>
          <p:cNvPr id="4" name="Slide Number Placeholder 3">
            <a:extLst>
              <a:ext uri="{FF2B5EF4-FFF2-40B4-BE49-F238E27FC236}">
                <a16:creationId xmlns:a16="http://schemas.microsoft.com/office/drawing/2014/main" id="{71021AAD-AE8F-144C-8D98-E2A42C9CC32D}"/>
              </a:ext>
            </a:extLst>
          </p:cNvPr>
          <p:cNvSpPr>
            <a:spLocks noGrp="1"/>
          </p:cNvSpPr>
          <p:nvPr>
            <p:ph type="sldNum" sz="quarter" idx="27"/>
          </p:nvPr>
        </p:nvSpPr>
        <p:spPr/>
        <p:txBody>
          <a:bodyPr/>
          <a:lstStyle/>
          <a:p>
            <a:fld id="{63DCA5C9-2E11-4C67-86EB-AE1DE127DC64}" type="slidenum">
              <a:rPr lang="en-US" smtClean="0"/>
              <a:pPr/>
              <a:t>‹#›</a:t>
            </a:fld>
            <a:endParaRPr lang="en-US" dirty="0"/>
          </a:p>
        </p:txBody>
      </p:sp>
      <p:sp>
        <p:nvSpPr>
          <p:cNvPr id="9" name="Picture 5">
            <a:extLst>
              <a:ext uri="{FF2B5EF4-FFF2-40B4-BE49-F238E27FC236}">
                <a16:creationId xmlns:a16="http://schemas.microsoft.com/office/drawing/2014/main" id="{435CCC5B-A71F-D94E-A981-6143A0C9CB8C}"/>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a:p>
        </p:txBody>
      </p:sp>
    </p:spTree>
    <p:extLst>
      <p:ext uri="{BB962C8B-B14F-4D97-AF65-F5344CB8AC3E}">
        <p14:creationId xmlns:p14="http://schemas.microsoft.com/office/powerpoint/2010/main" val="513290475"/>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_Callout_blue">
    <p:bg>
      <p:bgPr>
        <a:solidFill>
          <a:srgbClr val="00308C"/>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287B18-9B4E-214A-A1E3-5E0104CC02B7}"/>
              </a:ext>
            </a:extLst>
          </p:cNvPr>
          <p:cNvSpPr/>
          <p:nvPr/>
        </p:nvSpPr>
        <p:spPr bwMode="auto">
          <a:xfrm>
            <a:off x="0" y="3"/>
            <a:ext cx="1038758" cy="6858000"/>
          </a:xfrm>
          <a:prstGeom prst="rect">
            <a:avLst/>
          </a:prstGeom>
          <a:solidFill>
            <a:srgbClr val="0047C7"/>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bg1"/>
              </a:solidFill>
              <a:latin typeface="+mn-lt"/>
              <a:ea typeface="Roboto" panose="02000000000000000000" pitchFamily="2" charset="0"/>
              <a:cs typeface="Roboto" panose="02000000000000000000" pitchFamily="2" charset="0"/>
            </a:endParaRPr>
          </a:p>
        </p:txBody>
      </p:sp>
      <p:grpSp>
        <p:nvGrpSpPr>
          <p:cNvPr id="10" name="Group 9">
            <a:extLst>
              <a:ext uri="{FF2B5EF4-FFF2-40B4-BE49-F238E27FC236}">
                <a16:creationId xmlns:a16="http://schemas.microsoft.com/office/drawing/2014/main" id="{344B64CF-5CB6-1044-9F0F-EC3639F49047}"/>
              </a:ext>
            </a:extLst>
          </p:cNvPr>
          <p:cNvGrpSpPr/>
          <p:nvPr/>
        </p:nvGrpSpPr>
        <p:grpSpPr>
          <a:xfrm rot="5400000">
            <a:off x="6934810" y="2"/>
            <a:ext cx="5257190" cy="5257190"/>
            <a:chOff x="0" y="0"/>
            <a:chExt cx="4736592" cy="4736592"/>
          </a:xfrm>
        </p:grpSpPr>
        <p:sp>
          <p:nvSpPr>
            <p:cNvPr id="11" name="Freeform 10">
              <a:extLst>
                <a:ext uri="{FF2B5EF4-FFF2-40B4-BE49-F238E27FC236}">
                  <a16:creationId xmlns:a16="http://schemas.microsoft.com/office/drawing/2014/main" id="{C9AA7BA7-FE3C-BE43-8752-DBC92E9369DA}"/>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0047C7"/>
            </a:solidFill>
            <a:ln w="4383"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AF8D3C44-F537-3B4A-80B9-88705F2682F6}"/>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chemeClr val="accent1"/>
            </a:solidFill>
            <a:ln w="4383"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950916A-63F8-3D4F-B373-6B4D09341533}"/>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69B4F6"/>
            </a:solidFill>
            <a:ln w="4383" cap="flat">
              <a:noFill/>
              <a:prstDash val="solid"/>
              <a:miter/>
            </a:ln>
          </p:spPr>
          <p:txBody>
            <a:bodyPr rtlCol="0" anchor="ctr"/>
            <a:lstStyle/>
            <a:p>
              <a:endParaRPr lang="en-US"/>
            </a:p>
          </p:txBody>
        </p:sp>
      </p:grpSp>
      <p:sp>
        <p:nvSpPr>
          <p:cNvPr id="4" name="Footer Placeholder 3">
            <a:extLst>
              <a:ext uri="{FF2B5EF4-FFF2-40B4-BE49-F238E27FC236}">
                <a16:creationId xmlns:a16="http://schemas.microsoft.com/office/drawing/2014/main" id="{0FFB67F0-0847-1848-930D-EA4EFB3E2860}"/>
              </a:ext>
            </a:extLst>
          </p:cNvPr>
          <p:cNvSpPr>
            <a:spLocks noGrp="1"/>
          </p:cNvSpPr>
          <p:nvPr>
            <p:ph type="ftr" sz="quarter"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r>
              <a:rPr lang="en-US"/>
              <a:t>Presentation title lorem ipsum dolor sit amet miralet  |  © Tufts Medicine 2022  |  Private and confidential. Not for redistribution.</a:t>
            </a:r>
            <a:endParaRPr lang="en-US" dirty="0"/>
          </a:p>
        </p:txBody>
      </p:sp>
      <p:sp>
        <p:nvSpPr>
          <p:cNvPr id="2" name="Slide Number Placeholder 1">
            <a:extLst>
              <a:ext uri="{FF2B5EF4-FFF2-40B4-BE49-F238E27FC236}">
                <a16:creationId xmlns:a16="http://schemas.microsoft.com/office/drawing/2014/main" id="{816CF6DD-223E-6C48-9AA1-2B63EE7E97D3}"/>
              </a:ext>
            </a:extLst>
          </p:cNvPr>
          <p:cNvSpPr>
            <a:spLocks noGrp="1"/>
          </p:cNvSpPr>
          <p:nvPr>
            <p:ph type="sldNum"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sz="1000">
                <a:solidFill>
                  <a:schemeClr val="bg1"/>
                </a:solidFill>
              </a:defRPr>
            </a:lvl9pPr>
          </a:lstStyle>
          <a:p>
            <a:pPr lvl="8"/>
            <a:fld id="{63DCA5C9-2E11-4C67-86EB-AE1DE127DC64}" type="slidenum">
              <a:rPr lang="en-US" smtClean="0"/>
              <a:pPr lvl="8"/>
              <a:t>‹#›</a:t>
            </a:fld>
            <a:endParaRPr lang="en-US" dirty="0"/>
          </a:p>
        </p:txBody>
      </p:sp>
      <p:sp>
        <p:nvSpPr>
          <p:cNvPr id="6" name="Text Placeholder 15">
            <a:extLst>
              <a:ext uri="{FF2B5EF4-FFF2-40B4-BE49-F238E27FC236}">
                <a16:creationId xmlns:a16="http://schemas.microsoft.com/office/drawing/2014/main" id="{9F0A0F69-A84E-D84F-AF60-417A2CFB335B}"/>
              </a:ext>
            </a:extLst>
          </p:cNvPr>
          <p:cNvSpPr>
            <a:spLocks noGrp="1"/>
          </p:cNvSpPr>
          <p:nvPr>
            <p:ph type="body" sz="quarter" idx="19" hasCustomPrompt="1"/>
          </p:nvPr>
        </p:nvSpPr>
        <p:spPr>
          <a:xfrm>
            <a:off x="1479550" y="1254125"/>
            <a:ext cx="6989763" cy="5088774"/>
          </a:xfrm>
        </p:spPr>
        <p:txBody>
          <a:bodyPr tIns="0" bIns="1280160" anchor="ctr" anchorCtr="0"/>
          <a:lstStyle>
            <a:lvl1pPr>
              <a:spcAft>
                <a:spcPts val="1200"/>
              </a:spcAft>
              <a:buFontTx/>
              <a:buNone/>
              <a:defRPr sz="3400" b="0" i="0" cap="none" baseline="0">
                <a:solidFill>
                  <a:schemeClr val="bg1"/>
                </a:solidFill>
                <a:latin typeface="+mn-lt"/>
                <a:ea typeface="Roboto" panose="02000000000000000000" pitchFamily="2" charset="0"/>
                <a:cs typeface="Verdana" panose="020B0604030504040204" pitchFamily="34" charset="0"/>
              </a:defRPr>
            </a:lvl1pPr>
            <a:lvl2pPr marL="0" indent="0">
              <a:spcAft>
                <a:spcPts val="1200"/>
              </a:spcAft>
              <a:buClr>
                <a:schemeClr val="bg2"/>
              </a:buClr>
              <a:buFontTx/>
              <a:buNone/>
              <a:defRPr sz="3400" b="0" i="1" cap="none" baseline="0">
                <a:solidFill>
                  <a:schemeClr val="bg1"/>
                </a:solidFill>
                <a:latin typeface="+mn-lt"/>
                <a:ea typeface="Roboto" panose="02000000000000000000" pitchFamily="2" charset="0"/>
                <a:cs typeface="Verdana" panose="020B0604030504040204" pitchFamily="34" charset="0"/>
              </a:defRPr>
            </a:lvl2pPr>
            <a:lvl3pPr marL="285750" indent="-285750">
              <a:spcAft>
                <a:spcPts val="0"/>
              </a:spcAft>
              <a:buClr>
                <a:schemeClr val="bg1"/>
              </a:buClr>
              <a:buFont typeface="System Font Regular"/>
              <a:buChar char="–"/>
              <a:defRPr sz="1800" b="0" i="0" cap="none" baseline="0">
                <a:solidFill>
                  <a:schemeClr val="bg1"/>
                </a:solidFill>
                <a:latin typeface="+mn-lt"/>
                <a:ea typeface="Roboto" panose="02000000000000000000" pitchFamily="2" charset="0"/>
                <a:cs typeface="Verdana" panose="020B0604030504040204" pitchFamily="34" charset="0"/>
              </a:defRPr>
            </a:lvl3pPr>
            <a:lvl4pPr marL="0" indent="0">
              <a:spcAft>
                <a:spcPts val="0"/>
              </a:spcAft>
              <a:buFontTx/>
              <a:buNone/>
              <a:defRPr sz="1800" b="0" i="0" cap="none" baseline="0">
                <a:solidFill>
                  <a:schemeClr val="bg1"/>
                </a:solidFill>
                <a:latin typeface="+mn-lt"/>
                <a:ea typeface="Roboto" panose="02000000000000000000" pitchFamily="2" charset="0"/>
                <a:cs typeface="Verdana" panose="020B0604030504040204" pitchFamily="34" charset="0"/>
              </a:defRPr>
            </a:lvl4pPr>
            <a:lvl5pPr marL="0" indent="0">
              <a:spcAft>
                <a:spcPts val="0"/>
              </a:spcAft>
              <a:buFontTx/>
              <a:buNone/>
              <a:defRPr sz="1800" b="0" i="0" cap="none" baseline="0">
                <a:solidFill>
                  <a:schemeClr val="bg1"/>
                </a:solidFill>
                <a:latin typeface="+mn-lt"/>
                <a:ea typeface="Roboto" panose="02000000000000000000" pitchFamily="2" charset="0"/>
                <a:cs typeface="Verdana" panose="020B0604030504040204" pitchFamily="34" charset="0"/>
              </a:defRPr>
            </a:lvl5pPr>
            <a:lvl6pPr marL="0" indent="0">
              <a:spcAft>
                <a:spcPts val="0"/>
              </a:spcAft>
              <a:buFontTx/>
              <a:buNone/>
              <a:defRPr sz="1800" b="0" i="0" cap="none" baseline="0">
                <a:solidFill>
                  <a:schemeClr val="bg1"/>
                </a:solidFill>
                <a:latin typeface="+mn-lt"/>
                <a:ea typeface="Roboto" panose="02000000000000000000" pitchFamily="2" charset="0"/>
                <a:cs typeface="Verdana" panose="020B0604030504040204" pitchFamily="34" charset="0"/>
              </a:defRPr>
            </a:lvl6pPr>
            <a:lvl7pPr marL="0" indent="0">
              <a:spcAft>
                <a:spcPts val="0"/>
              </a:spcAft>
              <a:buFontTx/>
              <a:buNone/>
              <a:defRPr sz="1800" b="0" i="0" cap="none" baseline="0">
                <a:solidFill>
                  <a:schemeClr val="bg1"/>
                </a:solidFill>
                <a:latin typeface="+mn-lt"/>
                <a:ea typeface="Roboto" panose="02000000000000000000" pitchFamily="2" charset="0"/>
                <a:cs typeface="Verdana" panose="020B0604030504040204" pitchFamily="34" charset="0"/>
              </a:defRPr>
            </a:lvl7pPr>
            <a:lvl8pPr marL="0" indent="0">
              <a:spcAft>
                <a:spcPts val="0"/>
              </a:spcAft>
              <a:buFontTx/>
              <a:buNone/>
              <a:defRPr sz="1800" b="0" i="0" cap="none" baseline="0">
                <a:solidFill>
                  <a:schemeClr val="bg1"/>
                </a:solidFill>
                <a:latin typeface="+mn-lt"/>
                <a:ea typeface="Roboto" panose="02000000000000000000" pitchFamily="2" charset="0"/>
                <a:cs typeface="Verdana" panose="020B0604030504040204" pitchFamily="34" charset="0"/>
              </a:defRPr>
            </a:lvl8pPr>
            <a:lvl9pPr marL="0" indent="0">
              <a:spcAft>
                <a:spcPts val="0"/>
              </a:spcAft>
              <a:buFontTx/>
              <a:buNone/>
              <a:defRPr sz="1800" b="0" i="0" cap="none" baseline="0">
                <a:solidFill>
                  <a:schemeClr val="bg1"/>
                </a:solidFill>
                <a:latin typeface="+mn-lt"/>
                <a:ea typeface="Roboto" panose="02000000000000000000" pitchFamily="2" charset="0"/>
                <a:cs typeface="Verdana" panose="020B0604030504040204" pitchFamily="34" charset="0"/>
              </a:defRPr>
            </a:lvl9pPr>
          </a:lstStyle>
          <a:p>
            <a:pPr lvl="0"/>
            <a:r>
              <a:rPr lang="en-US" dirty="0"/>
              <a:t>Quote or Callout</a:t>
            </a:r>
          </a:p>
        </p:txBody>
      </p:sp>
      <p:sp>
        <p:nvSpPr>
          <p:cNvPr id="7" name="Picture 5">
            <a:extLst>
              <a:ext uri="{FF2B5EF4-FFF2-40B4-BE49-F238E27FC236}">
                <a16:creationId xmlns:a16="http://schemas.microsoft.com/office/drawing/2014/main" id="{0D821204-7E41-C340-BE7D-8D2F3C8FB608}"/>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a:p>
        </p:txBody>
      </p:sp>
    </p:spTree>
    <p:extLst>
      <p:ext uri="{BB962C8B-B14F-4D97-AF65-F5344CB8AC3E}">
        <p14:creationId xmlns:p14="http://schemas.microsoft.com/office/powerpoint/2010/main" val="31213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_Callout_sand">
    <p:bg>
      <p:bgPr>
        <a:solidFill>
          <a:srgbClr val="CFE3FA"/>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273799A-7C3E-D144-AE42-229EDDCBCDF6}"/>
              </a:ext>
            </a:extLst>
          </p:cNvPr>
          <p:cNvSpPr/>
          <p:nvPr/>
        </p:nvSpPr>
        <p:spPr bwMode="auto">
          <a:xfrm>
            <a:off x="0" y="0"/>
            <a:ext cx="1038758" cy="6858000"/>
          </a:xfrm>
          <a:prstGeom prst="rect">
            <a:avLst/>
          </a:prstGeom>
          <a:solidFill>
            <a:srgbClr val="EDF5FC"/>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bg1"/>
              </a:solidFill>
              <a:latin typeface="+mn-lt"/>
              <a:ea typeface="Roboto" panose="02000000000000000000" pitchFamily="2" charset="0"/>
              <a:cs typeface="Roboto" panose="02000000000000000000" pitchFamily="2" charset="0"/>
            </a:endParaRPr>
          </a:p>
        </p:txBody>
      </p:sp>
      <p:sp>
        <p:nvSpPr>
          <p:cNvPr id="3" name="Footer Placeholder 2">
            <a:extLst>
              <a:ext uri="{FF2B5EF4-FFF2-40B4-BE49-F238E27FC236}">
                <a16:creationId xmlns:a16="http://schemas.microsoft.com/office/drawing/2014/main" id="{39220C80-81B8-1C4C-894D-09B6F05EB5BB}"/>
              </a:ext>
            </a:extLst>
          </p:cNvPr>
          <p:cNvSpPr>
            <a:spLocks noGrp="1"/>
          </p:cNvSpPr>
          <p:nvPr>
            <p:ph type="ftr" sz="quarter" idx="20"/>
          </p:nvPr>
        </p:nvSpPr>
        <p:spPr/>
        <p:txBody>
          <a:bodyPr/>
          <a:lstStyle/>
          <a:p>
            <a:r>
              <a:rPr lang="en-US"/>
              <a:t>Presentation title lorem ipsum dolor sit amet miralet  |  © Tufts Medicine 2022  |  Private and confidential. Not for redistribution.</a:t>
            </a:r>
            <a:endParaRPr lang="en-US" dirty="0"/>
          </a:p>
        </p:txBody>
      </p:sp>
      <p:sp>
        <p:nvSpPr>
          <p:cNvPr id="8" name="Slide Number Placeholder 7">
            <a:extLst>
              <a:ext uri="{FF2B5EF4-FFF2-40B4-BE49-F238E27FC236}">
                <a16:creationId xmlns:a16="http://schemas.microsoft.com/office/drawing/2014/main" id="{957515D7-E02E-6D45-85B7-CCFC3C2A2782}"/>
              </a:ext>
            </a:extLst>
          </p:cNvPr>
          <p:cNvSpPr>
            <a:spLocks noGrp="1"/>
          </p:cNvSpPr>
          <p:nvPr>
            <p:ph type="sldNum" sz="quarter" idx="2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fld id="{63DCA5C9-2E11-4C67-86EB-AE1DE127DC64}" type="slidenum">
              <a:rPr lang="en-US" smtClean="0"/>
              <a:pPr/>
              <a:t>‹#›</a:t>
            </a:fld>
            <a:endParaRPr lang="en-US" dirty="0"/>
          </a:p>
        </p:txBody>
      </p:sp>
      <p:sp>
        <p:nvSpPr>
          <p:cNvPr id="9" name="Picture 4">
            <a:extLst>
              <a:ext uri="{FF2B5EF4-FFF2-40B4-BE49-F238E27FC236}">
                <a16:creationId xmlns:a16="http://schemas.microsoft.com/office/drawing/2014/main" id="{948EE8C6-2C8F-834A-BA2C-68A8DBC67FE3}"/>
              </a:ext>
            </a:extLst>
          </p:cNvPr>
          <p:cNvSpPr/>
          <p:nvPr/>
        </p:nvSpPr>
        <p:spPr>
          <a:xfrm>
            <a:off x="330880" y="372268"/>
            <a:ext cx="360362" cy="360363"/>
          </a:xfrm>
          <a:custGeom>
            <a:avLst/>
            <a:gdLst>
              <a:gd name="connsiteX0" fmla="*/ 180182 w 360362"/>
              <a:gd name="connsiteY0" fmla="*/ 0 h 360363"/>
              <a:gd name="connsiteX1" fmla="*/ 0 w 360362"/>
              <a:gd name="connsiteY1" fmla="*/ 180182 h 360363"/>
              <a:gd name="connsiteX2" fmla="*/ 180182 w 360362"/>
              <a:gd name="connsiteY2" fmla="*/ 360363 h 360363"/>
              <a:gd name="connsiteX3" fmla="*/ 360363 w 360362"/>
              <a:gd name="connsiteY3" fmla="*/ 180182 h 360363"/>
              <a:gd name="connsiteX4" fmla="*/ 180182 w 360362"/>
              <a:gd name="connsiteY4" fmla="*/ 0 h 360363"/>
              <a:gd name="connsiteX5" fmla="*/ 139190 w 360362"/>
              <a:gd name="connsiteY5" fmla="*/ 257209 h 360363"/>
              <a:gd name="connsiteX6" fmla="*/ 139190 w 360362"/>
              <a:gd name="connsiteY6" fmla="*/ 181333 h 360363"/>
              <a:gd name="connsiteX7" fmla="*/ 172223 w 360362"/>
              <a:gd name="connsiteY7" fmla="*/ 221623 h 360363"/>
              <a:gd name="connsiteX8" fmla="*/ 187239 w 360362"/>
              <a:gd name="connsiteY8" fmla="*/ 221623 h 360363"/>
              <a:gd name="connsiteX9" fmla="*/ 221573 w 360362"/>
              <a:gd name="connsiteY9" fmla="*/ 181583 h 360363"/>
              <a:gd name="connsiteX10" fmla="*/ 221573 w 360362"/>
              <a:gd name="connsiteY10" fmla="*/ 257209 h 360363"/>
              <a:gd name="connsiteX11" fmla="*/ 255557 w 360362"/>
              <a:gd name="connsiteY11" fmla="*/ 257209 h 360363"/>
              <a:gd name="connsiteX12" fmla="*/ 255557 w 360362"/>
              <a:gd name="connsiteY12" fmla="*/ 301354 h 360363"/>
              <a:gd name="connsiteX13" fmla="*/ 104555 w 360362"/>
              <a:gd name="connsiteY13" fmla="*/ 301354 h 360363"/>
              <a:gd name="connsiteX14" fmla="*/ 104555 w 360362"/>
              <a:gd name="connsiteY14" fmla="*/ 257209 h 360363"/>
              <a:gd name="connsiteX15" fmla="*/ 299352 w 360362"/>
              <a:gd name="connsiteY15" fmla="*/ 167118 h 360363"/>
              <a:gd name="connsiteX16" fmla="*/ 255808 w 360362"/>
              <a:gd name="connsiteY16" fmla="*/ 167118 h 360363"/>
              <a:gd name="connsiteX17" fmla="*/ 255808 w 360362"/>
              <a:gd name="connsiteY17" fmla="*/ 132433 h 360363"/>
              <a:gd name="connsiteX18" fmla="*/ 221773 w 360362"/>
              <a:gd name="connsiteY18" fmla="*/ 132433 h 360363"/>
              <a:gd name="connsiteX19" fmla="*/ 179681 w 360362"/>
              <a:gd name="connsiteY19" fmla="*/ 181633 h 360363"/>
              <a:gd name="connsiteX20" fmla="*/ 139641 w 360362"/>
              <a:gd name="connsiteY20" fmla="*/ 132433 h 360363"/>
              <a:gd name="connsiteX21" fmla="*/ 104455 w 360362"/>
              <a:gd name="connsiteY21" fmla="*/ 132433 h 360363"/>
              <a:gd name="connsiteX22" fmla="*/ 104455 w 360362"/>
              <a:gd name="connsiteY22" fmla="*/ 167168 h 360363"/>
              <a:gd name="connsiteX23" fmla="*/ 61212 w 360362"/>
              <a:gd name="connsiteY23" fmla="*/ 167168 h 360363"/>
              <a:gd name="connsiteX24" fmla="*/ 61212 w 360362"/>
              <a:gd name="connsiteY24" fmla="*/ 83834 h 360363"/>
              <a:gd name="connsiteX25" fmla="*/ 299151 w 360362"/>
              <a:gd name="connsiteY25" fmla="*/ 83834 h 36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362" h="360363">
                <a:moveTo>
                  <a:pt x="180182" y="0"/>
                </a:moveTo>
                <a:cubicBezTo>
                  <a:pt x="80670" y="0"/>
                  <a:pt x="0" y="80670"/>
                  <a:pt x="0" y="180182"/>
                </a:cubicBezTo>
                <a:cubicBezTo>
                  <a:pt x="0" y="279693"/>
                  <a:pt x="80670" y="360363"/>
                  <a:pt x="180182" y="360363"/>
                </a:cubicBezTo>
                <a:cubicBezTo>
                  <a:pt x="279693" y="360363"/>
                  <a:pt x="360363" y="279693"/>
                  <a:pt x="360363" y="180182"/>
                </a:cubicBezTo>
                <a:cubicBezTo>
                  <a:pt x="360363" y="80670"/>
                  <a:pt x="279693" y="0"/>
                  <a:pt x="180182" y="0"/>
                </a:cubicBezTo>
                <a:close/>
                <a:moveTo>
                  <a:pt x="139190" y="257209"/>
                </a:moveTo>
                <a:lnTo>
                  <a:pt x="139190" y="181333"/>
                </a:lnTo>
                <a:lnTo>
                  <a:pt x="172223" y="221623"/>
                </a:lnTo>
                <a:lnTo>
                  <a:pt x="187239" y="221623"/>
                </a:lnTo>
                <a:lnTo>
                  <a:pt x="221573" y="181583"/>
                </a:lnTo>
                <a:lnTo>
                  <a:pt x="221573" y="257209"/>
                </a:lnTo>
                <a:lnTo>
                  <a:pt x="255557" y="257209"/>
                </a:lnTo>
                <a:lnTo>
                  <a:pt x="255557" y="301354"/>
                </a:lnTo>
                <a:lnTo>
                  <a:pt x="104555" y="301354"/>
                </a:lnTo>
                <a:lnTo>
                  <a:pt x="104555" y="257209"/>
                </a:lnTo>
                <a:close/>
                <a:moveTo>
                  <a:pt x="299352" y="167118"/>
                </a:moveTo>
                <a:lnTo>
                  <a:pt x="255808" y="167118"/>
                </a:lnTo>
                <a:lnTo>
                  <a:pt x="255808" y="132433"/>
                </a:lnTo>
                <a:lnTo>
                  <a:pt x="221773" y="132433"/>
                </a:lnTo>
                <a:lnTo>
                  <a:pt x="179681" y="181633"/>
                </a:lnTo>
                <a:lnTo>
                  <a:pt x="139641" y="132433"/>
                </a:lnTo>
                <a:lnTo>
                  <a:pt x="104455" y="132433"/>
                </a:lnTo>
                <a:lnTo>
                  <a:pt x="104455" y="167168"/>
                </a:lnTo>
                <a:lnTo>
                  <a:pt x="61212" y="167168"/>
                </a:lnTo>
                <a:lnTo>
                  <a:pt x="61212" y="83834"/>
                </a:lnTo>
                <a:lnTo>
                  <a:pt x="299151" y="83834"/>
                </a:lnTo>
                <a:close/>
              </a:path>
            </a:pathLst>
          </a:custGeom>
          <a:solidFill>
            <a:srgbClr val="428FEC"/>
          </a:solidFill>
          <a:ln w="4895" cap="flat">
            <a:noFill/>
            <a:prstDash val="solid"/>
            <a:miter/>
          </a:ln>
        </p:spPr>
        <p:txBody>
          <a:bodyPr rtlCol="0" anchor="ctr"/>
          <a:lstStyle/>
          <a:p>
            <a:endParaRPr lang="en-US"/>
          </a:p>
        </p:txBody>
      </p:sp>
      <p:grpSp>
        <p:nvGrpSpPr>
          <p:cNvPr id="11" name="Group 10">
            <a:extLst>
              <a:ext uri="{FF2B5EF4-FFF2-40B4-BE49-F238E27FC236}">
                <a16:creationId xmlns:a16="http://schemas.microsoft.com/office/drawing/2014/main" id="{EC171F58-552B-FC43-A9C5-050C00292208}"/>
              </a:ext>
            </a:extLst>
          </p:cNvPr>
          <p:cNvGrpSpPr/>
          <p:nvPr/>
        </p:nvGrpSpPr>
        <p:grpSpPr>
          <a:xfrm rot="5400000">
            <a:off x="7832141" y="-1"/>
            <a:ext cx="4359859" cy="4359859"/>
            <a:chOff x="0" y="0"/>
            <a:chExt cx="4736592" cy="4736592"/>
          </a:xfrm>
        </p:grpSpPr>
        <p:sp>
          <p:nvSpPr>
            <p:cNvPr id="12" name="Freeform 11">
              <a:extLst>
                <a:ext uri="{FF2B5EF4-FFF2-40B4-BE49-F238E27FC236}">
                  <a16:creationId xmlns:a16="http://schemas.microsoft.com/office/drawing/2014/main" id="{85B9C005-655A-1744-87A2-D53648EDC66F}"/>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D9E8FC"/>
            </a:solidFill>
            <a:ln w="4383"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DE4E2B3-6D8E-7E4E-B430-1777A4B0730E}"/>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rgbClr val="E3EDFC"/>
            </a:solidFill>
            <a:ln w="4383"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CFFBDD0-BCEF-6C42-8DE2-61706C2D0211}"/>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EDF5FC"/>
            </a:solidFill>
            <a:ln w="4383" cap="flat">
              <a:noFill/>
              <a:prstDash val="solid"/>
              <a:miter/>
            </a:ln>
          </p:spPr>
          <p:txBody>
            <a:bodyPr rtlCol="0" anchor="ctr"/>
            <a:lstStyle/>
            <a:p>
              <a:endParaRPr lang="en-US"/>
            </a:p>
          </p:txBody>
        </p:sp>
      </p:grpSp>
      <p:sp>
        <p:nvSpPr>
          <p:cNvPr id="6" name="Text Placeholder 15">
            <a:extLst>
              <a:ext uri="{FF2B5EF4-FFF2-40B4-BE49-F238E27FC236}">
                <a16:creationId xmlns:a16="http://schemas.microsoft.com/office/drawing/2014/main" id="{9F0A0F69-A84E-D84F-AF60-417A2CFB335B}"/>
              </a:ext>
            </a:extLst>
          </p:cNvPr>
          <p:cNvSpPr>
            <a:spLocks noGrp="1"/>
          </p:cNvSpPr>
          <p:nvPr>
            <p:ph type="body" sz="quarter" idx="19" hasCustomPrompt="1"/>
          </p:nvPr>
        </p:nvSpPr>
        <p:spPr>
          <a:xfrm>
            <a:off x="1479550" y="1254125"/>
            <a:ext cx="6989763" cy="5088774"/>
          </a:xfrm>
        </p:spPr>
        <p:txBody>
          <a:bodyPr tIns="0" bIns="1280160" anchor="ctr" anchorCtr="0"/>
          <a:lstStyle>
            <a:lvl1pPr>
              <a:spcAft>
                <a:spcPts val="1200"/>
              </a:spcAft>
              <a:buFontTx/>
              <a:buNone/>
              <a:defRPr sz="3400" b="0" i="0" cap="none" baseline="0">
                <a:solidFill>
                  <a:srgbClr val="0047C7"/>
                </a:solidFill>
                <a:latin typeface="+mn-lt"/>
                <a:ea typeface="Roboto" panose="02000000000000000000" pitchFamily="2" charset="0"/>
                <a:cs typeface="Verdana" panose="020B0604030504040204" pitchFamily="34" charset="0"/>
              </a:defRPr>
            </a:lvl1pPr>
            <a:lvl2pPr marL="0" indent="0">
              <a:spcAft>
                <a:spcPts val="1200"/>
              </a:spcAft>
              <a:buClr>
                <a:srgbClr val="0047C7"/>
              </a:buClr>
              <a:buFontTx/>
              <a:buNone/>
              <a:defRPr sz="3400" b="0" i="1" cap="none" baseline="0">
                <a:solidFill>
                  <a:srgbClr val="0047C7"/>
                </a:solidFill>
                <a:latin typeface="+mn-lt"/>
                <a:ea typeface="Roboto" panose="02000000000000000000" pitchFamily="2" charset="0"/>
                <a:cs typeface="Verdana" panose="020B0604030504040204" pitchFamily="34" charset="0"/>
              </a:defRPr>
            </a:lvl2pPr>
            <a:lvl3pPr marL="285750" indent="-285750">
              <a:spcAft>
                <a:spcPts val="0"/>
              </a:spcAft>
              <a:buClr>
                <a:srgbClr val="0047C7"/>
              </a:buClr>
              <a:buFont typeface="System Font Regular"/>
              <a:buChar char="–"/>
              <a:defRPr sz="1800" b="0" i="0" cap="none" baseline="0">
                <a:solidFill>
                  <a:srgbClr val="0047C7"/>
                </a:solidFill>
                <a:latin typeface="+mn-lt"/>
                <a:ea typeface="Roboto" panose="02000000000000000000" pitchFamily="2" charset="0"/>
                <a:cs typeface="Verdana" panose="020B0604030504040204" pitchFamily="34" charset="0"/>
              </a:defRPr>
            </a:lvl3pPr>
            <a:lvl4pPr marL="0" indent="0">
              <a:spcAft>
                <a:spcPts val="0"/>
              </a:spcAft>
              <a:buFontTx/>
              <a:buNone/>
              <a:defRPr sz="1800" b="0" i="0" cap="none" baseline="0">
                <a:solidFill>
                  <a:srgbClr val="0047C7"/>
                </a:solidFill>
                <a:latin typeface="+mn-lt"/>
                <a:ea typeface="Roboto" panose="02000000000000000000" pitchFamily="2" charset="0"/>
                <a:cs typeface="Verdana" panose="020B0604030504040204" pitchFamily="34" charset="0"/>
              </a:defRPr>
            </a:lvl4pPr>
            <a:lvl5pPr marL="0" indent="0">
              <a:spcAft>
                <a:spcPts val="0"/>
              </a:spcAft>
              <a:buFontTx/>
              <a:buNone/>
              <a:defRPr sz="1800" b="0" i="0" cap="none" baseline="0">
                <a:solidFill>
                  <a:srgbClr val="0047C7"/>
                </a:solidFill>
                <a:latin typeface="+mn-lt"/>
                <a:ea typeface="Roboto" panose="02000000000000000000" pitchFamily="2" charset="0"/>
                <a:cs typeface="Verdana" panose="020B0604030504040204" pitchFamily="34" charset="0"/>
              </a:defRPr>
            </a:lvl5pPr>
            <a:lvl6pPr marL="0" indent="0">
              <a:spcAft>
                <a:spcPts val="0"/>
              </a:spcAft>
              <a:buFontTx/>
              <a:buNone/>
              <a:defRPr sz="1800" b="0" i="0" cap="none" baseline="0">
                <a:solidFill>
                  <a:srgbClr val="0047C7"/>
                </a:solidFill>
                <a:latin typeface="+mn-lt"/>
                <a:ea typeface="Roboto" panose="02000000000000000000" pitchFamily="2" charset="0"/>
                <a:cs typeface="Verdana" panose="020B0604030504040204" pitchFamily="34" charset="0"/>
              </a:defRPr>
            </a:lvl6pPr>
            <a:lvl7pPr marL="0" indent="0">
              <a:spcAft>
                <a:spcPts val="0"/>
              </a:spcAft>
              <a:buFontTx/>
              <a:buNone/>
              <a:defRPr sz="1800" b="0" i="0" cap="none" baseline="0">
                <a:solidFill>
                  <a:srgbClr val="0047C7"/>
                </a:solidFill>
                <a:latin typeface="+mn-lt"/>
                <a:ea typeface="Roboto" panose="02000000000000000000" pitchFamily="2" charset="0"/>
                <a:cs typeface="Verdana" panose="020B0604030504040204" pitchFamily="34" charset="0"/>
              </a:defRPr>
            </a:lvl7pPr>
            <a:lvl8pPr marL="0" indent="0">
              <a:spcAft>
                <a:spcPts val="0"/>
              </a:spcAft>
              <a:buFontTx/>
              <a:buNone/>
              <a:defRPr sz="1800" b="0" i="0" cap="none" baseline="0">
                <a:solidFill>
                  <a:srgbClr val="0047C7"/>
                </a:solidFill>
                <a:latin typeface="+mn-lt"/>
                <a:ea typeface="Roboto" panose="02000000000000000000" pitchFamily="2" charset="0"/>
                <a:cs typeface="Verdana" panose="020B0604030504040204" pitchFamily="34" charset="0"/>
              </a:defRPr>
            </a:lvl8pPr>
            <a:lvl9pPr marL="0" indent="0">
              <a:spcAft>
                <a:spcPts val="0"/>
              </a:spcAft>
              <a:buFontTx/>
              <a:buNone/>
              <a:defRPr sz="1800" b="0" i="0" cap="none" baseline="0">
                <a:solidFill>
                  <a:srgbClr val="0047C7"/>
                </a:solidFill>
                <a:latin typeface="+mn-lt"/>
                <a:ea typeface="Roboto" panose="02000000000000000000" pitchFamily="2" charset="0"/>
                <a:cs typeface="Verdana" panose="020B0604030504040204" pitchFamily="34" charset="0"/>
              </a:defRPr>
            </a:lvl9pPr>
          </a:lstStyle>
          <a:p>
            <a:pPr lvl="0"/>
            <a:r>
              <a:rPr lang="en-US"/>
              <a:t>Quote or Callout</a:t>
            </a:r>
          </a:p>
        </p:txBody>
      </p:sp>
    </p:spTree>
    <p:extLst>
      <p:ext uri="{BB962C8B-B14F-4D97-AF65-F5344CB8AC3E}">
        <p14:creationId xmlns:p14="http://schemas.microsoft.com/office/powerpoint/2010/main" val="42797783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video">
    <p:bg>
      <p:bgPr>
        <a:solidFill>
          <a:schemeClr val="tx1"/>
        </a:solidFill>
        <a:effectLst/>
      </p:bgPr>
    </p:bg>
    <p:spTree>
      <p:nvGrpSpPr>
        <p:cNvPr id="1" name=""/>
        <p:cNvGrpSpPr/>
        <p:nvPr/>
      </p:nvGrpSpPr>
      <p:grpSpPr>
        <a:xfrm>
          <a:off x="0" y="0"/>
          <a:ext cx="0" cy="0"/>
          <a:chOff x="0" y="0"/>
          <a:chExt cx="0" cy="0"/>
        </a:xfrm>
      </p:grpSpPr>
      <p:sp>
        <p:nvSpPr>
          <p:cNvPr id="3" name="Media Placeholder 2"/>
          <p:cNvSpPr>
            <a:spLocks noGrp="1"/>
          </p:cNvSpPr>
          <p:nvPr>
            <p:ph type="media" sz="quarter" idx="10"/>
          </p:nvPr>
        </p:nvSpPr>
        <p:spPr>
          <a:xfrm>
            <a:off x="0" y="0"/>
            <a:ext cx="12192000" cy="6858000"/>
          </a:xfrm>
          <a:solidFill>
            <a:schemeClr val="tx1"/>
          </a:solidFill>
        </p:spPr>
        <p:txBody>
          <a:bodyPr tIns="731520" anchor="ctr" anchorCtr="0"/>
          <a:lstStyle>
            <a:lvl1pPr algn="ctr">
              <a:defRPr sz="2000" b="0">
                <a:solidFill>
                  <a:schemeClr val="bg2"/>
                </a:solidFill>
              </a:defRPr>
            </a:lvl1pPr>
          </a:lstStyle>
          <a:p>
            <a:r>
              <a:rPr lang="en-US"/>
              <a:t>Click icon to add media</a:t>
            </a:r>
            <a:endParaRPr lang="en-US" dirty="0"/>
          </a:p>
        </p:txBody>
      </p:sp>
    </p:spTree>
    <p:extLst>
      <p:ext uri="{BB962C8B-B14F-4D97-AF65-F5344CB8AC3E}">
        <p14:creationId xmlns:p14="http://schemas.microsoft.com/office/powerpoint/2010/main" val="3225846737"/>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losing slide">
    <p:bg>
      <p:bgPr>
        <a:solidFill>
          <a:srgbClr val="00308C"/>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82C0473-A33B-8443-AAAF-C0D273FA0577}"/>
              </a:ext>
            </a:extLst>
          </p:cNvPr>
          <p:cNvGrpSpPr/>
          <p:nvPr/>
        </p:nvGrpSpPr>
        <p:grpSpPr>
          <a:xfrm rot="16200000">
            <a:off x="0" y="0"/>
            <a:ext cx="6858000" cy="6858000"/>
            <a:chOff x="0" y="0"/>
            <a:chExt cx="4736592" cy="4736592"/>
          </a:xfrm>
        </p:grpSpPr>
        <p:sp>
          <p:nvSpPr>
            <p:cNvPr id="15" name="Freeform 14">
              <a:extLst>
                <a:ext uri="{FF2B5EF4-FFF2-40B4-BE49-F238E27FC236}">
                  <a16:creationId xmlns:a16="http://schemas.microsoft.com/office/drawing/2014/main" id="{8B19B7C6-F90C-E44B-A8D9-09BF9E65502B}"/>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0047C7"/>
            </a:solidFill>
            <a:ln w="4383"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C0122796-1459-F149-A7D7-488A351C001F}"/>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chemeClr val="accent1"/>
            </a:solidFill>
            <a:ln w="4383"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DFB715B-AE14-0142-B8CD-39F991F9622E}"/>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69B4F6"/>
            </a:solidFill>
            <a:ln w="4383" cap="flat">
              <a:noFill/>
              <a:prstDash val="solid"/>
              <a:miter/>
            </a:ln>
          </p:spPr>
          <p:txBody>
            <a:bodyPr rtlCol="0" anchor="ctr"/>
            <a:lstStyle/>
            <a:p>
              <a:endParaRPr lang="en-US"/>
            </a:p>
          </p:txBody>
        </p:sp>
      </p:grpSp>
      <p:sp>
        <p:nvSpPr>
          <p:cNvPr id="18" name="Picture 5">
            <a:extLst>
              <a:ext uri="{FF2B5EF4-FFF2-40B4-BE49-F238E27FC236}">
                <a16:creationId xmlns:a16="http://schemas.microsoft.com/office/drawing/2014/main" id="{95076584-F237-5743-A5C4-537CA347A0C1}"/>
              </a:ext>
            </a:extLst>
          </p:cNvPr>
          <p:cNvSpPr/>
          <p:nvPr/>
        </p:nvSpPr>
        <p:spPr>
          <a:xfrm>
            <a:off x="457200" y="5940425"/>
            <a:ext cx="455612" cy="455612"/>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a:p>
        </p:txBody>
      </p:sp>
      <p:sp>
        <p:nvSpPr>
          <p:cNvPr id="7" name="Title 9">
            <a:extLst>
              <a:ext uri="{FF2B5EF4-FFF2-40B4-BE49-F238E27FC236}">
                <a16:creationId xmlns:a16="http://schemas.microsoft.com/office/drawing/2014/main" id="{CB8B2CBF-33A5-2045-8850-DC1256F5B835}"/>
              </a:ext>
            </a:extLst>
          </p:cNvPr>
          <p:cNvSpPr>
            <a:spLocks noGrp="1"/>
          </p:cNvSpPr>
          <p:nvPr>
            <p:ph type="title"/>
          </p:nvPr>
        </p:nvSpPr>
        <p:spPr>
          <a:xfrm>
            <a:off x="8240712" y="2579483"/>
            <a:ext cx="3486149" cy="1693464"/>
          </a:xfrm>
        </p:spPr>
        <p:txBody>
          <a:bodyPr tIns="0" rIns="0" bIns="0" anchor="ctr" anchorCtr="0"/>
          <a:lstStyle>
            <a:lvl1pPr>
              <a:lnSpc>
                <a:spcPct val="92000"/>
              </a:lnSpc>
              <a:defRPr sz="4400" b="0">
                <a:solidFill>
                  <a:schemeClr val="bg1"/>
                </a:solidFill>
              </a:defRPr>
            </a:lvl1pPr>
          </a:lstStyle>
          <a:p>
            <a:r>
              <a:rPr lang="en-US"/>
              <a:t>Click to edit Master title style</a:t>
            </a:r>
          </a:p>
        </p:txBody>
      </p:sp>
      <p:sp>
        <p:nvSpPr>
          <p:cNvPr id="8" name="Text Placeholder 15">
            <a:extLst>
              <a:ext uri="{FF2B5EF4-FFF2-40B4-BE49-F238E27FC236}">
                <a16:creationId xmlns:a16="http://schemas.microsoft.com/office/drawing/2014/main" id="{CCA19DE8-1AFB-114F-AF92-C355DCABAC50}"/>
              </a:ext>
            </a:extLst>
          </p:cNvPr>
          <p:cNvSpPr>
            <a:spLocks noGrp="1"/>
          </p:cNvSpPr>
          <p:nvPr>
            <p:ph type="body" sz="quarter" idx="19"/>
          </p:nvPr>
        </p:nvSpPr>
        <p:spPr>
          <a:xfrm>
            <a:off x="8237533" y="4272947"/>
            <a:ext cx="3489327" cy="1873853"/>
          </a:xfrm>
        </p:spPr>
        <p:txBody>
          <a:bodyPr tIns="0" bIns="91440" anchor="b" anchorCtr="0"/>
          <a:lstStyle>
            <a:lvl1pPr>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1pPr>
            <a:lvl2pPr>
              <a:spcAft>
                <a:spcPts val="0"/>
              </a:spcAft>
              <a:buFontTx/>
              <a:buNone/>
              <a:defRPr sz="1200" b="1" i="0" cap="none" baseline="0">
                <a:solidFill>
                  <a:schemeClr val="bg1"/>
                </a:solidFill>
                <a:latin typeface="+mn-lt"/>
                <a:ea typeface="Roboto" panose="02000000000000000000" pitchFamily="2" charset="0"/>
                <a:cs typeface="Verdana" panose="020B0604030504040204" pitchFamily="34" charset="0"/>
              </a:defRPr>
            </a:lvl2pPr>
            <a:lvl3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3pPr>
            <a:lvl4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4pPr>
            <a:lvl5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5pPr>
            <a:lvl6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6pPr>
            <a:lvl7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7pPr>
            <a:lvl8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8pPr>
            <a:lvl9pPr marL="0" indent="0">
              <a:spcAft>
                <a:spcPts val="0"/>
              </a:spcAft>
              <a:buFontTx/>
              <a:buNone/>
              <a:defRPr sz="1200" b="0" i="0" cap="none" baseline="0">
                <a:solidFill>
                  <a:schemeClr val="bg1"/>
                </a:solidFill>
                <a:latin typeface="+mn-lt"/>
                <a:ea typeface="Roboto" panose="02000000000000000000" pitchFamily="2" charset="0"/>
                <a:cs typeface="Verdana" panose="020B0604030504040204" pitchFamily="34" charset="0"/>
              </a:defRPr>
            </a:lvl9pPr>
          </a:lstStyle>
          <a:p>
            <a:pPr lvl="0"/>
            <a:r>
              <a:rPr lang="en-US"/>
              <a:t>Click to edit Master text styles</a:t>
            </a:r>
          </a:p>
        </p:txBody>
      </p:sp>
      <p:sp>
        <p:nvSpPr>
          <p:cNvPr id="2" name="TextBox 1">
            <a:extLst>
              <a:ext uri="{FF2B5EF4-FFF2-40B4-BE49-F238E27FC236}">
                <a16:creationId xmlns:a16="http://schemas.microsoft.com/office/drawing/2014/main" id="{EFA81589-6DD6-614A-8FDE-B20F17C2DF5C}"/>
              </a:ext>
            </a:extLst>
          </p:cNvPr>
          <p:cNvSpPr txBox="1"/>
          <p:nvPr/>
        </p:nvSpPr>
        <p:spPr>
          <a:xfrm>
            <a:off x="8240712" y="6146800"/>
            <a:ext cx="3489326" cy="249238"/>
          </a:xfrm>
          <a:prstGeom prst="rect">
            <a:avLst/>
          </a:prstGeom>
          <a:noFill/>
        </p:spPr>
        <p:txBody>
          <a:bodyPr wrap="square" lIns="0" tIns="0" rIns="0" bIns="0" rtlCol="0" anchor="b" anchorCtr="0">
            <a:normAutofit/>
          </a:bodyPr>
          <a:lstStyle/>
          <a:p>
            <a:pPr marL="0" indent="-3657600" algn="l">
              <a:spcAft>
                <a:spcPts val="600"/>
              </a:spcAft>
            </a:pPr>
            <a:r>
              <a:rPr lang="en-US" sz="1200" b="0" i="0">
                <a:solidFill>
                  <a:schemeClr val="bg1"/>
                </a:solidFill>
                <a:latin typeface="+mn-lt"/>
                <a:ea typeface="Roboto" panose="02000000000000000000" pitchFamily="2" charset="0"/>
                <a:cs typeface="Times New Roman" panose="02020603050405020304" pitchFamily="18" charset="0"/>
              </a:rPr>
              <a:t>tuftsmedicine.org</a:t>
            </a:r>
          </a:p>
        </p:txBody>
      </p:sp>
      <p:pic>
        <p:nvPicPr>
          <p:cNvPr id="34" name="Graphic 33">
            <a:extLst>
              <a:ext uri="{FF2B5EF4-FFF2-40B4-BE49-F238E27FC236}">
                <a16:creationId xmlns:a16="http://schemas.microsoft.com/office/drawing/2014/main" id="{736D22EC-29D3-A747-8687-A2D5F963524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57200" y="685800"/>
            <a:ext cx="2543937" cy="532257"/>
          </a:xfrm>
          <a:prstGeom prst="rect">
            <a:avLst/>
          </a:prstGeom>
        </p:spPr>
      </p:pic>
    </p:spTree>
    <p:extLst>
      <p:ext uri="{BB962C8B-B14F-4D97-AF65-F5344CB8AC3E}">
        <p14:creationId xmlns:p14="http://schemas.microsoft.com/office/powerpoint/2010/main" val="2179140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ver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Picture 5">
            <a:extLst>
              <a:ext uri="{FF2B5EF4-FFF2-40B4-BE49-F238E27FC236}">
                <a16:creationId xmlns:a16="http://schemas.microsoft.com/office/drawing/2014/main" id="{E2AC9DFC-B123-C64D-B8F7-8506D374D6BF}"/>
              </a:ext>
            </a:extLst>
          </p:cNvPr>
          <p:cNvSpPr/>
          <p:nvPr/>
        </p:nvSpPr>
        <p:spPr>
          <a:xfrm>
            <a:off x="465137" y="5940425"/>
            <a:ext cx="455612" cy="455612"/>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a:p>
        </p:txBody>
      </p:sp>
      <p:sp>
        <p:nvSpPr>
          <p:cNvPr id="5" name="Picture Placeholder 4">
            <a:extLst>
              <a:ext uri="{FF2B5EF4-FFF2-40B4-BE49-F238E27FC236}">
                <a16:creationId xmlns:a16="http://schemas.microsoft.com/office/drawing/2014/main" id="{1817C46F-3655-7A4B-A690-3F3D25D3D87B}"/>
              </a:ext>
            </a:extLst>
          </p:cNvPr>
          <p:cNvSpPr>
            <a:spLocks noGrp="1"/>
          </p:cNvSpPr>
          <p:nvPr>
            <p:ph type="pic" sz="quarter" idx="23"/>
          </p:nvPr>
        </p:nvSpPr>
        <p:spPr>
          <a:xfrm>
            <a:off x="2784475" y="0"/>
            <a:ext cx="9407525" cy="3888314"/>
          </a:xfrm>
          <a:solidFill>
            <a:schemeClr val="bg1">
              <a:lumMod val="75000"/>
            </a:schemeClr>
          </a:solidFill>
        </p:spPr>
        <p:txBody>
          <a:bodyPr tIns="2286000"/>
          <a:lstStyle>
            <a:lvl1pPr algn="ctr">
              <a:defRPr/>
            </a:lvl1pPr>
          </a:lstStyle>
          <a:p>
            <a:r>
              <a:rPr lang="en-US"/>
              <a:t>Click icon to add picture</a:t>
            </a:r>
          </a:p>
        </p:txBody>
      </p:sp>
      <p:sp>
        <p:nvSpPr>
          <p:cNvPr id="8" name="Title 9">
            <a:extLst>
              <a:ext uri="{FF2B5EF4-FFF2-40B4-BE49-F238E27FC236}">
                <a16:creationId xmlns:a16="http://schemas.microsoft.com/office/drawing/2014/main" id="{260A84BF-45C6-474B-9B30-EC7858D44D4B}"/>
              </a:ext>
            </a:extLst>
          </p:cNvPr>
          <p:cNvSpPr>
            <a:spLocks noGrp="1"/>
          </p:cNvSpPr>
          <p:nvPr>
            <p:ph type="title"/>
          </p:nvPr>
        </p:nvSpPr>
        <p:spPr>
          <a:xfrm>
            <a:off x="3244850" y="4328299"/>
            <a:ext cx="8485188" cy="1272195"/>
          </a:xfrm>
        </p:spPr>
        <p:txBody>
          <a:bodyPr tIns="0" rIns="0" bIns="0" anchor="t" anchorCtr="0"/>
          <a:lstStyle>
            <a:lvl1pPr>
              <a:lnSpc>
                <a:spcPct val="92000"/>
              </a:lnSpc>
              <a:defRPr sz="4400" b="0">
                <a:solidFill>
                  <a:schemeClr val="accent1"/>
                </a:solidFill>
              </a:defRPr>
            </a:lvl1pPr>
          </a:lstStyle>
          <a:p>
            <a:r>
              <a:rPr lang="en-US"/>
              <a:t>Click to edit Master title style</a:t>
            </a:r>
          </a:p>
        </p:txBody>
      </p:sp>
      <p:sp>
        <p:nvSpPr>
          <p:cNvPr id="12" name="Text Placeholder 15">
            <a:extLst>
              <a:ext uri="{FF2B5EF4-FFF2-40B4-BE49-F238E27FC236}">
                <a16:creationId xmlns:a16="http://schemas.microsoft.com/office/drawing/2014/main" id="{8C34D369-B324-1B44-963A-84A57923447B}"/>
              </a:ext>
            </a:extLst>
          </p:cNvPr>
          <p:cNvSpPr>
            <a:spLocks noGrp="1"/>
          </p:cNvSpPr>
          <p:nvPr>
            <p:ph type="body" sz="quarter" idx="19" hasCustomPrompt="1"/>
          </p:nvPr>
        </p:nvSpPr>
        <p:spPr>
          <a:xfrm>
            <a:off x="3244850" y="5600494"/>
            <a:ext cx="8485188" cy="592504"/>
          </a:xfrm>
        </p:spPr>
        <p:txBody>
          <a:bodyPr tIns="91440" bIns="0" anchor="t" anchorCtr="0"/>
          <a:lstStyle>
            <a:lvl1pPr>
              <a:spcAft>
                <a:spcPts val="0"/>
              </a:spcAft>
              <a:buFontTx/>
              <a:buNone/>
              <a:defRPr sz="1600" b="0" i="0" cap="none" baseline="0">
                <a:solidFill>
                  <a:schemeClr val="tx1"/>
                </a:solidFill>
                <a:latin typeface="+mn-lt"/>
                <a:ea typeface="Roboto" panose="02000000000000000000" pitchFamily="2" charset="0"/>
                <a:cs typeface="Verdana" panose="020B0604030504040204" pitchFamily="34" charset="0"/>
              </a:defRPr>
            </a:lvl1pPr>
            <a:lvl2pPr>
              <a:spcAft>
                <a:spcPts val="0"/>
              </a:spcAft>
              <a:buFontTx/>
              <a:buNone/>
              <a:defRPr sz="1600" b="0" i="0" cap="none" baseline="0">
                <a:solidFill>
                  <a:schemeClr val="tx1"/>
                </a:solidFill>
                <a:latin typeface="+mn-lt"/>
                <a:ea typeface="Roboto" panose="02000000000000000000" pitchFamily="2" charset="0"/>
                <a:cs typeface="Verdana" panose="020B0604030504040204" pitchFamily="34" charset="0"/>
              </a:defRPr>
            </a:lvl2pPr>
            <a:lvl3pPr marL="0" indent="0">
              <a:spcAft>
                <a:spcPts val="0"/>
              </a:spcAft>
              <a:buFontTx/>
              <a:buNone/>
              <a:defRPr sz="1600" b="0" i="0" cap="none" baseline="0">
                <a:solidFill>
                  <a:schemeClr val="tx1"/>
                </a:solidFill>
                <a:latin typeface="+mn-lt"/>
                <a:ea typeface="Roboto" panose="02000000000000000000" pitchFamily="2" charset="0"/>
                <a:cs typeface="Verdana" panose="020B0604030504040204" pitchFamily="34" charset="0"/>
              </a:defRPr>
            </a:lvl3pPr>
            <a:lvl4pPr marL="0" indent="0">
              <a:spcAft>
                <a:spcPts val="0"/>
              </a:spcAft>
              <a:buFontTx/>
              <a:buNone/>
              <a:defRPr sz="1600" b="0" i="0" cap="none" baseline="0">
                <a:solidFill>
                  <a:schemeClr val="tx1"/>
                </a:solidFill>
                <a:latin typeface="+mn-lt"/>
                <a:ea typeface="Roboto" panose="02000000000000000000" pitchFamily="2" charset="0"/>
                <a:cs typeface="Verdana" panose="020B0604030504040204" pitchFamily="34" charset="0"/>
              </a:defRPr>
            </a:lvl4pPr>
            <a:lvl5pPr marL="0" indent="0">
              <a:spcAft>
                <a:spcPts val="0"/>
              </a:spcAft>
              <a:buFontTx/>
              <a:buNone/>
              <a:defRPr sz="1600" b="0" i="0" cap="none" baseline="0">
                <a:solidFill>
                  <a:schemeClr val="tx1"/>
                </a:solidFill>
                <a:latin typeface="+mn-lt"/>
                <a:ea typeface="Roboto" panose="02000000000000000000" pitchFamily="2" charset="0"/>
                <a:cs typeface="Verdana" panose="020B0604030504040204" pitchFamily="34" charset="0"/>
              </a:defRPr>
            </a:lvl5pPr>
            <a:lvl6pPr marL="0" indent="0">
              <a:spcAft>
                <a:spcPts val="0"/>
              </a:spcAft>
              <a:buFontTx/>
              <a:buNone/>
              <a:defRPr sz="1600" b="0" i="0" cap="none" baseline="0">
                <a:solidFill>
                  <a:schemeClr val="tx1"/>
                </a:solidFill>
                <a:latin typeface="+mn-lt"/>
                <a:ea typeface="Roboto" panose="02000000000000000000" pitchFamily="2" charset="0"/>
                <a:cs typeface="Verdana" panose="020B0604030504040204" pitchFamily="34" charset="0"/>
              </a:defRPr>
            </a:lvl6pPr>
            <a:lvl7pPr marL="0" indent="0">
              <a:spcAft>
                <a:spcPts val="0"/>
              </a:spcAft>
              <a:buFontTx/>
              <a:buNone/>
              <a:defRPr sz="1600" b="0" i="0" cap="none" baseline="0">
                <a:solidFill>
                  <a:schemeClr val="tx1"/>
                </a:solidFill>
                <a:latin typeface="+mn-lt"/>
                <a:ea typeface="Roboto" panose="02000000000000000000" pitchFamily="2" charset="0"/>
                <a:cs typeface="Verdana" panose="020B0604030504040204" pitchFamily="34" charset="0"/>
              </a:defRPr>
            </a:lvl7pPr>
            <a:lvl8pPr marL="0" indent="0">
              <a:spcAft>
                <a:spcPts val="0"/>
              </a:spcAft>
              <a:buFontTx/>
              <a:buNone/>
              <a:defRPr sz="1600" b="0" i="0" cap="none" baseline="0">
                <a:solidFill>
                  <a:schemeClr val="tx1"/>
                </a:solidFill>
                <a:latin typeface="+mn-lt"/>
                <a:ea typeface="Roboto" panose="02000000000000000000" pitchFamily="2" charset="0"/>
                <a:cs typeface="Verdana" panose="020B0604030504040204" pitchFamily="34" charset="0"/>
              </a:defRPr>
            </a:lvl8pPr>
            <a:lvl9pPr marL="0" indent="0">
              <a:spcAft>
                <a:spcPts val="0"/>
              </a:spcAft>
              <a:buFontTx/>
              <a:buNone/>
              <a:defRPr sz="1600" b="0" i="0" cap="none" baseline="0">
                <a:solidFill>
                  <a:schemeClr val="tx1"/>
                </a:solidFill>
                <a:latin typeface="+mn-lt"/>
                <a:ea typeface="Roboto" panose="02000000000000000000" pitchFamily="2" charset="0"/>
                <a:cs typeface="Verdana" panose="020B0604030504040204" pitchFamily="34" charset="0"/>
              </a:defRPr>
            </a:lvl9pPr>
          </a:lstStyle>
          <a:p>
            <a:pPr lvl="8"/>
            <a:r>
              <a:rPr lang="en-US"/>
              <a:t>Subhead</a:t>
            </a:r>
          </a:p>
        </p:txBody>
      </p:sp>
      <p:sp>
        <p:nvSpPr>
          <p:cNvPr id="13" name="Date Placeholder 6">
            <a:extLst>
              <a:ext uri="{FF2B5EF4-FFF2-40B4-BE49-F238E27FC236}">
                <a16:creationId xmlns:a16="http://schemas.microsoft.com/office/drawing/2014/main" id="{03F3041D-0132-AF45-9882-66CA3ABBE144}"/>
              </a:ext>
            </a:extLst>
          </p:cNvPr>
          <p:cNvSpPr>
            <a:spLocks noGrp="1"/>
          </p:cNvSpPr>
          <p:nvPr>
            <p:ph type="dt" sz="half" idx="21"/>
          </p:nvPr>
        </p:nvSpPr>
        <p:spPr>
          <a:xfrm>
            <a:off x="3244848" y="6192998"/>
            <a:ext cx="8485185" cy="329563"/>
          </a:xfrm>
          <a:prstGeom prst="rect">
            <a:avLst/>
          </a:prstGeom>
        </p:spPr>
        <p:txBody>
          <a:bodyPr lIns="0" tIns="91440" rIns="0" bIns="0" anchor="t" anchorCtr="0"/>
          <a:lstStyle>
            <a:lvl1pPr>
              <a:defRPr sz="1000">
                <a:solidFill>
                  <a:schemeClr val="tx1"/>
                </a:solidFil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vl6pPr>
              <a:defRPr sz="1000">
                <a:solidFill>
                  <a:schemeClr val="tx1"/>
                </a:solidFill>
              </a:defRPr>
            </a:lvl6pPr>
            <a:lvl7pPr>
              <a:defRPr sz="1000">
                <a:solidFill>
                  <a:schemeClr val="tx1"/>
                </a:solidFill>
              </a:defRPr>
            </a:lvl7pPr>
            <a:lvl8pPr>
              <a:defRPr sz="1000">
                <a:solidFill>
                  <a:schemeClr val="tx1"/>
                </a:solidFill>
              </a:defRPr>
            </a:lvl8pPr>
            <a:lvl9pPr marL="0">
              <a:defRPr sz="1000">
                <a:solidFill>
                  <a:schemeClr val="tx1"/>
                </a:solidFill>
              </a:defRPr>
            </a:lvl9pPr>
          </a:lstStyle>
          <a:p>
            <a:pPr lvl="8" indent="-3200400"/>
            <a:endParaRPr lang="en-US"/>
          </a:p>
        </p:txBody>
      </p:sp>
      <p:sp>
        <p:nvSpPr>
          <p:cNvPr id="2" name="TextBox 1">
            <a:extLst>
              <a:ext uri="{FF2B5EF4-FFF2-40B4-BE49-F238E27FC236}">
                <a16:creationId xmlns:a16="http://schemas.microsoft.com/office/drawing/2014/main" id="{8E657881-20A0-5847-86EB-5574CA37A30C}"/>
              </a:ext>
            </a:extLst>
          </p:cNvPr>
          <p:cNvSpPr txBox="1"/>
          <p:nvPr/>
        </p:nvSpPr>
        <p:spPr>
          <a:xfrm>
            <a:off x="4725619" y="-285293"/>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dirty="0">
              <a:solidFill>
                <a:schemeClr val="tx2"/>
              </a:solidFill>
              <a:latin typeface="+mn-lt"/>
              <a:ea typeface="Roboto" panose="02000000000000000000" pitchFamily="2" charset="0"/>
              <a:cs typeface="Times New Roman" panose="02020603050405020304" pitchFamily="18" charset="0"/>
            </a:endParaRPr>
          </a:p>
        </p:txBody>
      </p:sp>
      <p:pic>
        <p:nvPicPr>
          <p:cNvPr id="32" name="Graphic 31">
            <a:extLst>
              <a:ext uri="{FF2B5EF4-FFF2-40B4-BE49-F238E27FC236}">
                <a16:creationId xmlns:a16="http://schemas.microsoft.com/office/drawing/2014/main" id="{1AB49979-18BE-8B4A-9D6A-24F1A92A7841}"/>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24429"/>
          <a:stretch/>
        </p:blipFill>
        <p:spPr>
          <a:xfrm>
            <a:off x="465137" y="461963"/>
            <a:ext cx="1922463" cy="532257"/>
          </a:xfrm>
          <a:prstGeom prst="rect">
            <a:avLst/>
          </a:prstGeom>
        </p:spPr>
      </p:pic>
    </p:spTree>
    <p:extLst>
      <p:ext uri="{BB962C8B-B14F-4D97-AF65-F5344CB8AC3E}">
        <p14:creationId xmlns:p14="http://schemas.microsoft.com/office/powerpoint/2010/main" val="3278386441"/>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Layouts instruc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371B76C-0D0F-414F-8D72-65F7BF341345}"/>
              </a:ext>
            </a:extLst>
          </p:cNvPr>
          <p:cNvSpPr>
            <a:spLocks noGrp="1"/>
          </p:cNvSpPr>
          <p:nvPr>
            <p:ph type="ftr" sz="quarter" idx="11"/>
          </p:nvPr>
        </p:nvSpPr>
        <p:spPr/>
        <p:txBody>
          <a:bodyPr/>
          <a:lstStyle/>
          <a:p>
            <a:r>
              <a:rPr lang="en-US"/>
              <a:t>© Tufts Medicine 2022  |  Private and confidential. Not for redistribution.</a:t>
            </a:r>
            <a:endParaRPr lang="en-US" dirty="0"/>
          </a:p>
        </p:txBody>
      </p:sp>
      <p:sp>
        <p:nvSpPr>
          <p:cNvPr id="7" name="Slide Number Placeholder 6">
            <a:extLst>
              <a:ext uri="{FF2B5EF4-FFF2-40B4-BE49-F238E27FC236}">
                <a16:creationId xmlns:a16="http://schemas.microsoft.com/office/drawing/2014/main" id="{5D830462-9B5C-594B-BFB6-416B852F1C5A}"/>
              </a:ext>
            </a:extLst>
          </p:cNvPr>
          <p:cNvSpPr>
            <a:spLocks noGrp="1"/>
          </p:cNvSpPr>
          <p:nvPr>
            <p:ph type="sldNum" sz="quarter" idx="12"/>
          </p:nvPr>
        </p:nvSpPr>
        <p:spPr/>
        <p:txBody>
          <a:bodyPr/>
          <a:lstStyle>
            <a:lvl1pPr>
              <a:defRPr sz="1000"/>
            </a:lvl1pPr>
          </a:lstStyle>
          <a:p>
            <a:fld id="{63DCA5C9-2E11-4C67-86EB-AE1DE127DC64}" type="slidenum">
              <a:rPr lang="en-US" smtClean="0"/>
              <a:pPr/>
              <a:t>‹#›</a:t>
            </a:fld>
            <a:endParaRPr lang="en-US" dirty="0"/>
          </a:p>
        </p:txBody>
      </p:sp>
      <p:sp>
        <p:nvSpPr>
          <p:cNvPr id="8" name="Content Placeholder 4">
            <a:extLst>
              <a:ext uri="{FF2B5EF4-FFF2-40B4-BE49-F238E27FC236}">
                <a16:creationId xmlns:a16="http://schemas.microsoft.com/office/drawing/2014/main" id="{90F80118-2B21-BE44-A100-0777F4265343}"/>
              </a:ext>
            </a:extLst>
          </p:cNvPr>
          <p:cNvSpPr txBox="1">
            <a:spLocks/>
          </p:cNvSpPr>
          <p:nvPr/>
        </p:nvSpPr>
        <p:spPr>
          <a:xfrm>
            <a:off x="8470900" y="1576388"/>
            <a:ext cx="3259138" cy="4830762"/>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1200" b="1" dirty="0">
                <a:ea typeface="Corbel" charset="0"/>
                <a:cs typeface="Corbel" charset="0"/>
              </a:rPr>
              <a:t>Slide layouts</a:t>
            </a:r>
            <a:endParaRPr lang="en-US" sz="1200" dirty="0">
              <a:ea typeface="Corbel" charset="0"/>
              <a:cs typeface="Corbel" charset="0"/>
            </a:endParaRPr>
          </a:p>
          <a:p>
            <a:r>
              <a:rPr lang="en-US" sz="1200" dirty="0">
                <a:ea typeface="Corbel" charset="0"/>
                <a:cs typeface="Corbel" charset="0"/>
              </a:rPr>
              <a:t>A variety of slides are available for you to choose from when building a PPT presentation. The layouts are presented on the following slides. As you build slides you can choose which layout best fits your content. </a:t>
            </a:r>
          </a:p>
          <a:p>
            <a:pPr marL="228600" indent="-228600">
              <a:buFont typeface="+mj-lt"/>
              <a:buAutoNum type="arabicPeriod"/>
            </a:pPr>
            <a:r>
              <a:rPr lang="en-US" sz="1200" dirty="0">
                <a:ea typeface="Corbel" charset="0"/>
                <a:cs typeface="Corbel" charset="0"/>
              </a:rPr>
              <a:t>Under the Home tab, click the “Layout” button to open the options.</a:t>
            </a:r>
          </a:p>
          <a:p>
            <a:pPr marL="228600" indent="-228600">
              <a:buFont typeface="+mj-lt"/>
              <a:buAutoNum type="arabicPeriod"/>
            </a:pPr>
            <a:r>
              <a:rPr lang="en-US" sz="1200" dirty="0">
                <a:ea typeface="Corbel" charset="0"/>
                <a:cs typeface="Corbel" charset="0"/>
              </a:rPr>
              <a:t>Clicking your choice will bring up the </a:t>
            </a:r>
            <a:br>
              <a:rPr lang="en-US" sz="1200" dirty="0">
                <a:ea typeface="Corbel" charset="0"/>
                <a:cs typeface="Corbel" charset="0"/>
              </a:rPr>
            </a:br>
            <a:r>
              <a:rPr lang="en-US" sz="1200" dirty="0">
                <a:ea typeface="Corbel" charset="0"/>
                <a:cs typeface="Corbel" charset="0"/>
              </a:rPr>
              <a:t>page layout. </a:t>
            </a:r>
          </a:p>
          <a:p>
            <a:pPr marL="228600" indent="-228600">
              <a:buFont typeface="+mj-lt"/>
              <a:buAutoNum type="arabicPeriod"/>
            </a:pPr>
            <a:r>
              <a:rPr lang="en-US" sz="1200" dirty="0">
                <a:ea typeface="Corbel" charset="0"/>
                <a:cs typeface="Corbel" charset="0"/>
              </a:rPr>
              <a:t>A variety of covers, dividers, and content slides are available to build your presentation, with variations of each.</a:t>
            </a:r>
          </a:p>
          <a:p>
            <a:pPr marL="228600" indent="-228600">
              <a:buFont typeface="+mj-lt"/>
              <a:buAutoNum type="arabicPeriod"/>
            </a:pPr>
            <a:r>
              <a:rPr lang="en-US" sz="1200" dirty="0">
                <a:ea typeface="Corbel" charset="0"/>
                <a:cs typeface="Corbel" charset="0"/>
              </a:rPr>
              <a:t>Delete any slides in the following examples</a:t>
            </a:r>
            <a:br>
              <a:rPr lang="en-US" sz="1200" dirty="0">
                <a:ea typeface="Corbel" charset="0"/>
                <a:cs typeface="Corbel" charset="0"/>
              </a:rPr>
            </a:br>
            <a:r>
              <a:rPr lang="en-US" sz="1200" dirty="0">
                <a:ea typeface="Corbel" charset="0"/>
                <a:cs typeface="Corbel" charset="0"/>
              </a:rPr>
              <a:t> that you do not need to use. They are only presented so you can see all of the </a:t>
            </a:r>
            <a:br>
              <a:rPr lang="en-US" sz="1200" dirty="0">
                <a:ea typeface="Corbel" charset="0"/>
                <a:cs typeface="Corbel" charset="0"/>
              </a:rPr>
            </a:br>
            <a:r>
              <a:rPr lang="en-US" sz="1200" dirty="0">
                <a:ea typeface="Corbel" charset="0"/>
                <a:cs typeface="Corbel" charset="0"/>
              </a:rPr>
              <a:t>available layouts.</a:t>
            </a:r>
          </a:p>
        </p:txBody>
      </p:sp>
      <p:pic>
        <p:nvPicPr>
          <p:cNvPr id="10" name="Picture 9">
            <a:extLst>
              <a:ext uri="{FF2B5EF4-FFF2-40B4-BE49-F238E27FC236}">
                <a16:creationId xmlns:a16="http://schemas.microsoft.com/office/drawing/2014/main" id="{5F5C606E-7600-1D40-9617-DE92CC3256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t="-4" r="-23167" b="-332073"/>
          <a:stretch/>
        </p:blipFill>
        <p:spPr>
          <a:xfrm>
            <a:off x="1492250" y="1576388"/>
            <a:ext cx="6750049" cy="3929062"/>
          </a:xfrm>
          <a:prstGeom prst="rect">
            <a:avLst/>
          </a:prstGeom>
          <a:solidFill>
            <a:schemeClr val="tx2">
              <a:lumMod val="20000"/>
              <a:lumOff val="80000"/>
            </a:schemeClr>
          </a:solidFill>
          <a:ln>
            <a:solidFill>
              <a:schemeClr val="tx2"/>
            </a:solidFill>
          </a:ln>
        </p:spPr>
      </p:pic>
      <p:pic>
        <p:nvPicPr>
          <p:cNvPr id="11" name="Picture 10">
            <a:extLst>
              <a:ext uri="{FF2B5EF4-FFF2-40B4-BE49-F238E27FC236}">
                <a16:creationId xmlns:a16="http://schemas.microsoft.com/office/drawing/2014/main" id="{65CC8236-0AC6-F743-9874-50669FA51B5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12929" y="2446317"/>
            <a:ext cx="3230147" cy="3052160"/>
          </a:xfrm>
          <a:prstGeom prst="rect">
            <a:avLst/>
          </a:prstGeom>
          <a:ln>
            <a:noFill/>
          </a:ln>
        </p:spPr>
      </p:pic>
      <p:pic>
        <p:nvPicPr>
          <p:cNvPr id="12" name="Picture 11">
            <a:extLst>
              <a:ext uri="{FF2B5EF4-FFF2-40B4-BE49-F238E27FC236}">
                <a16:creationId xmlns:a16="http://schemas.microsoft.com/office/drawing/2014/main" id="{1988B8C0-5077-B641-9925-EDFB9A4B6B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84239" y="2031525"/>
            <a:ext cx="528690" cy="528690"/>
          </a:xfrm>
          <a:prstGeom prst="rect">
            <a:avLst/>
          </a:prstGeom>
        </p:spPr>
      </p:pic>
      <p:sp>
        <p:nvSpPr>
          <p:cNvPr id="13" name="TextBox 12">
            <a:extLst>
              <a:ext uri="{FF2B5EF4-FFF2-40B4-BE49-F238E27FC236}">
                <a16:creationId xmlns:a16="http://schemas.microsoft.com/office/drawing/2014/main" id="{E6DD46E5-62AA-9E40-A927-775456789545}"/>
              </a:ext>
            </a:extLst>
          </p:cNvPr>
          <p:cNvSpPr txBox="1"/>
          <p:nvPr/>
        </p:nvSpPr>
        <p:spPr>
          <a:xfrm>
            <a:off x="1492249" y="457199"/>
            <a:ext cx="6750050" cy="793751"/>
          </a:xfrm>
          <a:prstGeom prst="rect">
            <a:avLst/>
          </a:prstGeom>
          <a:noFill/>
        </p:spPr>
        <p:txBody>
          <a:bodyPr wrap="square" lIns="0" tIns="365760" rIns="0" bIns="0" rtlCol="0">
            <a:noAutofit/>
          </a:bodyPr>
          <a:lstStyle/>
          <a:p>
            <a:pPr marL="0" indent="-3657600" algn="l">
              <a:spcAft>
                <a:spcPts val="600"/>
              </a:spcAft>
            </a:pPr>
            <a:r>
              <a:rPr kumimoji="0" lang="en-US" sz="3000" b="0" i="0" u="none" strike="noStrike" kern="1200" cap="none" spc="0" normalizeH="0" baseline="0" noProof="0">
                <a:ln>
                  <a:noFill/>
                </a:ln>
                <a:solidFill>
                  <a:schemeClr val="accent1"/>
                </a:solidFill>
                <a:effectLst/>
                <a:uLnTx/>
                <a:uFillTx/>
                <a:latin typeface="Rockwell" panose="02060603020205020403" pitchFamily="18" charset="77"/>
                <a:ea typeface="Roboto Medium" panose="02000000000000000000" pitchFamily="2" charset="0"/>
                <a:cs typeface="Verdana" panose="020B0604030504040204" pitchFamily="34" charset="0"/>
              </a:rPr>
              <a:t>Instructions: Layouts</a:t>
            </a:r>
            <a:endParaRPr lang="en-US" sz="3000" b="0" i="0">
              <a:solidFill>
                <a:schemeClr val="accent1"/>
              </a:solidFill>
              <a:latin typeface="Rockwell" panose="02060603020205020403" pitchFamily="18" charset="77"/>
              <a:ea typeface="Roboto" panose="02000000000000000000" pitchFamily="2" charset="0"/>
              <a:cs typeface="Times New Roman" panose="02020603050405020304" pitchFamily="18" charset="0"/>
            </a:endParaRPr>
          </a:p>
        </p:txBody>
      </p:sp>
      <p:pic>
        <p:nvPicPr>
          <p:cNvPr id="14" name="Picture 13" descr="Logo, icon&#10;&#10;Description automatically generated">
            <a:extLst>
              <a:ext uri="{FF2B5EF4-FFF2-40B4-BE49-F238E27FC236}">
                <a16:creationId xmlns:a16="http://schemas.microsoft.com/office/drawing/2014/main" id="{E862F39D-5291-DC4F-BBFB-93CF60AA2F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880" y="372268"/>
            <a:ext cx="360363" cy="360363"/>
          </a:xfrm>
          <a:prstGeom prst="rect">
            <a:avLst/>
          </a:prstGeom>
        </p:spPr>
      </p:pic>
    </p:spTree>
    <p:extLst>
      <p:ext uri="{BB962C8B-B14F-4D97-AF65-F5344CB8AC3E}">
        <p14:creationId xmlns:p14="http://schemas.microsoft.com/office/powerpoint/2010/main" val="27380593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ext Styles instruc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E98EB3-77D2-3B41-B565-7B872F2A4636}"/>
              </a:ext>
            </a:extLst>
          </p:cNvPr>
          <p:cNvSpPr>
            <a:spLocks noGrp="1"/>
          </p:cNvSpPr>
          <p:nvPr>
            <p:ph type="ftr" sz="quarter" idx="13"/>
          </p:nvPr>
        </p:nvSpPr>
        <p:spPr/>
        <p:txBody>
          <a:bodyPr/>
          <a:lstStyle/>
          <a:p>
            <a:r>
              <a:rPr lang="en-US"/>
              <a:t>© Tufts Medicine 2022  |  Private and confidential. Not for redistribution.</a:t>
            </a:r>
            <a:endParaRPr lang="en-US" dirty="0"/>
          </a:p>
        </p:txBody>
      </p:sp>
      <p:sp>
        <p:nvSpPr>
          <p:cNvPr id="3" name="Slide Number Placeholder 2">
            <a:extLst>
              <a:ext uri="{FF2B5EF4-FFF2-40B4-BE49-F238E27FC236}">
                <a16:creationId xmlns:a16="http://schemas.microsoft.com/office/drawing/2014/main" id="{3B81BF45-6FDB-A441-9E89-7B0B4BBB3701}"/>
              </a:ext>
            </a:extLst>
          </p:cNvPr>
          <p:cNvSpPr>
            <a:spLocks noGrp="1"/>
          </p:cNvSpPr>
          <p:nvPr>
            <p:ph type="sldNum" sz="quarter" idx="14"/>
          </p:nvPr>
        </p:nvSpPr>
        <p:spPr/>
        <p:txBody>
          <a:bodyPr/>
          <a:lstStyle>
            <a:lvl1pPr>
              <a:defRPr sz="1000"/>
            </a:lvl1pPr>
          </a:lstStyle>
          <a:p>
            <a:fld id="{63DCA5C9-2E11-4C67-86EB-AE1DE127DC64}" type="slidenum">
              <a:rPr lang="en-US" smtClean="0"/>
              <a:pPr/>
              <a:t>‹#›</a:t>
            </a:fld>
            <a:endParaRPr lang="en-US" dirty="0"/>
          </a:p>
        </p:txBody>
      </p:sp>
      <p:sp>
        <p:nvSpPr>
          <p:cNvPr id="8" name="Content Placeholder 4">
            <a:extLst>
              <a:ext uri="{FF2B5EF4-FFF2-40B4-BE49-F238E27FC236}">
                <a16:creationId xmlns:a16="http://schemas.microsoft.com/office/drawing/2014/main" id="{6185740E-6E5D-8945-8423-BA8DD954ADC2}"/>
              </a:ext>
            </a:extLst>
          </p:cNvPr>
          <p:cNvSpPr txBox="1">
            <a:spLocks/>
          </p:cNvSpPr>
          <p:nvPr/>
        </p:nvSpPr>
        <p:spPr>
          <a:xfrm>
            <a:off x="8470900" y="1576388"/>
            <a:ext cx="3259138" cy="4830762"/>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1200" b="1" dirty="0">
                <a:ea typeface="Corbel" charset="0"/>
                <a:cs typeface="Corbel" charset="0"/>
              </a:rPr>
              <a:t>Preloaded text styles</a:t>
            </a:r>
            <a:endParaRPr lang="en-US" sz="1200" dirty="0">
              <a:ea typeface="Corbel" charset="0"/>
              <a:cs typeface="Corbel" charset="0"/>
            </a:endParaRPr>
          </a:p>
          <a:p>
            <a:r>
              <a:rPr lang="en-US" sz="1200" dirty="0">
                <a:ea typeface="Corbel" charset="0"/>
                <a:cs typeface="Corbel" charset="0"/>
              </a:rPr>
              <a:t>All approved fonts, sizes, text colors and bullets are preloaded into the ”list level” arrows. Standard body copy is the default “first level”, and you can switch to other pre-approved styles by clicking through the arrows. </a:t>
            </a:r>
            <a:br>
              <a:rPr lang="en-US" sz="1200" dirty="0">
                <a:ea typeface="Corbel" charset="0"/>
                <a:cs typeface="Corbel" charset="0"/>
              </a:rPr>
            </a:br>
            <a:br>
              <a:rPr lang="en-US" sz="1200" dirty="0">
                <a:ea typeface="Corbel" charset="0"/>
                <a:cs typeface="Corbel" charset="0"/>
              </a:rPr>
            </a:br>
            <a:r>
              <a:rPr lang="en-US" sz="1200" dirty="0">
                <a:ea typeface="Corbel" charset="0"/>
                <a:cs typeface="Corbel" charset="0"/>
              </a:rPr>
              <a:t>Using the “Bullet” icon is discouraged, as it will default to the built-in PowerPoint indent/bullet </a:t>
            </a:r>
            <a:br>
              <a:rPr lang="en-US" sz="1200" dirty="0">
                <a:ea typeface="Corbel" charset="0"/>
                <a:cs typeface="Corbel" charset="0"/>
              </a:rPr>
            </a:br>
            <a:r>
              <a:rPr lang="en-US" sz="1200" dirty="0">
                <a:ea typeface="Corbel" charset="0"/>
                <a:cs typeface="Corbel" charset="0"/>
              </a:rPr>
              <a:t>styles and will not make use of the custom indent/bullet styles. </a:t>
            </a:r>
            <a:br>
              <a:rPr lang="en-US" sz="1200" dirty="0">
                <a:ea typeface="Corbel" charset="0"/>
                <a:cs typeface="Corbel" charset="0"/>
              </a:rPr>
            </a:br>
            <a:br>
              <a:rPr lang="en-US" sz="1200" dirty="0">
                <a:ea typeface="Corbel" charset="0"/>
                <a:cs typeface="Corbel" charset="0"/>
              </a:rPr>
            </a:br>
            <a:r>
              <a:rPr lang="en-US" sz="1200" dirty="0">
                <a:ea typeface="Corbel" charset="0"/>
                <a:cs typeface="Corbel" charset="0"/>
              </a:rPr>
              <a:t>Instead, use the “Decrease/Increase List Level” buttons in the Home tab for all text adjustments to ensure all fonts, colors, sizes remain </a:t>
            </a:r>
            <a:br>
              <a:rPr lang="en-US" sz="1200" dirty="0">
                <a:ea typeface="Corbel" charset="0"/>
                <a:cs typeface="Corbel" charset="0"/>
              </a:rPr>
            </a:br>
            <a:r>
              <a:rPr lang="en-US" sz="1200" dirty="0">
                <a:ea typeface="Corbel" charset="0"/>
                <a:cs typeface="Corbel" charset="0"/>
              </a:rPr>
              <a:t>on brand. </a:t>
            </a:r>
            <a:br>
              <a:rPr lang="en-US" sz="1200" dirty="0">
                <a:ea typeface="Corbel" charset="0"/>
                <a:cs typeface="Corbel" charset="0"/>
              </a:rPr>
            </a:br>
            <a:br>
              <a:rPr lang="en-US" sz="1200" dirty="0">
                <a:ea typeface="Corbel" charset="0"/>
                <a:cs typeface="Corbel" charset="0"/>
              </a:rPr>
            </a:br>
            <a:r>
              <a:rPr lang="en-US" sz="1200" dirty="0">
                <a:ea typeface="Corbel" charset="0"/>
                <a:cs typeface="Corbel" charset="0"/>
              </a:rPr>
              <a:t>The standard text options are shown to the left, but different text boxes have different preloaded options depending on the specific layout.</a:t>
            </a:r>
          </a:p>
          <a:p>
            <a:endParaRPr lang="en-US" sz="1200"/>
          </a:p>
        </p:txBody>
      </p:sp>
      <p:grpSp>
        <p:nvGrpSpPr>
          <p:cNvPr id="10" name="Group 9">
            <a:extLst>
              <a:ext uri="{FF2B5EF4-FFF2-40B4-BE49-F238E27FC236}">
                <a16:creationId xmlns:a16="http://schemas.microsoft.com/office/drawing/2014/main" id="{31B66E29-DC4F-404A-A4F2-8860E6327AEB}"/>
              </a:ext>
            </a:extLst>
          </p:cNvPr>
          <p:cNvGrpSpPr/>
          <p:nvPr/>
        </p:nvGrpSpPr>
        <p:grpSpPr>
          <a:xfrm>
            <a:off x="1492249" y="1576388"/>
            <a:ext cx="6750049" cy="1080037"/>
            <a:chOff x="1149330" y="1584325"/>
            <a:chExt cx="6734194" cy="1077501"/>
          </a:xfrm>
        </p:grpSpPr>
        <p:pic>
          <p:nvPicPr>
            <p:cNvPr id="11" name="Picture 10">
              <a:extLst>
                <a:ext uri="{FF2B5EF4-FFF2-40B4-BE49-F238E27FC236}">
                  <a16:creationId xmlns:a16="http://schemas.microsoft.com/office/drawing/2014/main" id="{5B97637F-F1E7-A649-88D5-8B461606432E}"/>
                </a:ext>
              </a:extLst>
            </p:cNvPr>
            <p:cNvPicPr>
              <a:picLocks noChangeAspect="1"/>
            </p:cNvPicPr>
            <p:nvPr/>
          </p:nvPicPr>
          <p:blipFill rotWithShape="1">
            <a:blip r:embed="rId3">
              <a:extLst>
                <a:ext uri="{28A0092B-C50C-407E-A947-70E740481C1C}">
                  <a14:useLocalDpi xmlns:a14="http://schemas.microsoft.com/office/drawing/2010/main"/>
                </a:ext>
              </a:extLst>
            </a:blip>
            <a:srcRect l="9203"/>
            <a:stretch/>
          </p:blipFill>
          <p:spPr>
            <a:xfrm>
              <a:off x="1149330" y="1584325"/>
              <a:ext cx="6734194" cy="1077501"/>
            </a:xfrm>
            <a:prstGeom prst="rect">
              <a:avLst/>
            </a:prstGeom>
            <a:ln>
              <a:noFill/>
            </a:ln>
          </p:spPr>
        </p:pic>
        <p:sp>
          <p:nvSpPr>
            <p:cNvPr id="12" name="TextBox 11">
              <a:extLst>
                <a:ext uri="{FF2B5EF4-FFF2-40B4-BE49-F238E27FC236}">
                  <a16:creationId xmlns:a16="http://schemas.microsoft.com/office/drawing/2014/main" id="{E4F6AFDA-68CC-C14D-BF0B-BBE6390E033D}"/>
                </a:ext>
              </a:extLst>
            </p:cNvPr>
            <p:cNvSpPr txBox="1"/>
            <p:nvPr/>
          </p:nvSpPr>
          <p:spPr>
            <a:xfrm>
              <a:off x="5786518" y="1855811"/>
              <a:ext cx="557460" cy="707887"/>
            </a:xfrm>
            <a:prstGeom prst="rect">
              <a:avLst/>
            </a:prstGeom>
            <a:noFill/>
          </p:spPr>
          <p:txBody>
            <a:bodyPr wrap="square" rtlCol="0">
              <a:spAutoFit/>
            </a:bodyPr>
            <a:lstStyle/>
            <a:p>
              <a:r>
                <a:rPr lang="en-US" sz="4000" dirty="0">
                  <a:solidFill>
                    <a:srgbClr val="C00000"/>
                  </a:solidFill>
                </a:rPr>
                <a:t>X</a:t>
              </a:r>
            </a:p>
          </p:txBody>
        </p:sp>
        <p:sp>
          <p:nvSpPr>
            <p:cNvPr id="14" name="Oval 13">
              <a:extLst>
                <a:ext uri="{FF2B5EF4-FFF2-40B4-BE49-F238E27FC236}">
                  <a16:creationId xmlns:a16="http://schemas.microsoft.com/office/drawing/2014/main" id="{B8E7A103-7DC5-EC4B-9415-1EB8C6EFBCDE}"/>
                </a:ext>
              </a:extLst>
            </p:cNvPr>
            <p:cNvSpPr/>
            <p:nvPr/>
          </p:nvSpPr>
          <p:spPr bwMode="auto">
            <a:xfrm>
              <a:off x="6500812" y="2021681"/>
              <a:ext cx="678657" cy="385763"/>
            </a:xfrm>
            <a:prstGeom prst="ellipse">
              <a:avLst/>
            </a:prstGeom>
            <a:noFill/>
            <a:ln w="38100" cap="flat">
              <a:solidFill>
                <a:srgbClr val="C00000"/>
              </a:solidFill>
              <a:bevel/>
              <a:headEnd/>
              <a:tailEnd/>
            </a:ln>
            <a:effectLst/>
          </p:spPr>
          <p:txBody>
            <a:bodyPr wrap="none" rtlCol="0" anchor="ctr"/>
            <a:lstStyle/>
            <a:p>
              <a:pPr algn="ctr"/>
              <a:endParaRPr lang="en-US" dirty="0"/>
            </a:p>
          </p:txBody>
        </p:sp>
      </p:grpSp>
      <p:sp>
        <p:nvSpPr>
          <p:cNvPr id="15" name="TextBox 14">
            <a:extLst>
              <a:ext uri="{FF2B5EF4-FFF2-40B4-BE49-F238E27FC236}">
                <a16:creationId xmlns:a16="http://schemas.microsoft.com/office/drawing/2014/main" id="{07B2E404-454A-F44E-A26A-77501CC24913}"/>
              </a:ext>
            </a:extLst>
          </p:cNvPr>
          <p:cNvSpPr txBox="1"/>
          <p:nvPr/>
        </p:nvSpPr>
        <p:spPr>
          <a:xfrm>
            <a:off x="1492249" y="2968626"/>
            <a:ext cx="6746873" cy="2795023"/>
          </a:xfrm>
          <a:prstGeom prst="rect">
            <a:avLst/>
          </a:prstGeom>
          <a:noFill/>
        </p:spPr>
        <p:txBody>
          <a:bodyPr wrap="square" lIns="0" tIns="91440" rIns="0" bIns="0" rtlCol="0">
            <a:norm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mn-lt"/>
                <a:ea typeface="Roboto" panose="02000000000000000000" pitchFamily="2" charset="0"/>
                <a:cs typeface="Times New Roman" panose="02020603050405020304" pitchFamily="18" charset="0"/>
              </a:rPr>
              <a:t>Text level 1 – 18pt Arial (body copy)</a:t>
            </a:r>
          </a:p>
          <a:p>
            <a:pPr marL="0" marR="0" lvl="1" indent="0" algn="l" defTabSz="914400" rtl="0" eaLnBrk="1" fontAlgn="auto" latinLnBrk="0" hangingPunct="1">
              <a:lnSpc>
                <a:spcPct val="100000"/>
              </a:lnSpc>
              <a:spcBef>
                <a:spcPts val="0"/>
              </a:spcBef>
              <a:spcAft>
                <a:spcPts val="600"/>
              </a:spcAft>
              <a:buClr>
                <a:srgbClr val="00348E"/>
              </a:buClr>
              <a:buSzTx/>
              <a:buFontTx/>
              <a:buNone/>
              <a:tabLst>
                <a:tab pos="280988" algn="l"/>
              </a:tabLst>
              <a:defRPr/>
            </a:pPr>
            <a:r>
              <a:rPr kumimoji="0" lang="en-US" sz="1800" b="1" i="0" u="none" strike="noStrike" kern="1200" cap="none" spc="0" normalizeH="0" baseline="0" noProof="0">
                <a:ln>
                  <a:noFill/>
                </a:ln>
                <a:solidFill>
                  <a:schemeClr val="tx2"/>
                </a:solidFill>
                <a:effectLst/>
                <a:uLnTx/>
                <a:uFillTx/>
                <a:latin typeface="+mn-lt"/>
                <a:ea typeface="Roboto" panose="02000000000000000000" pitchFamily="2" charset="0"/>
                <a:cs typeface="Times New Roman" panose="02020603050405020304" pitchFamily="18" charset="0"/>
              </a:rPr>
              <a:t>Text level 2 – 18pt Arial Bold (Subhead)</a:t>
            </a:r>
          </a:p>
          <a:p>
            <a:pPr marL="283464" marR="0" lvl="2" indent="-283464" algn="l" defTabSz="292608"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tab pos="276225" algn="l"/>
                <a:tab pos="584200" algn="l"/>
              </a:tabLst>
              <a:defRPr/>
            </a:pPr>
            <a:r>
              <a:rPr kumimoji="0" lang="en-US" sz="1800" b="0" i="0" u="none" strike="noStrike" kern="1200" cap="none" spc="0" normalizeH="0" baseline="0" noProof="0">
                <a:ln>
                  <a:noFill/>
                </a:ln>
                <a:solidFill>
                  <a:srgbClr val="000000"/>
                </a:solidFill>
                <a:effectLst/>
                <a:uLnTx/>
                <a:uFillTx/>
                <a:latin typeface="+mn-lt"/>
                <a:ea typeface="Roboto" panose="02000000000000000000" pitchFamily="2" charset="0"/>
                <a:cs typeface="Times New Roman" panose="02020603050405020304" pitchFamily="18" charset="0"/>
              </a:rPr>
              <a:t>Text level 3 – 18pt Arial Bullet 1)</a:t>
            </a:r>
          </a:p>
          <a:p>
            <a:pPr marL="568325" marR="0" lvl="3" indent="-285750" algn="l" defTabSz="292608" rtl="0" eaLnBrk="1" fontAlgn="auto" latinLnBrk="0" hangingPunct="1">
              <a:lnSpc>
                <a:spcPct val="100000"/>
              </a:lnSpc>
              <a:spcBef>
                <a:spcPts val="0"/>
              </a:spcBef>
              <a:spcAft>
                <a:spcPts val="600"/>
              </a:spcAft>
              <a:buClr>
                <a:srgbClr val="000000"/>
              </a:buClr>
              <a:buSzPct val="10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mn-lt"/>
                <a:ea typeface="Roboto" panose="02000000000000000000" pitchFamily="2" charset="0"/>
                <a:cs typeface="Times New Roman" panose="02020603050405020304" pitchFamily="18" charset="0"/>
              </a:rPr>
              <a:t>Text level 4 – 16pt Arial (Bullet 2)</a:t>
            </a:r>
          </a:p>
          <a:p>
            <a:pPr marL="850392" marR="0" lvl="4" indent="-283464" algn="l" defTabSz="292608" rtl="0" eaLnBrk="1" fontAlgn="auto" latinLnBrk="0" hangingPunct="1">
              <a:lnSpc>
                <a:spcPct val="100000"/>
              </a:lnSpc>
              <a:spcBef>
                <a:spcPts val="0"/>
              </a:spcBef>
              <a:spcAft>
                <a:spcPts val="600"/>
              </a:spcAft>
              <a:buClr>
                <a:srgbClr val="000000"/>
              </a:buClr>
              <a:buSzPct val="100000"/>
              <a:buFont typeface="Arial" panose="020B0604020202020204" pitchFamily="34" charset="0"/>
              <a:buChar char="•"/>
              <a:tabLst>
                <a:tab pos="292608" algn="l"/>
                <a:tab pos="585216" algn="l"/>
              </a:tabLst>
              <a:defRPr/>
            </a:pPr>
            <a:r>
              <a:rPr kumimoji="0" lang="en-US" sz="1600" b="0" i="0" u="none" strike="noStrike" kern="1200" cap="none" spc="0" normalizeH="0" baseline="0" noProof="0">
                <a:ln>
                  <a:noFill/>
                </a:ln>
                <a:solidFill>
                  <a:srgbClr val="000000"/>
                </a:solidFill>
                <a:effectLst/>
                <a:uLnTx/>
                <a:uFillTx/>
                <a:latin typeface="+mn-lt"/>
                <a:ea typeface="Roboto" panose="02000000000000000000" pitchFamily="2" charset="0"/>
                <a:cs typeface="Times New Roman" panose="02020603050405020304" pitchFamily="18" charset="0"/>
              </a:rPr>
              <a:t>Text level 5 – 16pt Arial (Bullet 3)</a:t>
            </a:r>
          </a:p>
          <a:p>
            <a:pPr marL="283464" marR="0" lvl="5" indent="-283464" algn="l" defTabSz="914400" rtl="0" eaLnBrk="1" fontAlgn="auto" latinLnBrk="0" hangingPunct="1">
              <a:lnSpc>
                <a:spcPct val="100000"/>
              </a:lnSpc>
              <a:spcBef>
                <a:spcPts val="0"/>
              </a:spcBef>
              <a:spcAft>
                <a:spcPts val="600"/>
              </a:spcAft>
              <a:buClr>
                <a:srgbClr val="000000"/>
              </a:buClr>
              <a:buSzPct val="100000"/>
              <a:buFont typeface="+mj-lt"/>
              <a:buAutoNum type="arabicPeriod"/>
              <a:tabLst/>
              <a:defRPr/>
            </a:pPr>
            <a:r>
              <a:rPr kumimoji="0" lang="en-US" sz="1800" b="0" i="0" u="none" strike="noStrike" kern="1200" cap="none" spc="0" normalizeH="0" baseline="0" noProof="0">
                <a:ln>
                  <a:noFill/>
                </a:ln>
                <a:solidFill>
                  <a:srgbClr val="000000"/>
                </a:solidFill>
                <a:effectLst/>
                <a:uLnTx/>
                <a:uFillTx/>
                <a:latin typeface="+mn-lt"/>
                <a:ea typeface="Roboto" panose="02000000000000000000" pitchFamily="2" charset="0"/>
                <a:cs typeface="Times New Roman" panose="02020603050405020304" pitchFamily="18" charset="0"/>
              </a:rPr>
              <a:t>Text level 6 – 18pt Arial (Number 1)</a:t>
            </a:r>
          </a:p>
          <a:p>
            <a:pPr marL="566928" marR="0" lvl="6" indent="-283464" algn="l" defTabSz="914400" rtl="0" eaLnBrk="1" fontAlgn="auto" latinLnBrk="0" hangingPunct="1">
              <a:lnSpc>
                <a:spcPct val="100000"/>
              </a:lnSpc>
              <a:spcBef>
                <a:spcPts val="0"/>
              </a:spcBef>
              <a:spcAft>
                <a:spcPts val="600"/>
              </a:spcAft>
              <a:buClr>
                <a:srgbClr val="000000"/>
              </a:buClr>
              <a:buSzPct val="100000"/>
              <a:buFont typeface="+mj-lt"/>
              <a:buAutoNum type="arabicPeriod"/>
              <a:tabLst/>
              <a:defRPr/>
            </a:pPr>
            <a:r>
              <a:rPr kumimoji="0" lang="en-US" sz="1600" b="0" i="0" u="none" strike="noStrike" kern="1200" cap="none" spc="0" normalizeH="0" baseline="0" noProof="0">
                <a:ln>
                  <a:noFill/>
                </a:ln>
                <a:solidFill>
                  <a:srgbClr val="000000"/>
                </a:solidFill>
                <a:effectLst/>
                <a:uLnTx/>
                <a:uFillTx/>
                <a:latin typeface="+mn-lt"/>
                <a:ea typeface="Roboto" panose="02000000000000000000" pitchFamily="2" charset="0"/>
                <a:cs typeface="Times New Roman" panose="02020603050405020304" pitchFamily="18" charset="0"/>
              </a:rPr>
              <a:t>Text level 7 – 16pt Arial (Number 2)</a:t>
            </a:r>
          </a:p>
          <a:p>
            <a:pPr marL="283464" marR="0" lvl="2" indent="-283464" algn="l" defTabSz="292608"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tab pos="276225" algn="l"/>
                <a:tab pos="584200" algn="l"/>
              </a:tabLst>
              <a:defRPr/>
            </a:pPr>
            <a:endParaRPr kumimoji="0" lang="en-US" sz="1800" b="0" i="0" u="none" strike="noStrike" kern="1200" cap="none" spc="0" normalizeH="0" baseline="0" noProof="0">
              <a:ln>
                <a:noFill/>
              </a:ln>
              <a:solidFill>
                <a:srgbClr val="000000"/>
              </a:solidFill>
              <a:effectLst/>
              <a:uLnTx/>
              <a:uFillTx/>
              <a:latin typeface="+mn-lt"/>
              <a:ea typeface="Roboto" panose="02000000000000000000" pitchFamily="2" charset="0"/>
              <a:cs typeface="Times New Roman" panose="02020603050405020304" pitchFamily="18" charset="0"/>
            </a:endParaRPr>
          </a:p>
          <a:p>
            <a:pPr marL="0" indent="-3657600" algn="l">
              <a:spcAft>
                <a:spcPts val="600"/>
              </a:spcAft>
            </a:pPr>
            <a:endParaRPr lang="en-US" sz="1800" b="0" i="0">
              <a:solidFill>
                <a:schemeClr val="tx1"/>
              </a:solidFill>
              <a:latin typeface="+mn-lt"/>
              <a:ea typeface="Roboto" panose="02000000000000000000" pitchFamily="2" charset="0"/>
              <a:cs typeface="Times New Roman" panose="02020603050405020304" pitchFamily="18" charset="0"/>
            </a:endParaRPr>
          </a:p>
        </p:txBody>
      </p:sp>
      <p:sp>
        <p:nvSpPr>
          <p:cNvPr id="17" name="TextBox 16">
            <a:extLst>
              <a:ext uri="{FF2B5EF4-FFF2-40B4-BE49-F238E27FC236}">
                <a16:creationId xmlns:a16="http://schemas.microsoft.com/office/drawing/2014/main" id="{4843289F-F8DD-BF49-BBFA-52C039B26631}"/>
              </a:ext>
            </a:extLst>
          </p:cNvPr>
          <p:cNvSpPr txBox="1"/>
          <p:nvPr/>
        </p:nvSpPr>
        <p:spPr>
          <a:xfrm>
            <a:off x="1492249" y="457199"/>
            <a:ext cx="6750050" cy="793751"/>
          </a:xfrm>
          <a:prstGeom prst="rect">
            <a:avLst/>
          </a:prstGeom>
          <a:noFill/>
        </p:spPr>
        <p:txBody>
          <a:bodyPr wrap="square" lIns="0" tIns="365760" rIns="0" bIns="0" rtlCol="0">
            <a:noAutofit/>
          </a:bodyPr>
          <a:lstStyle/>
          <a:p>
            <a:pPr marL="0" marR="0" indent="-3657600" algn="l" defTabSz="457200" rtl="0" eaLnBrk="1" fontAlgn="auto" latinLnBrk="0" hangingPunct="1">
              <a:lnSpc>
                <a:spcPct val="100000"/>
              </a:lnSpc>
              <a:spcBef>
                <a:spcPts val="0"/>
              </a:spcBef>
              <a:spcAft>
                <a:spcPts val="600"/>
              </a:spcAft>
              <a:buClrTx/>
              <a:buSzTx/>
              <a:buFontTx/>
              <a:buNone/>
              <a:tabLst/>
              <a:defRPr/>
            </a:pPr>
            <a:r>
              <a:rPr kumimoji="0" lang="en-US" sz="3000" b="0" i="0" u="none" strike="noStrike" kern="1200" cap="none" spc="0" normalizeH="0" baseline="0" noProof="0">
                <a:ln>
                  <a:noFill/>
                </a:ln>
                <a:solidFill>
                  <a:schemeClr val="accent1"/>
                </a:solidFill>
                <a:effectLst/>
                <a:uLnTx/>
                <a:uFillTx/>
                <a:latin typeface="Rockwell" panose="02060603020205020403" pitchFamily="18" charset="77"/>
                <a:ea typeface="Roboto Medium" panose="02000000000000000000" pitchFamily="2" charset="0"/>
                <a:cs typeface="Verdana" panose="020B0604030504040204" pitchFamily="34" charset="0"/>
              </a:rPr>
              <a:t>Instructions: Preloaded text styles</a:t>
            </a:r>
            <a:endParaRPr lang="en-US" sz="3000" b="0" i="0">
              <a:solidFill>
                <a:schemeClr val="accent1"/>
              </a:solidFill>
              <a:latin typeface="Rockwell" panose="02060603020205020403" pitchFamily="18" charset="77"/>
              <a:ea typeface="Roboto" panose="02000000000000000000" pitchFamily="2" charset="0"/>
              <a:cs typeface="Times New Roman" panose="02020603050405020304" pitchFamily="18" charset="0"/>
            </a:endParaRPr>
          </a:p>
        </p:txBody>
      </p:sp>
      <p:pic>
        <p:nvPicPr>
          <p:cNvPr id="18" name="Picture 17" descr="Logo, icon&#10;&#10;Description automatically generated">
            <a:extLst>
              <a:ext uri="{FF2B5EF4-FFF2-40B4-BE49-F238E27FC236}">
                <a16:creationId xmlns:a16="http://schemas.microsoft.com/office/drawing/2014/main" id="{0AFD6DBF-4CF5-9C40-B976-FB88B63B9F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880" y="372268"/>
            <a:ext cx="360363" cy="360363"/>
          </a:xfrm>
          <a:prstGeom prst="rect">
            <a:avLst/>
          </a:prstGeom>
        </p:spPr>
      </p:pic>
    </p:spTree>
    <p:extLst>
      <p:ext uri="{BB962C8B-B14F-4D97-AF65-F5344CB8AC3E}">
        <p14:creationId xmlns:p14="http://schemas.microsoft.com/office/powerpoint/2010/main" val="29810111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Grid System instruc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E98EB3-77D2-3B41-B565-7B872F2A4636}"/>
              </a:ext>
            </a:extLst>
          </p:cNvPr>
          <p:cNvSpPr>
            <a:spLocks noGrp="1"/>
          </p:cNvSpPr>
          <p:nvPr>
            <p:ph type="ftr" sz="quarter" idx="13"/>
          </p:nvPr>
        </p:nvSpPr>
        <p:spPr/>
        <p:txBody>
          <a:bodyPr/>
          <a:lstStyle/>
          <a:p>
            <a:r>
              <a:rPr lang="en-US"/>
              <a:t>© Tufts Medicine 2022  |  Private and confidential. Not for redistribution.</a:t>
            </a:r>
            <a:endParaRPr lang="en-US" dirty="0"/>
          </a:p>
        </p:txBody>
      </p:sp>
      <p:sp>
        <p:nvSpPr>
          <p:cNvPr id="3" name="Slide Number Placeholder 2">
            <a:extLst>
              <a:ext uri="{FF2B5EF4-FFF2-40B4-BE49-F238E27FC236}">
                <a16:creationId xmlns:a16="http://schemas.microsoft.com/office/drawing/2014/main" id="{3B81BF45-6FDB-A441-9E89-7B0B4BBB3701}"/>
              </a:ext>
            </a:extLst>
          </p:cNvPr>
          <p:cNvSpPr>
            <a:spLocks noGrp="1"/>
          </p:cNvSpPr>
          <p:nvPr>
            <p:ph type="sldNum" sz="quarter" idx="14"/>
          </p:nvPr>
        </p:nvSpPr>
        <p:spPr/>
        <p:txBody>
          <a:bodyPr/>
          <a:lstStyle>
            <a:lvl1pPr>
              <a:defRPr sz="1000"/>
            </a:lvl1pPr>
          </a:lstStyle>
          <a:p>
            <a:fld id="{63DCA5C9-2E11-4C67-86EB-AE1DE127DC64}" type="slidenum">
              <a:rPr lang="en-US" smtClean="0"/>
              <a:pPr/>
              <a:t>‹#›</a:t>
            </a:fld>
            <a:endParaRPr lang="en-US" dirty="0"/>
          </a:p>
        </p:txBody>
      </p:sp>
      <p:sp>
        <p:nvSpPr>
          <p:cNvPr id="16" name="Content Placeholder 4">
            <a:extLst>
              <a:ext uri="{FF2B5EF4-FFF2-40B4-BE49-F238E27FC236}">
                <a16:creationId xmlns:a16="http://schemas.microsoft.com/office/drawing/2014/main" id="{76810801-5FED-844E-80A8-05F2D1137E42}"/>
              </a:ext>
            </a:extLst>
          </p:cNvPr>
          <p:cNvSpPr txBox="1">
            <a:spLocks/>
          </p:cNvSpPr>
          <p:nvPr/>
        </p:nvSpPr>
        <p:spPr>
          <a:xfrm>
            <a:off x="8470899" y="1576388"/>
            <a:ext cx="3259139" cy="4830762"/>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1200" b="1" dirty="0">
                <a:ea typeface="Corbel" charset="0"/>
                <a:cs typeface="Corbel" charset="0"/>
              </a:rPr>
              <a:t>Grid system</a:t>
            </a:r>
            <a:endParaRPr lang="en-US" sz="1200" dirty="0">
              <a:ea typeface="Corbel" charset="0"/>
              <a:cs typeface="Corbel" charset="0"/>
            </a:endParaRPr>
          </a:p>
          <a:p>
            <a:r>
              <a:rPr lang="en-US" sz="1200" dirty="0">
                <a:ea typeface="Corbel" charset="0"/>
                <a:cs typeface="Corbel" charset="0"/>
              </a:rPr>
              <a:t>A three column grid system is established for your use. When adding your own text boxes or imagery be sure to build to the grid and align your elements accordingly. You can view guides in a PPT document by following the steps below:</a:t>
            </a:r>
          </a:p>
          <a:p>
            <a:pPr marL="228600" indent="-228600">
              <a:buFont typeface="+mj-lt"/>
              <a:buAutoNum type="arabicPeriod"/>
            </a:pPr>
            <a:r>
              <a:rPr lang="en-US" sz="1200" dirty="0">
                <a:ea typeface="Corbel" charset="0"/>
                <a:cs typeface="Corbel" charset="0"/>
              </a:rPr>
              <a:t>At the top of the screen, go to the PowerPoint “View” tab.</a:t>
            </a:r>
          </a:p>
          <a:p>
            <a:pPr marL="228600" indent="-228600">
              <a:buFont typeface="+mj-lt"/>
              <a:buAutoNum type="arabicPeriod"/>
            </a:pPr>
            <a:r>
              <a:rPr lang="en-US" sz="1200" dirty="0">
                <a:ea typeface="Corbel" charset="0"/>
                <a:cs typeface="Corbel" charset="0"/>
              </a:rPr>
              <a:t>Check the box for “Guides” to turn guides on </a:t>
            </a:r>
            <a:br>
              <a:rPr lang="en-US" sz="1200" dirty="0">
                <a:ea typeface="Corbel" charset="0"/>
                <a:cs typeface="Corbel" charset="0"/>
              </a:rPr>
            </a:br>
            <a:r>
              <a:rPr lang="en-US" sz="1200" dirty="0">
                <a:ea typeface="Corbel" charset="0"/>
                <a:cs typeface="Corbel" charset="0"/>
              </a:rPr>
              <a:t>and off.</a:t>
            </a:r>
          </a:p>
          <a:p>
            <a:pPr marL="228600" indent="-228600">
              <a:buFont typeface="+mj-lt"/>
              <a:buAutoNum type="arabicPeriod"/>
            </a:pPr>
            <a:r>
              <a:rPr lang="en-US" sz="1200" dirty="0">
                <a:ea typeface="Corbel" charset="0"/>
                <a:cs typeface="Corbel" charset="0"/>
              </a:rPr>
              <a:t>Delete this Instructions page when content </a:t>
            </a:r>
            <a:br>
              <a:rPr lang="en-US" sz="1200" dirty="0">
                <a:ea typeface="Corbel" charset="0"/>
                <a:cs typeface="Corbel" charset="0"/>
              </a:rPr>
            </a:br>
            <a:r>
              <a:rPr lang="en-US" sz="1200" dirty="0">
                <a:ea typeface="Corbel" charset="0"/>
                <a:cs typeface="Corbel" charset="0"/>
              </a:rPr>
              <a:t>layout is complete.</a:t>
            </a:r>
          </a:p>
          <a:p>
            <a:endParaRPr lang="en-US" sz="1200" dirty="0"/>
          </a:p>
        </p:txBody>
      </p:sp>
      <p:pic>
        <p:nvPicPr>
          <p:cNvPr id="17" name="Picture 16">
            <a:extLst>
              <a:ext uri="{FF2B5EF4-FFF2-40B4-BE49-F238E27FC236}">
                <a16:creationId xmlns:a16="http://schemas.microsoft.com/office/drawing/2014/main" id="{866E0620-B7E6-8F4F-9A65-14DB3D0F9A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95185" y="1576388"/>
            <a:ext cx="6744180" cy="3792780"/>
          </a:xfrm>
          <a:prstGeom prst="rect">
            <a:avLst/>
          </a:prstGeom>
          <a:solidFill>
            <a:schemeClr val="bg2"/>
          </a:solidFill>
          <a:ln>
            <a:solidFill>
              <a:schemeClr val="tx2"/>
            </a:solidFill>
          </a:ln>
        </p:spPr>
      </p:pic>
      <p:sp>
        <p:nvSpPr>
          <p:cNvPr id="9" name="TextBox 8">
            <a:extLst>
              <a:ext uri="{FF2B5EF4-FFF2-40B4-BE49-F238E27FC236}">
                <a16:creationId xmlns:a16="http://schemas.microsoft.com/office/drawing/2014/main" id="{162F72A6-D562-9D4A-8E61-E64C46D71596}"/>
              </a:ext>
            </a:extLst>
          </p:cNvPr>
          <p:cNvSpPr txBox="1"/>
          <p:nvPr/>
        </p:nvSpPr>
        <p:spPr>
          <a:xfrm>
            <a:off x="1492249" y="457199"/>
            <a:ext cx="6750050" cy="793751"/>
          </a:xfrm>
          <a:prstGeom prst="rect">
            <a:avLst/>
          </a:prstGeom>
          <a:noFill/>
        </p:spPr>
        <p:txBody>
          <a:bodyPr wrap="square" lIns="0" tIns="365760" rIns="0" bIns="0" rtlCol="0">
            <a:noAutofit/>
          </a:bodyPr>
          <a:lstStyle/>
          <a:p>
            <a:pPr marL="0" marR="0" indent="-3657600" algn="l" defTabSz="457200" rtl="0" eaLnBrk="1" fontAlgn="auto" latinLnBrk="0" hangingPunct="1">
              <a:lnSpc>
                <a:spcPct val="100000"/>
              </a:lnSpc>
              <a:spcBef>
                <a:spcPts val="0"/>
              </a:spcBef>
              <a:spcAft>
                <a:spcPts val="600"/>
              </a:spcAft>
              <a:buClrTx/>
              <a:buSzTx/>
              <a:buFontTx/>
              <a:buNone/>
              <a:tabLst/>
              <a:defRPr/>
            </a:pPr>
            <a:r>
              <a:rPr kumimoji="0" lang="en-US" sz="3000" b="0" i="0" u="none" strike="noStrike" kern="1200" cap="none" spc="0" normalizeH="0" baseline="0" noProof="0">
                <a:ln>
                  <a:noFill/>
                </a:ln>
                <a:solidFill>
                  <a:schemeClr val="accent1"/>
                </a:solidFill>
                <a:effectLst/>
                <a:uLnTx/>
                <a:uFillTx/>
                <a:latin typeface="Rockwell" panose="02060603020205020403" pitchFamily="18" charset="77"/>
                <a:ea typeface="Roboto Medium" panose="02000000000000000000" pitchFamily="2" charset="0"/>
                <a:cs typeface="Verdana" panose="020B0604030504040204" pitchFamily="34" charset="0"/>
              </a:rPr>
              <a:t>Instructions: Grid System</a:t>
            </a:r>
            <a:endParaRPr lang="en-US" sz="3000" b="0" i="0">
              <a:solidFill>
                <a:schemeClr val="accent1"/>
              </a:solidFill>
              <a:latin typeface="Rockwell" panose="02060603020205020403" pitchFamily="18" charset="77"/>
              <a:ea typeface="Roboto" panose="02000000000000000000" pitchFamily="2" charset="0"/>
              <a:cs typeface="Times New Roman" panose="02020603050405020304" pitchFamily="18" charset="0"/>
            </a:endParaRPr>
          </a:p>
        </p:txBody>
      </p:sp>
      <p:pic>
        <p:nvPicPr>
          <p:cNvPr id="10" name="Picture 9" descr="Logo, icon&#10;&#10;Description automatically generated">
            <a:extLst>
              <a:ext uri="{FF2B5EF4-FFF2-40B4-BE49-F238E27FC236}">
                <a16:creationId xmlns:a16="http://schemas.microsoft.com/office/drawing/2014/main" id="{B4464B05-EF37-0C43-967F-4610205C95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880" y="372268"/>
            <a:ext cx="360363" cy="360363"/>
          </a:xfrm>
          <a:prstGeom prst="rect">
            <a:avLst/>
          </a:prstGeom>
        </p:spPr>
      </p:pic>
    </p:spTree>
    <p:extLst>
      <p:ext uri="{BB962C8B-B14F-4D97-AF65-F5344CB8AC3E}">
        <p14:creationId xmlns:p14="http://schemas.microsoft.com/office/powerpoint/2010/main" val="3660700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icture insertion instruc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E98EB3-77D2-3B41-B565-7B872F2A4636}"/>
              </a:ext>
            </a:extLst>
          </p:cNvPr>
          <p:cNvSpPr>
            <a:spLocks noGrp="1"/>
          </p:cNvSpPr>
          <p:nvPr>
            <p:ph type="ftr" sz="quarter" idx="13"/>
          </p:nvPr>
        </p:nvSpPr>
        <p:spPr/>
        <p:txBody>
          <a:bodyPr/>
          <a:lstStyle/>
          <a:p>
            <a:r>
              <a:rPr lang="en-US"/>
              <a:t>© Tufts Medicine 2022  |  Private and confidential. Not for redistribution.</a:t>
            </a:r>
            <a:endParaRPr lang="en-US" dirty="0"/>
          </a:p>
        </p:txBody>
      </p:sp>
      <p:sp>
        <p:nvSpPr>
          <p:cNvPr id="3" name="Slide Number Placeholder 2">
            <a:extLst>
              <a:ext uri="{FF2B5EF4-FFF2-40B4-BE49-F238E27FC236}">
                <a16:creationId xmlns:a16="http://schemas.microsoft.com/office/drawing/2014/main" id="{3B81BF45-6FDB-A441-9E89-7B0B4BBB3701}"/>
              </a:ext>
            </a:extLst>
          </p:cNvPr>
          <p:cNvSpPr>
            <a:spLocks noGrp="1"/>
          </p:cNvSpPr>
          <p:nvPr>
            <p:ph type="sldNum" sz="quarter" idx="14"/>
          </p:nvPr>
        </p:nvSpPr>
        <p:spPr/>
        <p:txBody>
          <a:bodyPr/>
          <a:lstStyle>
            <a:lvl1pPr>
              <a:defRPr sz="1000"/>
            </a:lvl1pPr>
          </a:lstStyle>
          <a:p>
            <a:fld id="{63DCA5C9-2E11-4C67-86EB-AE1DE127DC64}" type="slidenum">
              <a:rPr lang="en-US" smtClean="0"/>
              <a:pPr/>
              <a:t>‹#›</a:t>
            </a:fld>
            <a:endParaRPr lang="en-US" dirty="0"/>
          </a:p>
        </p:txBody>
      </p:sp>
      <p:sp>
        <p:nvSpPr>
          <p:cNvPr id="16" name="Content Placeholder 4">
            <a:extLst>
              <a:ext uri="{FF2B5EF4-FFF2-40B4-BE49-F238E27FC236}">
                <a16:creationId xmlns:a16="http://schemas.microsoft.com/office/drawing/2014/main" id="{76810801-5FED-844E-80A8-05F2D1137E42}"/>
              </a:ext>
            </a:extLst>
          </p:cNvPr>
          <p:cNvSpPr txBox="1">
            <a:spLocks/>
          </p:cNvSpPr>
          <p:nvPr/>
        </p:nvSpPr>
        <p:spPr>
          <a:xfrm>
            <a:off x="6460629" y="4555958"/>
            <a:ext cx="4239125" cy="2003592"/>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pPr marL="0" indent="0">
              <a:spcBef>
                <a:spcPts val="900"/>
              </a:spcBef>
              <a:buFont typeface="+mj-lt"/>
              <a:buNone/>
            </a:pPr>
            <a:r>
              <a:rPr lang="en-US" sz="1200" b="1" dirty="0">
                <a:ea typeface="Corbel" charset="0"/>
                <a:cs typeface="Corbel" charset="0"/>
              </a:rPr>
              <a:t>How to use the Crop Tool</a:t>
            </a:r>
          </a:p>
          <a:p>
            <a:pPr marL="0" indent="0">
              <a:buFont typeface="+mj-lt"/>
              <a:buNone/>
            </a:pPr>
            <a:r>
              <a:rPr lang="en-US" sz="1200" dirty="0">
                <a:ea typeface="Corbel" charset="0"/>
                <a:cs typeface="Corbel" charset="0"/>
              </a:rPr>
              <a:t>After inserting the image, use the crop tool to fit the image to the allowed image area if default placement needs adjustment. </a:t>
            </a:r>
          </a:p>
          <a:p>
            <a:pPr marL="228600" indent="-228600">
              <a:buFont typeface="+mj-lt"/>
              <a:buAutoNum type="arabicPeriod"/>
            </a:pPr>
            <a:r>
              <a:rPr lang="en-US" sz="1200" dirty="0">
                <a:ea typeface="Corbel" charset="0"/>
                <a:cs typeface="Corbel" charset="0"/>
              </a:rPr>
              <a:t>In the “Picture Format” tab at the top, select the crop tool.</a:t>
            </a:r>
          </a:p>
          <a:p>
            <a:pPr marL="228600" indent="-228600">
              <a:buFont typeface="+mj-lt"/>
              <a:buAutoNum type="arabicPeriod"/>
            </a:pPr>
            <a:r>
              <a:rPr lang="en-US" sz="1200" dirty="0">
                <a:ea typeface="Corbel" charset="0"/>
                <a:cs typeface="Corbel" charset="0"/>
              </a:rPr>
              <a:t>If necessary, zoom out to see the edges of your photo. Hold “shift” and drag the corner of your image to desired fit.</a:t>
            </a:r>
          </a:p>
          <a:p>
            <a:pPr marL="228600" indent="-228600">
              <a:buFont typeface="+mj-lt"/>
              <a:buAutoNum type="arabicPeriod"/>
            </a:pPr>
            <a:r>
              <a:rPr lang="en-US" sz="1200" dirty="0">
                <a:ea typeface="Corbel" charset="0"/>
                <a:cs typeface="Corbel" charset="0"/>
              </a:rPr>
              <a:t>Image position can be adjusted by selecting the visible portion of the image and moving left or right.</a:t>
            </a:r>
          </a:p>
          <a:p>
            <a:pPr marL="0" indent="0">
              <a:buFont typeface="+mj-lt"/>
              <a:buNone/>
            </a:pPr>
            <a:endParaRPr lang="en-US" sz="1200" dirty="0">
              <a:ea typeface="Corbel" charset="0"/>
              <a:cs typeface="Corbel" charset="0"/>
            </a:endParaRPr>
          </a:p>
          <a:p>
            <a:endParaRPr lang="en-US" sz="1200" dirty="0">
              <a:ea typeface="Corbel" charset="0"/>
              <a:cs typeface="Corbel" charset="0"/>
            </a:endParaRPr>
          </a:p>
          <a:p>
            <a:endParaRPr lang="en-US" sz="1200" dirty="0"/>
          </a:p>
        </p:txBody>
      </p:sp>
      <p:sp>
        <p:nvSpPr>
          <p:cNvPr id="9" name="TextBox 8">
            <a:extLst>
              <a:ext uri="{FF2B5EF4-FFF2-40B4-BE49-F238E27FC236}">
                <a16:creationId xmlns:a16="http://schemas.microsoft.com/office/drawing/2014/main" id="{162F72A6-D562-9D4A-8E61-E64C46D71596}"/>
              </a:ext>
            </a:extLst>
          </p:cNvPr>
          <p:cNvSpPr txBox="1"/>
          <p:nvPr/>
        </p:nvSpPr>
        <p:spPr>
          <a:xfrm>
            <a:off x="1492249" y="457199"/>
            <a:ext cx="6750050" cy="793751"/>
          </a:xfrm>
          <a:prstGeom prst="rect">
            <a:avLst/>
          </a:prstGeom>
          <a:noFill/>
        </p:spPr>
        <p:txBody>
          <a:bodyPr wrap="square" lIns="0" tIns="365760" rIns="0" bIns="0" rtlCol="0">
            <a:noAutofit/>
          </a:bodyPr>
          <a:lstStyle/>
          <a:p>
            <a:pPr marL="0" marR="0" indent="-3657600" algn="l" defTabSz="457200" rtl="0" eaLnBrk="1" fontAlgn="auto" latinLnBrk="0" hangingPunct="1">
              <a:lnSpc>
                <a:spcPct val="100000"/>
              </a:lnSpc>
              <a:spcBef>
                <a:spcPts val="0"/>
              </a:spcBef>
              <a:spcAft>
                <a:spcPts val="600"/>
              </a:spcAft>
              <a:buClrTx/>
              <a:buSzTx/>
              <a:buFontTx/>
              <a:buNone/>
              <a:tabLst/>
              <a:defRPr/>
            </a:pPr>
            <a:r>
              <a:rPr kumimoji="0" lang="en-US" sz="3000" b="0" i="0" u="none" strike="noStrike" kern="1200" cap="none" spc="0" normalizeH="0" baseline="0" noProof="0" dirty="0">
                <a:ln>
                  <a:noFill/>
                </a:ln>
                <a:solidFill>
                  <a:schemeClr val="accent1"/>
                </a:solidFill>
                <a:effectLst/>
                <a:uLnTx/>
                <a:uFillTx/>
                <a:latin typeface="Rockwell" panose="02060603020205020403" pitchFamily="18" charset="77"/>
                <a:ea typeface="Roboto Medium" panose="02000000000000000000" pitchFamily="2" charset="0"/>
                <a:cs typeface="Verdana" panose="020B0604030504040204" pitchFamily="34" charset="0"/>
              </a:rPr>
              <a:t>Instructions: Insert a picture</a:t>
            </a:r>
            <a:endParaRPr lang="en-US" sz="3000" b="0" i="0" dirty="0">
              <a:solidFill>
                <a:schemeClr val="accent1"/>
              </a:solidFill>
              <a:latin typeface="Rockwell" panose="02060603020205020403" pitchFamily="18" charset="77"/>
              <a:ea typeface="Roboto" panose="02000000000000000000" pitchFamily="2" charset="0"/>
              <a:cs typeface="Times New Roman" panose="02020603050405020304" pitchFamily="18" charset="0"/>
            </a:endParaRPr>
          </a:p>
        </p:txBody>
      </p:sp>
      <p:pic>
        <p:nvPicPr>
          <p:cNvPr id="10" name="Picture 9" descr="Logo, icon&#10;&#10;Description automatically generated">
            <a:extLst>
              <a:ext uri="{FF2B5EF4-FFF2-40B4-BE49-F238E27FC236}">
                <a16:creationId xmlns:a16="http://schemas.microsoft.com/office/drawing/2014/main" id="{B4464B05-EF37-0C43-967F-4610205C9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880" y="372268"/>
            <a:ext cx="360363" cy="360363"/>
          </a:xfrm>
          <a:prstGeom prst="rect">
            <a:avLst/>
          </a:prstGeom>
        </p:spPr>
      </p:pic>
      <p:sp>
        <p:nvSpPr>
          <p:cNvPr id="11" name="Content Placeholder 4">
            <a:extLst>
              <a:ext uri="{FF2B5EF4-FFF2-40B4-BE49-F238E27FC236}">
                <a16:creationId xmlns:a16="http://schemas.microsoft.com/office/drawing/2014/main" id="{BCB0CC9D-D527-A64D-8CA1-6F33ED78A3FE}"/>
              </a:ext>
            </a:extLst>
          </p:cNvPr>
          <p:cNvSpPr txBox="1">
            <a:spLocks/>
          </p:cNvSpPr>
          <p:nvPr/>
        </p:nvSpPr>
        <p:spPr>
          <a:xfrm>
            <a:off x="1492249" y="4555958"/>
            <a:ext cx="4060325" cy="2003592"/>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pPr lvl="0"/>
            <a:r>
              <a:rPr lang="en-US" sz="1200" b="1" dirty="0">
                <a:ea typeface="Corbel" charset="0"/>
                <a:cs typeface="Corbel" charset="0"/>
              </a:rPr>
              <a:t>Inserting a picture</a:t>
            </a:r>
            <a:endParaRPr lang="en-US" sz="1200" dirty="0">
              <a:ea typeface="Corbel" charset="0"/>
              <a:cs typeface="Corbel" charset="0"/>
            </a:endParaRPr>
          </a:p>
          <a:p>
            <a:r>
              <a:rPr lang="en-US" sz="1200" dirty="0">
                <a:ea typeface="Corbel" charset="0"/>
                <a:cs typeface="Corbel" charset="0"/>
              </a:rPr>
              <a:t>The gray box is an image placeholder that provides context as to where an imported image will be in relation to other objects on the slide. </a:t>
            </a:r>
          </a:p>
          <a:p>
            <a:pPr marL="228600" lvl="0" indent="-228600">
              <a:buFont typeface="+mj-lt"/>
              <a:buAutoNum type="arabicPeriod"/>
            </a:pPr>
            <a:r>
              <a:rPr lang="en-US" sz="1200" dirty="0">
                <a:ea typeface="Corbel" charset="0"/>
                <a:cs typeface="Corbel" charset="0"/>
              </a:rPr>
              <a:t>Click on the image icon of the content box to insert </a:t>
            </a:r>
            <a:br>
              <a:rPr lang="en-US" sz="1200" dirty="0">
                <a:ea typeface="Corbel" charset="0"/>
                <a:cs typeface="Corbel" charset="0"/>
              </a:rPr>
            </a:br>
            <a:r>
              <a:rPr lang="en-US" sz="1200" dirty="0">
                <a:ea typeface="Corbel" charset="0"/>
                <a:cs typeface="Corbel" charset="0"/>
              </a:rPr>
              <a:t>an image.</a:t>
            </a:r>
          </a:p>
          <a:p>
            <a:pPr marL="228600" indent="-228600">
              <a:buFont typeface="+mj-lt"/>
              <a:buAutoNum type="arabicPeriod"/>
            </a:pPr>
            <a:r>
              <a:rPr lang="en-US" sz="1200" dirty="0">
                <a:ea typeface="Corbel" charset="0"/>
                <a:cs typeface="Corbel" charset="0"/>
              </a:rPr>
              <a:t>Navigate to and select the picture you want to place.</a:t>
            </a:r>
          </a:p>
          <a:p>
            <a:pPr marL="0" indent="0">
              <a:buFont typeface="+mj-lt"/>
              <a:buNone/>
            </a:pPr>
            <a:endParaRPr lang="en-US" sz="1200" dirty="0">
              <a:ea typeface="Corbel" charset="0"/>
              <a:cs typeface="Corbel" charset="0"/>
            </a:endParaRPr>
          </a:p>
          <a:p>
            <a:endParaRPr lang="en-US" sz="1200" dirty="0">
              <a:ea typeface="Corbel" charset="0"/>
              <a:cs typeface="Corbel" charset="0"/>
            </a:endParaRPr>
          </a:p>
          <a:p>
            <a:endParaRPr lang="en-US" sz="1200" dirty="0"/>
          </a:p>
        </p:txBody>
      </p:sp>
      <p:pic>
        <p:nvPicPr>
          <p:cNvPr id="13" name="Picture 12">
            <a:extLst>
              <a:ext uri="{FF2B5EF4-FFF2-40B4-BE49-F238E27FC236}">
                <a16:creationId xmlns:a16="http://schemas.microsoft.com/office/drawing/2014/main" id="{7CEB8A69-88E3-4C48-B9A3-77A76C0F411D}"/>
              </a:ext>
            </a:extLst>
          </p:cNvPr>
          <p:cNvPicPr>
            <a:picLocks noChangeAspect="1"/>
          </p:cNvPicPr>
          <p:nvPr/>
        </p:nvPicPr>
        <p:blipFill rotWithShape="1">
          <a:blip r:embed="rId4">
            <a:extLst>
              <a:ext uri="{28A0092B-C50C-407E-A947-70E740481C1C}">
                <a14:useLocalDpi xmlns:a14="http://schemas.microsoft.com/office/drawing/2010/main" val="0"/>
              </a:ext>
            </a:extLst>
          </a:blip>
          <a:srcRect b="26425"/>
          <a:stretch/>
        </p:blipFill>
        <p:spPr>
          <a:xfrm>
            <a:off x="1492246" y="1576388"/>
            <a:ext cx="4337992" cy="2790515"/>
          </a:xfrm>
          <a:prstGeom prst="rect">
            <a:avLst/>
          </a:prstGeom>
          <a:solidFill>
            <a:schemeClr val="bg2"/>
          </a:solidFill>
          <a:ln>
            <a:solidFill>
              <a:schemeClr val="tx2"/>
            </a:solidFill>
          </a:ln>
        </p:spPr>
      </p:pic>
      <p:pic>
        <p:nvPicPr>
          <p:cNvPr id="12" name="Picture 11">
            <a:extLst>
              <a:ext uri="{FF2B5EF4-FFF2-40B4-BE49-F238E27FC236}">
                <a16:creationId xmlns:a16="http://schemas.microsoft.com/office/drawing/2014/main" id="{20184767-226B-2E43-B6CF-3700A64386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16556" y="3668396"/>
            <a:ext cx="528690" cy="528690"/>
          </a:xfrm>
          <a:prstGeom prst="rect">
            <a:avLst/>
          </a:prstGeom>
        </p:spPr>
      </p:pic>
      <p:pic>
        <p:nvPicPr>
          <p:cNvPr id="14" name="Picture 13">
            <a:extLst>
              <a:ext uri="{FF2B5EF4-FFF2-40B4-BE49-F238E27FC236}">
                <a16:creationId xmlns:a16="http://schemas.microsoft.com/office/drawing/2014/main" id="{D598944C-EBDE-2440-8195-233922659D5C}"/>
              </a:ext>
            </a:extLst>
          </p:cNvPr>
          <p:cNvPicPr>
            <a:picLocks noChangeAspect="1"/>
          </p:cNvPicPr>
          <p:nvPr/>
        </p:nvPicPr>
        <p:blipFill>
          <a:blip r:embed="rId6">
            <a:extLst>
              <a:ext uri="{28A0092B-C50C-407E-A947-70E740481C1C}">
                <a14:useLocalDpi xmlns:a14="http://schemas.microsoft.com/office/drawing/2010/main" val="0"/>
              </a:ext>
            </a:extLst>
          </a:blip>
          <a:srcRect l="4269" r="4269"/>
          <a:stretch/>
        </p:blipFill>
        <p:spPr>
          <a:xfrm>
            <a:off x="6460629" y="1576388"/>
            <a:ext cx="4337992" cy="2790515"/>
          </a:xfrm>
          <a:prstGeom prst="rect">
            <a:avLst/>
          </a:prstGeom>
          <a:solidFill>
            <a:schemeClr val="bg2"/>
          </a:solidFill>
          <a:ln>
            <a:solidFill>
              <a:schemeClr val="tx2"/>
            </a:solidFill>
          </a:ln>
        </p:spPr>
      </p:pic>
      <p:sp>
        <p:nvSpPr>
          <p:cNvPr id="15" name="Oval 14">
            <a:extLst>
              <a:ext uri="{FF2B5EF4-FFF2-40B4-BE49-F238E27FC236}">
                <a16:creationId xmlns:a16="http://schemas.microsoft.com/office/drawing/2014/main" id="{75038391-20E1-D64D-8E66-F5469BDE1AAC}"/>
              </a:ext>
            </a:extLst>
          </p:cNvPr>
          <p:cNvSpPr/>
          <p:nvPr/>
        </p:nvSpPr>
        <p:spPr bwMode="auto">
          <a:xfrm>
            <a:off x="6511160" y="1453946"/>
            <a:ext cx="680255" cy="386671"/>
          </a:xfrm>
          <a:prstGeom prst="ellipse">
            <a:avLst/>
          </a:prstGeom>
          <a:noFill/>
          <a:ln w="38100" cap="flat">
            <a:solidFill>
              <a:srgbClr val="C00000"/>
            </a:solidFill>
            <a:bevel/>
            <a:headEnd/>
            <a:tailEnd/>
          </a:ln>
          <a:effectLst/>
        </p:spPr>
        <p:txBody>
          <a:bodyPr wrap="none" rtlCol="0" anchor="ctr"/>
          <a:lstStyle/>
          <a:p>
            <a:pPr algn="ctr"/>
            <a:endParaRPr lang="en-US" dirty="0"/>
          </a:p>
        </p:txBody>
      </p:sp>
      <p:sp>
        <p:nvSpPr>
          <p:cNvPr id="18" name="Oval 17">
            <a:extLst>
              <a:ext uri="{FF2B5EF4-FFF2-40B4-BE49-F238E27FC236}">
                <a16:creationId xmlns:a16="http://schemas.microsoft.com/office/drawing/2014/main" id="{A2E5D61F-FD3A-D54C-9FEA-9F2B6CA5AA63}"/>
              </a:ext>
            </a:extLst>
          </p:cNvPr>
          <p:cNvSpPr/>
          <p:nvPr/>
        </p:nvSpPr>
        <p:spPr bwMode="auto">
          <a:xfrm>
            <a:off x="9967566" y="1453946"/>
            <a:ext cx="390943" cy="386671"/>
          </a:xfrm>
          <a:prstGeom prst="ellipse">
            <a:avLst/>
          </a:prstGeom>
          <a:noFill/>
          <a:ln w="38100" cap="flat">
            <a:solidFill>
              <a:srgbClr val="C00000"/>
            </a:solidFill>
            <a:bevel/>
            <a:headEnd/>
            <a:tailEnd/>
          </a:ln>
          <a:effectLst/>
        </p:spPr>
        <p:txBody>
          <a:bodyPr wrap="none" rtlCol="0" anchor="ctr"/>
          <a:lstStyle/>
          <a:p>
            <a:pPr algn="ctr"/>
            <a:endParaRPr lang="en-US" dirty="0"/>
          </a:p>
        </p:txBody>
      </p:sp>
      <p:cxnSp>
        <p:nvCxnSpPr>
          <p:cNvPr id="5" name="Straight Arrow Connector 4">
            <a:extLst>
              <a:ext uri="{FF2B5EF4-FFF2-40B4-BE49-F238E27FC236}">
                <a16:creationId xmlns:a16="http://schemas.microsoft.com/office/drawing/2014/main" id="{E14F4599-02F0-FF4F-956B-6F9940302735}"/>
              </a:ext>
            </a:extLst>
          </p:cNvPr>
          <p:cNvCxnSpPr>
            <a:cxnSpLocks/>
          </p:cNvCxnSpPr>
          <p:nvPr/>
        </p:nvCxnSpPr>
        <p:spPr>
          <a:xfrm>
            <a:off x="7703571" y="1865154"/>
            <a:ext cx="421887" cy="431800"/>
          </a:xfrm>
          <a:prstGeom prst="straightConnector1">
            <a:avLst/>
          </a:prstGeom>
          <a:ln w="19050">
            <a:solidFill>
              <a:srgbClr val="C00000"/>
            </a:solidFill>
            <a:prstDash val="dash"/>
            <a:headEnd type="triangle"/>
            <a:tailEnd type="triangle"/>
          </a:ln>
        </p:spPr>
        <p:style>
          <a:lnRef idx="2">
            <a:schemeClr val="accent4"/>
          </a:lnRef>
          <a:fillRef idx="0">
            <a:schemeClr val="accent4"/>
          </a:fillRef>
          <a:effectRef idx="1">
            <a:schemeClr val="accent4"/>
          </a:effectRef>
          <a:fontRef idx="minor">
            <a:schemeClr val="tx1"/>
          </a:fontRef>
        </p:style>
      </p:cxnSp>
      <p:sp>
        <p:nvSpPr>
          <p:cNvPr id="21" name="Oval 20">
            <a:extLst>
              <a:ext uri="{FF2B5EF4-FFF2-40B4-BE49-F238E27FC236}">
                <a16:creationId xmlns:a16="http://schemas.microsoft.com/office/drawing/2014/main" id="{375DA477-FBF2-A243-8B18-8834285C324F}"/>
              </a:ext>
            </a:extLst>
          </p:cNvPr>
          <p:cNvSpPr/>
          <p:nvPr/>
        </p:nvSpPr>
        <p:spPr bwMode="auto">
          <a:xfrm>
            <a:off x="7840943" y="2013311"/>
            <a:ext cx="136982" cy="135485"/>
          </a:xfrm>
          <a:prstGeom prst="ellipse">
            <a:avLst/>
          </a:prstGeom>
          <a:solidFill>
            <a:srgbClr val="C00000"/>
          </a:solidFill>
          <a:ln w="38100" cap="flat">
            <a:noFill/>
            <a:bevel/>
            <a:headEnd/>
            <a:tailEnd/>
          </a:ln>
          <a:effectLst/>
        </p:spPr>
        <p:txBody>
          <a:bodyPr wrap="none" rtlCol="0" anchor="ctr"/>
          <a:lstStyle/>
          <a:p>
            <a:pPr algn="ctr"/>
            <a:endParaRPr lang="en-US" dirty="0"/>
          </a:p>
        </p:txBody>
      </p:sp>
      <p:grpSp>
        <p:nvGrpSpPr>
          <p:cNvPr id="24" name="Group 23">
            <a:extLst>
              <a:ext uri="{FF2B5EF4-FFF2-40B4-BE49-F238E27FC236}">
                <a16:creationId xmlns:a16="http://schemas.microsoft.com/office/drawing/2014/main" id="{619F73BB-970E-2845-9777-A80F5C505E39}"/>
              </a:ext>
            </a:extLst>
          </p:cNvPr>
          <p:cNvGrpSpPr/>
          <p:nvPr/>
        </p:nvGrpSpPr>
        <p:grpSpPr>
          <a:xfrm>
            <a:off x="9113520" y="3638911"/>
            <a:ext cx="665480" cy="135485"/>
            <a:chOff x="9113520" y="3638911"/>
            <a:chExt cx="665480" cy="135485"/>
          </a:xfrm>
        </p:grpSpPr>
        <p:cxnSp>
          <p:nvCxnSpPr>
            <p:cNvPr id="19" name="Straight Arrow Connector 18">
              <a:extLst>
                <a:ext uri="{FF2B5EF4-FFF2-40B4-BE49-F238E27FC236}">
                  <a16:creationId xmlns:a16="http://schemas.microsoft.com/office/drawing/2014/main" id="{9A9F4BDE-95F7-0444-9149-02D27D84C0F9}"/>
                </a:ext>
              </a:extLst>
            </p:cNvPr>
            <p:cNvCxnSpPr>
              <a:cxnSpLocks/>
            </p:cNvCxnSpPr>
            <p:nvPr/>
          </p:nvCxnSpPr>
          <p:spPr>
            <a:xfrm>
              <a:off x="9113520" y="3706653"/>
              <a:ext cx="665480" cy="0"/>
            </a:xfrm>
            <a:prstGeom prst="straightConnector1">
              <a:avLst/>
            </a:prstGeom>
            <a:ln w="22225">
              <a:solidFill>
                <a:srgbClr val="C00000"/>
              </a:solidFill>
              <a:prstDash val="dash"/>
              <a:headEnd type="triangle"/>
              <a:tailEnd type="triangle"/>
            </a:ln>
          </p:spPr>
          <p:style>
            <a:lnRef idx="2">
              <a:schemeClr val="accent4"/>
            </a:lnRef>
            <a:fillRef idx="0">
              <a:schemeClr val="accent4"/>
            </a:fillRef>
            <a:effectRef idx="1">
              <a:schemeClr val="accent4"/>
            </a:effectRef>
            <a:fontRef idx="minor">
              <a:schemeClr val="tx1"/>
            </a:fontRef>
          </p:style>
        </p:cxnSp>
        <p:sp>
          <p:nvSpPr>
            <p:cNvPr id="23" name="Oval 22">
              <a:extLst>
                <a:ext uri="{FF2B5EF4-FFF2-40B4-BE49-F238E27FC236}">
                  <a16:creationId xmlns:a16="http://schemas.microsoft.com/office/drawing/2014/main" id="{46A1F561-DC36-8F4B-8675-D4063C0CFF04}"/>
                </a:ext>
              </a:extLst>
            </p:cNvPr>
            <p:cNvSpPr/>
            <p:nvPr/>
          </p:nvSpPr>
          <p:spPr bwMode="auto">
            <a:xfrm>
              <a:off x="9377769" y="3638911"/>
              <a:ext cx="136982" cy="135485"/>
            </a:xfrm>
            <a:prstGeom prst="ellipse">
              <a:avLst/>
            </a:prstGeom>
            <a:solidFill>
              <a:srgbClr val="C00000"/>
            </a:solidFill>
            <a:ln w="38100" cap="flat">
              <a:noFill/>
              <a:bevel/>
              <a:headEnd/>
              <a:tailEnd/>
            </a:ln>
            <a:effectLst/>
          </p:spPr>
          <p:txBody>
            <a:bodyPr wrap="none" rtlCol="0" anchor="ctr"/>
            <a:lstStyle/>
            <a:p>
              <a:pPr algn="ctr"/>
              <a:endParaRPr lang="en-US" dirty="0"/>
            </a:p>
          </p:txBody>
        </p:sp>
      </p:grpSp>
    </p:spTree>
    <p:extLst>
      <p:ext uri="{BB962C8B-B14F-4D97-AF65-F5344CB8AC3E}">
        <p14:creationId xmlns:p14="http://schemas.microsoft.com/office/powerpoint/2010/main" val="26379515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versions step1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E98EB3-77D2-3B41-B565-7B872F2A4636}"/>
              </a:ext>
            </a:extLst>
          </p:cNvPr>
          <p:cNvSpPr>
            <a:spLocks noGrp="1"/>
          </p:cNvSpPr>
          <p:nvPr>
            <p:ph type="ftr" sz="quarter" idx="13"/>
          </p:nvPr>
        </p:nvSpPr>
        <p:spPr/>
        <p:txBody>
          <a:bodyPr/>
          <a:lstStyle/>
          <a:p>
            <a:r>
              <a:rPr lang="en-US"/>
              <a:t>© Tufts Medicine 2022  |  Private and confidential. Not for redistribution.</a:t>
            </a:r>
            <a:endParaRPr lang="en-US" dirty="0"/>
          </a:p>
        </p:txBody>
      </p:sp>
      <p:sp>
        <p:nvSpPr>
          <p:cNvPr id="3" name="Slide Number Placeholder 2">
            <a:extLst>
              <a:ext uri="{FF2B5EF4-FFF2-40B4-BE49-F238E27FC236}">
                <a16:creationId xmlns:a16="http://schemas.microsoft.com/office/drawing/2014/main" id="{3B81BF45-6FDB-A441-9E89-7B0B4BBB3701}"/>
              </a:ext>
            </a:extLst>
          </p:cNvPr>
          <p:cNvSpPr>
            <a:spLocks noGrp="1"/>
          </p:cNvSpPr>
          <p:nvPr>
            <p:ph type="sldNum" sz="quarter" idx="14"/>
          </p:nvPr>
        </p:nvSpPr>
        <p:spPr/>
        <p:txBody>
          <a:bodyPr/>
          <a:lstStyle>
            <a:lvl1pPr>
              <a:defRPr sz="1000"/>
            </a:lvl1pPr>
          </a:lstStyle>
          <a:p>
            <a:fld id="{63DCA5C9-2E11-4C67-86EB-AE1DE127DC64}" type="slidenum">
              <a:rPr lang="en-US" smtClean="0"/>
              <a:pPr/>
              <a:t>‹#›</a:t>
            </a:fld>
            <a:endParaRPr lang="en-US" dirty="0"/>
          </a:p>
        </p:txBody>
      </p:sp>
      <p:sp>
        <p:nvSpPr>
          <p:cNvPr id="8" name="Content Placeholder 4">
            <a:extLst>
              <a:ext uri="{FF2B5EF4-FFF2-40B4-BE49-F238E27FC236}">
                <a16:creationId xmlns:a16="http://schemas.microsoft.com/office/drawing/2014/main" id="{C2946FE3-8119-6C4A-B4C5-E2A24AC5E2AC}"/>
              </a:ext>
            </a:extLst>
          </p:cNvPr>
          <p:cNvSpPr txBox="1">
            <a:spLocks/>
          </p:cNvSpPr>
          <p:nvPr/>
        </p:nvSpPr>
        <p:spPr>
          <a:xfrm>
            <a:off x="1492250" y="4827739"/>
            <a:ext cx="4167040" cy="724484"/>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1200" dirty="0">
                <a:ea typeface="Verdana" panose="020B0604030504040204" pitchFamily="34" charset="0"/>
                <a:cs typeface="Verdana" panose="020B0604030504040204" pitchFamily="34" charset="0"/>
              </a:rPr>
              <a:t>To convert slides, select, copy, and paste the elements </a:t>
            </a:r>
            <a:br>
              <a:rPr lang="en-US" sz="1200" dirty="0">
                <a:ea typeface="Verdana" panose="020B0604030504040204" pitchFamily="34" charset="0"/>
                <a:cs typeface="Verdana" panose="020B0604030504040204" pitchFamily="34" charset="0"/>
              </a:rPr>
            </a:br>
            <a:r>
              <a:rPr lang="en-US" sz="1200" dirty="0">
                <a:ea typeface="Verdana" panose="020B0604030504040204" pitchFamily="34" charset="0"/>
                <a:cs typeface="Verdana" panose="020B0604030504040204" pitchFamily="34" charset="0"/>
              </a:rPr>
              <a:t>from one PPT presentation to the other. Select your text </a:t>
            </a:r>
            <a:br>
              <a:rPr lang="en-US" sz="1200" dirty="0">
                <a:ea typeface="Verdana" panose="020B0604030504040204" pitchFamily="34" charset="0"/>
                <a:cs typeface="Verdana" panose="020B0604030504040204" pitchFamily="34" charset="0"/>
              </a:rPr>
            </a:br>
            <a:r>
              <a:rPr lang="en-US" sz="1200" dirty="0">
                <a:ea typeface="Verdana" panose="020B0604030504040204" pitchFamily="34" charset="0"/>
                <a:cs typeface="Verdana" panose="020B0604030504040204" pitchFamily="34" charset="0"/>
              </a:rPr>
              <a:t>in the presentation.</a:t>
            </a:r>
          </a:p>
        </p:txBody>
      </p:sp>
      <p:pic>
        <p:nvPicPr>
          <p:cNvPr id="9" name="Picture 8">
            <a:extLst>
              <a:ext uri="{FF2B5EF4-FFF2-40B4-BE49-F238E27FC236}">
                <a16:creationId xmlns:a16="http://schemas.microsoft.com/office/drawing/2014/main" id="{78F605FC-3D4E-C04C-A674-DF9FABEB03B4}"/>
              </a:ext>
            </a:extLst>
          </p:cNvPr>
          <p:cNvPicPr>
            <a:picLocks noChangeAspect="1"/>
          </p:cNvPicPr>
          <p:nvPr/>
        </p:nvPicPr>
        <p:blipFill rotWithShape="1">
          <a:blip r:embed="rId3">
            <a:extLst>
              <a:ext uri="{28A0092B-C50C-407E-A947-70E740481C1C}">
                <a14:useLocalDpi xmlns:a14="http://schemas.microsoft.com/office/drawing/2010/main" val="0"/>
              </a:ext>
            </a:extLst>
          </a:blip>
          <a:srcRect l="14102"/>
          <a:stretch/>
        </p:blipFill>
        <p:spPr>
          <a:xfrm>
            <a:off x="1492250" y="1601454"/>
            <a:ext cx="4193166" cy="3050977"/>
          </a:xfrm>
          <a:prstGeom prst="rect">
            <a:avLst/>
          </a:prstGeom>
          <a:solidFill>
            <a:schemeClr val="bg2"/>
          </a:solidFill>
          <a:ln>
            <a:solidFill>
              <a:schemeClr val="tx2"/>
            </a:solidFill>
          </a:ln>
        </p:spPr>
      </p:pic>
      <p:pic>
        <p:nvPicPr>
          <p:cNvPr id="10" name="Picture 9">
            <a:extLst>
              <a:ext uri="{FF2B5EF4-FFF2-40B4-BE49-F238E27FC236}">
                <a16:creationId xmlns:a16="http://schemas.microsoft.com/office/drawing/2014/main" id="{D0D6DED7-D417-2E4D-B4F9-1E2AE5206D50}"/>
              </a:ext>
            </a:extLst>
          </p:cNvPr>
          <p:cNvPicPr>
            <a:picLocks noChangeAspect="1"/>
          </p:cNvPicPr>
          <p:nvPr/>
        </p:nvPicPr>
        <p:blipFill>
          <a:blip r:embed="rId4">
            <a:extLst>
              <a:ext uri="{28A0092B-C50C-407E-A947-70E740481C1C}">
                <a14:useLocalDpi xmlns:a14="http://schemas.microsoft.com/office/drawing/2010/main" val="0"/>
              </a:ext>
            </a:extLst>
          </a:blip>
          <a:srcRect l="3848" r="3848"/>
          <a:stretch/>
        </p:blipFill>
        <p:spPr>
          <a:xfrm>
            <a:off x="5948194" y="1583924"/>
            <a:ext cx="2757089" cy="3061004"/>
          </a:xfrm>
          <a:prstGeom prst="rect">
            <a:avLst/>
          </a:prstGeom>
          <a:solidFill>
            <a:schemeClr val="bg2"/>
          </a:solidFill>
          <a:ln>
            <a:solidFill>
              <a:schemeClr val="tx2"/>
            </a:solidFill>
          </a:ln>
        </p:spPr>
      </p:pic>
      <p:sp>
        <p:nvSpPr>
          <p:cNvPr id="11" name="Content Placeholder 4">
            <a:extLst>
              <a:ext uri="{FF2B5EF4-FFF2-40B4-BE49-F238E27FC236}">
                <a16:creationId xmlns:a16="http://schemas.microsoft.com/office/drawing/2014/main" id="{5DA6042F-0C60-E94D-9CCE-5BDFAAEACE0A}"/>
              </a:ext>
            </a:extLst>
          </p:cNvPr>
          <p:cNvSpPr txBox="1">
            <a:spLocks/>
          </p:cNvSpPr>
          <p:nvPr/>
        </p:nvSpPr>
        <p:spPr>
          <a:xfrm>
            <a:off x="5926959" y="4827739"/>
            <a:ext cx="2757088" cy="724484"/>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1200" dirty="0">
                <a:ea typeface="Verdana" panose="020B0604030504040204" pitchFamily="34" charset="0"/>
                <a:cs typeface="Verdana" panose="020B0604030504040204" pitchFamily="34" charset="0"/>
              </a:rPr>
              <a:t>In the new template, paste the content into the desired text box, and click on the format tab.</a:t>
            </a:r>
          </a:p>
        </p:txBody>
      </p:sp>
      <p:sp>
        <p:nvSpPr>
          <p:cNvPr id="12" name="Oval 11">
            <a:extLst>
              <a:ext uri="{FF2B5EF4-FFF2-40B4-BE49-F238E27FC236}">
                <a16:creationId xmlns:a16="http://schemas.microsoft.com/office/drawing/2014/main" id="{101BB06F-98F4-7740-A828-86BC2D6DEA4A}"/>
              </a:ext>
            </a:extLst>
          </p:cNvPr>
          <p:cNvSpPr/>
          <p:nvPr/>
        </p:nvSpPr>
        <p:spPr bwMode="auto">
          <a:xfrm>
            <a:off x="6344734" y="3646616"/>
            <a:ext cx="508912" cy="498664"/>
          </a:xfrm>
          <a:prstGeom prst="ellipse">
            <a:avLst/>
          </a:prstGeom>
          <a:noFill/>
          <a:ln w="38100" cap="flat">
            <a:solidFill>
              <a:srgbClr val="C00000"/>
            </a:solidFill>
            <a:bevel/>
            <a:headEnd/>
            <a:tailEnd/>
          </a:ln>
          <a:effectLst/>
        </p:spPr>
        <p:txBody>
          <a:bodyPr wrap="none" rtlCol="0" anchor="ctr"/>
          <a:lstStyle/>
          <a:p>
            <a:pPr algn="ctr"/>
            <a:endParaRPr lang="en-US"/>
          </a:p>
        </p:txBody>
      </p:sp>
      <p:pic>
        <p:nvPicPr>
          <p:cNvPr id="14" name="Picture 13">
            <a:extLst>
              <a:ext uri="{FF2B5EF4-FFF2-40B4-BE49-F238E27FC236}">
                <a16:creationId xmlns:a16="http://schemas.microsoft.com/office/drawing/2014/main" id="{576AFE7B-E53D-AC4A-B341-4EACBCB0E3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46450" y="3943741"/>
            <a:ext cx="544115" cy="544115"/>
          </a:xfrm>
          <a:prstGeom prst="rect">
            <a:avLst/>
          </a:prstGeom>
        </p:spPr>
      </p:pic>
      <p:pic>
        <p:nvPicPr>
          <p:cNvPr id="15" name="Picture 14">
            <a:extLst>
              <a:ext uri="{FF2B5EF4-FFF2-40B4-BE49-F238E27FC236}">
                <a16:creationId xmlns:a16="http://schemas.microsoft.com/office/drawing/2014/main" id="{E044A276-DE72-E945-89B4-300FDD985739}"/>
              </a:ext>
            </a:extLst>
          </p:cNvPr>
          <p:cNvPicPr>
            <a:picLocks noChangeAspect="1"/>
          </p:cNvPicPr>
          <p:nvPr/>
        </p:nvPicPr>
        <p:blipFill>
          <a:blip r:embed="rId6">
            <a:extLst>
              <a:ext uri="{28A0092B-C50C-407E-A947-70E740481C1C}">
                <a14:useLocalDpi xmlns:a14="http://schemas.microsoft.com/office/drawing/2010/main" val="0"/>
              </a:ext>
            </a:extLst>
          </a:blip>
          <a:srcRect l="3765" r="3765"/>
          <a:stretch/>
        </p:blipFill>
        <p:spPr>
          <a:xfrm>
            <a:off x="8968061" y="1576388"/>
            <a:ext cx="2761977" cy="3061004"/>
          </a:xfrm>
          <a:prstGeom prst="rect">
            <a:avLst/>
          </a:prstGeom>
          <a:solidFill>
            <a:schemeClr val="bg2"/>
          </a:solidFill>
          <a:ln>
            <a:solidFill>
              <a:schemeClr val="tx2"/>
            </a:solidFill>
          </a:ln>
        </p:spPr>
      </p:pic>
      <p:pic>
        <p:nvPicPr>
          <p:cNvPr id="18" name="Picture 17">
            <a:extLst>
              <a:ext uri="{FF2B5EF4-FFF2-40B4-BE49-F238E27FC236}">
                <a16:creationId xmlns:a16="http://schemas.microsoft.com/office/drawing/2014/main" id="{A135F91D-E5DE-B047-AE5F-0C09C8AB9A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55636" y="4162699"/>
            <a:ext cx="492112" cy="492112"/>
          </a:xfrm>
          <a:prstGeom prst="rect">
            <a:avLst/>
          </a:prstGeom>
        </p:spPr>
      </p:pic>
      <p:sp>
        <p:nvSpPr>
          <p:cNvPr id="19" name="Content Placeholder 4">
            <a:extLst>
              <a:ext uri="{FF2B5EF4-FFF2-40B4-BE49-F238E27FC236}">
                <a16:creationId xmlns:a16="http://schemas.microsoft.com/office/drawing/2014/main" id="{0E6CE30B-3CD4-2B43-A42E-3C137DA13DB9}"/>
              </a:ext>
            </a:extLst>
          </p:cNvPr>
          <p:cNvSpPr txBox="1">
            <a:spLocks/>
          </p:cNvSpPr>
          <p:nvPr/>
        </p:nvSpPr>
        <p:spPr>
          <a:xfrm>
            <a:off x="8964579" y="4827739"/>
            <a:ext cx="2735852" cy="724484"/>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1200" dirty="0">
                <a:ea typeface="Verdana" panose="020B0604030504040204" pitchFamily="34" charset="0"/>
                <a:cs typeface="Verdana" panose="020B0604030504040204" pitchFamily="34" charset="0"/>
              </a:rPr>
              <a:t>Select “Keep Text Only” to apply the preloaded fonts, colors and sizes of the new template.</a:t>
            </a:r>
          </a:p>
        </p:txBody>
      </p:sp>
      <p:sp>
        <p:nvSpPr>
          <p:cNvPr id="17" name="TextBox 16">
            <a:extLst>
              <a:ext uri="{FF2B5EF4-FFF2-40B4-BE49-F238E27FC236}">
                <a16:creationId xmlns:a16="http://schemas.microsoft.com/office/drawing/2014/main" id="{DE3FF7C0-E445-BC46-B5AC-CDEB2B26DB05}"/>
              </a:ext>
            </a:extLst>
          </p:cNvPr>
          <p:cNvSpPr txBox="1"/>
          <p:nvPr/>
        </p:nvSpPr>
        <p:spPr>
          <a:xfrm>
            <a:off x="1492248" y="457199"/>
            <a:ext cx="10237789" cy="793751"/>
          </a:xfrm>
          <a:prstGeom prst="rect">
            <a:avLst/>
          </a:prstGeom>
          <a:noFill/>
        </p:spPr>
        <p:txBody>
          <a:bodyPr wrap="square" lIns="0" tIns="365760" rIns="0" bIns="0" rtlCol="0">
            <a:noAutofit/>
          </a:bodyPr>
          <a:lstStyle/>
          <a:p>
            <a:pPr marL="0" marR="0" indent="-3657600" algn="l" defTabSz="457200" rtl="0" eaLnBrk="1" fontAlgn="auto" latinLnBrk="0" hangingPunct="1">
              <a:lnSpc>
                <a:spcPct val="100000"/>
              </a:lnSpc>
              <a:spcBef>
                <a:spcPts val="0"/>
              </a:spcBef>
              <a:spcAft>
                <a:spcPts val="600"/>
              </a:spcAft>
              <a:buClrTx/>
              <a:buSzTx/>
              <a:buFontTx/>
              <a:buNone/>
              <a:tabLst/>
              <a:defRPr/>
            </a:pPr>
            <a:r>
              <a:rPr kumimoji="0" lang="en-US" sz="3000" b="0" i="0" u="none" strike="noStrike" kern="1200" cap="none" spc="0" normalizeH="0" baseline="0" noProof="0">
                <a:ln>
                  <a:noFill/>
                </a:ln>
                <a:solidFill>
                  <a:schemeClr val="accent1"/>
                </a:solidFill>
                <a:effectLst/>
                <a:uLnTx/>
                <a:uFillTx/>
                <a:latin typeface="Rockwell" panose="02060603020205020403" pitchFamily="18" charset="77"/>
                <a:ea typeface="Roboto Medium" panose="02000000000000000000" pitchFamily="2" charset="0"/>
                <a:cs typeface="Verdana" panose="020B0604030504040204" pitchFamily="34" charset="0"/>
              </a:rPr>
              <a:t>Instructions: Conversions to the new template</a:t>
            </a:r>
            <a:endParaRPr lang="en-US" sz="3000" b="0" i="0">
              <a:solidFill>
                <a:schemeClr val="accent1"/>
              </a:solidFill>
              <a:latin typeface="Rockwell" panose="02060603020205020403" pitchFamily="18" charset="77"/>
              <a:ea typeface="Roboto" panose="02000000000000000000" pitchFamily="2" charset="0"/>
              <a:cs typeface="Times New Roman" panose="02020603050405020304" pitchFamily="18" charset="0"/>
            </a:endParaRPr>
          </a:p>
        </p:txBody>
      </p:sp>
      <p:pic>
        <p:nvPicPr>
          <p:cNvPr id="20" name="Picture 19" descr="Logo, icon&#10;&#10;Description automatically generated">
            <a:extLst>
              <a:ext uri="{FF2B5EF4-FFF2-40B4-BE49-F238E27FC236}">
                <a16:creationId xmlns:a16="http://schemas.microsoft.com/office/drawing/2014/main" id="{97F3E80C-855A-A241-A016-4CD2E5C365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880" y="372268"/>
            <a:ext cx="360363" cy="360363"/>
          </a:xfrm>
          <a:prstGeom prst="rect">
            <a:avLst/>
          </a:prstGeom>
        </p:spPr>
      </p:pic>
    </p:spTree>
    <p:extLst>
      <p:ext uri="{BB962C8B-B14F-4D97-AF65-F5344CB8AC3E}">
        <p14:creationId xmlns:p14="http://schemas.microsoft.com/office/powerpoint/2010/main" val="725989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versions step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E98EB3-77D2-3B41-B565-7B872F2A4636}"/>
              </a:ext>
            </a:extLst>
          </p:cNvPr>
          <p:cNvSpPr>
            <a:spLocks noGrp="1"/>
          </p:cNvSpPr>
          <p:nvPr>
            <p:ph type="ftr" sz="quarter" idx="13"/>
          </p:nvPr>
        </p:nvSpPr>
        <p:spPr/>
        <p:txBody>
          <a:bodyPr/>
          <a:lstStyle/>
          <a:p>
            <a:r>
              <a:rPr lang="en-US"/>
              <a:t>© Tufts Medicine 2022  |  Private and confidential. Not for redistribution.</a:t>
            </a:r>
            <a:endParaRPr lang="en-US" dirty="0"/>
          </a:p>
        </p:txBody>
      </p:sp>
      <p:sp>
        <p:nvSpPr>
          <p:cNvPr id="3" name="Slide Number Placeholder 2">
            <a:extLst>
              <a:ext uri="{FF2B5EF4-FFF2-40B4-BE49-F238E27FC236}">
                <a16:creationId xmlns:a16="http://schemas.microsoft.com/office/drawing/2014/main" id="{3B81BF45-6FDB-A441-9E89-7B0B4BBB3701}"/>
              </a:ext>
            </a:extLst>
          </p:cNvPr>
          <p:cNvSpPr>
            <a:spLocks noGrp="1"/>
          </p:cNvSpPr>
          <p:nvPr>
            <p:ph type="sldNum" sz="quarter" idx="14"/>
          </p:nvPr>
        </p:nvSpPr>
        <p:spPr/>
        <p:txBody>
          <a:bodyPr/>
          <a:lstStyle>
            <a:lvl1pPr>
              <a:defRPr sz="1000"/>
            </a:lvl1pPr>
          </a:lstStyle>
          <a:p>
            <a:fld id="{63DCA5C9-2E11-4C67-86EB-AE1DE127DC64}" type="slidenum">
              <a:rPr lang="en-US" smtClean="0"/>
              <a:pPr/>
              <a:t>‹#›</a:t>
            </a:fld>
            <a:endParaRPr lang="en-US" dirty="0"/>
          </a:p>
        </p:txBody>
      </p:sp>
      <p:sp>
        <p:nvSpPr>
          <p:cNvPr id="16" name="Content Placeholder 4">
            <a:extLst>
              <a:ext uri="{FF2B5EF4-FFF2-40B4-BE49-F238E27FC236}">
                <a16:creationId xmlns:a16="http://schemas.microsoft.com/office/drawing/2014/main" id="{57AB5607-CD6C-3440-976C-057FADBB3545}"/>
              </a:ext>
            </a:extLst>
          </p:cNvPr>
          <p:cNvSpPr txBox="1">
            <a:spLocks/>
          </p:cNvSpPr>
          <p:nvPr/>
        </p:nvSpPr>
        <p:spPr>
          <a:xfrm>
            <a:off x="1492248" y="4622242"/>
            <a:ext cx="5006342" cy="724484"/>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1200" dirty="0">
                <a:ea typeface="Verdana" panose="020B0604030504040204" pitchFamily="34" charset="0"/>
                <a:cs typeface="Verdana" panose="020B0604030504040204" pitchFamily="34" charset="0"/>
              </a:rPr>
              <a:t>Apply the same steps to copy and paste any headlines, text, body copy, callouts, etc. from the previous presentations into the new template.</a:t>
            </a:r>
          </a:p>
        </p:txBody>
      </p:sp>
      <p:pic>
        <p:nvPicPr>
          <p:cNvPr id="17" name="Picture 16">
            <a:extLst>
              <a:ext uri="{FF2B5EF4-FFF2-40B4-BE49-F238E27FC236}">
                <a16:creationId xmlns:a16="http://schemas.microsoft.com/office/drawing/2014/main" id="{B1952F7D-9C62-E74A-AE1C-91D2B3865A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95823" y="1579695"/>
            <a:ext cx="4998240" cy="2813031"/>
          </a:xfrm>
          <a:prstGeom prst="rect">
            <a:avLst/>
          </a:prstGeom>
          <a:solidFill>
            <a:schemeClr val="bg2"/>
          </a:solidFill>
          <a:ln>
            <a:solidFill>
              <a:schemeClr val="tx2"/>
            </a:solidFill>
          </a:ln>
        </p:spPr>
      </p:pic>
      <p:sp>
        <p:nvSpPr>
          <p:cNvPr id="20" name="Content Placeholder 4">
            <a:extLst>
              <a:ext uri="{FF2B5EF4-FFF2-40B4-BE49-F238E27FC236}">
                <a16:creationId xmlns:a16="http://schemas.microsoft.com/office/drawing/2014/main" id="{14FEAF84-D62E-5244-8243-E6FE55C4F9BC}"/>
              </a:ext>
            </a:extLst>
          </p:cNvPr>
          <p:cNvSpPr txBox="1">
            <a:spLocks/>
          </p:cNvSpPr>
          <p:nvPr/>
        </p:nvSpPr>
        <p:spPr>
          <a:xfrm>
            <a:off x="6726237" y="4622242"/>
            <a:ext cx="5003800" cy="724484"/>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1200" dirty="0">
                <a:ea typeface="Verdana" panose="020B0604030504040204" pitchFamily="34" charset="0"/>
                <a:cs typeface="Verdana" panose="020B0604030504040204" pitchFamily="34" charset="0"/>
              </a:rPr>
              <a:t>Once all content is copied over, the preloaded indent styles can be applied to the paragraphs as needed (Subheads, bullets, etc.)</a:t>
            </a:r>
          </a:p>
        </p:txBody>
      </p:sp>
      <p:pic>
        <p:nvPicPr>
          <p:cNvPr id="21" name="Picture 20">
            <a:extLst>
              <a:ext uri="{FF2B5EF4-FFF2-40B4-BE49-F238E27FC236}">
                <a16:creationId xmlns:a16="http://schemas.microsoft.com/office/drawing/2014/main" id="{84BB0591-4F2B-BB44-AC55-427E2A0F68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45624" y="2420061"/>
            <a:ext cx="544115" cy="544115"/>
          </a:xfrm>
          <a:prstGeom prst="rect">
            <a:avLst/>
          </a:prstGeom>
        </p:spPr>
      </p:pic>
      <p:pic>
        <p:nvPicPr>
          <p:cNvPr id="22" name="Picture 21">
            <a:extLst>
              <a:ext uri="{FF2B5EF4-FFF2-40B4-BE49-F238E27FC236}">
                <a16:creationId xmlns:a16="http://schemas.microsoft.com/office/drawing/2014/main" id="{EE6B8B47-257D-064F-9755-741F9B7EBA6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29019" y="1579696"/>
            <a:ext cx="4998238" cy="2813030"/>
          </a:xfrm>
          <a:prstGeom prst="rect">
            <a:avLst/>
          </a:prstGeom>
          <a:solidFill>
            <a:schemeClr val="bg2"/>
          </a:solidFill>
          <a:ln>
            <a:solidFill>
              <a:schemeClr val="tx2"/>
            </a:solidFill>
          </a:ln>
        </p:spPr>
      </p:pic>
      <p:sp>
        <p:nvSpPr>
          <p:cNvPr id="12" name="TextBox 11">
            <a:extLst>
              <a:ext uri="{FF2B5EF4-FFF2-40B4-BE49-F238E27FC236}">
                <a16:creationId xmlns:a16="http://schemas.microsoft.com/office/drawing/2014/main" id="{1E375AD7-DD27-A845-9ABC-884F21B9310F}"/>
              </a:ext>
            </a:extLst>
          </p:cNvPr>
          <p:cNvSpPr txBox="1"/>
          <p:nvPr/>
        </p:nvSpPr>
        <p:spPr>
          <a:xfrm>
            <a:off x="1492248" y="457199"/>
            <a:ext cx="10237789" cy="793751"/>
          </a:xfrm>
          <a:prstGeom prst="rect">
            <a:avLst/>
          </a:prstGeom>
          <a:noFill/>
        </p:spPr>
        <p:txBody>
          <a:bodyPr wrap="square" lIns="0" tIns="365760" rIns="0" bIns="0" rtlCol="0">
            <a:noAutofit/>
          </a:bodyPr>
          <a:lstStyle/>
          <a:p>
            <a:pPr marL="0" marR="0" indent="-3657600" algn="l" defTabSz="457200" rtl="0" eaLnBrk="1" fontAlgn="auto" latinLnBrk="0" hangingPunct="1">
              <a:lnSpc>
                <a:spcPct val="100000"/>
              </a:lnSpc>
              <a:spcBef>
                <a:spcPts val="0"/>
              </a:spcBef>
              <a:spcAft>
                <a:spcPts val="600"/>
              </a:spcAft>
              <a:buClrTx/>
              <a:buSzTx/>
              <a:buFontTx/>
              <a:buNone/>
              <a:tabLst/>
              <a:defRPr/>
            </a:pPr>
            <a:r>
              <a:rPr kumimoji="0" lang="en-US" sz="3000" b="0" i="0" u="none" strike="noStrike" kern="1200" cap="none" spc="0" normalizeH="0" baseline="0" noProof="0">
                <a:ln>
                  <a:noFill/>
                </a:ln>
                <a:solidFill>
                  <a:schemeClr val="accent1"/>
                </a:solidFill>
                <a:effectLst/>
                <a:uLnTx/>
                <a:uFillTx/>
                <a:latin typeface="Rockwell" panose="02060603020205020403" pitchFamily="18" charset="77"/>
                <a:ea typeface="Roboto Medium" panose="02000000000000000000" pitchFamily="2" charset="0"/>
                <a:cs typeface="Verdana" panose="020B0604030504040204" pitchFamily="34" charset="0"/>
              </a:rPr>
              <a:t>Instructions: Conversions to the new template</a:t>
            </a:r>
            <a:endParaRPr lang="en-US" sz="3000" b="0" i="0">
              <a:solidFill>
                <a:schemeClr val="accent1"/>
              </a:solidFill>
              <a:latin typeface="Rockwell" panose="02060603020205020403" pitchFamily="18" charset="77"/>
              <a:ea typeface="Roboto" panose="02000000000000000000" pitchFamily="2" charset="0"/>
              <a:cs typeface="Times New Roman" panose="02020603050405020304" pitchFamily="18" charset="0"/>
            </a:endParaRPr>
          </a:p>
        </p:txBody>
      </p:sp>
      <p:pic>
        <p:nvPicPr>
          <p:cNvPr id="14" name="Picture 13" descr="Logo, icon&#10;&#10;Description automatically generated">
            <a:extLst>
              <a:ext uri="{FF2B5EF4-FFF2-40B4-BE49-F238E27FC236}">
                <a16:creationId xmlns:a16="http://schemas.microsoft.com/office/drawing/2014/main" id="{4F49237B-DD6B-8A49-8F8B-84A5F9D217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880" y="372268"/>
            <a:ext cx="360363" cy="360363"/>
          </a:xfrm>
          <a:prstGeom prst="rect">
            <a:avLst/>
          </a:prstGeom>
        </p:spPr>
      </p:pic>
    </p:spTree>
    <p:extLst>
      <p:ext uri="{BB962C8B-B14F-4D97-AF65-F5344CB8AC3E}">
        <p14:creationId xmlns:p14="http://schemas.microsoft.com/office/powerpoint/2010/main" val="23829499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version MISU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E98EB3-77D2-3B41-B565-7B872F2A4636}"/>
              </a:ext>
            </a:extLst>
          </p:cNvPr>
          <p:cNvSpPr>
            <a:spLocks noGrp="1"/>
          </p:cNvSpPr>
          <p:nvPr>
            <p:ph type="ftr" sz="quarter" idx="13"/>
          </p:nvPr>
        </p:nvSpPr>
        <p:spPr/>
        <p:txBody>
          <a:bodyPr/>
          <a:lstStyle/>
          <a:p>
            <a:r>
              <a:rPr lang="en-US"/>
              <a:t>© Tufts Medicine 2022  |  Private and confidential. Not for redistribution.</a:t>
            </a:r>
            <a:endParaRPr lang="en-US" dirty="0"/>
          </a:p>
        </p:txBody>
      </p:sp>
      <p:sp>
        <p:nvSpPr>
          <p:cNvPr id="3" name="Slide Number Placeholder 2">
            <a:extLst>
              <a:ext uri="{FF2B5EF4-FFF2-40B4-BE49-F238E27FC236}">
                <a16:creationId xmlns:a16="http://schemas.microsoft.com/office/drawing/2014/main" id="{3B81BF45-6FDB-A441-9E89-7B0B4BBB3701}"/>
              </a:ext>
            </a:extLst>
          </p:cNvPr>
          <p:cNvSpPr>
            <a:spLocks noGrp="1"/>
          </p:cNvSpPr>
          <p:nvPr>
            <p:ph type="sldNum" sz="quarter" idx="14"/>
          </p:nvPr>
        </p:nvSpPr>
        <p:spPr/>
        <p:txBody>
          <a:bodyPr/>
          <a:lstStyle>
            <a:lvl1pPr>
              <a:defRPr sz="1000"/>
            </a:lvl1pPr>
          </a:lstStyle>
          <a:p>
            <a:fld id="{63DCA5C9-2E11-4C67-86EB-AE1DE127DC64}" type="slidenum">
              <a:rPr lang="en-US" smtClean="0"/>
              <a:pPr/>
              <a:t>‹#›</a:t>
            </a:fld>
            <a:endParaRPr lang="en-US" dirty="0"/>
          </a:p>
        </p:txBody>
      </p:sp>
      <p:sp>
        <p:nvSpPr>
          <p:cNvPr id="24" name="Content Placeholder 4">
            <a:extLst>
              <a:ext uri="{FF2B5EF4-FFF2-40B4-BE49-F238E27FC236}">
                <a16:creationId xmlns:a16="http://schemas.microsoft.com/office/drawing/2014/main" id="{C6031A0F-0EFB-6644-9781-D334155CE214}"/>
              </a:ext>
            </a:extLst>
          </p:cNvPr>
          <p:cNvSpPr txBox="1">
            <a:spLocks/>
          </p:cNvSpPr>
          <p:nvPr/>
        </p:nvSpPr>
        <p:spPr>
          <a:xfrm>
            <a:off x="1492250" y="4926188"/>
            <a:ext cx="5005388" cy="705678"/>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1200" dirty="0">
                <a:ea typeface="Verdana" panose="020B0604030504040204" pitchFamily="34" charset="0"/>
                <a:cs typeface="Verdana" panose="020B0604030504040204" pitchFamily="34" charset="0"/>
              </a:rPr>
              <a:t>When converting old presentations, </a:t>
            </a:r>
            <a:r>
              <a:rPr lang="en-US" sz="1200" b="1" dirty="0">
                <a:ea typeface="Verdana" panose="020B0604030504040204" pitchFamily="34" charset="0"/>
                <a:cs typeface="Verdana" panose="020B0604030504040204" pitchFamily="34" charset="0"/>
              </a:rPr>
              <a:t>DO NOT </a:t>
            </a:r>
            <a:r>
              <a:rPr lang="en-US" sz="1200" dirty="0">
                <a:ea typeface="Verdana" panose="020B0604030504040204" pitchFamily="34" charset="0"/>
                <a:cs typeface="Verdana" panose="020B0604030504040204" pitchFamily="34" charset="0"/>
              </a:rPr>
              <a:t>copy entire slides from a previous PPT and paste them into this template.</a:t>
            </a:r>
          </a:p>
        </p:txBody>
      </p:sp>
      <p:pic>
        <p:nvPicPr>
          <p:cNvPr id="25" name="Picture 24">
            <a:extLst>
              <a:ext uri="{FF2B5EF4-FFF2-40B4-BE49-F238E27FC236}">
                <a16:creationId xmlns:a16="http://schemas.microsoft.com/office/drawing/2014/main" id="{25018229-0470-5149-A0B6-4DAF6D82985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92250" y="1575814"/>
            <a:ext cx="5005388" cy="3128368"/>
          </a:xfrm>
          <a:prstGeom prst="rect">
            <a:avLst/>
          </a:prstGeom>
          <a:solidFill>
            <a:schemeClr val="bg2"/>
          </a:solidFill>
          <a:ln>
            <a:solidFill>
              <a:schemeClr val="tx2"/>
            </a:solidFill>
          </a:ln>
        </p:spPr>
      </p:pic>
      <p:pic>
        <p:nvPicPr>
          <p:cNvPr id="26" name="Picture 25">
            <a:extLst>
              <a:ext uri="{FF2B5EF4-FFF2-40B4-BE49-F238E27FC236}">
                <a16:creationId xmlns:a16="http://schemas.microsoft.com/office/drawing/2014/main" id="{F5C368E9-5724-2049-8E3B-C67DD293C4A2}"/>
              </a:ext>
            </a:extLst>
          </p:cNvPr>
          <p:cNvPicPr>
            <a:picLocks noChangeAspect="1"/>
          </p:cNvPicPr>
          <p:nvPr/>
        </p:nvPicPr>
        <p:blipFill rotWithShape="1">
          <a:blip r:embed="rId4">
            <a:extLst>
              <a:ext uri="{28A0092B-C50C-407E-A947-70E740481C1C}">
                <a14:useLocalDpi xmlns:a14="http://schemas.microsoft.com/office/drawing/2010/main" val="0"/>
              </a:ext>
            </a:extLst>
          </a:blip>
          <a:srcRect l="19038" r="3308"/>
          <a:stretch/>
        </p:blipFill>
        <p:spPr>
          <a:xfrm>
            <a:off x="6726238" y="1575814"/>
            <a:ext cx="5003799" cy="3112467"/>
          </a:xfrm>
          <a:prstGeom prst="rect">
            <a:avLst/>
          </a:prstGeom>
          <a:solidFill>
            <a:schemeClr val="bg2"/>
          </a:solidFill>
          <a:ln>
            <a:solidFill>
              <a:schemeClr val="tx2"/>
            </a:solidFill>
          </a:ln>
        </p:spPr>
      </p:pic>
      <p:sp>
        <p:nvSpPr>
          <p:cNvPr id="27" name="Content Placeholder 4">
            <a:extLst>
              <a:ext uri="{FF2B5EF4-FFF2-40B4-BE49-F238E27FC236}">
                <a16:creationId xmlns:a16="http://schemas.microsoft.com/office/drawing/2014/main" id="{ADD01A4F-08FD-844C-A758-E2C059439909}"/>
              </a:ext>
            </a:extLst>
          </p:cNvPr>
          <p:cNvSpPr txBox="1">
            <a:spLocks/>
          </p:cNvSpPr>
          <p:nvPr/>
        </p:nvSpPr>
        <p:spPr>
          <a:xfrm>
            <a:off x="6726238" y="4926188"/>
            <a:ext cx="5003800" cy="705678"/>
          </a:xfrm>
          <a:prstGeom prst="rect">
            <a:avLst/>
          </a:prstGeom>
        </p:spPr>
        <p:txBody>
          <a:bodyPr lIns="0" tIns="0" rIns="0" bIns="0"/>
          <a:lstStyle>
            <a:lvl1pPr marL="0" indent="0" algn="l" defTabSz="914400" rtl="0" eaLnBrk="1" latinLnBrk="0" hangingPunct="1">
              <a:lnSpc>
                <a:spcPct val="100000"/>
              </a:lnSpc>
              <a:spcBef>
                <a:spcPts val="0"/>
              </a:spcBef>
              <a:spcAft>
                <a:spcPts val="900"/>
              </a:spcAft>
              <a:buFont typeface="Arial" panose="020B0604020202020204" pitchFamily="34" charset="0"/>
              <a:buNone/>
              <a:defRPr sz="1600" b="0" i="0" kern="1200">
                <a:solidFill>
                  <a:schemeClr val="tx2"/>
                </a:solidFill>
                <a:latin typeface="+mn-lt"/>
                <a:ea typeface="Arial" charset="0"/>
                <a:cs typeface="Arial" charset="0"/>
              </a:defRPr>
            </a:lvl1pPr>
            <a:lvl2pPr marL="0" indent="0" algn="l" defTabSz="914400" rtl="0" eaLnBrk="1" latinLnBrk="0" hangingPunct="1">
              <a:lnSpc>
                <a:spcPct val="100000"/>
              </a:lnSpc>
              <a:spcBef>
                <a:spcPts val="0"/>
              </a:spcBef>
              <a:spcAft>
                <a:spcPts val="900"/>
              </a:spcAft>
              <a:buClr>
                <a:schemeClr val="tx2"/>
              </a:buClr>
              <a:buFontTx/>
              <a:buNone/>
              <a:tabLst>
                <a:tab pos="280988" algn="l"/>
              </a:tabLst>
              <a:defRPr sz="1800" b="1" i="0" kern="1200">
                <a:solidFill>
                  <a:schemeClr val="accent1"/>
                </a:solidFill>
                <a:latin typeface="+mn-lt"/>
                <a:ea typeface="Corbel" charset="0"/>
                <a:cs typeface="Corbel" charset="0"/>
              </a:defRPr>
            </a:lvl2pPr>
            <a:lvl3pPr marL="228600" indent="-227013" algn="l" defTabSz="292608" rtl="0" eaLnBrk="1" latinLnBrk="0" hangingPunct="1">
              <a:lnSpc>
                <a:spcPct val="100000"/>
              </a:lnSpc>
              <a:spcBef>
                <a:spcPts val="0"/>
              </a:spcBef>
              <a:spcAft>
                <a:spcPts val="900"/>
              </a:spcAft>
              <a:buClr>
                <a:schemeClr val="accent2"/>
              </a:buClr>
              <a:buFont typeface="Arial" panose="020B0604020202020204" pitchFamily="34" charset="0"/>
              <a:buChar char="•"/>
              <a:tabLst>
                <a:tab pos="276225" algn="l"/>
                <a:tab pos="584200" algn="l"/>
              </a:tabLst>
              <a:defRPr sz="1600" b="0" i="0" kern="1200">
                <a:solidFill>
                  <a:schemeClr val="tx2"/>
                </a:solidFill>
                <a:latin typeface="+mn-lt"/>
                <a:ea typeface="Corbel" charset="0"/>
                <a:cs typeface="Corbel" charset="0"/>
              </a:defRPr>
            </a:lvl3pPr>
            <a:lvl4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i="0" kern="1200">
                <a:solidFill>
                  <a:schemeClr val="tx2"/>
                </a:solidFill>
                <a:latin typeface="+mn-lt"/>
                <a:ea typeface="Corbel" charset="0"/>
                <a:cs typeface="Corbel" charset="0"/>
              </a:defRPr>
            </a:lvl4pPr>
            <a:lvl5pPr marL="457200" indent="-228600" algn="l" defTabSz="292608"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tab pos="292608" algn="l"/>
                <a:tab pos="585216" algn="l"/>
              </a:tabLst>
              <a:defRPr sz="1600" b="0" kern="1200">
                <a:solidFill>
                  <a:schemeClr val="tx2"/>
                </a:solidFill>
                <a:latin typeface="+mn-lt"/>
                <a:ea typeface="Corbel" charset="0"/>
                <a:cs typeface="Corbel" charset="0"/>
              </a:defRPr>
            </a:lvl5pPr>
            <a:lvl6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6pPr>
            <a:lvl7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7pPr>
            <a:lvl8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8pPr>
            <a:lvl9pPr marL="457200" indent="-228600" algn="l" defTabSz="914400" rtl="0" eaLnBrk="1" latinLnBrk="0" hangingPunct="1">
              <a:lnSpc>
                <a:spcPct val="100000"/>
              </a:lnSpc>
              <a:spcBef>
                <a:spcPts val="0"/>
              </a:spcBef>
              <a:spcAft>
                <a:spcPts val="900"/>
              </a:spcAft>
              <a:buClr>
                <a:schemeClr val="accent2"/>
              </a:buClr>
              <a:buSzPct val="80000"/>
              <a:buFont typeface="Arial Unicode MS" panose="020B0604020202020204" pitchFamily="34" charset="-128"/>
              <a:buChar char="￮"/>
              <a:tabLst/>
              <a:defRPr sz="1600" b="0" i="0" kern="1200">
                <a:solidFill>
                  <a:schemeClr val="tx2"/>
                </a:solidFill>
                <a:latin typeface="+mn-lt"/>
                <a:ea typeface="Corbel" charset="0"/>
                <a:cs typeface="Corbel" charset="0"/>
              </a:defRPr>
            </a:lvl9pPr>
          </a:lstStyle>
          <a:p>
            <a:r>
              <a:rPr lang="en-US" sz="1200" dirty="0">
                <a:ea typeface="Verdana" panose="020B0604030504040204" pitchFamily="34" charset="0"/>
                <a:cs typeface="Verdana" panose="020B0604030504040204" pitchFamily="34" charset="0"/>
              </a:rPr>
              <a:t>Powerpoint can not translate the data correctly and will assign incorrect colors and random fonts to your content. It will also import incorrect master slides from the previous presentation (shown above). </a:t>
            </a:r>
          </a:p>
        </p:txBody>
      </p:sp>
      <p:sp>
        <p:nvSpPr>
          <p:cNvPr id="28" name="Oval 27">
            <a:extLst>
              <a:ext uri="{FF2B5EF4-FFF2-40B4-BE49-F238E27FC236}">
                <a16:creationId xmlns:a16="http://schemas.microsoft.com/office/drawing/2014/main" id="{302E9FE2-09C7-414D-A951-2F7875139A46}"/>
              </a:ext>
            </a:extLst>
          </p:cNvPr>
          <p:cNvSpPr/>
          <p:nvPr/>
        </p:nvSpPr>
        <p:spPr bwMode="auto">
          <a:xfrm>
            <a:off x="7537578" y="3582856"/>
            <a:ext cx="901342" cy="757790"/>
          </a:xfrm>
          <a:prstGeom prst="ellipse">
            <a:avLst/>
          </a:prstGeom>
          <a:noFill/>
          <a:ln w="38100" cap="flat">
            <a:solidFill>
              <a:srgbClr val="C00000"/>
            </a:solidFill>
            <a:bevel/>
            <a:headEnd/>
            <a:tailEnd/>
          </a:ln>
          <a:effectLst/>
        </p:spPr>
        <p:txBody>
          <a:bodyPr wrap="none" rtlCol="0" anchor="ctr"/>
          <a:lstStyle/>
          <a:p>
            <a:pPr algn="ctr"/>
            <a:endParaRPr lang="en-US"/>
          </a:p>
        </p:txBody>
      </p:sp>
      <p:sp>
        <p:nvSpPr>
          <p:cNvPr id="29" name="Oval 28">
            <a:extLst>
              <a:ext uri="{FF2B5EF4-FFF2-40B4-BE49-F238E27FC236}">
                <a16:creationId xmlns:a16="http://schemas.microsoft.com/office/drawing/2014/main" id="{8B7F87A0-2AA7-A545-8AA7-0AE595E18438}"/>
              </a:ext>
            </a:extLst>
          </p:cNvPr>
          <p:cNvSpPr/>
          <p:nvPr/>
        </p:nvSpPr>
        <p:spPr bwMode="auto">
          <a:xfrm>
            <a:off x="1467528" y="2103968"/>
            <a:ext cx="836285" cy="705678"/>
          </a:xfrm>
          <a:prstGeom prst="ellipse">
            <a:avLst/>
          </a:prstGeom>
          <a:noFill/>
          <a:ln w="38100" cap="flat">
            <a:solidFill>
              <a:srgbClr val="C00000"/>
            </a:solidFill>
            <a:bevel/>
            <a:headEnd/>
            <a:tailEnd/>
          </a:ln>
          <a:effectLst/>
        </p:spPr>
        <p:txBody>
          <a:bodyPr wrap="none" rtlCol="0" anchor="ctr"/>
          <a:lstStyle/>
          <a:p>
            <a:pPr algn="ctr"/>
            <a:endParaRPr lang="en-US"/>
          </a:p>
        </p:txBody>
      </p:sp>
      <p:pic>
        <p:nvPicPr>
          <p:cNvPr id="30" name="Picture 29">
            <a:extLst>
              <a:ext uri="{FF2B5EF4-FFF2-40B4-BE49-F238E27FC236}">
                <a16:creationId xmlns:a16="http://schemas.microsoft.com/office/drawing/2014/main" id="{6778AEA4-0341-3B4D-B3C7-8E6DCD43AAD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59698" y="2587932"/>
            <a:ext cx="544115" cy="544115"/>
          </a:xfrm>
          <a:prstGeom prst="rect">
            <a:avLst/>
          </a:prstGeom>
        </p:spPr>
      </p:pic>
      <p:sp>
        <p:nvSpPr>
          <p:cNvPr id="15" name="TextBox 14">
            <a:extLst>
              <a:ext uri="{FF2B5EF4-FFF2-40B4-BE49-F238E27FC236}">
                <a16:creationId xmlns:a16="http://schemas.microsoft.com/office/drawing/2014/main" id="{2D5ED8FA-23C8-D74A-B764-4463D4488972}"/>
              </a:ext>
            </a:extLst>
          </p:cNvPr>
          <p:cNvSpPr txBox="1"/>
          <p:nvPr/>
        </p:nvSpPr>
        <p:spPr>
          <a:xfrm>
            <a:off x="1492248" y="457199"/>
            <a:ext cx="10237789" cy="793751"/>
          </a:xfrm>
          <a:prstGeom prst="rect">
            <a:avLst/>
          </a:prstGeom>
          <a:noFill/>
        </p:spPr>
        <p:txBody>
          <a:bodyPr wrap="square" lIns="0" tIns="365760" rIns="0" bIns="0" rtlCol="0">
            <a:noAutofit/>
          </a:bodyPr>
          <a:lstStyle/>
          <a:p>
            <a:pPr marL="0" marR="0" indent="-3657600" algn="l" defTabSz="457200" rtl="0" eaLnBrk="1" fontAlgn="auto" latinLnBrk="0" hangingPunct="1">
              <a:lnSpc>
                <a:spcPct val="100000"/>
              </a:lnSpc>
              <a:spcBef>
                <a:spcPts val="0"/>
              </a:spcBef>
              <a:spcAft>
                <a:spcPts val="600"/>
              </a:spcAft>
              <a:buClrTx/>
              <a:buSzTx/>
              <a:buFontTx/>
              <a:buNone/>
              <a:tabLst/>
              <a:defRPr/>
            </a:pPr>
            <a:r>
              <a:rPr kumimoji="0" lang="en-US" sz="3000" b="0" i="0" u="none" strike="noStrike" kern="1200" cap="none" spc="0" normalizeH="0" baseline="0" noProof="0">
                <a:ln>
                  <a:noFill/>
                </a:ln>
                <a:solidFill>
                  <a:schemeClr val="accent1"/>
                </a:solidFill>
                <a:effectLst/>
                <a:uLnTx/>
                <a:uFillTx/>
                <a:latin typeface="Rockwell" panose="02060603020205020403" pitchFamily="18" charset="77"/>
                <a:ea typeface="Roboto Medium" panose="02000000000000000000" pitchFamily="2" charset="0"/>
                <a:cs typeface="Verdana" panose="020B0604030504040204" pitchFamily="34" charset="0"/>
              </a:rPr>
              <a:t>Instructions: Conversion Misuse</a:t>
            </a:r>
            <a:endParaRPr lang="en-US" sz="3000" b="0" i="0">
              <a:solidFill>
                <a:schemeClr val="accent1"/>
              </a:solidFill>
              <a:latin typeface="Rockwell" panose="02060603020205020403" pitchFamily="18" charset="77"/>
              <a:ea typeface="Roboto" panose="02000000000000000000" pitchFamily="2" charset="0"/>
              <a:cs typeface="Times New Roman" panose="02020603050405020304" pitchFamily="18" charset="0"/>
            </a:endParaRPr>
          </a:p>
        </p:txBody>
      </p:sp>
      <p:pic>
        <p:nvPicPr>
          <p:cNvPr id="16" name="Picture 15" descr="Logo, icon&#10;&#10;Description automatically generated">
            <a:extLst>
              <a:ext uri="{FF2B5EF4-FFF2-40B4-BE49-F238E27FC236}">
                <a16:creationId xmlns:a16="http://schemas.microsoft.com/office/drawing/2014/main" id="{7C8DF4B7-EF1D-B442-BCA8-B7DBC2F20F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880" y="372268"/>
            <a:ext cx="360363" cy="360363"/>
          </a:xfrm>
          <a:prstGeom prst="rect">
            <a:avLst/>
          </a:prstGeom>
        </p:spPr>
      </p:pic>
    </p:spTree>
    <p:extLst>
      <p:ext uri="{BB962C8B-B14F-4D97-AF65-F5344CB8AC3E}">
        <p14:creationId xmlns:p14="http://schemas.microsoft.com/office/powerpoint/2010/main" val="4739312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cover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0A40E515-04CD-C14F-A916-E1B992979F49}"/>
              </a:ext>
            </a:extLst>
          </p:cNvPr>
          <p:cNvSpPr>
            <a:spLocks noGrp="1"/>
          </p:cNvSpPr>
          <p:nvPr>
            <p:ph type="title"/>
          </p:nvPr>
        </p:nvSpPr>
        <p:spPr>
          <a:xfrm>
            <a:off x="465138" y="2555419"/>
            <a:ext cx="6026150" cy="1897917"/>
          </a:xfrm>
        </p:spPr>
        <p:txBody>
          <a:bodyPr tIns="0" rIns="0" bIns="0" anchor="b" anchorCtr="0"/>
          <a:lstStyle>
            <a:lvl1pPr>
              <a:lnSpc>
                <a:spcPct val="92000"/>
              </a:lnSpc>
              <a:defRPr sz="4400" b="0">
                <a:solidFill>
                  <a:schemeClr val="bg1"/>
                </a:solidFill>
              </a:defRPr>
            </a:lvl1pPr>
          </a:lstStyle>
          <a:p>
            <a:r>
              <a:rPr lang="en-US"/>
              <a:t>Click to edit Master title style</a:t>
            </a:r>
            <a:endParaRPr lang="en-US" dirty="0"/>
          </a:p>
        </p:txBody>
      </p:sp>
      <p:sp>
        <p:nvSpPr>
          <p:cNvPr id="12" name="Text Placeholder 15">
            <a:extLst>
              <a:ext uri="{FF2B5EF4-FFF2-40B4-BE49-F238E27FC236}">
                <a16:creationId xmlns:a16="http://schemas.microsoft.com/office/drawing/2014/main" id="{097141F5-A733-1943-A651-93DADBFA66B0}"/>
              </a:ext>
            </a:extLst>
          </p:cNvPr>
          <p:cNvSpPr>
            <a:spLocks noGrp="1"/>
          </p:cNvSpPr>
          <p:nvPr>
            <p:ph type="body" sz="quarter" idx="19" hasCustomPrompt="1"/>
          </p:nvPr>
        </p:nvSpPr>
        <p:spPr>
          <a:xfrm>
            <a:off x="465138" y="4453336"/>
            <a:ext cx="6026150" cy="592504"/>
          </a:xfrm>
        </p:spPr>
        <p:txBody>
          <a:bodyPr tIns="91440" bIns="0" anchor="t" anchorCtr="0"/>
          <a:lstStyle>
            <a:lvl1pPr>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1pPr>
            <a:lvl2pPr>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2pPr>
            <a:lvl3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3pPr>
            <a:lvl4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4pPr>
            <a:lvl5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5pPr>
            <a:lvl6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6pPr>
            <a:lvl7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7pPr>
            <a:lvl8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8pPr>
            <a:lvl9pPr marL="0" indent="0">
              <a:spcAft>
                <a:spcPts val="0"/>
              </a:spcAft>
              <a:buFontTx/>
              <a:buNone/>
              <a:defRPr sz="1600" b="0" i="0" cap="none" baseline="0">
                <a:solidFill>
                  <a:schemeClr val="bg1"/>
                </a:solidFill>
                <a:latin typeface="+mn-lt"/>
                <a:ea typeface="Roboto" panose="02000000000000000000" pitchFamily="2" charset="0"/>
                <a:cs typeface="Verdana" panose="020B0604030504040204" pitchFamily="34" charset="0"/>
              </a:defRPr>
            </a:lvl9pPr>
          </a:lstStyle>
          <a:p>
            <a:pPr lvl="0"/>
            <a:r>
              <a:rPr lang="en-US"/>
              <a:t>Subhead</a:t>
            </a:r>
          </a:p>
        </p:txBody>
      </p:sp>
      <p:sp>
        <p:nvSpPr>
          <p:cNvPr id="7" name="Date Placeholder 6">
            <a:extLst>
              <a:ext uri="{FF2B5EF4-FFF2-40B4-BE49-F238E27FC236}">
                <a16:creationId xmlns:a16="http://schemas.microsoft.com/office/drawing/2014/main" id="{F1FDC329-725F-504E-A193-47ADCC26AD4C}"/>
              </a:ext>
            </a:extLst>
          </p:cNvPr>
          <p:cNvSpPr>
            <a:spLocks noGrp="1"/>
          </p:cNvSpPr>
          <p:nvPr>
            <p:ph type="dt" sz="half" idx="21"/>
          </p:nvPr>
        </p:nvSpPr>
        <p:spPr>
          <a:xfrm>
            <a:off x="465137" y="5045840"/>
            <a:ext cx="6026148" cy="329563"/>
          </a:xfrm>
          <a:prstGeom prst="rect">
            <a:avLst/>
          </a:prstGeom>
        </p:spPr>
        <p:txBody>
          <a:bodyPr lIns="0" tIns="91440" rIns="0" bIns="0" anchor="t" anchorCtr="0"/>
          <a:lstStyle>
            <a:lvl1pPr>
              <a:defRPr sz="1000">
                <a:solidFill>
                  <a:schemeClr val="bg1"/>
                </a:solidFill>
              </a:defRPr>
            </a:lvl1pPr>
            <a:lvl2pPr>
              <a:defRPr sz="1000">
                <a:solidFill>
                  <a:schemeClr val="bg1"/>
                </a:solidFill>
              </a:defRPr>
            </a:lvl2pPr>
            <a:lvl3pPr>
              <a:defRPr sz="1000">
                <a:solidFill>
                  <a:schemeClr val="bg1"/>
                </a:solidFill>
              </a:defRPr>
            </a:lvl3pPr>
            <a:lvl4pPr>
              <a:defRPr sz="1000">
                <a:solidFill>
                  <a:schemeClr val="bg1"/>
                </a:solidFill>
              </a:defRPr>
            </a:lvl4pPr>
            <a:lvl5pPr>
              <a:defRPr sz="1000">
                <a:solidFill>
                  <a:schemeClr val="bg1"/>
                </a:solidFill>
              </a:defRPr>
            </a:lvl5pPr>
            <a:lvl6pPr>
              <a:defRPr sz="1000">
                <a:solidFill>
                  <a:schemeClr val="bg1"/>
                </a:solidFill>
              </a:defRPr>
            </a:lvl6pPr>
            <a:lvl7pPr>
              <a:defRPr sz="1000">
                <a:solidFill>
                  <a:schemeClr val="bg1"/>
                </a:solidFill>
              </a:defRPr>
            </a:lvl7pPr>
            <a:lvl8pPr>
              <a:defRPr sz="1000">
                <a:solidFill>
                  <a:schemeClr val="bg1"/>
                </a:solidFill>
              </a:defRPr>
            </a:lvl8pPr>
            <a:lvl9pPr marL="0">
              <a:defRPr sz="1000">
                <a:solidFill>
                  <a:schemeClr val="bg1"/>
                </a:solidFill>
              </a:defRPr>
            </a:lvl9pPr>
          </a:lstStyle>
          <a:p>
            <a:pPr indent="-3200400"/>
            <a:endParaRPr lang="en-US"/>
          </a:p>
        </p:txBody>
      </p:sp>
      <p:grpSp>
        <p:nvGrpSpPr>
          <p:cNvPr id="8" name="Group 7">
            <a:extLst>
              <a:ext uri="{FF2B5EF4-FFF2-40B4-BE49-F238E27FC236}">
                <a16:creationId xmlns:a16="http://schemas.microsoft.com/office/drawing/2014/main" id="{A9791EB9-DE86-7A4D-9B7E-C9DECD9010E5}"/>
              </a:ext>
            </a:extLst>
          </p:cNvPr>
          <p:cNvGrpSpPr/>
          <p:nvPr/>
        </p:nvGrpSpPr>
        <p:grpSpPr>
          <a:xfrm>
            <a:off x="6215270" y="881270"/>
            <a:ext cx="5976730" cy="5976730"/>
            <a:chOff x="6215270" y="881270"/>
            <a:chExt cx="5976730" cy="5976730"/>
          </a:xfrm>
        </p:grpSpPr>
        <p:sp>
          <p:nvSpPr>
            <p:cNvPr id="9" name="Freeform 8">
              <a:extLst>
                <a:ext uri="{FF2B5EF4-FFF2-40B4-BE49-F238E27FC236}">
                  <a16:creationId xmlns:a16="http://schemas.microsoft.com/office/drawing/2014/main" id="{EF0059A3-098E-2A4D-AB20-3B2AB9FD8397}"/>
                </a:ext>
              </a:extLst>
            </p:cNvPr>
            <p:cNvSpPr/>
            <p:nvPr/>
          </p:nvSpPr>
          <p:spPr>
            <a:xfrm rot="16200000">
              <a:off x="6215270" y="881270"/>
              <a:ext cx="5976730" cy="5976730"/>
            </a:xfrm>
            <a:custGeom>
              <a:avLst/>
              <a:gdLst>
                <a:gd name="connsiteX0" fmla="*/ 0 w 5976730"/>
                <a:gd name="connsiteY0" fmla="*/ 0 h 5976730"/>
                <a:gd name="connsiteX1" fmla="*/ 0 w 5976730"/>
                <a:gd name="connsiteY1" fmla="*/ 5976730 h 5976730"/>
                <a:gd name="connsiteX2" fmla="*/ 5976730 w 5976730"/>
                <a:gd name="connsiteY2" fmla="*/ 5976730 h 5976730"/>
                <a:gd name="connsiteX3" fmla="*/ 0 w 5976730"/>
                <a:gd name="connsiteY3" fmla="*/ 0 h 5976730"/>
              </a:gdLst>
              <a:ahLst/>
              <a:cxnLst>
                <a:cxn ang="0">
                  <a:pos x="connsiteX0" y="connsiteY0"/>
                </a:cxn>
                <a:cxn ang="0">
                  <a:pos x="connsiteX1" y="connsiteY1"/>
                </a:cxn>
                <a:cxn ang="0">
                  <a:pos x="connsiteX2" y="connsiteY2"/>
                </a:cxn>
                <a:cxn ang="0">
                  <a:pos x="connsiteX3" y="connsiteY3"/>
                </a:cxn>
              </a:cxnLst>
              <a:rect l="l" t="t" r="r" b="b"/>
              <a:pathLst>
                <a:path w="5976730" h="5976730">
                  <a:moveTo>
                    <a:pt x="0" y="0"/>
                  </a:moveTo>
                  <a:lnTo>
                    <a:pt x="0" y="5976730"/>
                  </a:lnTo>
                  <a:lnTo>
                    <a:pt x="5976730" y="5976730"/>
                  </a:lnTo>
                  <a:cubicBezTo>
                    <a:pt x="5976730" y="2675860"/>
                    <a:pt x="3300870" y="0"/>
                    <a:pt x="0" y="0"/>
                  </a:cubicBezTo>
                </a:path>
              </a:pathLst>
            </a:custGeom>
            <a:solidFill>
              <a:srgbClr val="0047C7"/>
            </a:solidFill>
            <a:ln w="553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CA050D5-7FFE-9046-8DAA-9F4C736F7FD0}"/>
                </a:ext>
              </a:extLst>
            </p:cNvPr>
            <p:cNvSpPr/>
            <p:nvPr/>
          </p:nvSpPr>
          <p:spPr>
            <a:xfrm rot="16200000">
              <a:off x="8207513" y="2873514"/>
              <a:ext cx="3984486" cy="3984486"/>
            </a:xfrm>
            <a:custGeom>
              <a:avLst/>
              <a:gdLst>
                <a:gd name="connsiteX0" fmla="*/ 0 w 3984486"/>
                <a:gd name="connsiteY0" fmla="*/ 0 h 3984486"/>
                <a:gd name="connsiteX1" fmla="*/ 0 w 3984486"/>
                <a:gd name="connsiteY1" fmla="*/ 3984487 h 3984486"/>
                <a:gd name="connsiteX2" fmla="*/ 3984487 w 3984486"/>
                <a:gd name="connsiteY2" fmla="*/ 3984487 h 3984486"/>
                <a:gd name="connsiteX3" fmla="*/ 0 w 3984486"/>
                <a:gd name="connsiteY3" fmla="*/ 0 h 3984486"/>
              </a:gdLst>
              <a:ahLst/>
              <a:cxnLst>
                <a:cxn ang="0">
                  <a:pos x="connsiteX0" y="connsiteY0"/>
                </a:cxn>
                <a:cxn ang="0">
                  <a:pos x="connsiteX1" y="connsiteY1"/>
                </a:cxn>
                <a:cxn ang="0">
                  <a:pos x="connsiteX2" y="connsiteY2"/>
                </a:cxn>
                <a:cxn ang="0">
                  <a:pos x="connsiteX3" y="connsiteY3"/>
                </a:cxn>
              </a:cxnLst>
              <a:rect l="l" t="t" r="r" b="b"/>
              <a:pathLst>
                <a:path w="3984486" h="3984486">
                  <a:moveTo>
                    <a:pt x="0" y="0"/>
                  </a:moveTo>
                  <a:lnTo>
                    <a:pt x="0" y="3984487"/>
                  </a:lnTo>
                  <a:lnTo>
                    <a:pt x="3984487" y="3984487"/>
                  </a:lnTo>
                  <a:cubicBezTo>
                    <a:pt x="3984487" y="1783888"/>
                    <a:pt x="2200599" y="0"/>
                    <a:pt x="0" y="0"/>
                  </a:cubicBezTo>
                </a:path>
              </a:pathLst>
            </a:custGeom>
            <a:solidFill>
              <a:srgbClr val="428FEC"/>
            </a:solidFill>
            <a:ln w="553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8ADD393-2B3E-EC42-B840-7C3D16D667C8}"/>
                </a:ext>
              </a:extLst>
            </p:cNvPr>
            <p:cNvSpPr/>
            <p:nvPr/>
          </p:nvSpPr>
          <p:spPr>
            <a:xfrm rot="16200000">
              <a:off x="10199756" y="4865757"/>
              <a:ext cx="1992243" cy="1992243"/>
            </a:xfrm>
            <a:custGeom>
              <a:avLst/>
              <a:gdLst>
                <a:gd name="connsiteX0" fmla="*/ 0 w 1992243"/>
                <a:gd name="connsiteY0" fmla="*/ 0 h 1992243"/>
                <a:gd name="connsiteX1" fmla="*/ 0 w 1992243"/>
                <a:gd name="connsiteY1" fmla="*/ 1992243 h 1992243"/>
                <a:gd name="connsiteX2" fmla="*/ 1992243 w 1992243"/>
                <a:gd name="connsiteY2" fmla="*/ 1992243 h 1992243"/>
                <a:gd name="connsiteX3" fmla="*/ 0 w 1992243"/>
                <a:gd name="connsiteY3" fmla="*/ 0 h 1992243"/>
              </a:gdLst>
              <a:ahLst/>
              <a:cxnLst>
                <a:cxn ang="0">
                  <a:pos x="connsiteX0" y="connsiteY0"/>
                </a:cxn>
                <a:cxn ang="0">
                  <a:pos x="connsiteX1" y="connsiteY1"/>
                </a:cxn>
                <a:cxn ang="0">
                  <a:pos x="connsiteX2" y="connsiteY2"/>
                </a:cxn>
                <a:cxn ang="0">
                  <a:pos x="connsiteX3" y="connsiteY3"/>
                </a:cxn>
              </a:cxnLst>
              <a:rect l="l" t="t" r="r" b="b"/>
              <a:pathLst>
                <a:path w="1992243" h="1992243">
                  <a:moveTo>
                    <a:pt x="0" y="0"/>
                  </a:moveTo>
                  <a:lnTo>
                    <a:pt x="0" y="1992243"/>
                  </a:lnTo>
                  <a:lnTo>
                    <a:pt x="1992243" y="1992243"/>
                  </a:lnTo>
                  <a:cubicBezTo>
                    <a:pt x="1992243" y="891972"/>
                    <a:pt x="1100272" y="0"/>
                    <a:pt x="0" y="0"/>
                  </a:cubicBezTo>
                </a:path>
              </a:pathLst>
            </a:custGeom>
            <a:solidFill>
              <a:srgbClr val="69B4F6"/>
            </a:solidFill>
            <a:ln w="5530" cap="flat">
              <a:noFill/>
              <a:prstDash val="solid"/>
              <a:miter/>
            </a:ln>
          </p:spPr>
          <p:txBody>
            <a:bodyPr rtlCol="0" anchor="ctr"/>
            <a:lstStyle/>
            <a:p>
              <a:endParaRPr lang="en-US"/>
            </a:p>
          </p:txBody>
        </p:sp>
      </p:grpSp>
      <p:sp>
        <p:nvSpPr>
          <p:cNvPr id="14" name="TextBox 13">
            <a:extLst>
              <a:ext uri="{FF2B5EF4-FFF2-40B4-BE49-F238E27FC236}">
                <a16:creationId xmlns:a16="http://schemas.microsoft.com/office/drawing/2014/main" id="{8176F836-1E7D-684F-8C70-E66F6EE954F2}"/>
              </a:ext>
            </a:extLst>
          </p:cNvPr>
          <p:cNvSpPr txBox="1"/>
          <p:nvPr/>
        </p:nvSpPr>
        <p:spPr>
          <a:xfrm>
            <a:off x="-1075334" y="2750515"/>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dirty="0">
              <a:solidFill>
                <a:schemeClr val="tx2"/>
              </a:solidFill>
              <a:latin typeface="+mn-lt"/>
              <a:ea typeface="Roboto" panose="02000000000000000000" pitchFamily="2" charset="0"/>
              <a:cs typeface="Times New Roman" panose="02020603050405020304" pitchFamily="18" charset="0"/>
            </a:endParaRPr>
          </a:p>
        </p:txBody>
      </p:sp>
      <p:sp>
        <p:nvSpPr>
          <p:cNvPr id="15" name="TextBox 14">
            <a:extLst>
              <a:ext uri="{FF2B5EF4-FFF2-40B4-BE49-F238E27FC236}">
                <a16:creationId xmlns:a16="http://schemas.microsoft.com/office/drawing/2014/main" id="{A22CF29E-19DB-B947-9262-516AAB4E5D81}"/>
              </a:ext>
            </a:extLst>
          </p:cNvPr>
          <p:cNvSpPr txBox="1"/>
          <p:nvPr/>
        </p:nvSpPr>
        <p:spPr>
          <a:xfrm>
            <a:off x="-863194" y="1367942"/>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dirty="0">
              <a:solidFill>
                <a:schemeClr val="tx2"/>
              </a:solidFill>
              <a:latin typeface="+mn-lt"/>
              <a:ea typeface="Roboto" panose="02000000000000000000" pitchFamily="2" charset="0"/>
              <a:cs typeface="Times New Roman" panose="02020603050405020304" pitchFamily="18" charset="0"/>
            </a:endParaRPr>
          </a:p>
        </p:txBody>
      </p:sp>
      <p:sp>
        <p:nvSpPr>
          <p:cNvPr id="16" name="TextBox 15">
            <a:extLst>
              <a:ext uri="{FF2B5EF4-FFF2-40B4-BE49-F238E27FC236}">
                <a16:creationId xmlns:a16="http://schemas.microsoft.com/office/drawing/2014/main" id="{665940C3-9281-6A44-A2B5-E32C3728D8DA}"/>
              </a:ext>
            </a:extLst>
          </p:cNvPr>
          <p:cNvSpPr txBox="1"/>
          <p:nvPr/>
        </p:nvSpPr>
        <p:spPr>
          <a:xfrm>
            <a:off x="-1243584" y="2735885"/>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dirty="0">
              <a:solidFill>
                <a:schemeClr val="tx2"/>
              </a:solidFill>
              <a:latin typeface="+mn-lt"/>
              <a:ea typeface="Roboto" panose="02000000000000000000" pitchFamily="2" charset="0"/>
              <a:cs typeface="Times New Roman" panose="02020603050405020304" pitchFamily="18" charset="0"/>
            </a:endParaRPr>
          </a:p>
        </p:txBody>
      </p:sp>
      <p:pic>
        <p:nvPicPr>
          <p:cNvPr id="36" name="Graphic 35">
            <a:extLst>
              <a:ext uri="{FF2B5EF4-FFF2-40B4-BE49-F238E27FC236}">
                <a16:creationId xmlns:a16="http://schemas.microsoft.com/office/drawing/2014/main" id="{65948742-B251-0543-B6E6-21789094CEB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65137" y="461963"/>
            <a:ext cx="2543937" cy="532257"/>
          </a:xfrm>
          <a:prstGeom prst="rect">
            <a:avLst/>
          </a:prstGeom>
        </p:spPr>
      </p:pic>
    </p:spTree>
    <p:extLst>
      <p:ext uri="{BB962C8B-B14F-4D97-AF65-F5344CB8AC3E}">
        <p14:creationId xmlns:p14="http://schemas.microsoft.com/office/powerpoint/2010/main" val="153707621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ivider_1">
    <p:bg>
      <p:bgPr>
        <a:solidFill>
          <a:srgbClr val="00308C"/>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BF8607D-94D2-364C-B168-2DE5EE60900A}"/>
              </a:ext>
            </a:extLst>
          </p:cNvPr>
          <p:cNvGrpSpPr/>
          <p:nvPr/>
        </p:nvGrpSpPr>
        <p:grpSpPr>
          <a:xfrm rot="10800000">
            <a:off x="0" y="0"/>
            <a:ext cx="4754880" cy="4754880"/>
            <a:chOff x="6215270" y="881270"/>
            <a:chExt cx="5976730" cy="5976730"/>
          </a:xfrm>
        </p:grpSpPr>
        <p:sp>
          <p:nvSpPr>
            <p:cNvPr id="7" name="Freeform 6">
              <a:extLst>
                <a:ext uri="{FF2B5EF4-FFF2-40B4-BE49-F238E27FC236}">
                  <a16:creationId xmlns:a16="http://schemas.microsoft.com/office/drawing/2014/main" id="{462ADA27-63EB-B04F-A03F-D38564932D39}"/>
                </a:ext>
              </a:extLst>
            </p:cNvPr>
            <p:cNvSpPr/>
            <p:nvPr/>
          </p:nvSpPr>
          <p:spPr>
            <a:xfrm rot="16200000">
              <a:off x="6215270" y="881270"/>
              <a:ext cx="5976730" cy="5976730"/>
            </a:xfrm>
            <a:custGeom>
              <a:avLst/>
              <a:gdLst>
                <a:gd name="connsiteX0" fmla="*/ 0 w 5976730"/>
                <a:gd name="connsiteY0" fmla="*/ 0 h 5976730"/>
                <a:gd name="connsiteX1" fmla="*/ 0 w 5976730"/>
                <a:gd name="connsiteY1" fmla="*/ 5976730 h 5976730"/>
                <a:gd name="connsiteX2" fmla="*/ 5976730 w 5976730"/>
                <a:gd name="connsiteY2" fmla="*/ 5976730 h 5976730"/>
                <a:gd name="connsiteX3" fmla="*/ 0 w 5976730"/>
                <a:gd name="connsiteY3" fmla="*/ 0 h 5976730"/>
              </a:gdLst>
              <a:ahLst/>
              <a:cxnLst>
                <a:cxn ang="0">
                  <a:pos x="connsiteX0" y="connsiteY0"/>
                </a:cxn>
                <a:cxn ang="0">
                  <a:pos x="connsiteX1" y="connsiteY1"/>
                </a:cxn>
                <a:cxn ang="0">
                  <a:pos x="connsiteX2" y="connsiteY2"/>
                </a:cxn>
                <a:cxn ang="0">
                  <a:pos x="connsiteX3" y="connsiteY3"/>
                </a:cxn>
              </a:cxnLst>
              <a:rect l="l" t="t" r="r" b="b"/>
              <a:pathLst>
                <a:path w="5976730" h="5976730">
                  <a:moveTo>
                    <a:pt x="0" y="0"/>
                  </a:moveTo>
                  <a:lnTo>
                    <a:pt x="0" y="5976730"/>
                  </a:lnTo>
                  <a:lnTo>
                    <a:pt x="5976730" y="5976730"/>
                  </a:lnTo>
                  <a:cubicBezTo>
                    <a:pt x="5976730" y="2675860"/>
                    <a:pt x="3300870" y="0"/>
                    <a:pt x="0" y="0"/>
                  </a:cubicBezTo>
                </a:path>
              </a:pathLst>
            </a:custGeom>
            <a:solidFill>
              <a:srgbClr val="0047C7"/>
            </a:solidFill>
            <a:ln w="553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48F6721-2CCE-9948-9A60-B3523D722534}"/>
                </a:ext>
              </a:extLst>
            </p:cNvPr>
            <p:cNvSpPr/>
            <p:nvPr/>
          </p:nvSpPr>
          <p:spPr>
            <a:xfrm rot="16200000">
              <a:off x="8207513" y="2873514"/>
              <a:ext cx="3984486" cy="3984486"/>
            </a:xfrm>
            <a:custGeom>
              <a:avLst/>
              <a:gdLst>
                <a:gd name="connsiteX0" fmla="*/ 0 w 3984486"/>
                <a:gd name="connsiteY0" fmla="*/ 0 h 3984486"/>
                <a:gd name="connsiteX1" fmla="*/ 0 w 3984486"/>
                <a:gd name="connsiteY1" fmla="*/ 3984487 h 3984486"/>
                <a:gd name="connsiteX2" fmla="*/ 3984487 w 3984486"/>
                <a:gd name="connsiteY2" fmla="*/ 3984487 h 3984486"/>
                <a:gd name="connsiteX3" fmla="*/ 0 w 3984486"/>
                <a:gd name="connsiteY3" fmla="*/ 0 h 3984486"/>
              </a:gdLst>
              <a:ahLst/>
              <a:cxnLst>
                <a:cxn ang="0">
                  <a:pos x="connsiteX0" y="connsiteY0"/>
                </a:cxn>
                <a:cxn ang="0">
                  <a:pos x="connsiteX1" y="connsiteY1"/>
                </a:cxn>
                <a:cxn ang="0">
                  <a:pos x="connsiteX2" y="connsiteY2"/>
                </a:cxn>
                <a:cxn ang="0">
                  <a:pos x="connsiteX3" y="connsiteY3"/>
                </a:cxn>
              </a:cxnLst>
              <a:rect l="l" t="t" r="r" b="b"/>
              <a:pathLst>
                <a:path w="3984486" h="3984486">
                  <a:moveTo>
                    <a:pt x="0" y="0"/>
                  </a:moveTo>
                  <a:lnTo>
                    <a:pt x="0" y="3984487"/>
                  </a:lnTo>
                  <a:lnTo>
                    <a:pt x="3984487" y="3984487"/>
                  </a:lnTo>
                  <a:cubicBezTo>
                    <a:pt x="3984487" y="1783888"/>
                    <a:pt x="2200599" y="0"/>
                    <a:pt x="0" y="0"/>
                  </a:cubicBezTo>
                </a:path>
              </a:pathLst>
            </a:custGeom>
            <a:solidFill>
              <a:srgbClr val="428FEC"/>
            </a:solidFill>
            <a:ln w="553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A1169FF5-2D64-C445-9C22-0CDD21E659F7}"/>
                </a:ext>
              </a:extLst>
            </p:cNvPr>
            <p:cNvSpPr/>
            <p:nvPr/>
          </p:nvSpPr>
          <p:spPr>
            <a:xfrm rot="16200000">
              <a:off x="10199756" y="4865757"/>
              <a:ext cx="1992243" cy="1992243"/>
            </a:xfrm>
            <a:custGeom>
              <a:avLst/>
              <a:gdLst>
                <a:gd name="connsiteX0" fmla="*/ 0 w 1992243"/>
                <a:gd name="connsiteY0" fmla="*/ 0 h 1992243"/>
                <a:gd name="connsiteX1" fmla="*/ 0 w 1992243"/>
                <a:gd name="connsiteY1" fmla="*/ 1992243 h 1992243"/>
                <a:gd name="connsiteX2" fmla="*/ 1992243 w 1992243"/>
                <a:gd name="connsiteY2" fmla="*/ 1992243 h 1992243"/>
                <a:gd name="connsiteX3" fmla="*/ 0 w 1992243"/>
                <a:gd name="connsiteY3" fmla="*/ 0 h 1992243"/>
              </a:gdLst>
              <a:ahLst/>
              <a:cxnLst>
                <a:cxn ang="0">
                  <a:pos x="connsiteX0" y="connsiteY0"/>
                </a:cxn>
                <a:cxn ang="0">
                  <a:pos x="connsiteX1" y="connsiteY1"/>
                </a:cxn>
                <a:cxn ang="0">
                  <a:pos x="connsiteX2" y="connsiteY2"/>
                </a:cxn>
                <a:cxn ang="0">
                  <a:pos x="connsiteX3" y="connsiteY3"/>
                </a:cxn>
              </a:cxnLst>
              <a:rect l="l" t="t" r="r" b="b"/>
              <a:pathLst>
                <a:path w="1992243" h="1992243">
                  <a:moveTo>
                    <a:pt x="0" y="0"/>
                  </a:moveTo>
                  <a:lnTo>
                    <a:pt x="0" y="1992243"/>
                  </a:lnTo>
                  <a:lnTo>
                    <a:pt x="1992243" y="1992243"/>
                  </a:lnTo>
                  <a:cubicBezTo>
                    <a:pt x="1992243" y="891972"/>
                    <a:pt x="1100272" y="0"/>
                    <a:pt x="0" y="0"/>
                  </a:cubicBezTo>
                </a:path>
              </a:pathLst>
            </a:custGeom>
            <a:solidFill>
              <a:srgbClr val="69B4F6"/>
            </a:solidFill>
            <a:ln w="5530" cap="flat">
              <a:noFill/>
              <a:prstDash val="solid"/>
              <a:miter/>
            </a:ln>
          </p:spPr>
          <p:txBody>
            <a:bodyPr rtlCol="0" anchor="ctr"/>
            <a:lstStyle/>
            <a:p>
              <a:endParaRPr lang="en-US"/>
            </a:p>
          </p:txBody>
        </p:sp>
      </p:grpSp>
      <p:sp>
        <p:nvSpPr>
          <p:cNvPr id="11" name="Title 9">
            <a:extLst>
              <a:ext uri="{FF2B5EF4-FFF2-40B4-BE49-F238E27FC236}">
                <a16:creationId xmlns:a16="http://schemas.microsoft.com/office/drawing/2014/main" id="{A5DD4228-57FC-7540-B45E-248B020CF545}"/>
              </a:ext>
            </a:extLst>
          </p:cNvPr>
          <p:cNvSpPr>
            <a:spLocks noGrp="1"/>
          </p:cNvSpPr>
          <p:nvPr>
            <p:ph type="title" hasCustomPrompt="1"/>
          </p:nvPr>
        </p:nvSpPr>
        <p:spPr>
          <a:xfrm>
            <a:off x="1479550" y="1254125"/>
            <a:ext cx="10250488" cy="5141913"/>
          </a:xfrm>
        </p:spPr>
        <p:txBody>
          <a:bodyPr tIns="1600200" rIns="0" bIns="0" anchor="t" anchorCtr="0"/>
          <a:lstStyle>
            <a:lvl1pPr>
              <a:lnSpc>
                <a:spcPct val="90000"/>
              </a:lnSpc>
              <a:defRPr sz="4400" b="0" i="0">
                <a:solidFill>
                  <a:schemeClr val="bg1"/>
                </a:solidFill>
                <a:latin typeface="Rockwell" panose="02060603020205020403" pitchFamily="18" charset="77"/>
                <a:ea typeface="Roboto" panose="02000000000000000000" pitchFamily="2" charset="0"/>
              </a:defRPr>
            </a:lvl1pPr>
          </a:lstStyle>
          <a:p>
            <a:r>
              <a:rPr lang="en-US"/>
              <a:t>Click to edit </a:t>
            </a:r>
            <a:br>
              <a:rPr lang="en-US"/>
            </a:br>
            <a:r>
              <a:rPr lang="en-US"/>
              <a:t>Master title style</a:t>
            </a:r>
          </a:p>
        </p:txBody>
      </p:sp>
      <p:sp>
        <p:nvSpPr>
          <p:cNvPr id="4" name="Footer Placeholder 3">
            <a:extLst>
              <a:ext uri="{FF2B5EF4-FFF2-40B4-BE49-F238E27FC236}">
                <a16:creationId xmlns:a16="http://schemas.microsoft.com/office/drawing/2014/main" id="{0FFB67F0-0847-1848-930D-EA4EFB3E2860}"/>
              </a:ext>
            </a:extLst>
          </p:cNvPr>
          <p:cNvSpPr>
            <a:spLocks noGrp="1"/>
          </p:cNvSpPr>
          <p:nvPr>
            <p:ph type="ftr" sz="quarter"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r>
              <a:rPr lang="en-US"/>
              <a:t>Presentation title lorem ipsum dolor sit amet miralet  |  © Tufts Medicine 2022  |  Private and confidential. Not for redistribution.</a:t>
            </a:r>
            <a:endParaRPr lang="en-US" dirty="0"/>
          </a:p>
        </p:txBody>
      </p:sp>
      <p:sp>
        <p:nvSpPr>
          <p:cNvPr id="2" name="Slide Number Placeholder 1">
            <a:extLst>
              <a:ext uri="{FF2B5EF4-FFF2-40B4-BE49-F238E27FC236}">
                <a16:creationId xmlns:a16="http://schemas.microsoft.com/office/drawing/2014/main" id="{816CF6DD-223E-6C48-9AA1-2B63EE7E97D3}"/>
              </a:ext>
            </a:extLst>
          </p:cNvPr>
          <p:cNvSpPr>
            <a:spLocks noGrp="1"/>
          </p:cNvSpPr>
          <p:nvPr>
            <p:ph type="sldNum"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sz="1000">
                <a:solidFill>
                  <a:schemeClr val="bg1"/>
                </a:solidFill>
              </a:defRPr>
            </a:lvl9pPr>
          </a:lstStyle>
          <a:p>
            <a:pPr lvl="8"/>
            <a:fld id="{63DCA5C9-2E11-4C67-86EB-AE1DE127DC64}" type="slidenum">
              <a:rPr lang="en-US" smtClean="0"/>
              <a:pPr lvl="8"/>
              <a:t>‹#›</a:t>
            </a:fld>
            <a:endParaRPr lang="en-US" dirty="0"/>
          </a:p>
        </p:txBody>
      </p:sp>
      <p:pic>
        <p:nvPicPr>
          <p:cNvPr id="5" name="Picture 4" descr="Logo, icon&#10;&#10;Description automatically generated">
            <a:extLst>
              <a:ext uri="{FF2B5EF4-FFF2-40B4-BE49-F238E27FC236}">
                <a16:creationId xmlns:a16="http://schemas.microsoft.com/office/drawing/2014/main" id="{D52B8B79-DAD5-0A42-A74C-CA46B01AA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880" y="372268"/>
            <a:ext cx="360363" cy="360363"/>
          </a:xfrm>
          <a:prstGeom prst="rect">
            <a:avLst/>
          </a:prstGeom>
        </p:spPr>
      </p:pic>
    </p:spTree>
    <p:extLst>
      <p:ext uri="{BB962C8B-B14F-4D97-AF65-F5344CB8AC3E}">
        <p14:creationId xmlns:p14="http://schemas.microsoft.com/office/powerpoint/2010/main" val="497834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ivider_2">
    <p:bg>
      <p:bgPr>
        <a:solidFill>
          <a:srgbClr val="490E67"/>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BE7D7423-9127-DA46-A4A9-4FCEBEB1246A}"/>
              </a:ext>
            </a:extLst>
          </p:cNvPr>
          <p:cNvGrpSpPr/>
          <p:nvPr/>
        </p:nvGrpSpPr>
        <p:grpSpPr>
          <a:xfrm>
            <a:off x="0" y="0"/>
            <a:ext cx="4736592" cy="4736592"/>
            <a:chOff x="0" y="0"/>
            <a:chExt cx="4736592" cy="4736592"/>
          </a:xfrm>
        </p:grpSpPr>
        <p:sp>
          <p:nvSpPr>
            <p:cNvPr id="15" name="Freeform 14">
              <a:extLst>
                <a:ext uri="{FF2B5EF4-FFF2-40B4-BE49-F238E27FC236}">
                  <a16:creationId xmlns:a16="http://schemas.microsoft.com/office/drawing/2014/main" id="{0FD78834-B8CE-EC45-9BDE-7C1056CE429A}"/>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60269E"/>
            </a:solidFill>
            <a:ln w="4383"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702CE9B-6802-4942-80A4-BCAE74988718}"/>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43" y="0"/>
                    <a:pt x="0" y="0"/>
                  </a:cubicBezTo>
                </a:path>
              </a:pathLst>
            </a:custGeom>
            <a:solidFill>
              <a:srgbClr val="773DBD"/>
            </a:solidFill>
            <a:ln w="4383"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CCFA168-11C8-DE47-8C26-BDBEDD86DC81}"/>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49"/>
                    <a:pt x="872015" y="0"/>
                    <a:pt x="0" y="0"/>
                  </a:cubicBezTo>
                </a:path>
              </a:pathLst>
            </a:custGeom>
            <a:solidFill>
              <a:srgbClr val="9164CC"/>
            </a:solidFill>
            <a:ln w="4383" cap="flat">
              <a:noFill/>
              <a:prstDash val="solid"/>
              <a:miter/>
            </a:ln>
          </p:spPr>
          <p:txBody>
            <a:bodyPr rtlCol="0" anchor="ctr"/>
            <a:lstStyle/>
            <a:p>
              <a:endParaRPr lang="en-US"/>
            </a:p>
          </p:txBody>
        </p:sp>
      </p:grpSp>
      <p:sp>
        <p:nvSpPr>
          <p:cNvPr id="4" name="Footer Placeholder 3">
            <a:extLst>
              <a:ext uri="{FF2B5EF4-FFF2-40B4-BE49-F238E27FC236}">
                <a16:creationId xmlns:a16="http://schemas.microsoft.com/office/drawing/2014/main" id="{0FFB67F0-0847-1848-930D-EA4EFB3E2860}"/>
              </a:ext>
            </a:extLst>
          </p:cNvPr>
          <p:cNvSpPr>
            <a:spLocks noGrp="1"/>
          </p:cNvSpPr>
          <p:nvPr>
            <p:ph type="ftr" sz="quarter"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r>
              <a:rPr lang="en-US"/>
              <a:t>Presentation title lorem ipsum dolor sit amet miralet  |  © Tufts Medicine 2022  |  Private and confidential. Not for redistribution.</a:t>
            </a:r>
            <a:endParaRPr lang="en-US" dirty="0"/>
          </a:p>
        </p:txBody>
      </p:sp>
      <p:sp>
        <p:nvSpPr>
          <p:cNvPr id="2" name="Slide Number Placeholder 1">
            <a:extLst>
              <a:ext uri="{FF2B5EF4-FFF2-40B4-BE49-F238E27FC236}">
                <a16:creationId xmlns:a16="http://schemas.microsoft.com/office/drawing/2014/main" id="{816CF6DD-223E-6C48-9AA1-2B63EE7E97D3}"/>
              </a:ext>
            </a:extLst>
          </p:cNvPr>
          <p:cNvSpPr>
            <a:spLocks noGrp="1"/>
          </p:cNvSpPr>
          <p:nvPr>
            <p:ph type="sldNum"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sz="1000">
                <a:solidFill>
                  <a:schemeClr val="bg1"/>
                </a:solidFill>
              </a:defRPr>
            </a:lvl9pPr>
          </a:lstStyle>
          <a:p>
            <a:pPr lvl="8"/>
            <a:fld id="{63DCA5C9-2E11-4C67-86EB-AE1DE127DC64}" type="slidenum">
              <a:rPr lang="en-US" smtClean="0"/>
              <a:pPr lvl="8"/>
              <a:t>‹#›</a:t>
            </a:fld>
            <a:endParaRPr lang="en-US" dirty="0"/>
          </a:p>
        </p:txBody>
      </p:sp>
      <p:sp>
        <p:nvSpPr>
          <p:cNvPr id="7" name="Title 9">
            <a:extLst>
              <a:ext uri="{FF2B5EF4-FFF2-40B4-BE49-F238E27FC236}">
                <a16:creationId xmlns:a16="http://schemas.microsoft.com/office/drawing/2014/main" id="{62D82D6F-9CA2-4342-954B-0FC040AC5CAD}"/>
              </a:ext>
            </a:extLst>
          </p:cNvPr>
          <p:cNvSpPr>
            <a:spLocks noGrp="1"/>
          </p:cNvSpPr>
          <p:nvPr>
            <p:ph type="title" hasCustomPrompt="1"/>
          </p:nvPr>
        </p:nvSpPr>
        <p:spPr>
          <a:xfrm>
            <a:off x="1479550" y="1254125"/>
            <a:ext cx="10250488" cy="5141913"/>
          </a:xfrm>
        </p:spPr>
        <p:txBody>
          <a:bodyPr tIns="1600200" rIns="0" bIns="0" anchor="t" anchorCtr="0"/>
          <a:lstStyle>
            <a:lvl1pPr>
              <a:lnSpc>
                <a:spcPct val="90000"/>
              </a:lnSpc>
              <a:defRPr sz="4400" b="0" i="0">
                <a:solidFill>
                  <a:schemeClr val="bg1"/>
                </a:solidFill>
                <a:latin typeface="Rockwell" panose="02060603020205020403" pitchFamily="18" charset="77"/>
                <a:ea typeface="Roboto" panose="02000000000000000000" pitchFamily="2" charset="0"/>
              </a:defRPr>
            </a:lvl1pPr>
          </a:lstStyle>
          <a:p>
            <a:r>
              <a:rPr lang="en-US"/>
              <a:t>Click to edit </a:t>
            </a:r>
            <a:br>
              <a:rPr lang="en-US"/>
            </a:br>
            <a:r>
              <a:rPr lang="en-US"/>
              <a:t>Master title style</a:t>
            </a:r>
          </a:p>
        </p:txBody>
      </p:sp>
      <p:sp>
        <p:nvSpPr>
          <p:cNvPr id="9" name="TextBox 8">
            <a:extLst>
              <a:ext uri="{FF2B5EF4-FFF2-40B4-BE49-F238E27FC236}">
                <a16:creationId xmlns:a16="http://schemas.microsoft.com/office/drawing/2014/main" id="{31DD7048-42CD-CC4B-9426-51171DEBE69F}"/>
              </a:ext>
            </a:extLst>
          </p:cNvPr>
          <p:cNvSpPr txBox="1"/>
          <p:nvPr/>
        </p:nvSpPr>
        <p:spPr>
          <a:xfrm>
            <a:off x="2782957" y="602974"/>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dirty="0">
              <a:solidFill>
                <a:schemeClr val="tx2"/>
              </a:solidFill>
              <a:latin typeface="+mn-lt"/>
              <a:ea typeface="Roboto" panose="02000000000000000000" pitchFamily="2" charset="0"/>
              <a:cs typeface="Times New Roman" panose="02020603050405020304" pitchFamily="18" charset="0"/>
            </a:endParaRPr>
          </a:p>
        </p:txBody>
      </p:sp>
      <p:pic>
        <p:nvPicPr>
          <p:cNvPr id="13" name="Picture 12" descr="Logo, icon&#10;&#10;Description automatically generated">
            <a:extLst>
              <a:ext uri="{FF2B5EF4-FFF2-40B4-BE49-F238E27FC236}">
                <a16:creationId xmlns:a16="http://schemas.microsoft.com/office/drawing/2014/main" id="{A90571E2-CEE4-4849-B83D-7A6AAEA9FB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880" y="372268"/>
            <a:ext cx="360363" cy="360363"/>
          </a:xfrm>
          <a:prstGeom prst="rect">
            <a:avLst/>
          </a:prstGeom>
        </p:spPr>
      </p:pic>
    </p:spTree>
    <p:extLst>
      <p:ext uri="{BB962C8B-B14F-4D97-AF65-F5344CB8AC3E}">
        <p14:creationId xmlns:p14="http://schemas.microsoft.com/office/powerpoint/2010/main" val="297733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vider_3">
    <p:bg>
      <p:bgPr>
        <a:solidFill>
          <a:srgbClr val="00974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A05E3889-5257-4A4E-AB0D-EC8E4635F1AD}"/>
              </a:ext>
            </a:extLst>
          </p:cNvPr>
          <p:cNvGrpSpPr/>
          <p:nvPr/>
        </p:nvGrpSpPr>
        <p:grpSpPr>
          <a:xfrm>
            <a:off x="0" y="0"/>
            <a:ext cx="4736592" cy="4736592"/>
            <a:chOff x="0" y="0"/>
            <a:chExt cx="4736592" cy="4736592"/>
          </a:xfrm>
        </p:grpSpPr>
        <p:sp>
          <p:nvSpPr>
            <p:cNvPr id="12" name="Freeform 11">
              <a:extLst>
                <a:ext uri="{FF2B5EF4-FFF2-40B4-BE49-F238E27FC236}">
                  <a16:creationId xmlns:a16="http://schemas.microsoft.com/office/drawing/2014/main" id="{D21E3236-BB85-6C4E-8BEB-A29400DB90A5}"/>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2AAB47"/>
            </a:solidFill>
            <a:ln w="4383"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337A538-A52E-2043-B261-1FAB1FBAFFB6}"/>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rgbClr val="5CBB56"/>
            </a:solidFill>
            <a:ln w="4383"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D806443-205D-B34D-8BAA-4ED80D44DB2D}"/>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82C676"/>
            </a:solidFill>
            <a:ln w="4383" cap="flat">
              <a:noFill/>
              <a:prstDash val="solid"/>
              <a:miter/>
            </a:ln>
          </p:spPr>
          <p:txBody>
            <a:bodyPr rtlCol="0" anchor="ctr"/>
            <a:lstStyle/>
            <a:p>
              <a:endParaRPr lang="en-US"/>
            </a:p>
          </p:txBody>
        </p:sp>
      </p:grpSp>
      <p:sp>
        <p:nvSpPr>
          <p:cNvPr id="4" name="Footer Placeholder 3">
            <a:extLst>
              <a:ext uri="{FF2B5EF4-FFF2-40B4-BE49-F238E27FC236}">
                <a16:creationId xmlns:a16="http://schemas.microsoft.com/office/drawing/2014/main" id="{0FFB67F0-0847-1848-930D-EA4EFB3E2860}"/>
              </a:ext>
            </a:extLst>
          </p:cNvPr>
          <p:cNvSpPr>
            <a:spLocks noGrp="1"/>
          </p:cNvSpPr>
          <p:nvPr>
            <p:ph type="ftr" sz="quarter"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r>
              <a:rPr lang="en-US"/>
              <a:t>Presentation title lorem ipsum dolor sit amet miralet  |  © Tufts Medicine 2022  |  Private and confidential. Not for redistribution.</a:t>
            </a:r>
            <a:endParaRPr lang="en-US" dirty="0"/>
          </a:p>
        </p:txBody>
      </p:sp>
      <p:sp>
        <p:nvSpPr>
          <p:cNvPr id="2" name="Slide Number Placeholder 1">
            <a:extLst>
              <a:ext uri="{FF2B5EF4-FFF2-40B4-BE49-F238E27FC236}">
                <a16:creationId xmlns:a16="http://schemas.microsoft.com/office/drawing/2014/main" id="{816CF6DD-223E-6C48-9AA1-2B63EE7E97D3}"/>
              </a:ext>
            </a:extLst>
          </p:cNvPr>
          <p:cNvSpPr>
            <a:spLocks noGrp="1"/>
          </p:cNvSpPr>
          <p:nvPr>
            <p:ph type="sldNum"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sz="1000">
                <a:solidFill>
                  <a:schemeClr val="bg1"/>
                </a:solidFill>
              </a:defRPr>
            </a:lvl9pPr>
          </a:lstStyle>
          <a:p>
            <a:pPr lvl="8"/>
            <a:fld id="{63DCA5C9-2E11-4C67-86EB-AE1DE127DC64}" type="slidenum">
              <a:rPr lang="en-US" smtClean="0"/>
              <a:pPr lvl="8"/>
              <a:t>‹#›</a:t>
            </a:fld>
            <a:endParaRPr lang="en-US" dirty="0"/>
          </a:p>
        </p:txBody>
      </p:sp>
      <p:sp>
        <p:nvSpPr>
          <p:cNvPr id="7" name="Title 9">
            <a:extLst>
              <a:ext uri="{FF2B5EF4-FFF2-40B4-BE49-F238E27FC236}">
                <a16:creationId xmlns:a16="http://schemas.microsoft.com/office/drawing/2014/main" id="{7C65C8A3-D5EF-9149-845F-CAEDAF0A7695}"/>
              </a:ext>
            </a:extLst>
          </p:cNvPr>
          <p:cNvSpPr>
            <a:spLocks noGrp="1"/>
          </p:cNvSpPr>
          <p:nvPr>
            <p:ph type="title" hasCustomPrompt="1"/>
          </p:nvPr>
        </p:nvSpPr>
        <p:spPr>
          <a:xfrm>
            <a:off x="1479550" y="1254125"/>
            <a:ext cx="10250488" cy="5141913"/>
          </a:xfrm>
        </p:spPr>
        <p:txBody>
          <a:bodyPr tIns="1600200" rIns="0" bIns="0" anchor="t" anchorCtr="0"/>
          <a:lstStyle>
            <a:lvl1pPr>
              <a:lnSpc>
                <a:spcPct val="90000"/>
              </a:lnSpc>
              <a:defRPr sz="4400" b="0" i="0">
                <a:solidFill>
                  <a:schemeClr val="bg1"/>
                </a:solidFill>
                <a:latin typeface="Rockwell" panose="02060603020205020403" pitchFamily="18" charset="77"/>
                <a:ea typeface="Roboto" panose="02000000000000000000" pitchFamily="2" charset="0"/>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6A41192B-5C23-504C-AFD3-9803C7499A82}"/>
              </a:ext>
            </a:extLst>
          </p:cNvPr>
          <p:cNvSpPr txBox="1"/>
          <p:nvPr/>
        </p:nvSpPr>
        <p:spPr>
          <a:xfrm>
            <a:off x="-1099930" y="834887"/>
            <a:ext cx="0" cy="0"/>
          </a:xfrm>
          <a:prstGeom prst="rect">
            <a:avLst/>
          </a:prstGeom>
          <a:noFill/>
        </p:spPr>
        <p:txBody>
          <a:bodyPr wrap="none" lIns="0" tIns="0" rIns="0" bIns="0" rtlCol="0">
            <a:normAutofit fontScale="25000" lnSpcReduction="20000"/>
          </a:bodyPr>
          <a:lstStyle/>
          <a:p>
            <a:pPr marL="0" indent="-3657600" algn="l">
              <a:spcAft>
                <a:spcPts val="600"/>
              </a:spcAft>
            </a:pPr>
            <a:endParaRPr lang="en-US" sz="1800" b="0" i="0" dirty="0">
              <a:solidFill>
                <a:schemeClr val="tx2"/>
              </a:solidFill>
              <a:latin typeface="+mn-lt"/>
              <a:ea typeface="Roboto" panose="02000000000000000000" pitchFamily="2" charset="0"/>
              <a:cs typeface="Times New Roman" panose="02020603050405020304" pitchFamily="18" charset="0"/>
            </a:endParaRPr>
          </a:p>
        </p:txBody>
      </p:sp>
      <p:pic>
        <p:nvPicPr>
          <p:cNvPr id="8" name="Picture 7" descr="Logo, icon&#10;&#10;Description automatically generated">
            <a:extLst>
              <a:ext uri="{FF2B5EF4-FFF2-40B4-BE49-F238E27FC236}">
                <a16:creationId xmlns:a16="http://schemas.microsoft.com/office/drawing/2014/main" id="{0ED1D545-5F32-7347-874F-1D9399FE5A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880" y="372268"/>
            <a:ext cx="360363" cy="360363"/>
          </a:xfrm>
          <a:prstGeom prst="rect">
            <a:avLst/>
          </a:prstGeom>
        </p:spPr>
      </p:pic>
    </p:spTree>
    <p:extLst>
      <p:ext uri="{BB962C8B-B14F-4D97-AF65-F5344CB8AC3E}">
        <p14:creationId xmlns:p14="http://schemas.microsoft.com/office/powerpoint/2010/main" val="2031466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divider_4">
    <p:bg>
      <p:bgPr>
        <a:solidFill>
          <a:srgbClr val="E1251B"/>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85BF1C6-A39C-D748-AA0A-3DE76FBB7C87}"/>
              </a:ext>
            </a:extLst>
          </p:cNvPr>
          <p:cNvGrpSpPr/>
          <p:nvPr/>
        </p:nvGrpSpPr>
        <p:grpSpPr>
          <a:xfrm>
            <a:off x="0" y="0"/>
            <a:ext cx="4736592" cy="4736592"/>
            <a:chOff x="0" y="0"/>
            <a:chExt cx="4736592" cy="4736592"/>
          </a:xfrm>
        </p:grpSpPr>
        <p:sp>
          <p:nvSpPr>
            <p:cNvPr id="10" name="Freeform 9">
              <a:extLst>
                <a:ext uri="{FF2B5EF4-FFF2-40B4-BE49-F238E27FC236}">
                  <a16:creationId xmlns:a16="http://schemas.microsoft.com/office/drawing/2014/main" id="{4EB33A66-EF7F-DF40-9BC9-F1B7F292F5D2}"/>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FF4713"/>
            </a:solidFill>
            <a:ln w="4383"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39549C7-E884-6249-9EB9-69D6C8FA9B08}"/>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rgbClr val="FF6C37"/>
            </a:solidFill>
            <a:ln w="4383"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BA291CC7-4D21-6246-BBE8-BE37FF1F6D4A}"/>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FF8D6B"/>
            </a:solidFill>
            <a:ln w="4383" cap="flat">
              <a:noFill/>
              <a:prstDash val="solid"/>
              <a:miter/>
            </a:ln>
          </p:spPr>
          <p:txBody>
            <a:bodyPr rtlCol="0" anchor="ctr"/>
            <a:lstStyle/>
            <a:p>
              <a:endParaRPr lang="en-US"/>
            </a:p>
          </p:txBody>
        </p:sp>
      </p:grpSp>
      <p:sp>
        <p:nvSpPr>
          <p:cNvPr id="4" name="Footer Placeholder 3">
            <a:extLst>
              <a:ext uri="{FF2B5EF4-FFF2-40B4-BE49-F238E27FC236}">
                <a16:creationId xmlns:a16="http://schemas.microsoft.com/office/drawing/2014/main" id="{0FFB67F0-0847-1848-930D-EA4EFB3E2860}"/>
              </a:ext>
            </a:extLst>
          </p:cNvPr>
          <p:cNvSpPr>
            <a:spLocks noGrp="1"/>
          </p:cNvSpPr>
          <p:nvPr>
            <p:ph type="ftr" sz="quarter"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r>
              <a:rPr lang="en-US"/>
              <a:t>Presentation title lorem ipsum dolor sit amet miralet  |  © Tufts Medicine 2022  |  Private and confidential. Not for redistribution.</a:t>
            </a:r>
            <a:endParaRPr lang="en-US" dirty="0"/>
          </a:p>
        </p:txBody>
      </p:sp>
      <p:sp>
        <p:nvSpPr>
          <p:cNvPr id="2" name="Slide Number Placeholder 1">
            <a:extLst>
              <a:ext uri="{FF2B5EF4-FFF2-40B4-BE49-F238E27FC236}">
                <a16:creationId xmlns:a16="http://schemas.microsoft.com/office/drawing/2014/main" id="{816CF6DD-223E-6C48-9AA1-2B63EE7E97D3}"/>
              </a:ext>
            </a:extLst>
          </p:cNvPr>
          <p:cNvSpPr>
            <a:spLocks noGrp="1"/>
          </p:cNvSpPr>
          <p:nvPr>
            <p:ph type="sldNum"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sz="1000">
                <a:solidFill>
                  <a:schemeClr val="bg1"/>
                </a:solidFill>
              </a:defRPr>
            </a:lvl9pPr>
          </a:lstStyle>
          <a:p>
            <a:pPr lvl="8"/>
            <a:fld id="{63DCA5C9-2E11-4C67-86EB-AE1DE127DC64}" type="slidenum">
              <a:rPr lang="en-US" smtClean="0"/>
              <a:pPr lvl="8"/>
              <a:t>‹#›</a:t>
            </a:fld>
            <a:endParaRPr lang="en-US" dirty="0"/>
          </a:p>
        </p:txBody>
      </p:sp>
      <p:sp>
        <p:nvSpPr>
          <p:cNvPr id="7" name="Title 9">
            <a:extLst>
              <a:ext uri="{FF2B5EF4-FFF2-40B4-BE49-F238E27FC236}">
                <a16:creationId xmlns:a16="http://schemas.microsoft.com/office/drawing/2014/main" id="{78E9D7A4-1831-B547-B6FF-29DD26BA86A4}"/>
              </a:ext>
            </a:extLst>
          </p:cNvPr>
          <p:cNvSpPr>
            <a:spLocks noGrp="1"/>
          </p:cNvSpPr>
          <p:nvPr>
            <p:ph type="title" hasCustomPrompt="1"/>
          </p:nvPr>
        </p:nvSpPr>
        <p:spPr>
          <a:xfrm>
            <a:off x="1479550" y="1254125"/>
            <a:ext cx="10250488" cy="5141913"/>
          </a:xfrm>
        </p:spPr>
        <p:txBody>
          <a:bodyPr tIns="1600200" rIns="0" bIns="0" anchor="t" anchorCtr="0"/>
          <a:lstStyle>
            <a:lvl1pPr>
              <a:lnSpc>
                <a:spcPct val="90000"/>
              </a:lnSpc>
              <a:defRPr sz="4400" b="0" i="0">
                <a:solidFill>
                  <a:schemeClr val="bg1"/>
                </a:solidFill>
                <a:latin typeface="Rockwell" panose="02060603020205020403" pitchFamily="18" charset="77"/>
                <a:ea typeface="Roboto" panose="02000000000000000000" pitchFamily="2" charset="0"/>
              </a:defRPr>
            </a:lvl1pPr>
          </a:lstStyle>
          <a:p>
            <a:r>
              <a:rPr lang="en-US"/>
              <a:t>Click to edit </a:t>
            </a:r>
            <a:br>
              <a:rPr lang="en-US"/>
            </a:br>
            <a:r>
              <a:rPr lang="en-US"/>
              <a:t>Master title style</a:t>
            </a:r>
          </a:p>
        </p:txBody>
      </p:sp>
      <p:pic>
        <p:nvPicPr>
          <p:cNvPr id="6" name="Picture 5" descr="Logo, icon&#10;&#10;Description automatically generated">
            <a:extLst>
              <a:ext uri="{FF2B5EF4-FFF2-40B4-BE49-F238E27FC236}">
                <a16:creationId xmlns:a16="http://schemas.microsoft.com/office/drawing/2014/main" id="{C5395E0F-9E62-D440-BFB2-DADCF8E658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880" y="372268"/>
            <a:ext cx="360363" cy="360363"/>
          </a:xfrm>
          <a:prstGeom prst="rect">
            <a:avLst/>
          </a:prstGeom>
        </p:spPr>
      </p:pic>
    </p:spTree>
    <p:extLst>
      <p:ext uri="{BB962C8B-B14F-4D97-AF65-F5344CB8AC3E}">
        <p14:creationId xmlns:p14="http://schemas.microsoft.com/office/powerpoint/2010/main" val="3544014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ivider_5">
    <p:bg>
      <p:bgPr>
        <a:solidFill>
          <a:schemeClr val="accent5"/>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934F808-7638-9A4C-A53E-67AA17012633}"/>
              </a:ext>
            </a:extLst>
          </p:cNvPr>
          <p:cNvGrpSpPr/>
          <p:nvPr/>
        </p:nvGrpSpPr>
        <p:grpSpPr>
          <a:xfrm>
            <a:off x="0" y="0"/>
            <a:ext cx="4736592" cy="4736592"/>
            <a:chOff x="0" y="0"/>
            <a:chExt cx="4736592" cy="4736592"/>
          </a:xfrm>
        </p:grpSpPr>
        <p:sp>
          <p:nvSpPr>
            <p:cNvPr id="12" name="Freeform 11">
              <a:extLst>
                <a:ext uri="{FF2B5EF4-FFF2-40B4-BE49-F238E27FC236}">
                  <a16:creationId xmlns:a16="http://schemas.microsoft.com/office/drawing/2014/main" id="{44131CA3-5DBC-F441-A7AA-FF8E71F571A5}"/>
                </a:ext>
              </a:extLst>
            </p:cNvPr>
            <p:cNvSpPr/>
            <p:nvPr/>
          </p:nvSpPr>
          <p:spPr>
            <a:xfrm rot="5400000">
              <a:off x="0" y="0"/>
              <a:ext cx="4736592" cy="4736592"/>
            </a:xfrm>
            <a:custGeom>
              <a:avLst/>
              <a:gdLst>
                <a:gd name="connsiteX0" fmla="*/ 0 w 4736592"/>
                <a:gd name="connsiteY0" fmla="*/ 0 h 4736592"/>
                <a:gd name="connsiteX1" fmla="*/ 0 w 4736592"/>
                <a:gd name="connsiteY1" fmla="*/ 4736592 h 4736592"/>
                <a:gd name="connsiteX2" fmla="*/ 4736592 w 4736592"/>
                <a:gd name="connsiteY2" fmla="*/ 4736592 h 4736592"/>
                <a:gd name="connsiteX3" fmla="*/ 0 w 4736592"/>
                <a:gd name="connsiteY3" fmla="*/ 0 h 4736592"/>
              </a:gdLst>
              <a:ahLst/>
              <a:cxnLst>
                <a:cxn ang="0">
                  <a:pos x="connsiteX0" y="connsiteY0"/>
                </a:cxn>
                <a:cxn ang="0">
                  <a:pos x="connsiteX1" y="connsiteY1"/>
                </a:cxn>
                <a:cxn ang="0">
                  <a:pos x="connsiteX2" y="connsiteY2"/>
                </a:cxn>
                <a:cxn ang="0">
                  <a:pos x="connsiteX3" y="connsiteY3"/>
                </a:cxn>
              </a:cxnLst>
              <a:rect l="l" t="t" r="r" b="b"/>
              <a:pathLst>
                <a:path w="4736592" h="4736592">
                  <a:moveTo>
                    <a:pt x="0" y="0"/>
                  </a:moveTo>
                  <a:lnTo>
                    <a:pt x="0" y="4736592"/>
                  </a:lnTo>
                  <a:lnTo>
                    <a:pt x="4736592" y="4736592"/>
                  </a:lnTo>
                  <a:cubicBezTo>
                    <a:pt x="4736592" y="2120634"/>
                    <a:pt x="2615958" y="0"/>
                    <a:pt x="0" y="0"/>
                  </a:cubicBezTo>
                </a:path>
              </a:pathLst>
            </a:custGeom>
            <a:solidFill>
              <a:srgbClr val="D9E8FC"/>
            </a:solidFill>
            <a:ln w="4383"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5625A74-2654-824F-944D-155116E3F97E}"/>
                </a:ext>
              </a:extLst>
            </p:cNvPr>
            <p:cNvSpPr/>
            <p:nvPr/>
          </p:nvSpPr>
          <p:spPr>
            <a:xfrm rot="5400000">
              <a:off x="0" y="0"/>
              <a:ext cx="3157728" cy="3157728"/>
            </a:xfrm>
            <a:custGeom>
              <a:avLst/>
              <a:gdLst>
                <a:gd name="connsiteX0" fmla="*/ 0 w 3157728"/>
                <a:gd name="connsiteY0" fmla="*/ 0 h 3157728"/>
                <a:gd name="connsiteX1" fmla="*/ 0 w 3157728"/>
                <a:gd name="connsiteY1" fmla="*/ 3157728 h 3157728"/>
                <a:gd name="connsiteX2" fmla="*/ 3157728 w 3157728"/>
                <a:gd name="connsiteY2" fmla="*/ 3157728 h 3157728"/>
                <a:gd name="connsiteX3" fmla="*/ 0 w 3157728"/>
                <a:gd name="connsiteY3" fmla="*/ 0 h 3157728"/>
              </a:gdLst>
              <a:ahLst/>
              <a:cxnLst>
                <a:cxn ang="0">
                  <a:pos x="connsiteX0" y="connsiteY0"/>
                </a:cxn>
                <a:cxn ang="0">
                  <a:pos x="connsiteX1" y="connsiteY1"/>
                </a:cxn>
                <a:cxn ang="0">
                  <a:pos x="connsiteX2" y="connsiteY2"/>
                </a:cxn>
                <a:cxn ang="0">
                  <a:pos x="connsiteX3" y="connsiteY3"/>
                </a:cxn>
              </a:cxnLst>
              <a:rect l="l" t="t" r="r" b="b"/>
              <a:pathLst>
                <a:path w="3157728" h="3157728">
                  <a:moveTo>
                    <a:pt x="0" y="0"/>
                  </a:moveTo>
                  <a:lnTo>
                    <a:pt x="0" y="3157728"/>
                  </a:lnTo>
                  <a:lnTo>
                    <a:pt x="3157728" y="3157728"/>
                  </a:lnTo>
                  <a:cubicBezTo>
                    <a:pt x="3157728" y="1413741"/>
                    <a:pt x="1743987" y="0"/>
                    <a:pt x="0" y="0"/>
                  </a:cubicBezTo>
                </a:path>
              </a:pathLst>
            </a:custGeom>
            <a:solidFill>
              <a:srgbClr val="E3EDFC"/>
            </a:solidFill>
            <a:ln w="4383"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C5A6A83-365D-A44F-9658-0B157F961C63}"/>
                </a:ext>
              </a:extLst>
            </p:cNvPr>
            <p:cNvSpPr/>
            <p:nvPr/>
          </p:nvSpPr>
          <p:spPr>
            <a:xfrm rot="5400000">
              <a:off x="0" y="0"/>
              <a:ext cx="1578864" cy="1578864"/>
            </a:xfrm>
            <a:custGeom>
              <a:avLst/>
              <a:gdLst>
                <a:gd name="connsiteX0" fmla="*/ 0 w 1578864"/>
                <a:gd name="connsiteY0" fmla="*/ 0 h 1578864"/>
                <a:gd name="connsiteX1" fmla="*/ 0 w 1578864"/>
                <a:gd name="connsiteY1" fmla="*/ 1578864 h 1578864"/>
                <a:gd name="connsiteX2" fmla="*/ 1578864 w 1578864"/>
                <a:gd name="connsiteY2" fmla="*/ 1578864 h 1578864"/>
                <a:gd name="connsiteX3" fmla="*/ 0 w 1578864"/>
                <a:gd name="connsiteY3" fmla="*/ 0 h 1578864"/>
              </a:gdLst>
              <a:ahLst/>
              <a:cxnLst>
                <a:cxn ang="0">
                  <a:pos x="connsiteX0" y="connsiteY0"/>
                </a:cxn>
                <a:cxn ang="0">
                  <a:pos x="connsiteX1" y="connsiteY1"/>
                </a:cxn>
                <a:cxn ang="0">
                  <a:pos x="connsiteX2" y="connsiteY2"/>
                </a:cxn>
                <a:cxn ang="0">
                  <a:pos x="connsiteX3" y="connsiteY3"/>
                </a:cxn>
              </a:cxnLst>
              <a:rect l="l" t="t" r="r" b="b"/>
              <a:pathLst>
                <a:path w="1578864" h="1578864">
                  <a:moveTo>
                    <a:pt x="0" y="0"/>
                  </a:moveTo>
                  <a:lnTo>
                    <a:pt x="0" y="1578864"/>
                  </a:lnTo>
                  <a:lnTo>
                    <a:pt x="1578864" y="1578864"/>
                  </a:lnTo>
                  <a:cubicBezTo>
                    <a:pt x="1578864" y="706892"/>
                    <a:pt x="871972" y="0"/>
                    <a:pt x="0" y="0"/>
                  </a:cubicBezTo>
                </a:path>
              </a:pathLst>
            </a:custGeom>
            <a:solidFill>
              <a:srgbClr val="EDF5FC"/>
            </a:solidFill>
            <a:ln w="4383" cap="flat">
              <a:noFill/>
              <a:prstDash val="solid"/>
              <a:miter/>
            </a:ln>
          </p:spPr>
          <p:txBody>
            <a:bodyPr rtlCol="0" anchor="ctr"/>
            <a:lstStyle/>
            <a:p>
              <a:endParaRPr lang="en-US"/>
            </a:p>
          </p:txBody>
        </p:sp>
      </p:grpSp>
      <p:sp>
        <p:nvSpPr>
          <p:cNvPr id="7" name="Picture 4">
            <a:extLst>
              <a:ext uri="{FF2B5EF4-FFF2-40B4-BE49-F238E27FC236}">
                <a16:creationId xmlns:a16="http://schemas.microsoft.com/office/drawing/2014/main" id="{D52B8B79-DAD5-0A42-A74C-CA46B01AA205}"/>
              </a:ext>
            </a:extLst>
          </p:cNvPr>
          <p:cNvSpPr/>
          <p:nvPr/>
        </p:nvSpPr>
        <p:spPr>
          <a:xfrm>
            <a:off x="330880" y="372268"/>
            <a:ext cx="360362" cy="360363"/>
          </a:xfrm>
          <a:custGeom>
            <a:avLst/>
            <a:gdLst>
              <a:gd name="connsiteX0" fmla="*/ 180182 w 360362"/>
              <a:gd name="connsiteY0" fmla="*/ 0 h 360363"/>
              <a:gd name="connsiteX1" fmla="*/ 0 w 360362"/>
              <a:gd name="connsiteY1" fmla="*/ 180182 h 360363"/>
              <a:gd name="connsiteX2" fmla="*/ 180182 w 360362"/>
              <a:gd name="connsiteY2" fmla="*/ 360363 h 360363"/>
              <a:gd name="connsiteX3" fmla="*/ 360363 w 360362"/>
              <a:gd name="connsiteY3" fmla="*/ 180182 h 360363"/>
              <a:gd name="connsiteX4" fmla="*/ 180182 w 360362"/>
              <a:gd name="connsiteY4" fmla="*/ 0 h 360363"/>
              <a:gd name="connsiteX5" fmla="*/ 139190 w 360362"/>
              <a:gd name="connsiteY5" fmla="*/ 257209 h 360363"/>
              <a:gd name="connsiteX6" fmla="*/ 139190 w 360362"/>
              <a:gd name="connsiteY6" fmla="*/ 181333 h 360363"/>
              <a:gd name="connsiteX7" fmla="*/ 172223 w 360362"/>
              <a:gd name="connsiteY7" fmla="*/ 221623 h 360363"/>
              <a:gd name="connsiteX8" fmla="*/ 187239 w 360362"/>
              <a:gd name="connsiteY8" fmla="*/ 221623 h 360363"/>
              <a:gd name="connsiteX9" fmla="*/ 221573 w 360362"/>
              <a:gd name="connsiteY9" fmla="*/ 181583 h 360363"/>
              <a:gd name="connsiteX10" fmla="*/ 221573 w 360362"/>
              <a:gd name="connsiteY10" fmla="*/ 257209 h 360363"/>
              <a:gd name="connsiteX11" fmla="*/ 255557 w 360362"/>
              <a:gd name="connsiteY11" fmla="*/ 257209 h 360363"/>
              <a:gd name="connsiteX12" fmla="*/ 255557 w 360362"/>
              <a:gd name="connsiteY12" fmla="*/ 301354 h 360363"/>
              <a:gd name="connsiteX13" fmla="*/ 104555 w 360362"/>
              <a:gd name="connsiteY13" fmla="*/ 301354 h 360363"/>
              <a:gd name="connsiteX14" fmla="*/ 104555 w 360362"/>
              <a:gd name="connsiteY14" fmla="*/ 257209 h 360363"/>
              <a:gd name="connsiteX15" fmla="*/ 299352 w 360362"/>
              <a:gd name="connsiteY15" fmla="*/ 167118 h 360363"/>
              <a:gd name="connsiteX16" fmla="*/ 255808 w 360362"/>
              <a:gd name="connsiteY16" fmla="*/ 167118 h 360363"/>
              <a:gd name="connsiteX17" fmla="*/ 255808 w 360362"/>
              <a:gd name="connsiteY17" fmla="*/ 132433 h 360363"/>
              <a:gd name="connsiteX18" fmla="*/ 221773 w 360362"/>
              <a:gd name="connsiteY18" fmla="*/ 132433 h 360363"/>
              <a:gd name="connsiteX19" fmla="*/ 179681 w 360362"/>
              <a:gd name="connsiteY19" fmla="*/ 181633 h 360363"/>
              <a:gd name="connsiteX20" fmla="*/ 139641 w 360362"/>
              <a:gd name="connsiteY20" fmla="*/ 132433 h 360363"/>
              <a:gd name="connsiteX21" fmla="*/ 104455 w 360362"/>
              <a:gd name="connsiteY21" fmla="*/ 132433 h 360363"/>
              <a:gd name="connsiteX22" fmla="*/ 104455 w 360362"/>
              <a:gd name="connsiteY22" fmla="*/ 167168 h 360363"/>
              <a:gd name="connsiteX23" fmla="*/ 61212 w 360362"/>
              <a:gd name="connsiteY23" fmla="*/ 167168 h 360363"/>
              <a:gd name="connsiteX24" fmla="*/ 61212 w 360362"/>
              <a:gd name="connsiteY24" fmla="*/ 83834 h 360363"/>
              <a:gd name="connsiteX25" fmla="*/ 299151 w 360362"/>
              <a:gd name="connsiteY25" fmla="*/ 83834 h 36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362" h="360363">
                <a:moveTo>
                  <a:pt x="180182" y="0"/>
                </a:moveTo>
                <a:cubicBezTo>
                  <a:pt x="80670" y="0"/>
                  <a:pt x="0" y="80670"/>
                  <a:pt x="0" y="180182"/>
                </a:cubicBezTo>
                <a:cubicBezTo>
                  <a:pt x="0" y="279693"/>
                  <a:pt x="80670" y="360363"/>
                  <a:pt x="180182" y="360363"/>
                </a:cubicBezTo>
                <a:cubicBezTo>
                  <a:pt x="279693" y="360363"/>
                  <a:pt x="360363" y="279693"/>
                  <a:pt x="360363" y="180182"/>
                </a:cubicBezTo>
                <a:cubicBezTo>
                  <a:pt x="360363" y="80670"/>
                  <a:pt x="279693" y="0"/>
                  <a:pt x="180182" y="0"/>
                </a:cubicBezTo>
                <a:close/>
                <a:moveTo>
                  <a:pt x="139190" y="257209"/>
                </a:moveTo>
                <a:lnTo>
                  <a:pt x="139190" y="181333"/>
                </a:lnTo>
                <a:lnTo>
                  <a:pt x="172223" y="221623"/>
                </a:lnTo>
                <a:lnTo>
                  <a:pt x="187239" y="221623"/>
                </a:lnTo>
                <a:lnTo>
                  <a:pt x="221573" y="181583"/>
                </a:lnTo>
                <a:lnTo>
                  <a:pt x="221573" y="257209"/>
                </a:lnTo>
                <a:lnTo>
                  <a:pt x="255557" y="257209"/>
                </a:lnTo>
                <a:lnTo>
                  <a:pt x="255557" y="301354"/>
                </a:lnTo>
                <a:lnTo>
                  <a:pt x="104555" y="301354"/>
                </a:lnTo>
                <a:lnTo>
                  <a:pt x="104555" y="257209"/>
                </a:lnTo>
                <a:close/>
                <a:moveTo>
                  <a:pt x="299352" y="167118"/>
                </a:moveTo>
                <a:lnTo>
                  <a:pt x="255808" y="167118"/>
                </a:lnTo>
                <a:lnTo>
                  <a:pt x="255808" y="132433"/>
                </a:lnTo>
                <a:lnTo>
                  <a:pt x="221773" y="132433"/>
                </a:lnTo>
                <a:lnTo>
                  <a:pt x="179681" y="181633"/>
                </a:lnTo>
                <a:lnTo>
                  <a:pt x="139641" y="132433"/>
                </a:lnTo>
                <a:lnTo>
                  <a:pt x="104455" y="132433"/>
                </a:lnTo>
                <a:lnTo>
                  <a:pt x="104455" y="167168"/>
                </a:lnTo>
                <a:lnTo>
                  <a:pt x="61212" y="167168"/>
                </a:lnTo>
                <a:lnTo>
                  <a:pt x="61212" y="83834"/>
                </a:lnTo>
                <a:lnTo>
                  <a:pt x="299151" y="83834"/>
                </a:lnTo>
                <a:close/>
              </a:path>
            </a:pathLst>
          </a:custGeom>
          <a:solidFill>
            <a:srgbClr val="428FEC"/>
          </a:solidFill>
          <a:ln w="4895" cap="flat">
            <a:noFill/>
            <a:prstDash val="solid"/>
            <a:miter/>
          </a:ln>
        </p:spPr>
        <p:txBody>
          <a:bodyPr rtlCol="0" anchor="ctr"/>
          <a:lstStyle/>
          <a:p>
            <a:endParaRPr lang="en-US"/>
          </a:p>
        </p:txBody>
      </p:sp>
      <p:sp>
        <p:nvSpPr>
          <p:cNvPr id="3" name="Footer Placeholder 2">
            <a:extLst>
              <a:ext uri="{FF2B5EF4-FFF2-40B4-BE49-F238E27FC236}">
                <a16:creationId xmlns:a16="http://schemas.microsoft.com/office/drawing/2014/main" id="{05804B0A-551C-3E41-8A86-2B08A543D43C}"/>
              </a:ext>
            </a:extLst>
          </p:cNvPr>
          <p:cNvSpPr>
            <a:spLocks noGrp="1"/>
          </p:cNvSpPr>
          <p:nvPr>
            <p:ph type="ftr" sz="quarter" idx="10"/>
          </p:nvPr>
        </p:nvSpPr>
        <p:spPr/>
        <p:txBody>
          <a:bodyPr/>
          <a:lstStyle/>
          <a:p>
            <a:r>
              <a:rPr lang="en-US"/>
              <a:t>Presentation title lorem ipsum dolor sit amet miralet  |  © Tufts Medicine 2022  |  Private and confidential. Not for redistribution.</a:t>
            </a:r>
            <a:endParaRPr lang="en-US" dirty="0"/>
          </a:p>
        </p:txBody>
      </p:sp>
      <p:sp>
        <p:nvSpPr>
          <p:cNvPr id="6" name="Slide Number Placeholder 5">
            <a:extLst>
              <a:ext uri="{FF2B5EF4-FFF2-40B4-BE49-F238E27FC236}">
                <a16:creationId xmlns:a16="http://schemas.microsoft.com/office/drawing/2014/main" id="{A49DCB70-29C5-1E46-BBAC-BF5A5E606DD6}"/>
              </a:ext>
            </a:extLst>
          </p:cNvPr>
          <p:cNvSpPr>
            <a:spLocks noGrp="1"/>
          </p:cNvSpPr>
          <p:nvPr>
            <p:ph type="sldNum" sz="quarter" idx="1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sz="1000">
                <a:solidFill>
                  <a:schemeClr val="tx1"/>
                </a:solidFill>
              </a:defRPr>
            </a:lvl9pPr>
          </a:lstStyle>
          <a:p>
            <a:pPr lvl="8"/>
            <a:fld id="{63DCA5C9-2E11-4C67-86EB-AE1DE127DC64}" type="slidenum">
              <a:rPr lang="en-US" smtClean="0"/>
              <a:pPr lvl="8"/>
              <a:t>‹#›</a:t>
            </a:fld>
            <a:endParaRPr lang="en-US" dirty="0"/>
          </a:p>
        </p:txBody>
      </p:sp>
      <p:sp>
        <p:nvSpPr>
          <p:cNvPr id="8" name="Title 9">
            <a:extLst>
              <a:ext uri="{FF2B5EF4-FFF2-40B4-BE49-F238E27FC236}">
                <a16:creationId xmlns:a16="http://schemas.microsoft.com/office/drawing/2014/main" id="{12C9CE0F-0EE5-5B4E-8C39-81B53D6A5035}"/>
              </a:ext>
            </a:extLst>
          </p:cNvPr>
          <p:cNvSpPr>
            <a:spLocks noGrp="1"/>
          </p:cNvSpPr>
          <p:nvPr>
            <p:ph type="title" hasCustomPrompt="1"/>
          </p:nvPr>
        </p:nvSpPr>
        <p:spPr>
          <a:xfrm>
            <a:off x="1479550" y="1254125"/>
            <a:ext cx="10250488" cy="5141913"/>
          </a:xfrm>
        </p:spPr>
        <p:txBody>
          <a:bodyPr tIns="1600200" rIns="0" bIns="0" anchor="t" anchorCtr="0"/>
          <a:lstStyle>
            <a:lvl1pPr>
              <a:lnSpc>
                <a:spcPct val="90000"/>
              </a:lnSpc>
              <a:defRPr sz="4400" b="0" i="0">
                <a:solidFill>
                  <a:srgbClr val="0047C7"/>
                </a:solidFill>
                <a:latin typeface="Rockwell" panose="02060603020205020403" pitchFamily="18" charset="77"/>
                <a:ea typeface="Roboto" panose="02000000000000000000" pitchFamily="2" charset="0"/>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1708347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1co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5">
            <a:extLst>
              <a:ext uri="{FF2B5EF4-FFF2-40B4-BE49-F238E27FC236}">
                <a16:creationId xmlns:a16="http://schemas.microsoft.com/office/drawing/2014/main" id="{1FE286EA-2092-2B48-969E-1B5A2F8D05E4}"/>
              </a:ext>
            </a:extLst>
          </p:cNvPr>
          <p:cNvSpPr/>
          <p:nvPr/>
        </p:nvSpPr>
        <p:spPr>
          <a:xfrm>
            <a:off x="327878" y="376015"/>
            <a:ext cx="356616" cy="356616"/>
          </a:xfrm>
          <a:custGeom>
            <a:avLst/>
            <a:gdLst>
              <a:gd name="connsiteX0" fmla="*/ 227806 w 455612"/>
              <a:gd name="connsiteY0" fmla="*/ 0 h 455612"/>
              <a:gd name="connsiteX1" fmla="*/ 0 w 455612"/>
              <a:gd name="connsiteY1" fmla="*/ 227806 h 455612"/>
              <a:gd name="connsiteX2" fmla="*/ 227806 w 455612"/>
              <a:gd name="connsiteY2" fmla="*/ 455612 h 455612"/>
              <a:gd name="connsiteX3" fmla="*/ 455612 w 455612"/>
              <a:gd name="connsiteY3" fmla="*/ 227806 h 455612"/>
              <a:gd name="connsiteX4" fmla="*/ 227806 w 455612"/>
              <a:gd name="connsiteY4" fmla="*/ 0 h 455612"/>
              <a:gd name="connsiteX5" fmla="*/ 175917 w 455612"/>
              <a:gd name="connsiteY5" fmla="*/ 325256 h 455612"/>
              <a:gd name="connsiteX6" fmla="*/ 175917 w 455612"/>
              <a:gd name="connsiteY6" fmla="*/ 229072 h 455612"/>
              <a:gd name="connsiteX7" fmla="*/ 217681 w 455612"/>
              <a:gd name="connsiteY7" fmla="*/ 279695 h 455612"/>
              <a:gd name="connsiteX8" fmla="*/ 236665 w 455612"/>
              <a:gd name="connsiteY8" fmla="*/ 279695 h 455612"/>
              <a:gd name="connsiteX9" fmla="*/ 280328 w 455612"/>
              <a:gd name="connsiteY9" fmla="*/ 229072 h 455612"/>
              <a:gd name="connsiteX10" fmla="*/ 280328 w 455612"/>
              <a:gd name="connsiteY10" fmla="*/ 324624 h 455612"/>
              <a:gd name="connsiteX11" fmla="*/ 323358 w 455612"/>
              <a:gd name="connsiteY11" fmla="*/ 324624 h 455612"/>
              <a:gd name="connsiteX12" fmla="*/ 323358 w 455612"/>
              <a:gd name="connsiteY12" fmla="*/ 380309 h 455612"/>
              <a:gd name="connsiteX13" fmla="*/ 132254 w 455612"/>
              <a:gd name="connsiteY13" fmla="*/ 380309 h 455612"/>
              <a:gd name="connsiteX14" fmla="*/ 132254 w 455612"/>
              <a:gd name="connsiteY14" fmla="*/ 324624 h 455612"/>
              <a:gd name="connsiteX15" fmla="*/ 175917 w 455612"/>
              <a:gd name="connsiteY15" fmla="*/ 324624 h 455612"/>
              <a:gd name="connsiteX16" fmla="*/ 378411 w 455612"/>
              <a:gd name="connsiteY16" fmla="*/ 211353 h 455612"/>
              <a:gd name="connsiteX17" fmla="*/ 323358 w 455612"/>
              <a:gd name="connsiteY17" fmla="*/ 211353 h 455612"/>
              <a:gd name="connsiteX18" fmla="*/ 323358 w 455612"/>
              <a:gd name="connsiteY18" fmla="*/ 167691 h 455612"/>
              <a:gd name="connsiteX19" fmla="*/ 280328 w 455612"/>
              <a:gd name="connsiteY19" fmla="*/ 167691 h 455612"/>
              <a:gd name="connsiteX20" fmla="*/ 227173 w 455612"/>
              <a:gd name="connsiteY20" fmla="*/ 229704 h 455612"/>
              <a:gd name="connsiteX21" fmla="*/ 176550 w 455612"/>
              <a:gd name="connsiteY21" fmla="*/ 167691 h 455612"/>
              <a:gd name="connsiteX22" fmla="*/ 132254 w 455612"/>
              <a:gd name="connsiteY22" fmla="*/ 167691 h 455612"/>
              <a:gd name="connsiteX23" fmla="*/ 132254 w 455612"/>
              <a:gd name="connsiteY23" fmla="*/ 211353 h 455612"/>
              <a:gd name="connsiteX24" fmla="*/ 77834 w 455612"/>
              <a:gd name="connsiteY24" fmla="*/ 211353 h 455612"/>
              <a:gd name="connsiteX25" fmla="*/ 77834 w 455612"/>
              <a:gd name="connsiteY25" fmla="*/ 106309 h 455612"/>
              <a:gd name="connsiteX26" fmla="*/ 378411 w 455612"/>
              <a:gd name="connsiteY26" fmla="*/ 106309 h 455612"/>
              <a:gd name="connsiteX27" fmla="*/ 378411 w 455612"/>
              <a:gd name="connsiteY27" fmla="*/ 211353 h 45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612" h="455612">
                <a:moveTo>
                  <a:pt x="227806" y="0"/>
                </a:moveTo>
                <a:cubicBezTo>
                  <a:pt x="101880" y="0"/>
                  <a:pt x="0" y="101880"/>
                  <a:pt x="0" y="227806"/>
                </a:cubicBezTo>
                <a:cubicBezTo>
                  <a:pt x="0" y="353732"/>
                  <a:pt x="101880" y="455612"/>
                  <a:pt x="227806" y="455612"/>
                </a:cubicBezTo>
                <a:cubicBezTo>
                  <a:pt x="353732" y="455612"/>
                  <a:pt x="455612" y="353732"/>
                  <a:pt x="455612" y="227806"/>
                </a:cubicBezTo>
                <a:cubicBezTo>
                  <a:pt x="455612" y="101880"/>
                  <a:pt x="353732" y="0"/>
                  <a:pt x="227806" y="0"/>
                </a:cubicBezTo>
                <a:close/>
                <a:moveTo>
                  <a:pt x="175917" y="325256"/>
                </a:moveTo>
                <a:lnTo>
                  <a:pt x="175917" y="229072"/>
                </a:lnTo>
                <a:lnTo>
                  <a:pt x="217681" y="279695"/>
                </a:lnTo>
                <a:lnTo>
                  <a:pt x="236665" y="279695"/>
                </a:lnTo>
                <a:lnTo>
                  <a:pt x="280328" y="229072"/>
                </a:lnTo>
                <a:lnTo>
                  <a:pt x="280328" y="324624"/>
                </a:lnTo>
                <a:lnTo>
                  <a:pt x="323358" y="324624"/>
                </a:lnTo>
                <a:lnTo>
                  <a:pt x="323358" y="380309"/>
                </a:lnTo>
                <a:lnTo>
                  <a:pt x="132254" y="380309"/>
                </a:lnTo>
                <a:lnTo>
                  <a:pt x="132254" y="324624"/>
                </a:lnTo>
                <a:lnTo>
                  <a:pt x="175917" y="324624"/>
                </a:lnTo>
                <a:close/>
                <a:moveTo>
                  <a:pt x="378411" y="211353"/>
                </a:moveTo>
                <a:lnTo>
                  <a:pt x="323358" y="211353"/>
                </a:lnTo>
                <a:lnTo>
                  <a:pt x="323358" y="167691"/>
                </a:lnTo>
                <a:lnTo>
                  <a:pt x="280328" y="167691"/>
                </a:lnTo>
                <a:lnTo>
                  <a:pt x="227173" y="229704"/>
                </a:lnTo>
                <a:lnTo>
                  <a:pt x="176550" y="167691"/>
                </a:lnTo>
                <a:lnTo>
                  <a:pt x="132254" y="167691"/>
                </a:lnTo>
                <a:lnTo>
                  <a:pt x="132254" y="211353"/>
                </a:lnTo>
                <a:lnTo>
                  <a:pt x="77834" y="211353"/>
                </a:lnTo>
                <a:lnTo>
                  <a:pt x="77834" y="106309"/>
                </a:lnTo>
                <a:lnTo>
                  <a:pt x="378411" y="106309"/>
                </a:lnTo>
                <a:lnTo>
                  <a:pt x="378411" y="211353"/>
                </a:lnTo>
                <a:close/>
              </a:path>
            </a:pathLst>
          </a:custGeom>
          <a:solidFill>
            <a:srgbClr val="FFFFFF"/>
          </a:solidFill>
          <a:ln w="6218" cap="flat">
            <a:noFill/>
            <a:prstDash val="solid"/>
            <a:miter/>
          </a:ln>
        </p:spPr>
        <p:txBody>
          <a:bodyPr rtlCol="0" anchor="ctr"/>
          <a:lstStyle/>
          <a:p>
            <a:endParaRPr lang="en-US"/>
          </a:p>
        </p:txBody>
      </p:sp>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1479550" y="1581149"/>
            <a:ext cx="10250488" cy="4822825"/>
          </a:xfrm>
        </p:spPr>
        <p:txBody>
          <a:bodyPr rIns="193852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F2BA0D9E-5E14-514E-A82E-9BC6CC48633C}"/>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82B0B4C8-8B08-464E-B9A4-F06D2015BB29}"/>
              </a:ext>
            </a:extLst>
          </p:cNvPr>
          <p:cNvSpPr>
            <a:spLocks noGrp="1"/>
          </p:cNvSpPr>
          <p:nvPr>
            <p:ph type="ftr" sz="quarter" idx="13"/>
          </p:nvPr>
        </p:nvSpPr>
        <p:spPr/>
        <p:txBody>
          <a:bodyPr/>
          <a:lstStyle/>
          <a:p>
            <a:r>
              <a:rPr lang="en-US"/>
              <a:t>Presentation title lorem ipsum dolor sit amet miralet  |  © Tufts Medicine 2022  |  Private and confidential. Not for redistribution.</a:t>
            </a:r>
            <a:endParaRPr lang="en-US" dirty="0"/>
          </a:p>
        </p:txBody>
      </p:sp>
      <p:sp>
        <p:nvSpPr>
          <p:cNvPr id="7" name="Slide Number Placeholder 6">
            <a:extLst>
              <a:ext uri="{FF2B5EF4-FFF2-40B4-BE49-F238E27FC236}">
                <a16:creationId xmlns:a16="http://schemas.microsoft.com/office/drawing/2014/main" id="{C9192C7E-D707-124E-A6FD-715F514FADE8}"/>
              </a:ext>
            </a:extLst>
          </p:cNvPr>
          <p:cNvSpPr>
            <a:spLocks noGrp="1"/>
          </p:cNvSpPr>
          <p:nvPr>
            <p:ph type="sldNum" sz="quarter" idx="14"/>
          </p:nvPr>
        </p:nvSpPr>
        <p:spPr/>
        <p:txBody>
          <a:bodyPr/>
          <a:lstStyle>
            <a:lvl1pPr>
              <a:defRPr sz="1000"/>
            </a:lvl1pPr>
          </a:lstStyle>
          <a:p>
            <a:fld id="{63DCA5C9-2E11-4C67-86EB-AE1DE127DC64}" type="slidenum">
              <a:rPr lang="en-US" smtClean="0"/>
              <a:pPr/>
              <a:t>‹#›</a:t>
            </a:fld>
            <a:endParaRPr lang="en-US" dirty="0"/>
          </a:p>
        </p:txBody>
      </p:sp>
    </p:spTree>
    <p:extLst>
      <p:ext uri="{BB962C8B-B14F-4D97-AF65-F5344CB8AC3E}">
        <p14:creationId xmlns:p14="http://schemas.microsoft.com/office/powerpoint/2010/main" val="2739865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79550" y="454025"/>
            <a:ext cx="10247312" cy="802555"/>
          </a:xfrm>
          <a:prstGeom prst="rect">
            <a:avLst/>
          </a:prstGeom>
        </p:spPr>
        <p:txBody>
          <a:bodyPr vert="horz" lIns="0" tIns="0" rIns="182880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479550" y="1581150"/>
            <a:ext cx="10250488" cy="4822825"/>
          </a:xfrm>
          <a:prstGeom prst="rect">
            <a:avLst/>
          </a:prstGeom>
        </p:spPr>
        <p:txBody>
          <a:bodyPr vert="horz" lIns="0" tIns="0" rIns="228600" bIns="0" rtlCol="0">
            <a:noAutofit/>
          </a:bodyPr>
          <a:lstStyle/>
          <a:p>
            <a:pPr lvl="0"/>
            <a:r>
              <a:rPr lang="en-US" dirty="0"/>
              <a:t>Edit Master text styles</a:t>
            </a:r>
          </a:p>
          <a:p>
            <a:pPr lvl="1"/>
            <a:r>
              <a:rPr lang="en-US" dirty="0"/>
              <a:t>Second level</a:t>
            </a:r>
          </a:p>
          <a:p>
            <a:pPr lvl="2"/>
            <a:r>
              <a:rPr lang="en-US" dirty="0"/>
              <a:t>Test</a:t>
            </a:r>
          </a:p>
          <a:p>
            <a:pPr lvl="3"/>
            <a:r>
              <a:rPr lang="en-US" dirty="0"/>
              <a:t>Test</a:t>
            </a:r>
          </a:p>
          <a:p>
            <a:pPr lvl="4"/>
            <a:r>
              <a:rPr lang="en-US" dirty="0"/>
              <a:t>Test</a:t>
            </a:r>
          </a:p>
          <a:p>
            <a:pPr lvl="5"/>
            <a:r>
              <a:rPr lang="en-US" dirty="0"/>
              <a:t>Test</a:t>
            </a:r>
          </a:p>
          <a:p>
            <a:pPr lvl="6"/>
            <a:r>
              <a:rPr lang="en-US" dirty="0"/>
              <a:t>Test</a:t>
            </a:r>
          </a:p>
          <a:p>
            <a:pPr lvl="7"/>
            <a:r>
              <a:rPr lang="en-US" dirty="0"/>
              <a:t>Test</a:t>
            </a:r>
          </a:p>
          <a:p>
            <a:pPr lvl="8"/>
            <a:r>
              <a:rPr lang="en-US" dirty="0"/>
              <a:t>Test</a:t>
            </a:r>
          </a:p>
        </p:txBody>
      </p:sp>
      <p:sp>
        <p:nvSpPr>
          <p:cNvPr id="5" name="Footer Placeholder 4"/>
          <p:cNvSpPr>
            <a:spLocks noGrp="1"/>
          </p:cNvSpPr>
          <p:nvPr>
            <p:ph type="ftr" sz="quarter" idx="3"/>
          </p:nvPr>
        </p:nvSpPr>
        <p:spPr>
          <a:xfrm>
            <a:off x="1479550" y="6556829"/>
            <a:ext cx="6761163" cy="148697"/>
          </a:xfrm>
          <a:prstGeom prst="rect">
            <a:avLst/>
          </a:prstGeom>
        </p:spPr>
        <p:txBody>
          <a:bodyPr vert="horz" lIns="0" tIns="0" rIns="0" bIns="0" rtlCol="0" anchor="b" anchorCtr="0"/>
          <a:lstStyle>
            <a:lvl1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1pPr>
            <a:lvl2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2pPr>
            <a:lvl3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3pPr>
            <a:lvl4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4pPr>
            <a:lvl5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5pPr>
            <a:lvl6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6pPr>
            <a:lvl7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7pPr>
            <a:lvl8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8pPr>
            <a:lvl9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9pPr>
          </a:lstStyle>
          <a:p>
            <a:r>
              <a:rPr lang="en-US"/>
              <a:t>Presentation title lorem ipsum dolor sit amet miralet  |  © Tufts Medicine 2022  |  Private and confidential. Not for redistribution.</a:t>
            </a:r>
            <a:endParaRPr lang="en-US" dirty="0"/>
          </a:p>
        </p:txBody>
      </p:sp>
      <p:sp>
        <p:nvSpPr>
          <p:cNvPr id="6" name="Slide Number Placeholder 5"/>
          <p:cNvSpPr>
            <a:spLocks noGrp="1"/>
          </p:cNvSpPr>
          <p:nvPr>
            <p:ph type="sldNum" sz="quarter" idx="4"/>
          </p:nvPr>
        </p:nvSpPr>
        <p:spPr>
          <a:xfrm>
            <a:off x="283029" y="6556375"/>
            <a:ext cx="446314" cy="149151"/>
          </a:xfrm>
          <a:prstGeom prst="rect">
            <a:avLst/>
          </a:prstGeom>
        </p:spPr>
        <p:txBody>
          <a:bodyPr vert="horz" lIns="0" tIns="0" rIns="0" bIns="0" rtlCol="0" anchor="b" anchorCtr="0"/>
          <a:lstStyle>
            <a:lvl1pPr algn="ctr">
              <a:defRPr sz="1000" b="0" i="0">
                <a:solidFill>
                  <a:schemeClr val="bg1"/>
                </a:solidFill>
                <a:latin typeface="+mn-lt"/>
                <a:ea typeface="Verdana" panose="020B0604030504040204" pitchFamily="34" charset="0"/>
                <a:cs typeface="Verdana" panose="020B0604030504040204" pitchFamily="34" charset="0"/>
              </a:defRPr>
            </a:lvl1pPr>
            <a:lvl2pPr marL="0" algn="ctr">
              <a:defRPr sz="800" b="0" i="0">
                <a:solidFill>
                  <a:schemeClr val="bg1"/>
                </a:solidFill>
                <a:latin typeface="+mn-lt"/>
                <a:ea typeface="Verdana" panose="020B0604030504040204" pitchFamily="34" charset="0"/>
                <a:cs typeface="Verdana" panose="020B0604030504040204" pitchFamily="34" charset="0"/>
              </a:defRPr>
            </a:lvl2pPr>
            <a:lvl3pPr marL="0" algn="ctr">
              <a:defRPr sz="800" b="0" i="0">
                <a:solidFill>
                  <a:schemeClr val="bg1"/>
                </a:solidFill>
                <a:latin typeface="+mn-lt"/>
                <a:ea typeface="Verdana" panose="020B0604030504040204" pitchFamily="34" charset="0"/>
                <a:cs typeface="Verdana" panose="020B0604030504040204" pitchFamily="34" charset="0"/>
              </a:defRPr>
            </a:lvl3pPr>
            <a:lvl4pPr marL="0" algn="ctr">
              <a:defRPr sz="800" b="0" i="0">
                <a:solidFill>
                  <a:schemeClr val="bg1"/>
                </a:solidFill>
                <a:latin typeface="+mn-lt"/>
                <a:ea typeface="Verdana" panose="020B0604030504040204" pitchFamily="34" charset="0"/>
                <a:cs typeface="Verdana" panose="020B0604030504040204" pitchFamily="34" charset="0"/>
              </a:defRPr>
            </a:lvl4pPr>
            <a:lvl5pPr marL="0" algn="ctr">
              <a:defRPr sz="800" b="0" i="0">
                <a:solidFill>
                  <a:schemeClr val="bg1"/>
                </a:solidFill>
                <a:latin typeface="+mn-lt"/>
                <a:ea typeface="Verdana" panose="020B0604030504040204" pitchFamily="34" charset="0"/>
                <a:cs typeface="Verdana" panose="020B0604030504040204" pitchFamily="34" charset="0"/>
              </a:defRPr>
            </a:lvl5pPr>
            <a:lvl6pPr marL="0" algn="ctr">
              <a:defRPr sz="800" b="0" i="0">
                <a:solidFill>
                  <a:schemeClr val="bg1"/>
                </a:solidFill>
                <a:latin typeface="+mn-lt"/>
                <a:ea typeface="Verdana" panose="020B0604030504040204" pitchFamily="34" charset="0"/>
                <a:cs typeface="Verdana" panose="020B0604030504040204" pitchFamily="34" charset="0"/>
              </a:defRPr>
            </a:lvl6pPr>
            <a:lvl7pPr marL="0" algn="ctr">
              <a:defRPr sz="800" b="0" i="0">
                <a:solidFill>
                  <a:schemeClr val="bg1"/>
                </a:solidFill>
                <a:latin typeface="+mn-lt"/>
                <a:ea typeface="Verdana" panose="020B0604030504040204" pitchFamily="34" charset="0"/>
                <a:cs typeface="Verdana" panose="020B0604030504040204" pitchFamily="34" charset="0"/>
              </a:defRPr>
            </a:lvl7pPr>
            <a:lvl8pPr marL="0" algn="ctr">
              <a:defRPr sz="800" b="0" i="0">
                <a:solidFill>
                  <a:schemeClr val="bg1"/>
                </a:solidFill>
                <a:latin typeface="+mn-lt"/>
                <a:ea typeface="Verdana" panose="020B0604030504040204" pitchFamily="34" charset="0"/>
                <a:cs typeface="Verdana" panose="020B0604030504040204" pitchFamily="34" charset="0"/>
              </a:defRPr>
            </a:lvl8pPr>
            <a:lvl9pPr marL="0" algn="ctr">
              <a:defRPr sz="800" b="0" i="0">
                <a:solidFill>
                  <a:schemeClr val="bg1"/>
                </a:solidFill>
                <a:latin typeface="+mn-lt"/>
                <a:ea typeface="Verdana" panose="020B0604030504040204" pitchFamily="34" charset="0"/>
                <a:cs typeface="Verdana" panose="020B0604030504040204" pitchFamily="34" charset="0"/>
              </a:defRPr>
            </a:lvl9pPr>
          </a:lstStyle>
          <a:p>
            <a:fld id="{63DCA5C9-2E11-4C67-86EB-AE1DE127DC64}" type="slidenum">
              <a:rPr lang="en-US" smtClean="0"/>
              <a:pPr/>
              <a:t>‹#›</a:t>
            </a:fld>
            <a:endParaRPr lang="en-US" dirty="0"/>
          </a:p>
        </p:txBody>
      </p:sp>
      <p:sp>
        <p:nvSpPr>
          <p:cNvPr id="4" name="Rectangle 3">
            <a:extLst>
              <a:ext uri="{FF2B5EF4-FFF2-40B4-BE49-F238E27FC236}">
                <a16:creationId xmlns:a16="http://schemas.microsoft.com/office/drawing/2014/main" id="{A511D247-23B7-924B-AA11-A82B0DD0AD66}"/>
              </a:ext>
            </a:extLst>
          </p:cNvPr>
          <p:cNvSpPr/>
          <p:nvPr/>
        </p:nvSpPr>
        <p:spPr bwMode="auto">
          <a:xfrm>
            <a:off x="12296213" y="0"/>
            <a:ext cx="663388" cy="575099"/>
          </a:xfrm>
          <a:prstGeom prst="rect">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8" name="Rectangle 7">
            <a:extLst>
              <a:ext uri="{FF2B5EF4-FFF2-40B4-BE49-F238E27FC236}">
                <a16:creationId xmlns:a16="http://schemas.microsoft.com/office/drawing/2014/main" id="{1CDFB26C-227B-3746-AB23-D2C429AAB37B}"/>
              </a:ext>
            </a:extLst>
          </p:cNvPr>
          <p:cNvSpPr/>
          <p:nvPr/>
        </p:nvSpPr>
        <p:spPr bwMode="auto">
          <a:xfrm>
            <a:off x="12296213" y="628290"/>
            <a:ext cx="663388" cy="575099"/>
          </a:xfrm>
          <a:prstGeom prst="rect">
            <a:avLst/>
          </a:prstGeom>
          <a:solidFill>
            <a:srgbClr val="5CBB56"/>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9" name="Rectangle 8">
            <a:extLst>
              <a:ext uri="{FF2B5EF4-FFF2-40B4-BE49-F238E27FC236}">
                <a16:creationId xmlns:a16="http://schemas.microsoft.com/office/drawing/2014/main" id="{9F9BA1A1-87B2-E545-A6F6-00585A56348C}"/>
              </a:ext>
            </a:extLst>
          </p:cNvPr>
          <p:cNvSpPr/>
          <p:nvPr/>
        </p:nvSpPr>
        <p:spPr bwMode="auto">
          <a:xfrm>
            <a:off x="12296213" y="4398030"/>
            <a:ext cx="663388" cy="575099"/>
          </a:xfrm>
          <a:prstGeom prst="rect">
            <a:avLst/>
          </a:prstGeom>
          <a:solidFill>
            <a:srgbClr val="490E67"/>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10" name="Rectangle 9">
            <a:extLst>
              <a:ext uri="{FF2B5EF4-FFF2-40B4-BE49-F238E27FC236}">
                <a16:creationId xmlns:a16="http://schemas.microsoft.com/office/drawing/2014/main" id="{5E40AB86-FFD2-F648-8E66-A170F24CE1F2}"/>
              </a:ext>
            </a:extLst>
          </p:cNvPr>
          <p:cNvSpPr/>
          <p:nvPr/>
        </p:nvSpPr>
        <p:spPr bwMode="auto">
          <a:xfrm>
            <a:off x="12296213" y="1256580"/>
            <a:ext cx="663388" cy="575099"/>
          </a:xfrm>
          <a:prstGeom prst="rect">
            <a:avLst/>
          </a:prstGeom>
          <a:solidFill>
            <a:schemeClr val="accent3"/>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11" name="Rectangle 10">
            <a:extLst>
              <a:ext uri="{FF2B5EF4-FFF2-40B4-BE49-F238E27FC236}">
                <a16:creationId xmlns:a16="http://schemas.microsoft.com/office/drawing/2014/main" id="{C5A73BAE-FEF3-C74F-88BF-7EE81350D6FC}"/>
              </a:ext>
            </a:extLst>
          </p:cNvPr>
          <p:cNvSpPr/>
          <p:nvPr/>
        </p:nvSpPr>
        <p:spPr bwMode="auto">
          <a:xfrm>
            <a:off x="12296213" y="1884870"/>
            <a:ext cx="663388" cy="575099"/>
          </a:xfrm>
          <a:prstGeom prst="rect">
            <a:avLst/>
          </a:prstGeom>
          <a:solidFill>
            <a:schemeClr val="accent4"/>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12" name="Rectangle 11">
            <a:extLst>
              <a:ext uri="{FF2B5EF4-FFF2-40B4-BE49-F238E27FC236}">
                <a16:creationId xmlns:a16="http://schemas.microsoft.com/office/drawing/2014/main" id="{EE720674-C4F2-C142-AACD-ECD33ABFEEA4}"/>
              </a:ext>
            </a:extLst>
          </p:cNvPr>
          <p:cNvSpPr/>
          <p:nvPr/>
        </p:nvSpPr>
        <p:spPr bwMode="auto">
          <a:xfrm>
            <a:off x="12296213" y="2513160"/>
            <a:ext cx="663388" cy="575099"/>
          </a:xfrm>
          <a:prstGeom prst="rect">
            <a:avLst/>
          </a:prstGeom>
          <a:solidFill>
            <a:schemeClr val="accent5"/>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13" name="Rectangle 12">
            <a:extLst>
              <a:ext uri="{FF2B5EF4-FFF2-40B4-BE49-F238E27FC236}">
                <a16:creationId xmlns:a16="http://schemas.microsoft.com/office/drawing/2014/main" id="{259C7F11-5732-7F4F-A5A0-0397E2C2C935}"/>
              </a:ext>
            </a:extLst>
          </p:cNvPr>
          <p:cNvSpPr/>
          <p:nvPr/>
        </p:nvSpPr>
        <p:spPr bwMode="auto">
          <a:xfrm>
            <a:off x="12296213" y="3141450"/>
            <a:ext cx="663388" cy="575099"/>
          </a:xfrm>
          <a:prstGeom prst="rect">
            <a:avLst/>
          </a:prstGeom>
          <a:solidFill>
            <a:schemeClr val="accent6"/>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14" name="Rectangle 13">
            <a:extLst>
              <a:ext uri="{FF2B5EF4-FFF2-40B4-BE49-F238E27FC236}">
                <a16:creationId xmlns:a16="http://schemas.microsoft.com/office/drawing/2014/main" id="{C69FA5F2-FCB9-E945-A769-DF04CD8AEC6A}"/>
              </a:ext>
            </a:extLst>
          </p:cNvPr>
          <p:cNvSpPr/>
          <p:nvPr/>
        </p:nvSpPr>
        <p:spPr bwMode="auto">
          <a:xfrm>
            <a:off x="12296213" y="3769740"/>
            <a:ext cx="663388" cy="575099"/>
          </a:xfrm>
          <a:prstGeom prst="rect">
            <a:avLst/>
          </a:prstGeom>
          <a:solidFill>
            <a:srgbClr val="00974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361386193"/>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 id="2147483917" r:id="rId16"/>
    <p:sldLayoutId id="2147483918" r:id="rId17"/>
    <p:sldLayoutId id="2147483919" r:id="rId18"/>
    <p:sldLayoutId id="2147483920" r:id="rId19"/>
    <p:sldLayoutId id="2147483921" r:id="rId20"/>
    <p:sldLayoutId id="2147483922" r:id="rId21"/>
    <p:sldLayoutId id="2147483923" r:id="rId22"/>
    <p:sldLayoutId id="2147483924" r:id="rId23"/>
    <p:sldLayoutId id="2147483925" r:id="rId24"/>
    <p:sldLayoutId id="2147483926" r:id="rId25"/>
    <p:sldLayoutId id="2147483927" r:id="rId26"/>
    <p:sldLayoutId id="2147483928" r:id="rId27"/>
    <p:sldLayoutId id="2147483929" r:id="rId28"/>
    <p:sldLayoutId id="2147483930" r:id="rId29"/>
  </p:sldLayoutIdLst>
  <p:hf hdr="0"/>
  <p:txStyles>
    <p:titleStyle>
      <a:lvl1pPr algn="l" defTabSz="914400" rtl="0" eaLnBrk="1" latinLnBrk="0" hangingPunct="1">
        <a:lnSpc>
          <a:spcPct val="100000"/>
        </a:lnSpc>
        <a:spcBef>
          <a:spcPct val="0"/>
        </a:spcBef>
        <a:buNone/>
        <a:defRPr sz="3000" b="0" i="0" kern="1200">
          <a:solidFill>
            <a:schemeClr val="accent1"/>
          </a:solidFill>
          <a:latin typeface="Rockwell" panose="02060603020205020403" pitchFamily="18" charset="77"/>
          <a:ea typeface="Roboto Medium" panose="02000000000000000000" pitchFamily="2" charset="0"/>
          <a:cs typeface="Verdana" panose="020B060403050404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2"/>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800" b="1" i="0" kern="1200">
          <a:solidFill>
            <a:schemeClr val="tx2"/>
          </a:solidFill>
          <a:latin typeface="+mn-lt"/>
          <a:ea typeface="Roboto" panose="02000000000000000000" pitchFamily="2" charset="0"/>
          <a:cs typeface="Times New Roman" panose="02020603050405020304" pitchFamily="18" charset="0"/>
        </a:defRPr>
      </a:lvl2pPr>
      <a:lvl3pPr marL="283464" indent="-283464" algn="l" defTabSz="292608" rtl="0" eaLnBrk="1" latinLnBrk="0" hangingPunct="1">
        <a:lnSpc>
          <a:spcPct val="100000"/>
        </a:lnSpc>
        <a:spcBef>
          <a:spcPts val="0"/>
        </a:spcBef>
        <a:spcAft>
          <a:spcPts val="600"/>
        </a:spcAft>
        <a:buClr>
          <a:schemeClr val="tx1"/>
        </a:buClr>
        <a:buFont typeface="Arial" panose="020B0604020202020204" pitchFamily="34" charset="0"/>
        <a:buChar char="•"/>
        <a:tabLst>
          <a:tab pos="276225" algn="l"/>
          <a:tab pos="584200" algn="l"/>
        </a:tabLst>
        <a:defRPr sz="1800" b="0" i="0" kern="1200">
          <a:solidFill>
            <a:schemeClr val="tx2"/>
          </a:solidFill>
          <a:latin typeface="+mn-lt"/>
          <a:ea typeface="Roboto" panose="02000000000000000000" pitchFamily="2" charset="0"/>
          <a:cs typeface="Times New Roman" panose="02020603050405020304" pitchFamily="18" charset="0"/>
        </a:defRPr>
      </a:lvl3pPr>
      <a:lvl4pPr marL="568325" marR="0" indent="-285750" algn="l" defTabSz="292608" rtl="0" eaLnBrk="1" fontAlgn="auto" latinLnBrk="0" hangingPunct="1">
        <a:lnSpc>
          <a:spcPct val="100000"/>
        </a:lnSpc>
        <a:spcBef>
          <a:spcPts val="0"/>
        </a:spcBef>
        <a:spcAft>
          <a:spcPts val="600"/>
        </a:spcAft>
        <a:buClr>
          <a:schemeClr val="tx1"/>
        </a:buClr>
        <a:buSzPct val="100000"/>
        <a:buFont typeface="Arial" panose="020B0604020202020204" pitchFamily="34" charset="0"/>
        <a:buChar char="•"/>
        <a:tabLst/>
        <a:defRPr sz="1600" b="0" i="0" kern="1200">
          <a:solidFill>
            <a:schemeClr val="tx2"/>
          </a:solidFill>
          <a:latin typeface="+mn-lt"/>
          <a:ea typeface="Roboto" panose="02000000000000000000" pitchFamily="2" charset="0"/>
          <a:cs typeface="Times New Roman" panose="02020603050405020304" pitchFamily="18" charset="0"/>
        </a:defRPr>
      </a:lvl4pPr>
      <a:lvl5pPr marL="850392" indent="-283464" algn="l" defTabSz="292608" rtl="0" eaLnBrk="1" latinLnBrk="0" hangingPunct="1">
        <a:lnSpc>
          <a:spcPct val="100000"/>
        </a:lnSpc>
        <a:spcBef>
          <a:spcPts val="0"/>
        </a:spcBef>
        <a:spcAft>
          <a:spcPts val="600"/>
        </a:spcAft>
        <a:buClr>
          <a:schemeClr val="tx1"/>
        </a:buClr>
        <a:buSzPct val="100000"/>
        <a:buFont typeface="Arial" panose="020B0604020202020204" pitchFamily="34" charset="0"/>
        <a:buChar char="•"/>
        <a:tabLst>
          <a:tab pos="292608" algn="l"/>
          <a:tab pos="585216" algn="l"/>
        </a:tabLst>
        <a:defRPr sz="1600" b="0" i="0" kern="1200">
          <a:solidFill>
            <a:schemeClr val="tx2"/>
          </a:solidFill>
          <a:latin typeface="+mn-lt"/>
          <a:ea typeface="Roboto" panose="02000000000000000000" pitchFamily="2" charset="0"/>
          <a:cs typeface="Times New Roman" panose="02020603050405020304" pitchFamily="18" charset="0"/>
        </a:defRPr>
      </a:lvl5pPr>
      <a:lvl6pPr marL="283464" indent="-283464" algn="l" defTabSz="914400" rtl="0" eaLnBrk="1" latinLnBrk="0" hangingPunct="1">
        <a:lnSpc>
          <a:spcPct val="100000"/>
        </a:lnSpc>
        <a:spcBef>
          <a:spcPts val="0"/>
        </a:spcBef>
        <a:spcAft>
          <a:spcPts val="600"/>
        </a:spcAft>
        <a:buClr>
          <a:schemeClr val="tx1"/>
        </a:buClr>
        <a:buSzPct val="100000"/>
        <a:buFont typeface="+mj-lt"/>
        <a:buAutoNum type="arabicPeriod"/>
        <a:tabLst/>
        <a:defRPr sz="1800" b="0" i="0" kern="1200">
          <a:solidFill>
            <a:schemeClr val="tx2"/>
          </a:solidFill>
          <a:latin typeface="+mn-lt"/>
          <a:ea typeface="Roboto" panose="02000000000000000000" pitchFamily="2" charset="0"/>
          <a:cs typeface="Times New Roman" panose="02020603050405020304" pitchFamily="18" charset="0"/>
        </a:defRPr>
      </a:lvl6pPr>
      <a:lvl7pPr marL="566928" indent="-283464" algn="l" defTabSz="914400" rtl="0" eaLnBrk="1" latinLnBrk="0" hangingPunct="1">
        <a:lnSpc>
          <a:spcPct val="100000"/>
        </a:lnSpc>
        <a:spcBef>
          <a:spcPts val="0"/>
        </a:spcBef>
        <a:spcAft>
          <a:spcPts val="600"/>
        </a:spcAft>
        <a:buClr>
          <a:schemeClr val="tx1"/>
        </a:buClr>
        <a:buSzPct val="100000"/>
        <a:buFont typeface="+mj-lt"/>
        <a:buAutoNum type="arabicPeriod"/>
        <a:tabLst/>
        <a:defRPr sz="1600" b="0" i="0" kern="1200">
          <a:solidFill>
            <a:schemeClr val="tx2"/>
          </a:solidFill>
          <a:latin typeface="+mn-lt"/>
          <a:ea typeface="Roboto" panose="02000000000000000000" pitchFamily="2" charset="0"/>
          <a:cs typeface="Times New Roman" panose="02020603050405020304" pitchFamily="18" charset="0"/>
        </a:defRPr>
      </a:lvl7pPr>
      <a:lvl8pPr marL="566928" indent="-283464" algn="l" defTabSz="914400" rtl="0" eaLnBrk="1" latinLnBrk="0" hangingPunct="1">
        <a:lnSpc>
          <a:spcPct val="100000"/>
        </a:lnSpc>
        <a:spcBef>
          <a:spcPts val="0"/>
        </a:spcBef>
        <a:spcAft>
          <a:spcPts val="600"/>
        </a:spcAft>
        <a:buClr>
          <a:schemeClr val="tx1"/>
        </a:buClr>
        <a:buSzPct val="100000"/>
        <a:buFont typeface="+mj-lt"/>
        <a:buAutoNum type="arabicPeriod"/>
        <a:tabLst/>
        <a:defRPr sz="1600" b="0" i="0" kern="1200">
          <a:solidFill>
            <a:schemeClr val="tx2"/>
          </a:solidFill>
          <a:latin typeface="+mn-lt"/>
          <a:ea typeface="Roboto" panose="02000000000000000000" pitchFamily="2" charset="0"/>
          <a:cs typeface="Times New Roman" panose="02020603050405020304" pitchFamily="18" charset="0"/>
        </a:defRPr>
      </a:lvl8pPr>
      <a:lvl9pPr marL="566928" indent="-283464" algn="l" defTabSz="914400" rtl="0" eaLnBrk="1" latinLnBrk="0" hangingPunct="1">
        <a:lnSpc>
          <a:spcPct val="100000"/>
        </a:lnSpc>
        <a:spcBef>
          <a:spcPts val="0"/>
        </a:spcBef>
        <a:spcAft>
          <a:spcPts val="600"/>
        </a:spcAft>
        <a:buClr>
          <a:schemeClr val="tx1"/>
        </a:buClr>
        <a:buSzPct val="100000"/>
        <a:buFont typeface="+mj-lt"/>
        <a:buAutoNum type="arabicPeriod"/>
        <a:tabLst/>
        <a:defRPr sz="1600" b="0" i="0" kern="1200">
          <a:solidFill>
            <a:schemeClr val="tx2"/>
          </a:solidFill>
          <a:latin typeface="+mn-lt"/>
          <a:ea typeface="Roboto" panose="02000000000000000000" pitchFamily="2" charset="0"/>
          <a:cs typeface="Times New Roman" panose="02020603050405020304" pitchFamily="18" charset="0"/>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400" kern="1200">
          <a:solidFill>
            <a:schemeClr val="tx1"/>
          </a:solidFill>
          <a:latin typeface="+mn-lt"/>
          <a:ea typeface="+mn-ea"/>
          <a:cs typeface="+mn-cs"/>
        </a:defRPr>
      </a:lvl6pPr>
      <a:lvl7pPr marL="2743200" algn="l" defTabSz="914400" rtl="0" eaLnBrk="1" latinLnBrk="0" hangingPunct="1">
        <a:defRPr sz="1400" kern="1200">
          <a:solidFill>
            <a:schemeClr val="tx1"/>
          </a:solidFill>
          <a:latin typeface="+mn-lt"/>
          <a:ea typeface="+mn-ea"/>
          <a:cs typeface="+mn-cs"/>
        </a:defRPr>
      </a:lvl7pPr>
      <a:lvl8pPr marL="3200400" algn="l" defTabSz="914400" rtl="0" eaLnBrk="1" latinLnBrk="0" hangingPunct="1">
        <a:defRPr sz="1400" kern="1200">
          <a:solidFill>
            <a:schemeClr val="tx1"/>
          </a:solidFill>
          <a:latin typeface="+mn-lt"/>
          <a:ea typeface="+mn-ea"/>
          <a:cs typeface="+mn-cs"/>
        </a:defRPr>
      </a:lvl8pPr>
      <a:lvl9pPr marL="365760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134">
          <p15:clr>
            <a:srgbClr val="F26B43"/>
          </p15:clr>
        </p15:guide>
        <p15:guide id="3" pos="932">
          <p15:clr>
            <a:srgbClr val="F26B43"/>
          </p15:clr>
        </p15:guide>
        <p15:guide id="10" pos="4161">
          <p15:clr>
            <a:srgbClr val="F26B43"/>
          </p15:clr>
        </p15:guide>
        <p15:guide id="12" pos="4233">
          <p15:clr>
            <a:srgbClr val="F26B43"/>
          </p15:clr>
        </p15:guide>
        <p15:guide id="13" pos="7389">
          <p15:clr>
            <a:srgbClr val="F26B43"/>
          </p15:clr>
        </p15:guide>
        <p15:guide id="15" pos="5191">
          <p15:clr>
            <a:srgbClr val="F26B43"/>
          </p15:clr>
        </p15:guide>
        <p15:guide id="16" pos="5335">
          <p15:clr>
            <a:srgbClr val="F26B43"/>
          </p15:clr>
        </p15:guide>
        <p15:guide id="23" orient="horz" pos="4224">
          <p15:clr>
            <a:srgbClr val="F26B43"/>
          </p15:clr>
        </p15:guide>
        <p15:guide id="25" orient="horz" pos="286">
          <p15:clr>
            <a:srgbClr val="F26B43"/>
          </p15:clr>
        </p15:guide>
        <p15:guide id="31" orient="horz" pos="4029">
          <p15:clr>
            <a:srgbClr val="F26B43"/>
          </p15:clr>
        </p15:guide>
        <p15:guide id="32" orient="horz" pos="4130">
          <p15:clr>
            <a:srgbClr val="F26B43"/>
          </p15:clr>
        </p15:guide>
        <p15:guide id="37" pos="2990">
          <p15:clr>
            <a:srgbClr val="F26B43"/>
          </p15:clr>
        </p15:guide>
        <p15:guide id="40" pos="4089">
          <p15:clr>
            <a:srgbClr val="F26B43"/>
          </p15:clr>
        </p15:guide>
        <p15:guide id="49" orient="horz" pos="790">
          <p15:clr>
            <a:srgbClr val="F26B43"/>
          </p15:clr>
        </p15:guide>
        <p15:guide id="50" orient="horz" pos="996">
          <p15:clr>
            <a:srgbClr val="F26B43"/>
          </p15:clr>
        </p15:guide>
        <p15:guide id="51" pos="29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92250" y="1576388"/>
            <a:ext cx="10237787" cy="4830762"/>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Test</a:t>
            </a:r>
          </a:p>
          <a:p>
            <a:pPr lvl="3"/>
            <a:r>
              <a:rPr lang="en-US" dirty="0"/>
              <a:t>Test</a:t>
            </a:r>
          </a:p>
          <a:p>
            <a:pPr lvl="4"/>
            <a:r>
              <a:rPr lang="en-US" dirty="0"/>
              <a:t>Test</a:t>
            </a:r>
          </a:p>
          <a:p>
            <a:pPr lvl="5"/>
            <a:r>
              <a:rPr lang="en-US" dirty="0"/>
              <a:t>Test</a:t>
            </a:r>
          </a:p>
          <a:p>
            <a:pPr lvl="6"/>
            <a:r>
              <a:rPr lang="en-US" dirty="0"/>
              <a:t>Test</a:t>
            </a:r>
          </a:p>
          <a:p>
            <a:pPr lvl="7"/>
            <a:r>
              <a:rPr lang="en-US" dirty="0"/>
              <a:t>Test</a:t>
            </a:r>
          </a:p>
          <a:p>
            <a:pPr lvl="8"/>
            <a:r>
              <a:rPr lang="en-US" dirty="0"/>
              <a:t>Test</a:t>
            </a:r>
          </a:p>
        </p:txBody>
      </p:sp>
      <p:sp>
        <p:nvSpPr>
          <p:cNvPr id="5" name="Footer Placeholder 4"/>
          <p:cNvSpPr>
            <a:spLocks noGrp="1"/>
          </p:cNvSpPr>
          <p:nvPr>
            <p:ph type="ftr" sz="quarter" idx="3"/>
          </p:nvPr>
        </p:nvSpPr>
        <p:spPr>
          <a:xfrm>
            <a:off x="1492250" y="6559550"/>
            <a:ext cx="6750050" cy="146112"/>
          </a:xfrm>
          <a:prstGeom prst="rect">
            <a:avLst/>
          </a:prstGeom>
        </p:spPr>
        <p:txBody>
          <a:bodyPr vert="horz" lIns="0" tIns="0" rIns="0" bIns="0" rtlCol="0" anchor="b" anchorCtr="0"/>
          <a:lstStyle>
            <a:lvl1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1pPr>
            <a:lvl2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2pPr>
            <a:lvl3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3pPr>
            <a:lvl4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4pPr>
            <a:lvl5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5pPr>
            <a:lvl6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6pPr>
            <a:lvl7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7pPr>
            <a:lvl8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8pPr>
            <a:lvl9pPr marL="0" indent="9525" algn="l">
              <a:tabLst/>
              <a:defRPr sz="800" b="0" i="0" cap="none" baseline="0">
                <a:solidFill>
                  <a:schemeClr val="tx1"/>
                </a:solidFill>
                <a:latin typeface="+mn-lt"/>
                <a:ea typeface="Roboto" panose="02000000000000000000" pitchFamily="2" charset="0"/>
                <a:cs typeface="Verdana" panose="020B0604030504040204" pitchFamily="34" charset="0"/>
              </a:defRPr>
            </a:lvl9pPr>
          </a:lstStyle>
          <a:p>
            <a:r>
              <a:rPr lang="en-US"/>
              <a:t>Presentation title lorem ipsum dolor sit amet miralet  |  © Tufts Medicine 2022  |  Private and confidential. Not for redistribution.</a:t>
            </a:r>
            <a:endParaRPr lang="en-US" dirty="0"/>
          </a:p>
        </p:txBody>
      </p:sp>
      <p:sp>
        <p:nvSpPr>
          <p:cNvPr id="6" name="Slide Number Placeholder 5"/>
          <p:cNvSpPr>
            <a:spLocks noGrp="1"/>
          </p:cNvSpPr>
          <p:nvPr>
            <p:ph type="sldNum" sz="quarter" idx="4"/>
          </p:nvPr>
        </p:nvSpPr>
        <p:spPr>
          <a:xfrm>
            <a:off x="285751" y="6559550"/>
            <a:ext cx="473074" cy="146112"/>
          </a:xfrm>
          <a:prstGeom prst="rect">
            <a:avLst/>
          </a:prstGeom>
        </p:spPr>
        <p:txBody>
          <a:bodyPr vert="horz" lIns="0" tIns="0" rIns="0" bIns="0" rtlCol="0" anchor="b" anchorCtr="0"/>
          <a:lstStyle>
            <a:lvl1pPr algn="ctr">
              <a:defRPr sz="800" b="0" i="0">
                <a:solidFill>
                  <a:schemeClr val="bg1"/>
                </a:solidFill>
                <a:latin typeface="+mn-lt"/>
                <a:ea typeface="Verdana" panose="020B0604030504040204" pitchFamily="34" charset="0"/>
                <a:cs typeface="Verdana" panose="020B0604030504040204" pitchFamily="34" charset="0"/>
              </a:defRPr>
            </a:lvl1pPr>
            <a:lvl2pPr marL="0" algn="ctr">
              <a:defRPr sz="800" b="0" i="0">
                <a:solidFill>
                  <a:schemeClr val="bg1"/>
                </a:solidFill>
                <a:latin typeface="+mn-lt"/>
                <a:ea typeface="Verdana" panose="020B0604030504040204" pitchFamily="34" charset="0"/>
                <a:cs typeface="Verdana" panose="020B0604030504040204" pitchFamily="34" charset="0"/>
              </a:defRPr>
            </a:lvl2pPr>
            <a:lvl3pPr marL="0" algn="ctr">
              <a:defRPr sz="800" b="0" i="0">
                <a:solidFill>
                  <a:schemeClr val="bg1"/>
                </a:solidFill>
                <a:latin typeface="+mn-lt"/>
                <a:ea typeface="Verdana" panose="020B0604030504040204" pitchFamily="34" charset="0"/>
                <a:cs typeface="Verdana" panose="020B0604030504040204" pitchFamily="34" charset="0"/>
              </a:defRPr>
            </a:lvl3pPr>
            <a:lvl4pPr marL="0" algn="ctr">
              <a:defRPr sz="800" b="0" i="0">
                <a:solidFill>
                  <a:schemeClr val="bg1"/>
                </a:solidFill>
                <a:latin typeface="+mn-lt"/>
                <a:ea typeface="Verdana" panose="020B0604030504040204" pitchFamily="34" charset="0"/>
                <a:cs typeface="Verdana" panose="020B0604030504040204" pitchFamily="34" charset="0"/>
              </a:defRPr>
            </a:lvl4pPr>
            <a:lvl5pPr marL="0" algn="ctr">
              <a:defRPr sz="800" b="0" i="0">
                <a:solidFill>
                  <a:schemeClr val="bg1"/>
                </a:solidFill>
                <a:latin typeface="+mn-lt"/>
                <a:ea typeface="Verdana" panose="020B0604030504040204" pitchFamily="34" charset="0"/>
                <a:cs typeface="Verdana" panose="020B0604030504040204" pitchFamily="34" charset="0"/>
              </a:defRPr>
            </a:lvl5pPr>
            <a:lvl6pPr marL="0" algn="ctr">
              <a:defRPr sz="800" b="0" i="0">
                <a:solidFill>
                  <a:schemeClr val="bg1"/>
                </a:solidFill>
                <a:latin typeface="+mn-lt"/>
                <a:ea typeface="Verdana" panose="020B0604030504040204" pitchFamily="34" charset="0"/>
                <a:cs typeface="Verdana" panose="020B0604030504040204" pitchFamily="34" charset="0"/>
              </a:defRPr>
            </a:lvl6pPr>
            <a:lvl7pPr marL="0" algn="ctr">
              <a:defRPr sz="800" b="0" i="0">
                <a:solidFill>
                  <a:schemeClr val="bg1"/>
                </a:solidFill>
                <a:latin typeface="+mn-lt"/>
                <a:ea typeface="Verdana" panose="020B0604030504040204" pitchFamily="34" charset="0"/>
                <a:cs typeface="Verdana" panose="020B0604030504040204" pitchFamily="34" charset="0"/>
              </a:defRPr>
            </a:lvl7pPr>
            <a:lvl8pPr marL="0" algn="ctr">
              <a:defRPr sz="800" b="0" i="0">
                <a:solidFill>
                  <a:schemeClr val="bg1"/>
                </a:solidFill>
                <a:latin typeface="+mn-lt"/>
                <a:ea typeface="Verdana" panose="020B0604030504040204" pitchFamily="34" charset="0"/>
                <a:cs typeface="Verdana" panose="020B0604030504040204" pitchFamily="34" charset="0"/>
              </a:defRPr>
            </a:lvl8pPr>
            <a:lvl9pPr marL="0" algn="ctr">
              <a:defRPr sz="1000" b="0" i="0">
                <a:solidFill>
                  <a:schemeClr val="bg1"/>
                </a:solidFill>
                <a:latin typeface="+mn-lt"/>
                <a:ea typeface="Verdana" panose="020B0604030504040204" pitchFamily="34" charset="0"/>
                <a:cs typeface="Verdana" panose="020B0604030504040204" pitchFamily="34" charset="0"/>
              </a:defRPr>
            </a:lvl9pPr>
          </a:lstStyle>
          <a:p>
            <a:fld id="{63DCA5C9-2E11-4C67-86EB-AE1DE127DC64}" type="slidenum">
              <a:rPr lang="en-US" smtClean="0"/>
              <a:pPr/>
              <a:t>‹#›</a:t>
            </a:fld>
            <a:endParaRPr lang="en-US" dirty="0"/>
          </a:p>
        </p:txBody>
      </p:sp>
      <p:sp>
        <p:nvSpPr>
          <p:cNvPr id="15" name="Title Placeholder 1">
            <a:extLst>
              <a:ext uri="{FF2B5EF4-FFF2-40B4-BE49-F238E27FC236}">
                <a16:creationId xmlns:a16="http://schemas.microsoft.com/office/drawing/2014/main" id="{801A7D15-B225-F147-B8A4-FC671FF276EA}"/>
              </a:ext>
            </a:extLst>
          </p:cNvPr>
          <p:cNvSpPr>
            <a:spLocks noGrp="1"/>
          </p:cNvSpPr>
          <p:nvPr>
            <p:ph type="title"/>
          </p:nvPr>
        </p:nvSpPr>
        <p:spPr>
          <a:xfrm>
            <a:off x="1492250" y="454025"/>
            <a:ext cx="10234611" cy="802555"/>
          </a:xfrm>
          <a:prstGeom prst="rect">
            <a:avLst/>
          </a:prstGeom>
        </p:spPr>
        <p:txBody>
          <a:bodyPr vert="horz" lIns="0" tIns="0" rIns="1828800" bIns="0" rtlCol="0" anchor="b" anchorCtr="0">
            <a:noAutofit/>
          </a:bodyPr>
          <a:lstStyle/>
          <a:p>
            <a:r>
              <a:rPr lang="en-US"/>
              <a:t>Click to edit Master title style</a:t>
            </a:r>
            <a:endParaRPr lang="en-US" dirty="0"/>
          </a:p>
        </p:txBody>
      </p:sp>
      <p:sp>
        <p:nvSpPr>
          <p:cNvPr id="16" name="Rectangle 15">
            <a:extLst>
              <a:ext uri="{FF2B5EF4-FFF2-40B4-BE49-F238E27FC236}">
                <a16:creationId xmlns:a16="http://schemas.microsoft.com/office/drawing/2014/main" id="{4DF09E08-C890-E648-AF5E-D46BEEB1C965}"/>
              </a:ext>
            </a:extLst>
          </p:cNvPr>
          <p:cNvSpPr/>
          <p:nvPr/>
        </p:nvSpPr>
        <p:spPr bwMode="auto">
          <a:xfrm>
            <a:off x="12296213" y="0"/>
            <a:ext cx="663388" cy="575099"/>
          </a:xfrm>
          <a:prstGeom prst="rect">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17" name="Rectangle 16">
            <a:extLst>
              <a:ext uri="{FF2B5EF4-FFF2-40B4-BE49-F238E27FC236}">
                <a16:creationId xmlns:a16="http://schemas.microsoft.com/office/drawing/2014/main" id="{7C338605-D853-A540-BDE8-567BBDA6C9FD}"/>
              </a:ext>
            </a:extLst>
          </p:cNvPr>
          <p:cNvSpPr/>
          <p:nvPr/>
        </p:nvSpPr>
        <p:spPr bwMode="auto">
          <a:xfrm>
            <a:off x="12296213" y="628290"/>
            <a:ext cx="663388" cy="575099"/>
          </a:xfrm>
          <a:prstGeom prst="rect">
            <a:avLst/>
          </a:prstGeom>
          <a:solidFill>
            <a:schemeClr val="accent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19" name="Rectangle 18">
            <a:extLst>
              <a:ext uri="{FF2B5EF4-FFF2-40B4-BE49-F238E27FC236}">
                <a16:creationId xmlns:a16="http://schemas.microsoft.com/office/drawing/2014/main" id="{FBB599EB-E07F-3046-B37D-E04E6F1F9453}"/>
              </a:ext>
            </a:extLst>
          </p:cNvPr>
          <p:cNvSpPr/>
          <p:nvPr/>
        </p:nvSpPr>
        <p:spPr bwMode="auto">
          <a:xfrm>
            <a:off x="12296213" y="4398030"/>
            <a:ext cx="663388" cy="575099"/>
          </a:xfrm>
          <a:prstGeom prst="rect">
            <a:avLst/>
          </a:prstGeom>
          <a:solidFill>
            <a:srgbClr val="490E67"/>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20" name="Rectangle 19">
            <a:extLst>
              <a:ext uri="{FF2B5EF4-FFF2-40B4-BE49-F238E27FC236}">
                <a16:creationId xmlns:a16="http://schemas.microsoft.com/office/drawing/2014/main" id="{F35980EF-EE4E-394A-A9B2-18E15C439EDB}"/>
              </a:ext>
            </a:extLst>
          </p:cNvPr>
          <p:cNvSpPr/>
          <p:nvPr/>
        </p:nvSpPr>
        <p:spPr bwMode="auto">
          <a:xfrm>
            <a:off x="12296213" y="1256580"/>
            <a:ext cx="663388" cy="575099"/>
          </a:xfrm>
          <a:prstGeom prst="rect">
            <a:avLst/>
          </a:prstGeom>
          <a:solidFill>
            <a:schemeClr val="accent3"/>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21" name="Rectangle 20">
            <a:extLst>
              <a:ext uri="{FF2B5EF4-FFF2-40B4-BE49-F238E27FC236}">
                <a16:creationId xmlns:a16="http://schemas.microsoft.com/office/drawing/2014/main" id="{BA9A2A38-27A8-154C-9998-78CF25A77867}"/>
              </a:ext>
            </a:extLst>
          </p:cNvPr>
          <p:cNvSpPr/>
          <p:nvPr/>
        </p:nvSpPr>
        <p:spPr bwMode="auto">
          <a:xfrm>
            <a:off x="12296213" y="1884870"/>
            <a:ext cx="663388" cy="575099"/>
          </a:xfrm>
          <a:prstGeom prst="rect">
            <a:avLst/>
          </a:prstGeom>
          <a:solidFill>
            <a:schemeClr val="accent4"/>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22" name="Rectangle 21">
            <a:extLst>
              <a:ext uri="{FF2B5EF4-FFF2-40B4-BE49-F238E27FC236}">
                <a16:creationId xmlns:a16="http://schemas.microsoft.com/office/drawing/2014/main" id="{013EDAED-CF33-2048-9436-2F06EFEDA883}"/>
              </a:ext>
            </a:extLst>
          </p:cNvPr>
          <p:cNvSpPr/>
          <p:nvPr/>
        </p:nvSpPr>
        <p:spPr bwMode="auto">
          <a:xfrm>
            <a:off x="12296213" y="2513160"/>
            <a:ext cx="663388" cy="575099"/>
          </a:xfrm>
          <a:prstGeom prst="rect">
            <a:avLst/>
          </a:prstGeom>
          <a:solidFill>
            <a:schemeClr val="accent5"/>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23" name="Rectangle 22">
            <a:extLst>
              <a:ext uri="{FF2B5EF4-FFF2-40B4-BE49-F238E27FC236}">
                <a16:creationId xmlns:a16="http://schemas.microsoft.com/office/drawing/2014/main" id="{3D29B66E-0FBD-A64D-9E8D-92BA401FCB3C}"/>
              </a:ext>
            </a:extLst>
          </p:cNvPr>
          <p:cNvSpPr/>
          <p:nvPr/>
        </p:nvSpPr>
        <p:spPr bwMode="auto">
          <a:xfrm>
            <a:off x="12296213" y="3141450"/>
            <a:ext cx="663388" cy="575099"/>
          </a:xfrm>
          <a:prstGeom prst="rect">
            <a:avLst/>
          </a:prstGeom>
          <a:solidFill>
            <a:schemeClr val="accent6"/>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24" name="Rectangle 23">
            <a:extLst>
              <a:ext uri="{FF2B5EF4-FFF2-40B4-BE49-F238E27FC236}">
                <a16:creationId xmlns:a16="http://schemas.microsoft.com/office/drawing/2014/main" id="{71FBB923-E560-6C40-B3C3-D56ECB451613}"/>
              </a:ext>
            </a:extLst>
          </p:cNvPr>
          <p:cNvSpPr/>
          <p:nvPr/>
        </p:nvSpPr>
        <p:spPr bwMode="auto">
          <a:xfrm>
            <a:off x="12296213" y="3769740"/>
            <a:ext cx="663388" cy="575099"/>
          </a:xfrm>
          <a:prstGeom prst="rect">
            <a:avLst/>
          </a:prstGeom>
          <a:solidFill>
            <a:srgbClr val="2C994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268449401"/>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Lst>
  <p:hf hdr="0"/>
  <p:txStyles>
    <p:titleStyle>
      <a:lvl1pPr algn="l" defTabSz="914400" rtl="0" eaLnBrk="1" latinLnBrk="0" hangingPunct="1">
        <a:lnSpc>
          <a:spcPct val="100000"/>
        </a:lnSpc>
        <a:spcBef>
          <a:spcPct val="0"/>
        </a:spcBef>
        <a:buNone/>
        <a:defRPr sz="3000" b="0" i="0" kern="1200">
          <a:solidFill>
            <a:schemeClr val="accent1"/>
          </a:solidFill>
          <a:latin typeface="Rockwell" panose="02060603020205020403" pitchFamily="18" charset="77"/>
          <a:ea typeface="Rockwell" panose="02060603020205020403" pitchFamily="18" charset="77"/>
          <a:cs typeface="Verdana" panose="020B060403050404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800" b="1" i="0" kern="1200">
          <a:solidFill>
            <a:schemeClr val="tx2"/>
          </a:solidFill>
          <a:latin typeface="+mn-lt"/>
          <a:ea typeface="Roboto" panose="02000000000000000000" pitchFamily="2" charset="0"/>
          <a:cs typeface="Times New Roman" panose="02020603050405020304" pitchFamily="18" charset="0"/>
        </a:defRPr>
      </a:lvl2pPr>
      <a:lvl3pPr marL="283464" indent="-283464" algn="l" defTabSz="292608" rtl="0" eaLnBrk="1" latinLnBrk="0" hangingPunct="1">
        <a:lnSpc>
          <a:spcPct val="100000"/>
        </a:lnSpc>
        <a:spcBef>
          <a:spcPts val="0"/>
        </a:spcBef>
        <a:spcAft>
          <a:spcPts val="600"/>
        </a:spcAft>
        <a:buClr>
          <a:schemeClr val="tx1"/>
        </a:buClr>
        <a:buFont typeface="Arial" panose="020B0604020202020204" pitchFamily="34" charset="0"/>
        <a:buChar char="•"/>
        <a:tabLst>
          <a:tab pos="276225" algn="l"/>
          <a:tab pos="584200" algn="l"/>
        </a:tabLst>
        <a:defRPr sz="1800" b="0" i="0" kern="1200">
          <a:solidFill>
            <a:schemeClr val="tx1"/>
          </a:solidFill>
          <a:latin typeface="+mn-lt"/>
          <a:ea typeface="Roboto" panose="02000000000000000000" pitchFamily="2" charset="0"/>
          <a:cs typeface="Times New Roman" panose="02020603050405020304" pitchFamily="18" charset="0"/>
        </a:defRPr>
      </a:lvl3pPr>
      <a:lvl4pPr marL="568325" marR="0" indent="-285750" algn="l" defTabSz="292608" rtl="0" eaLnBrk="1" fontAlgn="auto" latinLnBrk="0" hangingPunct="1">
        <a:lnSpc>
          <a:spcPct val="100000"/>
        </a:lnSpc>
        <a:spcBef>
          <a:spcPts val="0"/>
        </a:spcBef>
        <a:spcAft>
          <a:spcPts val="600"/>
        </a:spcAft>
        <a:buClr>
          <a:schemeClr val="tx1"/>
        </a:buClr>
        <a:buSzPct val="100000"/>
        <a:buFont typeface="Arial" panose="020B0604020202020204" pitchFamily="34" charset="0"/>
        <a:buChar char="•"/>
        <a:tabLst/>
        <a:defRPr sz="1600" b="0" i="0" kern="1200">
          <a:solidFill>
            <a:schemeClr val="tx1"/>
          </a:solidFill>
          <a:latin typeface="+mn-lt"/>
          <a:ea typeface="Roboto" panose="02000000000000000000" pitchFamily="2" charset="0"/>
          <a:cs typeface="Times New Roman" panose="02020603050405020304" pitchFamily="18" charset="0"/>
        </a:defRPr>
      </a:lvl4pPr>
      <a:lvl5pPr marL="850392" indent="-283464" algn="l" defTabSz="292608" rtl="0" eaLnBrk="1" latinLnBrk="0" hangingPunct="1">
        <a:lnSpc>
          <a:spcPct val="100000"/>
        </a:lnSpc>
        <a:spcBef>
          <a:spcPts val="0"/>
        </a:spcBef>
        <a:spcAft>
          <a:spcPts val="600"/>
        </a:spcAft>
        <a:buClr>
          <a:schemeClr val="tx1"/>
        </a:buClr>
        <a:buSzPct val="100000"/>
        <a:buFont typeface="Arial" panose="020B0604020202020204" pitchFamily="34" charset="0"/>
        <a:buChar char="•"/>
        <a:tabLst>
          <a:tab pos="292608" algn="l"/>
          <a:tab pos="585216" algn="l"/>
        </a:tabLst>
        <a:defRPr sz="1600" b="0" i="0" kern="1200">
          <a:solidFill>
            <a:schemeClr val="tx1"/>
          </a:solidFill>
          <a:latin typeface="+mn-lt"/>
          <a:ea typeface="Roboto" panose="02000000000000000000" pitchFamily="2" charset="0"/>
          <a:cs typeface="Times New Roman" panose="02020603050405020304" pitchFamily="18" charset="0"/>
        </a:defRPr>
      </a:lvl5pPr>
      <a:lvl6pPr marL="283464" indent="-283464" algn="l" defTabSz="914400" rtl="0" eaLnBrk="1" latinLnBrk="0" hangingPunct="1">
        <a:lnSpc>
          <a:spcPct val="100000"/>
        </a:lnSpc>
        <a:spcBef>
          <a:spcPts val="0"/>
        </a:spcBef>
        <a:spcAft>
          <a:spcPts val="600"/>
        </a:spcAft>
        <a:buClr>
          <a:schemeClr val="tx1"/>
        </a:buClr>
        <a:buSzPct val="100000"/>
        <a:buFont typeface="+mj-lt"/>
        <a:buAutoNum type="arabicPeriod"/>
        <a:tabLst/>
        <a:defRPr sz="1800" b="0" i="0" kern="1200">
          <a:solidFill>
            <a:schemeClr val="tx1"/>
          </a:solidFill>
          <a:latin typeface="+mn-lt"/>
          <a:ea typeface="Roboto" panose="02000000000000000000" pitchFamily="2" charset="0"/>
          <a:cs typeface="Times New Roman" panose="02020603050405020304" pitchFamily="18" charset="0"/>
        </a:defRPr>
      </a:lvl6pPr>
      <a:lvl7pPr marL="566928" indent="-283464" algn="l" defTabSz="914400" rtl="0" eaLnBrk="1" latinLnBrk="0" hangingPunct="1">
        <a:lnSpc>
          <a:spcPct val="100000"/>
        </a:lnSpc>
        <a:spcBef>
          <a:spcPts val="0"/>
        </a:spcBef>
        <a:spcAft>
          <a:spcPts val="600"/>
        </a:spcAft>
        <a:buClr>
          <a:schemeClr val="tx1"/>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566928" indent="-283464" algn="l" defTabSz="914400" rtl="0" eaLnBrk="1" latinLnBrk="0" hangingPunct="1">
        <a:lnSpc>
          <a:spcPct val="100000"/>
        </a:lnSpc>
        <a:spcBef>
          <a:spcPts val="0"/>
        </a:spcBef>
        <a:spcAft>
          <a:spcPts val="600"/>
        </a:spcAft>
        <a:buClr>
          <a:schemeClr val="tx1"/>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8pPr>
      <a:lvl9pPr marL="566928" indent="-283464" algn="l" defTabSz="914400" rtl="0" eaLnBrk="1" latinLnBrk="0" hangingPunct="1">
        <a:lnSpc>
          <a:spcPct val="100000"/>
        </a:lnSpc>
        <a:spcBef>
          <a:spcPts val="0"/>
        </a:spcBef>
        <a:spcAft>
          <a:spcPts val="600"/>
        </a:spcAft>
        <a:buClr>
          <a:schemeClr val="tx1"/>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994">
          <p15:clr>
            <a:srgbClr val="F26B43"/>
          </p15:clr>
        </p15:guide>
        <p15:guide id="3" pos="296">
          <p15:clr>
            <a:srgbClr val="F26B43"/>
          </p15:clr>
        </p15:guide>
        <p15:guide id="10" pos="4161">
          <p15:clr>
            <a:srgbClr val="F26B43"/>
          </p15:clr>
        </p15:guide>
        <p15:guide id="12" pos="4237">
          <p15:clr>
            <a:srgbClr val="F26B43"/>
          </p15:clr>
        </p15:guide>
        <p15:guide id="13" pos="7389">
          <p15:clr>
            <a:srgbClr val="F26B43"/>
          </p15:clr>
        </p15:guide>
        <p15:guide id="15" pos="5192">
          <p15:clr>
            <a:srgbClr val="F26B43"/>
          </p15:clr>
        </p15:guide>
        <p15:guide id="16" pos="5336">
          <p15:clr>
            <a:srgbClr val="F26B43"/>
          </p15:clr>
        </p15:guide>
        <p15:guide id="23" orient="horz" pos="4224">
          <p15:clr>
            <a:srgbClr val="F26B43"/>
          </p15:clr>
        </p15:guide>
        <p15:guide id="25" orient="horz" pos="288">
          <p15:clr>
            <a:srgbClr val="F26B43"/>
          </p15:clr>
        </p15:guide>
        <p15:guide id="31" orient="horz" pos="4036">
          <p15:clr>
            <a:srgbClr val="F26B43"/>
          </p15:clr>
        </p15:guide>
        <p15:guide id="32" orient="horz" pos="4132">
          <p15:clr>
            <a:srgbClr val="F26B43"/>
          </p15:clr>
        </p15:guide>
        <p15:guide id="37" pos="3138">
          <p15:clr>
            <a:srgbClr val="F26B43"/>
          </p15:clr>
        </p15:guide>
        <p15:guide id="40" pos="4093">
          <p15:clr>
            <a:srgbClr val="F26B43"/>
          </p15:clr>
        </p15:guide>
        <p15:guide id="48" orient="horz" pos="993">
          <p15:clr>
            <a:srgbClr val="F26B43"/>
          </p15:clr>
        </p15:guide>
        <p15:guide id="50" orient="horz" pos="788">
          <p15:clr>
            <a:srgbClr val="F26B43"/>
          </p15:clr>
        </p15:guide>
        <p15:guide id="51" pos="9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2A874-B2DD-BB45-A068-CDA3E57AA735}"/>
              </a:ext>
            </a:extLst>
          </p:cNvPr>
          <p:cNvSpPr>
            <a:spLocks noGrp="1"/>
          </p:cNvSpPr>
          <p:nvPr>
            <p:ph type="title"/>
          </p:nvPr>
        </p:nvSpPr>
        <p:spPr/>
        <p:txBody>
          <a:bodyPr/>
          <a:lstStyle/>
          <a:p>
            <a:r>
              <a:rPr lang="en-US" dirty="0"/>
              <a:t>Basic Wound Care</a:t>
            </a:r>
            <a:br>
              <a:rPr lang="en-US" dirty="0"/>
            </a:br>
            <a:br>
              <a:rPr lang="en-US" dirty="0"/>
            </a:br>
            <a:r>
              <a:rPr lang="en-US" sz="2800" dirty="0"/>
              <a:t>	</a:t>
            </a:r>
            <a:endParaRPr lang="en-US" dirty="0"/>
          </a:p>
        </p:txBody>
      </p:sp>
      <p:sp>
        <p:nvSpPr>
          <p:cNvPr id="7" name="Text Placeholder 6">
            <a:extLst>
              <a:ext uri="{FF2B5EF4-FFF2-40B4-BE49-F238E27FC236}">
                <a16:creationId xmlns:a16="http://schemas.microsoft.com/office/drawing/2014/main" id="{71A09089-2D2C-AA47-90C1-EB9446A8617C}"/>
              </a:ext>
            </a:extLst>
          </p:cNvPr>
          <p:cNvSpPr>
            <a:spLocks noGrp="1"/>
          </p:cNvSpPr>
          <p:nvPr>
            <p:ph type="body" sz="quarter" idx="19"/>
          </p:nvPr>
        </p:nvSpPr>
        <p:spPr>
          <a:xfrm>
            <a:off x="465138" y="3976382"/>
            <a:ext cx="6026150" cy="1069458"/>
          </a:xfrm>
        </p:spPr>
        <p:txBody>
          <a:bodyPr/>
          <a:lstStyle/>
          <a:p>
            <a:r>
              <a:rPr lang="en-US" sz="2800" b="1" dirty="0"/>
              <a:t>Wound Treatments</a:t>
            </a:r>
          </a:p>
        </p:txBody>
      </p:sp>
      <p:sp>
        <p:nvSpPr>
          <p:cNvPr id="3" name="Date Placeholder 2">
            <a:extLst>
              <a:ext uri="{FF2B5EF4-FFF2-40B4-BE49-F238E27FC236}">
                <a16:creationId xmlns:a16="http://schemas.microsoft.com/office/drawing/2014/main" id="{3193A3E5-D1A9-EE41-9D43-FB8AAFE32119}"/>
              </a:ext>
            </a:extLst>
          </p:cNvPr>
          <p:cNvSpPr>
            <a:spLocks noGrp="1"/>
          </p:cNvSpPr>
          <p:nvPr>
            <p:ph type="dt" sz="half" idx="21"/>
          </p:nvPr>
        </p:nvSpPr>
        <p:spPr/>
        <p:txBody>
          <a:bodyPr/>
          <a:lstStyle/>
          <a:p>
            <a:r>
              <a:rPr lang="en-US" dirty="0"/>
              <a:t>May 2023</a:t>
            </a:r>
          </a:p>
          <a:p>
            <a:r>
              <a:rPr lang="en-US" dirty="0"/>
              <a:t>	</a:t>
            </a:r>
          </a:p>
        </p:txBody>
      </p:sp>
      <p:sp>
        <p:nvSpPr>
          <p:cNvPr id="9" name="Text Placeholder 8">
            <a:extLst>
              <a:ext uri="{FF2B5EF4-FFF2-40B4-BE49-F238E27FC236}">
                <a16:creationId xmlns:a16="http://schemas.microsoft.com/office/drawing/2014/main" id="{5EA1A8BA-6550-9A43-B332-2BBAE6F21986}"/>
              </a:ext>
            </a:extLst>
          </p:cNvPr>
          <p:cNvSpPr>
            <a:spLocks noGrp="1"/>
          </p:cNvSpPr>
          <p:nvPr>
            <p:ph type="body" sz="quarter" idx="4294967295"/>
          </p:nvPr>
        </p:nvSpPr>
        <p:spPr>
          <a:xfrm>
            <a:off x="0" y="1581150"/>
            <a:ext cx="6026150" cy="960438"/>
          </a:xfrm>
        </p:spPr>
        <p:txBody>
          <a:bodyPr/>
          <a:lstStyle/>
          <a:p>
            <a:r>
              <a:rPr lang="en-US"/>
              <a:t> </a:t>
            </a:r>
          </a:p>
        </p:txBody>
      </p:sp>
    </p:spTree>
    <p:extLst>
      <p:ext uri="{BB962C8B-B14F-4D97-AF65-F5344CB8AC3E}">
        <p14:creationId xmlns:p14="http://schemas.microsoft.com/office/powerpoint/2010/main" val="2815606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887FBA1-082E-582F-31CF-2C4A8239B4A3}"/>
              </a:ext>
            </a:extLst>
          </p:cNvPr>
          <p:cNvSpPr>
            <a:spLocks noGrp="1"/>
          </p:cNvSpPr>
          <p:nvPr>
            <p:ph type="ftr" sz="quarter" idx="11"/>
          </p:nvPr>
        </p:nvSpPr>
        <p:spPr/>
        <p:txBody>
          <a:bodyPr/>
          <a:lstStyle/>
          <a:p>
            <a:r>
              <a:rPr lang="en-US"/>
              <a:t>Presentation title lorem ipsum dolor sit amet miralet  |  © Tufts Medicine 2022  |  Private and confidential. Not for redistribution.</a:t>
            </a:r>
            <a:endParaRPr lang="en-US" dirty="0"/>
          </a:p>
        </p:txBody>
      </p:sp>
      <p:sp>
        <p:nvSpPr>
          <p:cNvPr id="3" name="Slide Number Placeholder 2">
            <a:extLst>
              <a:ext uri="{FF2B5EF4-FFF2-40B4-BE49-F238E27FC236}">
                <a16:creationId xmlns:a16="http://schemas.microsoft.com/office/drawing/2014/main" id="{C9B6A27D-F5D1-B78D-681D-9C099368E48B}"/>
              </a:ext>
            </a:extLst>
          </p:cNvPr>
          <p:cNvSpPr>
            <a:spLocks noGrp="1"/>
          </p:cNvSpPr>
          <p:nvPr>
            <p:ph type="sldNum" sz="quarter" idx="12"/>
          </p:nvPr>
        </p:nvSpPr>
        <p:spPr/>
        <p:txBody>
          <a:bodyPr/>
          <a:lstStyle/>
          <a:p>
            <a:fld id="{63DCA5C9-2E11-4C67-86EB-AE1DE127DC64}" type="slidenum">
              <a:rPr lang="en-US" smtClean="0"/>
              <a:pPr/>
              <a:t>10</a:t>
            </a:fld>
            <a:endParaRPr lang="en-US" dirty="0"/>
          </a:p>
        </p:txBody>
      </p:sp>
      <p:sp>
        <p:nvSpPr>
          <p:cNvPr id="5" name="TextBox 4">
            <a:extLst>
              <a:ext uri="{FF2B5EF4-FFF2-40B4-BE49-F238E27FC236}">
                <a16:creationId xmlns:a16="http://schemas.microsoft.com/office/drawing/2014/main" id="{73240F8C-5D11-FB37-A576-0D2FB117F70B}"/>
              </a:ext>
            </a:extLst>
          </p:cNvPr>
          <p:cNvSpPr txBox="1"/>
          <p:nvPr/>
        </p:nvSpPr>
        <p:spPr>
          <a:xfrm>
            <a:off x="2489783" y="738231"/>
            <a:ext cx="7212434" cy="4103688"/>
          </a:xfrm>
          <a:prstGeom prst="rect">
            <a:avLst/>
          </a:prstGeom>
          <a:noFill/>
        </p:spPr>
        <p:txBody>
          <a:bodyPr wrap="square">
            <a:spAutoFit/>
          </a:bodyPr>
          <a:lstStyle/>
          <a:p>
            <a:pPr algn="ctr"/>
            <a:r>
              <a:rPr lang="en-US" sz="2400" b="1" dirty="0"/>
              <a:t>Wound Treatments </a:t>
            </a:r>
          </a:p>
          <a:p>
            <a:pPr algn="ctr"/>
            <a:endParaRPr lang="en-US" sz="2400" b="1" dirty="0"/>
          </a:p>
          <a:p>
            <a:pPr marL="285750" indent="-285750">
              <a:lnSpc>
                <a:spcPct val="150000"/>
              </a:lnSpc>
              <a:buFont typeface="Wingdings" panose="05000000000000000000" pitchFamily="2" charset="2"/>
              <a:buChar char="Ø"/>
            </a:pPr>
            <a:r>
              <a:rPr lang="en-US" dirty="0"/>
              <a:t>Calcium Alginate: </a:t>
            </a:r>
            <a:r>
              <a:rPr lang="en-US" dirty="0" err="1"/>
              <a:t>CA+and</a:t>
            </a:r>
            <a:r>
              <a:rPr lang="en-US" dirty="0"/>
              <a:t> </a:t>
            </a:r>
            <a:r>
              <a:rPr lang="en-US" dirty="0" err="1"/>
              <a:t>NA+fibers</a:t>
            </a:r>
            <a:r>
              <a:rPr lang="en-US" dirty="0"/>
              <a:t> made from seaweed Transforms to moist gel consistency </a:t>
            </a:r>
          </a:p>
          <a:p>
            <a:pPr marL="742950" lvl="1" indent="-285750">
              <a:lnSpc>
                <a:spcPct val="150000"/>
              </a:lnSpc>
              <a:buFont typeface="Wingdings" panose="05000000000000000000" pitchFamily="2" charset="2"/>
              <a:buChar char="Ø"/>
            </a:pPr>
            <a:r>
              <a:rPr lang="en-US" dirty="0"/>
              <a:t>Can be used for: </a:t>
            </a:r>
          </a:p>
          <a:p>
            <a:pPr marL="1200150" lvl="2" indent="-285750">
              <a:lnSpc>
                <a:spcPct val="150000"/>
              </a:lnSpc>
              <a:buFont typeface="Wingdings" panose="05000000000000000000" pitchFamily="2" charset="2"/>
              <a:buChar char="Ø"/>
            </a:pPr>
            <a:r>
              <a:rPr lang="en-US" dirty="0"/>
              <a:t>Moderate to Heavy Drainage </a:t>
            </a:r>
          </a:p>
          <a:p>
            <a:pPr marL="1200150" lvl="2" indent="-285750">
              <a:lnSpc>
                <a:spcPct val="150000"/>
              </a:lnSpc>
              <a:buFont typeface="Wingdings" panose="05000000000000000000" pitchFamily="2" charset="2"/>
              <a:buChar char="Ø"/>
            </a:pPr>
            <a:r>
              <a:rPr lang="en-US" dirty="0"/>
              <a:t>Stage III or Stage IV Pressure Injuries Depending on Wound Bed Surgical Incisions/Dehisced Wounds </a:t>
            </a:r>
          </a:p>
          <a:p>
            <a:pPr marL="1200150" lvl="2" indent="-285750">
              <a:lnSpc>
                <a:spcPct val="150000"/>
              </a:lnSpc>
              <a:buFont typeface="Wingdings" panose="05000000000000000000" pitchFamily="2" charset="2"/>
              <a:buChar char="Ø"/>
            </a:pPr>
            <a:r>
              <a:rPr lang="en-US" dirty="0"/>
              <a:t>Partial and Full Thickness Wounds </a:t>
            </a:r>
          </a:p>
          <a:p>
            <a:pPr marL="285750" indent="-285750">
              <a:lnSpc>
                <a:spcPct val="150000"/>
              </a:lnSpc>
              <a:buFont typeface="Wingdings" panose="05000000000000000000" pitchFamily="2" charset="2"/>
              <a:buChar char="Ø"/>
            </a:pPr>
            <a:r>
              <a:rPr lang="en-US" dirty="0"/>
              <a:t>Change every 1-3 days</a:t>
            </a:r>
          </a:p>
        </p:txBody>
      </p:sp>
      <p:pic>
        <p:nvPicPr>
          <p:cNvPr id="6" name="Picture 5">
            <a:extLst>
              <a:ext uri="{FF2B5EF4-FFF2-40B4-BE49-F238E27FC236}">
                <a16:creationId xmlns:a16="http://schemas.microsoft.com/office/drawing/2014/main" id="{7005D8E8-3790-1828-BBE8-1C04FFF02438}"/>
              </a:ext>
            </a:extLst>
          </p:cNvPr>
          <p:cNvPicPr>
            <a:picLocks noChangeAspect="1"/>
          </p:cNvPicPr>
          <p:nvPr/>
        </p:nvPicPr>
        <p:blipFill>
          <a:blip r:embed="rId2"/>
          <a:stretch>
            <a:fillRect/>
          </a:stretch>
        </p:blipFill>
        <p:spPr>
          <a:xfrm>
            <a:off x="8523214" y="4052747"/>
            <a:ext cx="2505457" cy="1718879"/>
          </a:xfrm>
          <a:prstGeom prst="rect">
            <a:avLst/>
          </a:prstGeom>
        </p:spPr>
      </p:pic>
    </p:spTree>
    <p:extLst>
      <p:ext uri="{BB962C8B-B14F-4D97-AF65-F5344CB8AC3E}">
        <p14:creationId xmlns:p14="http://schemas.microsoft.com/office/powerpoint/2010/main" val="983176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9E0F1AD-CFB2-E17D-BFC5-415E600870CD}"/>
              </a:ext>
            </a:extLst>
          </p:cNvPr>
          <p:cNvSpPr>
            <a:spLocks noGrp="1"/>
          </p:cNvSpPr>
          <p:nvPr>
            <p:ph type="ftr" sz="quarter" idx="11"/>
          </p:nvPr>
        </p:nvSpPr>
        <p:spPr/>
        <p:txBody>
          <a:bodyPr/>
          <a:lstStyle/>
          <a:p>
            <a:r>
              <a:rPr lang="en-US"/>
              <a:t>Presentation title lorem ipsum dolor sit amet miralet  |  © Tufts Medicine 2022  |  Private and confidential. Not for redistribution.</a:t>
            </a:r>
            <a:endParaRPr lang="en-US" dirty="0"/>
          </a:p>
        </p:txBody>
      </p:sp>
      <p:sp>
        <p:nvSpPr>
          <p:cNvPr id="3" name="Slide Number Placeholder 2">
            <a:extLst>
              <a:ext uri="{FF2B5EF4-FFF2-40B4-BE49-F238E27FC236}">
                <a16:creationId xmlns:a16="http://schemas.microsoft.com/office/drawing/2014/main" id="{273A1382-7837-C5EE-42CB-E44FF1872985}"/>
              </a:ext>
            </a:extLst>
          </p:cNvPr>
          <p:cNvSpPr>
            <a:spLocks noGrp="1"/>
          </p:cNvSpPr>
          <p:nvPr>
            <p:ph type="sldNum" sz="quarter" idx="12"/>
          </p:nvPr>
        </p:nvSpPr>
        <p:spPr/>
        <p:txBody>
          <a:bodyPr/>
          <a:lstStyle/>
          <a:p>
            <a:fld id="{63DCA5C9-2E11-4C67-86EB-AE1DE127DC64}" type="slidenum">
              <a:rPr lang="en-US" smtClean="0"/>
              <a:pPr/>
              <a:t>11</a:t>
            </a:fld>
            <a:endParaRPr lang="en-US" dirty="0"/>
          </a:p>
        </p:txBody>
      </p:sp>
      <p:sp>
        <p:nvSpPr>
          <p:cNvPr id="5" name="TextBox 4">
            <a:extLst>
              <a:ext uri="{FF2B5EF4-FFF2-40B4-BE49-F238E27FC236}">
                <a16:creationId xmlns:a16="http://schemas.microsoft.com/office/drawing/2014/main" id="{F80BBECE-B258-BC78-86D2-109EB7A933F8}"/>
              </a:ext>
            </a:extLst>
          </p:cNvPr>
          <p:cNvSpPr txBox="1"/>
          <p:nvPr/>
        </p:nvSpPr>
        <p:spPr>
          <a:xfrm>
            <a:off x="2072081" y="796954"/>
            <a:ext cx="7648661" cy="4934684"/>
          </a:xfrm>
          <a:prstGeom prst="rect">
            <a:avLst/>
          </a:prstGeom>
          <a:noFill/>
        </p:spPr>
        <p:txBody>
          <a:bodyPr wrap="square">
            <a:spAutoFit/>
          </a:bodyPr>
          <a:lstStyle/>
          <a:p>
            <a:pPr algn="ctr"/>
            <a:r>
              <a:rPr lang="en-US" sz="2400" b="1" dirty="0"/>
              <a:t>Wound Treatments</a:t>
            </a:r>
          </a:p>
          <a:p>
            <a:pPr algn="ctr"/>
            <a:endParaRPr lang="en-US" sz="2400" b="1" dirty="0"/>
          </a:p>
          <a:p>
            <a:pPr marL="285750" indent="-285750">
              <a:lnSpc>
                <a:spcPct val="150000"/>
              </a:lnSpc>
              <a:buFont typeface="Wingdings" panose="05000000000000000000" pitchFamily="2" charset="2"/>
              <a:buChar char="Ø"/>
            </a:pPr>
            <a:r>
              <a:rPr lang="en-US" dirty="0"/>
              <a:t>Collagens: usually derived from cowhide </a:t>
            </a:r>
          </a:p>
          <a:p>
            <a:pPr marL="285750" indent="-285750">
              <a:lnSpc>
                <a:spcPct val="150000"/>
              </a:lnSpc>
              <a:buFont typeface="Wingdings" panose="05000000000000000000" pitchFamily="2" charset="2"/>
              <a:buChar char="Ø"/>
            </a:pPr>
            <a:r>
              <a:rPr lang="en-US" dirty="0"/>
              <a:t>Stimulates new tissue development </a:t>
            </a:r>
          </a:p>
          <a:p>
            <a:pPr marL="742950" lvl="1" indent="-285750">
              <a:lnSpc>
                <a:spcPct val="150000"/>
              </a:lnSpc>
              <a:buFont typeface="Wingdings" panose="05000000000000000000" pitchFamily="2" charset="2"/>
              <a:buChar char="Ø"/>
            </a:pPr>
            <a:r>
              <a:rPr lang="en-US" dirty="0"/>
              <a:t>Can be used for: </a:t>
            </a:r>
          </a:p>
          <a:p>
            <a:pPr marL="742950" lvl="1" indent="-285750">
              <a:lnSpc>
                <a:spcPct val="150000"/>
              </a:lnSpc>
              <a:buFont typeface="Wingdings" panose="05000000000000000000" pitchFamily="2" charset="2"/>
              <a:buChar char="Ø"/>
            </a:pPr>
            <a:r>
              <a:rPr lang="en-US" dirty="0"/>
              <a:t>Chronic non-healing granulated wounds </a:t>
            </a:r>
          </a:p>
          <a:p>
            <a:pPr marL="742950" lvl="1" indent="-285750">
              <a:lnSpc>
                <a:spcPct val="150000"/>
              </a:lnSpc>
              <a:buFont typeface="Wingdings" panose="05000000000000000000" pitchFamily="2" charset="2"/>
              <a:buChar char="Ø"/>
            </a:pPr>
            <a:r>
              <a:rPr lang="en-US" dirty="0"/>
              <a:t>Skin Grafts </a:t>
            </a:r>
          </a:p>
          <a:p>
            <a:pPr marL="742950" lvl="1" indent="-285750">
              <a:lnSpc>
                <a:spcPct val="150000"/>
              </a:lnSpc>
              <a:buFont typeface="Wingdings" panose="05000000000000000000" pitchFamily="2" charset="2"/>
              <a:buChar char="Ø"/>
            </a:pPr>
            <a:r>
              <a:rPr lang="en-US" dirty="0"/>
              <a:t>Donor Sites </a:t>
            </a:r>
          </a:p>
          <a:p>
            <a:pPr marL="742950" lvl="1" indent="-285750">
              <a:lnSpc>
                <a:spcPct val="150000"/>
              </a:lnSpc>
              <a:buFont typeface="Wingdings" panose="05000000000000000000" pitchFamily="2" charset="2"/>
              <a:buChar char="Ø"/>
            </a:pPr>
            <a:r>
              <a:rPr lang="en-US" dirty="0"/>
              <a:t>Surgical Sites </a:t>
            </a:r>
          </a:p>
          <a:p>
            <a:pPr marL="742950" lvl="1" indent="-285750">
              <a:lnSpc>
                <a:spcPct val="150000"/>
              </a:lnSpc>
              <a:buFont typeface="Wingdings" panose="05000000000000000000" pitchFamily="2" charset="2"/>
              <a:buChar char="Ø"/>
            </a:pPr>
            <a:r>
              <a:rPr lang="en-US" dirty="0"/>
              <a:t>Minimal to heavy exudate </a:t>
            </a:r>
          </a:p>
          <a:p>
            <a:pPr marL="285750" indent="-285750">
              <a:lnSpc>
                <a:spcPct val="150000"/>
              </a:lnSpc>
              <a:buFont typeface="Wingdings" panose="05000000000000000000" pitchFamily="2" charset="2"/>
              <a:buChar char="Ø"/>
            </a:pPr>
            <a:r>
              <a:rPr lang="en-US" dirty="0"/>
              <a:t>Not for 3rddegree burns, eschar, sensitivity to bovine products </a:t>
            </a:r>
          </a:p>
          <a:p>
            <a:pPr marL="285750" indent="-285750">
              <a:lnSpc>
                <a:spcPct val="150000"/>
              </a:lnSpc>
              <a:buFont typeface="Wingdings" panose="05000000000000000000" pitchFamily="2" charset="2"/>
              <a:buChar char="Ø"/>
            </a:pPr>
            <a:r>
              <a:rPr lang="en-US" dirty="0"/>
              <a:t>Change daily to every 4 days</a:t>
            </a:r>
          </a:p>
        </p:txBody>
      </p:sp>
      <p:pic>
        <p:nvPicPr>
          <p:cNvPr id="6" name="Picture 5">
            <a:extLst>
              <a:ext uri="{FF2B5EF4-FFF2-40B4-BE49-F238E27FC236}">
                <a16:creationId xmlns:a16="http://schemas.microsoft.com/office/drawing/2014/main" id="{799240E2-87FC-9ACA-DA79-258C66752BD5}"/>
              </a:ext>
            </a:extLst>
          </p:cNvPr>
          <p:cNvPicPr>
            <a:picLocks noChangeAspect="1"/>
          </p:cNvPicPr>
          <p:nvPr/>
        </p:nvPicPr>
        <p:blipFill>
          <a:blip r:embed="rId2"/>
          <a:stretch>
            <a:fillRect/>
          </a:stretch>
        </p:blipFill>
        <p:spPr>
          <a:xfrm>
            <a:off x="7776594" y="1047750"/>
            <a:ext cx="2343325" cy="2853131"/>
          </a:xfrm>
          <a:prstGeom prst="rect">
            <a:avLst/>
          </a:prstGeom>
        </p:spPr>
      </p:pic>
    </p:spTree>
    <p:extLst>
      <p:ext uri="{BB962C8B-B14F-4D97-AF65-F5344CB8AC3E}">
        <p14:creationId xmlns:p14="http://schemas.microsoft.com/office/powerpoint/2010/main" val="2163135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E841751-DF1D-5E90-AB9E-9AD30192E066}"/>
              </a:ext>
            </a:extLst>
          </p:cNvPr>
          <p:cNvSpPr>
            <a:spLocks noGrp="1"/>
          </p:cNvSpPr>
          <p:nvPr>
            <p:ph type="ftr" sz="quarter" idx="11"/>
          </p:nvPr>
        </p:nvSpPr>
        <p:spPr/>
        <p:txBody>
          <a:bodyPr/>
          <a:lstStyle/>
          <a:p>
            <a:r>
              <a:rPr lang="en-US"/>
              <a:t>Presentation title lorem ipsum dolor sit amet miralet  |  © Tufts Medicine 2022  |  Private and confidential. Not for redistribution.</a:t>
            </a:r>
            <a:endParaRPr lang="en-US" dirty="0"/>
          </a:p>
        </p:txBody>
      </p:sp>
      <p:sp>
        <p:nvSpPr>
          <p:cNvPr id="3" name="Slide Number Placeholder 2">
            <a:extLst>
              <a:ext uri="{FF2B5EF4-FFF2-40B4-BE49-F238E27FC236}">
                <a16:creationId xmlns:a16="http://schemas.microsoft.com/office/drawing/2014/main" id="{50F54092-8B8E-A0D5-E5A6-E5BF799D02D3}"/>
              </a:ext>
            </a:extLst>
          </p:cNvPr>
          <p:cNvSpPr>
            <a:spLocks noGrp="1"/>
          </p:cNvSpPr>
          <p:nvPr>
            <p:ph type="sldNum" sz="quarter" idx="12"/>
          </p:nvPr>
        </p:nvSpPr>
        <p:spPr/>
        <p:txBody>
          <a:bodyPr/>
          <a:lstStyle/>
          <a:p>
            <a:fld id="{63DCA5C9-2E11-4C67-86EB-AE1DE127DC64}" type="slidenum">
              <a:rPr lang="en-US" smtClean="0"/>
              <a:pPr/>
              <a:t>12</a:t>
            </a:fld>
            <a:endParaRPr lang="en-US" dirty="0"/>
          </a:p>
        </p:txBody>
      </p:sp>
      <p:sp>
        <p:nvSpPr>
          <p:cNvPr id="5" name="TextBox 4">
            <a:extLst>
              <a:ext uri="{FF2B5EF4-FFF2-40B4-BE49-F238E27FC236}">
                <a16:creationId xmlns:a16="http://schemas.microsoft.com/office/drawing/2014/main" id="{20AAF263-9756-4580-6608-D1B48DAFD87C}"/>
              </a:ext>
            </a:extLst>
          </p:cNvPr>
          <p:cNvSpPr txBox="1"/>
          <p:nvPr/>
        </p:nvSpPr>
        <p:spPr>
          <a:xfrm>
            <a:off x="2877424" y="936010"/>
            <a:ext cx="7036265" cy="4069063"/>
          </a:xfrm>
          <a:prstGeom prst="rect">
            <a:avLst/>
          </a:prstGeom>
          <a:noFill/>
        </p:spPr>
        <p:txBody>
          <a:bodyPr wrap="square">
            <a:spAutoFit/>
          </a:bodyPr>
          <a:lstStyle/>
          <a:p>
            <a:pPr algn="ctr"/>
            <a:r>
              <a:rPr lang="en-US" sz="2400" b="1" dirty="0"/>
              <a:t>Wound Treatments</a:t>
            </a:r>
          </a:p>
          <a:p>
            <a:pPr algn="ctr"/>
            <a:endParaRPr lang="en-US" sz="2400" b="1" dirty="0"/>
          </a:p>
          <a:p>
            <a:pPr marL="285750" indent="-285750">
              <a:lnSpc>
                <a:spcPct val="200000"/>
              </a:lnSpc>
              <a:buFont typeface="Wingdings" panose="05000000000000000000" pitchFamily="2" charset="2"/>
              <a:buChar char="Ø"/>
            </a:pPr>
            <a:r>
              <a:rPr lang="en-US" dirty="0"/>
              <a:t>Impregnated Gauze </a:t>
            </a:r>
          </a:p>
          <a:p>
            <a:pPr marL="285750" indent="-285750">
              <a:lnSpc>
                <a:spcPct val="200000"/>
              </a:lnSpc>
              <a:buFont typeface="Wingdings" panose="05000000000000000000" pitchFamily="2" charset="2"/>
              <a:buChar char="Ø"/>
            </a:pPr>
            <a:r>
              <a:rPr lang="en-US" dirty="0" err="1"/>
              <a:t>Mesalt</a:t>
            </a:r>
            <a:r>
              <a:rPr lang="en-US" dirty="0"/>
              <a:t>: The exudate from wound releases </a:t>
            </a:r>
            <a:r>
              <a:rPr lang="en-US" dirty="0" err="1"/>
              <a:t>NaClfrom</a:t>
            </a:r>
            <a:r>
              <a:rPr lang="en-US" dirty="0"/>
              <a:t> dressing Stimulates wound cleansing by absorbing exudate, bacteria and necrotic material </a:t>
            </a:r>
          </a:p>
          <a:p>
            <a:pPr marL="285750" indent="-285750">
              <a:lnSpc>
                <a:spcPct val="200000"/>
              </a:lnSpc>
              <a:buFont typeface="Wingdings" panose="05000000000000000000" pitchFamily="2" charset="2"/>
              <a:buChar char="Ø"/>
            </a:pPr>
            <a:r>
              <a:rPr lang="en-US" dirty="0"/>
              <a:t>For the management of wounds with heavy  and /or infected discharge</a:t>
            </a:r>
          </a:p>
        </p:txBody>
      </p:sp>
      <p:pic>
        <p:nvPicPr>
          <p:cNvPr id="6" name="Picture 5">
            <a:extLst>
              <a:ext uri="{FF2B5EF4-FFF2-40B4-BE49-F238E27FC236}">
                <a16:creationId xmlns:a16="http://schemas.microsoft.com/office/drawing/2014/main" id="{A2780561-D39B-CD76-B179-6E382A2A5B95}"/>
              </a:ext>
            </a:extLst>
          </p:cNvPr>
          <p:cNvPicPr>
            <a:picLocks noChangeAspect="1"/>
          </p:cNvPicPr>
          <p:nvPr/>
        </p:nvPicPr>
        <p:blipFill>
          <a:blip r:embed="rId2"/>
          <a:stretch>
            <a:fillRect/>
          </a:stretch>
        </p:blipFill>
        <p:spPr>
          <a:xfrm>
            <a:off x="7868873" y="4436848"/>
            <a:ext cx="3833770" cy="1856796"/>
          </a:xfrm>
          <a:prstGeom prst="rect">
            <a:avLst/>
          </a:prstGeom>
        </p:spPr>
      </p:pic>
    </p:spTree>
    <p:extLst>
      <p:ext uri="{BB962C8B-B14F-4D97-AF65-F5344CB8AC3E}">
        <p14:creationId xmlns:p14="http://schemas.microsoft.com/office/powerpoint/2010/main" val="3314366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F17886F-C62E-8177-32D9-B56209CA75EC}"/>
              </a:ext>
            </a:extLst>
          </p:cNvPr>
          <p:cNvSpPr>
            <a:spLocks noGrp="1"/>
          </p:cNvSpPr>
          <p:nvPr>
            <p:ph type="ftr" sz="quarter" idx="11"/>
          </p:nvPr>
        </p:nvSpPr>
        <p:spPr/>
        <p:txBody>
          <a:bodyPr/>
          <a:lstStyle/>
          <a:p>
            <a:r>
              <a:rPr lang="en-US"/>
              <a:t>Presentation title lorem ipsum dolor sit amet miralet  |  © Tufts Medicine 2022  |  Private and confidential. Not for redistribution.</a:t>
            </a:r>
            <a:endParaRPr lang="en-US" dirty="0"/>
          </a:p>
        </p:txBody>
      </p:sp>
      <p:sp>
        <p:nvSpPr>
          <p:cNvPr id="3" name="Slide Number Placeholder 2">
            <a:extLst>
              <a:ext uri="{FF2B5EF4-FFF2-40B4-BE49-F238E27FC236}">
                <a16:creationId xmlns:a16="http://schemas.microsoft.com/office/drawing/2014/main" id="{907E25D1-A406-4BCE-94BF-DA1E3896B435}"/>
              </a:ext>
            </a:extLst>
          </p:cNvPr>
          <p:cNvSpPr>
            <a:spLocks noGrp="1"/>
          </p:cNvSpPr>
          <p:nvPr>
            <p:ph type="sldNum" sz="quarter" idx="12"/>
          </p:nvPr>
        </p:nvSpPr>
        <p:spPr/>
        <p:txBody>
          <a:bodyPr/>
          <a:lstStyle/>
          <a:p>
            <a:fld id="{63DCA5C9-2E11-4C67-86EB-AE1DE127DC64}" type="slidenum">
              <a:rPr lang="en-US" smtClean="0"/>
              <a:pPr/>
              <a:t>13</a:t>
            </a:fld>
            <a:endParaRPr lang="en-US" dirty="0"/>
          </a:p>
        </p:txBody>
      </p:sp>
      <p:sp>
        <p:nvSpPr>
          <p:cNvPr id="7" name="TextBox 6">
            <a:extLst>
              <a:ext uri="{FF2B5EF4-FFF2-40B4-BE49-F238E27FC236}">
                <a16:creationId xmlns:a16="http://schemas.microsoft.com/office/drawing/2014/main" id="{6FD7FFC3-D990-9E53-CEB7-C8D55399B395}"/>
              </a:ext>
            </a:extLst>
          </p:cNvPr>
          <p:cNvSpPr txBox="1"/>
          <p:nvPr/>
        </p:nvSpPr>
        <p:spPr>
          <a:xfrm>
            <a:off x="2650921" y="849701"/>
            <a:ext cx="7380214" cy="2985433"/>
          </a:xfrm>
          <a:prstGeom prst="rect">
            <a:avLst/>
          </a:prstGeom>
          <a:noFill/>
        </p:spPr>
        <p:txBody>
          <a:bodyPr wrap="square">
            <a:spAutoFit/>
          </a:bodyPr>
          <a:lstStyle/>
          <a:p>
            <a:pPr algn="ctr"/>
            <a:r>
              <a:rPr lang="en-US" sz="2400" b="1" dirty="0"/>
              <a:t>Wound Treatments</a:t>
            </a:r>
          </a:p>
          <a:p>
            <a:pPr algn="ctr"/>
            <a:endParaRPr lang="en-US" sz="2400" b="1" dirty="0"/>
          </a:p>
          <a:p>
            <a:r>
              <a:rPr lang="en-US" sz="1400" dirty="0"/>
              <a:t>Impregnated Gauzes</a:t>
            </a:r>
          </a:p>
          <a:p>
            <a:endParaRPr lang="en-US" sz="1400" dirty="0"/>
          </a:p>
          <a:p>
            <a:pPr marL="285750" indent="-285750">
              <a:buFont typeface="Wingdings" panose="05000000000000000000" pitchFamily="2" charset="2"/>
              <a:buChar char="Ø"/>
            </a:pPr>
            <a:r>
              <a:rPr lang="en-US" sz="1400" dirty="0"/>
              <a:t>Xeroform: Fine mesh gauze with petroleum and bismuth – deodorizes – not for highly exudating wounds</a:t>
            </a:r>
          </a:p>
          <a:p>
            <a:endParaRPr lang="en-US" sz="1400" dirty="0"/>
          </a:p>
          <a:p>
            <a:pPr marL="285750" indent="-285750">
              <a:buFont typeface="Wingdings" panose="05000000000000000000" pitchFamily="2" charset="2"/>
              <a:buChar char="Ø"/>
            </a:pPr>
            <a:r>
              <a:rPr lang="en-US" sz="1400" dirty="0" err="1"/>
              <a:t>Adaptic</a:t>
            </a:r>
            <a:r>
              <a:rPr lang="en-US" sz="1400" dirty="0"/>
              <a:t>: Prevents adherence of dressing to the wound to minimize pain and trauma. For dry to highly exudating wounds</a:t>
            </a:r>
          </a:p>
          <a:p>
            <a:endParaRPr lang="en-US" sz="1400" dirty="0"/>
          </a:p>
          <a:p>
            <a:pPr marL="285750" indent="-285750">
              <a:buFont typeface="Wingdings" panose="05000000000000000000" pitchFamily="2" charset="2"/>
              <a:buChar char="Ø"/>
            </a:pPr>
            <a:r>
              <a:rPr lang="en-US" sz="1400" dirty="0"/>
              <a:t>Vaseline: Fine mesh gauze with white petroleum.  Clings and conforms to wound without sticking</a:t>
            </a:r>
          </a:p>
        </p:txBody>
      </p:sp>
      <p:pic>
        <p:nvPicPr>
          <p:cNvPr id="8" name="Picture 7">
            <a:extLst>
              <a:ext uri="{FF2B5EF4-FFF2-40B4-BE49-F238E27FC236}">
                <a16:creationId xmlns:a16="http://schemas.microsoft.com/office/drawing/2014/main" id="{A22C4C02-322D-6D28-0E8A-B1B63D495D3A}"/>
              </a:ext>
            </a:extLst>
          </p:cNvPr>
          <p:cNvPicPr>
            <a:picLocks noChangeAspect="1"/>
          </p:cNvPicPr>
          <p:nvPr/>
        </p:nvPicPr>
        <p:blipFill>
          <a:blip r:embed="rId2"/>
          <a:stretch>
            <a:fillRect/>
          </a:stretch>
        </p:blipFill>
        <p:spPr>
          <a:xfrm>
            <a:off x="8240713" y="3691855"/>
            <a:ext cx="2578916" cy="2578916"/>
          </a:xfrm>
          <a:prstGeom prst="rect">
            <a:avLst/>
          </a:prstGeom>
        </p:spPr>
      </p:pic>
    </p:spTree>
    <p:extLst>
      <p:ext uri="{BB962C8B-B14F-4D97-AF65-F5344CB8AC3E}">
        <p14:creationId xmlns:p14="http://schemas.microsoft.com/office/powerpoint/2010/main" val="1230580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FD6BE3F-1810-39EA-636D-2C57845E7723}"/>
              </a:ext>
            </a:extLst>
          </p:cNvPr>
          <p:cNvSpPr>
            <a:spLocks noGrp="1"/>
          </p:cNvSpPr>
          <p:nvPr>
            <p:ph type="ftr" sz="quarter" idx="11"/>
          </p:nvPr>
        </p:nvSpPr>
        <p:spPr/>
        <p:txBody>
          <a:bodyPr/>
          <a:lstStyle/>
          <a:p>
            <a:r>
              <a:rPr lang="en-US"/>
              <a:t>Presentation title lorem ipsum dolor sit amet miralet  |  © Tufts Medicine 2022  |  Private and confidential. Not for redistribution.</a:t>
            </a:r>
            <a:endParaRPr lang="en-US" dirty="0"/>
          </a:p>
        </p:txBody>
      </p:sp>
      <p:sp>
        <p:nvSpPr>
          <p:cNvPr id="3" name="Slide Number Placeholder 2">
            <a:extLst>
              <a:ext uri="{FF2B5EF4-FFF2-40B4-BE49-F238E27FC236}">
                <a16:creationId xmlns:a16="http://schemas.microsoft.com/office/drawing/2014/main" id="{02A94959-8B00-CBCC-1516-42049FC1E3BF}"/>
              </a:ext>
            </a:extLst>
          </p:cNvPr>
          <p:cNvSpPr>
            <a:spLocks noGrp="1"/>
          </p:cNvSpPr>
          <p:nvPr>
            <p:ph type="sldNum" sz="quarter" idx="12"/>
          </p:nvPr>
        </p:nvSpPr>
        <p:spPr/>
        <p:txBody>
          <a:bodyPr/>
          <a:lstStyle/>
          <a:p>
            <a:fld id="{63DCA5C9-2E11-4C67-86EB-AE1DE127DC64}" type="slidenum">
              <a:rPr lang="en-US" smtClean="0"/>
              <a:pPr/>
              <a:t>14</a:t>
            </a:fld>
            <a:endParaRPr lang="en-US" dirty="0"/>
          </a:p>
        </p:txBody>
      </p:sp>
      <p:sp>
        <p:nvSpPr>
          <p:cNvPr id="5" name="TextBox 4">
            <a:extLst>
              <a:ext uri="{FF2B5EF4-FFF2-40B4-BE49-F238E27FC236}">
                <a16:creationId xmlns:a16="http://schemas.microsoft.com/office/drawing/2014/main" id="{332FB86B-9878-BD87-9B87-93E42BCE71E1}"/>
              </a:ext>
            </a:extLst>
          </p:cNvPr>
          <p:cNvSpPr txBox="1"/>
          <p:nvPr/>
        </p:nvSpPr>
        <p:spPr>
          <a:xfrm>
            <a:off x="2491531" y="1004266"/>
            <a:ext cx="7086599" cy="2918556"/>
          </a:xfrm>
          <a:prstGeom prst="rect">
            <a:avLst/>
          </a:prstGeom>
          <a:noFill/>
        </p:spPr>
        <p:txBody>
          <a:bodyPr wrap="square">
            <a:spAutoFit/>
          </a:bodyPr>
          <a:lstStyle/>
          <a:p>
            <a:pPr algn="ctr"/>
            <a:r>
              <a:rPr lang="en-US" sz="2400" b="1" dirty="0"/>
              <a:t>Advanced Wound Care</a:t>
            </a:r>
          </a:p>
          <a:p>
            <a:pPr algn="ctr"/>
            <a:endParaRPr lang="en-US" sz="2400" b="1" dirty="0"/>
          </a:p>
          <a:p>
            <a:pPr>
              <a:lnSpc>
                <a:spcPct val="200000"/>
              </a:lnSpc>
            </a:pPr>
            <a:r>
              <a:rPr lang="en-US" sz="1400" dirty="0"/>
              <a:t>Compression dressings</a:t>
            </a:r>
          </a:p>
          <a:p>
            <a:pPr marL="285750" indent="-285750">
              <a:lnSpc>
                <a:spcPct val="200000"/>
              </a:lnSpc>
              <a:buFont typeface="Wingdings" panose="05000000000000000000" pitchFamily="2" charset="2"/>
              <a:buChar char="Ø"/>
            </a:pPr>
            <a:r>
              <a:rPr lang="en-US" sz="1400" dirty="0"/>
              <a:t>Used for Venous Ulcers</a:t>
            </a:r>
          </a:p>
          <a:p>
            <a:pPr marL="742950" lvl="1" indent="-285750">
              <a:lnSpc>
                <a:spcPct val="200000"/>
              </a:lnSpc>
              <a:buFont typeface="Wingdings" panose="05000000000000000000" pitchFamily="2" charset="2"/>
              <a:buChar char="Ø"/>
            </a:pPr>
            <a:r>
              <a:rPr lang="en-US" sz="1400" dirty="0"/>
              <a:t>Unna Boot</a:t>
            </a:r>
          </a:p>
          <a:p>
            <a:pPr marL="742950" lvl="1" indent="-285750">
              <a:lnSpc>
                <a:spcPct val="200000"/>
              </a:lnSpc>
              <a:buFont typeface="Wingdings" panose="05000000000000000000" pitchFamily="2" charset="2"/>
              <a:buChar char="Ø"/>
            </a:pPr>
            <a:r>
              <a:rPr lang="en-US" sz="1400" dirty="0"/>
              <a:t>Multi-layer compression wraps</a:t>
            </a:r>
          </a:p>
          <a:p>
            <a:pPr marL="742950" lvl="1" indent="-285750">
              <a:lnSpc>
                <a:spcPct val="200000"/>
              </a:lnSpc>
              <a:buFont typeface="Wingdings" panose="05000000000000000000" pitchFamily="2" charset="2"/>
              <a:buChar char="Ø"/>
            </a:pPr>
            <a:r>
              <a:rPr lang="en-US" sz="1400" dirty="0" err="1"/>
              <a:t>Setopress</a:t>
            </a:r>
            <a:endParaRPr lang="en-US" sz="1400" dirty="0"/>
          </a:p>
        </p:txBody>
      </p:sp>
      <p:pic>
        <p:nvPicPr>
          <p:cNvPr id="6" name="Picture 5">
            <a:extLst>
              <a:ext uri="{FF2B5EF4-FFF2-40B4-BE49-F238E27FC236}">
                <a16:creationId xmlns:a16="http://schemas.microsoft.com/office/drawing/2014/main" id="{0C7B91C9-1CCC-FBD1-8C33-F3EF52D49DFC}"/>
              </a:ext>
            </a:extLst>
          </p:cNvPr>
          <p:cNvPicPr>
            <a:picLocks noChangeAspect="1"/>
          </p:cNvPicPr>
          <p:nvPr/>
        </p:nvPicPr>
        <p:blipFill>
          <a:blip r:embed="rId2"/>
          <a:stretch>
            <a:fillRect/>
          </a:stretch>
        </p:blipFill>
        <p:spPr>
          <a:xfrm>
            <a:off x="6966234" y="2225566"/>
            <a:ext cx="2219136" cy="2054530"/>
          </a:xfrm>
          <a:prstGeom prst="rect">
            <a:avLst/>
          </a:prstGeom>
        </p:spPr>
      </p:pic>
    </p:spTree>
    <p:extLst>
      <p:ext uri="{BB962C8B-B14F-4D97-AF65-F5344CB8AC3E}">
        <p14:creationId xmlns:p14="http://schemas.microsoft.com/office/powerpoint/2010/main" val="3082415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732A4D2-52C4-9FB9-30BD-60733F53A244}"/>
              </a:ext>
            </a:extLst>
          </p:cNvPr>
          <p:cNvSpPr>
            <a:spLocks noGrp="1"/>
          </p:cNvSpPr>
          <p:nvPr>
            <p:ph type="ftr" sz="quarter" idx="11"/>
          </p:nvPr>
        </p:nvSpPr>
        <p:spPr/>
        <p:txBody>
          <a:bodyPr/>
          <a:lstStyle/>
          <a:p>
            <a:r>
              <a:rPr lang="en-US"/>
              <a:t>Presentation title lorem ipsum dolor sit amet miralet  |  © Tufts Medicine 2022  |  Private and confidential. Not for redistribution.</a:t>
            </a:r>
            <a:endParaRPr lang="en-US" dirty="0"/>
          </a:p>
        </p:txBody>
      </p:sp>
      <p:sp>
        <p:nvSpPr>
          <p:cNvPr id="3" name="Slide Number Placeholder 2">
            <a:extLst>
              <a:ext uri="{FF2B5EF4-FFF2-40B4-BE49-F238E27FC236}">
                <a16:creationId xmlns:a16="http://schemas.microsoft.com/office/drawing/2014/main" id="{971FBC55-C445-296D-028A-729F9162449E}"/>
              </a:ext>
            </a:extLst>
          </p:cNvPr>
          <p:cNvSpPr>
            <a:spLocks noGrp="1"/>
          </p:cNvSpPr>
          <p:nvPr>
            <p:ph type="sldNum" sz="quarter" idx="12"/>
          </p:nvPr>
        </p:nvSpPr>
        <p:spPr/>
        <p:txBody>
          <a:bodyPr/>
          <a:lstStyle/>
          <a:p>
            <a:fld id="{63DCA5C9-2E11-4C67-86EB-AE1DE127DC64}" type="slidenum">
              <a:rPr lang="en-US" smtClean="0"/>
              <a:pPr/>
              <a:t>15</a:t>
            </a:fld>
            <a:endParaRPr lang="en-US" dirty="0"/>
          </a:p>
        </p:txBody>
      </p:sp>
      <p:sp>
        <p:nvSpPr>
          <p:cNvPr id="5" name="TextBox 4">
            <a:extLst>
              <a:ext uri="{FF2B5EF4-FFF2-40B4-BE49-F238E27FC236}">
                <a16:creationId xmlns:a16="http://schemas.microsoft.com/office/drawing/2014/main" id="{9C3764F0-B653-2511-32BF-2DBF3EC8A2DD}"/>
              </a:ext>
            </a:extLst>
          </p:cNvPr>
          <p:cNvSpPr txBox="1"/>
          <p:nvPr/>
        </p:nvSpPr>
        <p:spPr>
          <a:xfrm>
            <a:off x="2676088" y="545284"/>
            <a:ext cx="7036265" cy="4062651"/>
          </a:xfrm>
          <a:prstGeom prst="rect">
            <a:avLst/>
          </a:prstGeom>
          <a:noFill/>
        </p:spPr>
        <p:txBody>
          <a:bodyPr wrap="square">
            <a:spAutoFit/>
          </a:bodyPr>
          <a:lstStyle/>
          <a:p>
            <a:pPr algn="ctr"/>
            <a:r>
              <a:rPr lang="en-US" sz="2400" b="1" dirty="0"/>
              <a:t>Advanced Wound Care</a:t>
            </a:r>
          </a:p>
          <a:p>
            <a:pPr algn="ctr"/>
            <a:endParaRPr lang="en-US" sz="2400" b="1" dirty="0"/>
          </a:p>
          <a:p>
            <a:pPr>
              <a:lnSpc>
                <a:spcPct val="200000"/>
              </a:lnSpc>
            </a:pPr>
            <a:r>
              <a:rPr lang="en-US" sz="1400" dirty="0"/>
              <a:t>Products:</a:t>
            </a:r>
          </a:p>
          <a:p>
            <a:pPr marL="742950" lvl="1" indent="-285750">
              <a:lnSpc>
                <a:spcPct val="200000"/>
              </a:lnSpc>
              <a:buFont typeface="Wingdings" panose="05000000000000000000" pitchFamily="2" charset="2"/>
              <a:buChar char="Ø"/>
            </a:pPr>
            <a:r>
              <a:rPr lang="en-US" sz="1400" dirty="0"/>
              <a:t>Negative Pressure Therapy</a:t>
            </a:r>
          </a:p>
          <a:p>
            <a:pPr marL="742950" lvl="1" indent="-285750">
              <a:lnSpc>
                <a:spcPct val="200000"/>
              </a:lnSpc>
              <a:buFont typeface="Wingdings" panose="05000000000000000000" pitchFamily="2" charset="2"/>
              <a:buChar char="Ø"/>
            </a:pPr>
            <a:r>
              <a:rPr lang="en-US" sz="1400" dirty="0"/>
              <a:t>Can be used for</a:t>
            </a:r>
          </a:p>
          <a:p>
            <a:pPr marL="1200150" lvl="2" indent="-285750">
              <a:lnSpc>
                <a:spcPct val="200000"/>
              </a:lnSpc>
              <a:buFont typeface="Wingdings" panose="05000000000000000000" pitchFamily="2" charset="2"/>
              <a:buChar char="Ø"/>
            </a:pPr>
            <a:r>
              <a:rPr lang="en-US" sz="1400" dirty="0"/>
              <a:t>Full thickness wounds</a:t>
            </a:r>
          </a:p>
          <a:p>
            <a:pPr marL="1200150" lvl="2" indent="-285750">
              <a:lnSpc>
                <a:spcPct val="200000"/>
              </a:lnSpc>
              <a:buFont typeface="Wingdings" panose="05000000000000000000" pitchFamily="2" charset="2"/>
              <a:buChar char="Ø"/>
            </a:pPr>
            <a:r>
              <a:rPr lang="en-US" sz="1400" dirty="0"/>
              <a:t>Surgical wound</a:t>
            </a:r>
          </a:p>
          <a:p>
            <a:pPr marL="1200150" lvl="2" indent="-285750">
              <a:lnSpc>
                <a:spcPct val="200000"/>
              </a:lnSpc>
              <a:buFont typeface="Wingdings" panose="05000000000000000000" pitchFamily="2" charset="2"/>
              <a:buChar char="Ø"/>
            </a:pPr>
            <a:r>
              <a:rPr lang="en-US" sz="1400" dirty="0"/>
              <a:t>Flaps/Grafts</a:t>
            </a:r>
          </a:p>
          <a:p>
            <a:pPr marL="1200150" lvl="2" indent="-285750">
              <a:lnSpc>
                <a:spcPct val="200000"/>
              </a:lnSpc>
              <a:buFont typeface="Wingdings" panose="05000000000000000000" pitchFamily="2" charset="2"/>
              <a:buChar char="Ø"/>
            </a:pPr>
            <a:r>
              <a:rPr lang="en-US" sz="1400" dirty="0"/>
              <a:t>Diabetic-Arterial-Venous Pressure Injuries</a:t>
            </a:r>
          </a:p>
          <a:p>
            <a:pPr marL="285750" indent="-285750">
              <a:buFont typeface="Wingdings" panose="05000000000000000000" pitchFamily="2" charset="2"/>
              <a:buChar char="Ø"/>
            </a:pPr>
            <a:endParaRPr lang="en-US" sz="1400" dirty="0"/>
          </a:p>
        </p:txBody>
      </p:sp>
      <p:pic>
        <p:nvPicPr>
          <p:cNvPr id="7" name="Picture 6">
            <a:extLst>
              <a:ext uri="{FF2B5EF4-FFF2-40B4-BE49-F238E27FC236}">
                <a16:creationId xmlns:a16="http://schemas.microsoft.com/office/drawing/2014/main" id="{DE15D2C7-521F-1B4F-5A0C-21DFD22435E4}"/>
              </a:ext>
            </a:extLst>
          </p:cNvPr>
          <p:cNvPicPr>
            <a:picLocks noChangeAspect="1"/>
          </p:cNvPicPr>
          <p:nvPr/>
        </p:nvPicPr>
        <p:blipFill>
          <a:blip r:embed="rId2"/>
          <a:stretch>
            <a:fillRect/>
          </a:stretch>
        </p:blipFill>
        <p:spPr>
          <a:xfrm>
            <a:off x="8240712" y="2986481"/>
            <a:ext cx="2086135" cy="1514081"/>
          </a:xfrm>
          <a:prstGeom prst="rect">
            <a:avLst/>
          </a:prstGeom>
        </p:spPr>
      </p:pic>
    </p:spTree>
    <p:extLst>
      <p:ext uri="{BB962C8B-B14F-4D97-AF65-F5344CB8AC3E}">
        <p14:creationId xmlns:p14="http://schemas.microsoft.com/office/powerpoint/2010/main" val="3438054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8EB2F25-048C-9469-0B2A-B587557DDFD6}"/>
              </a:ext>
            </a:extLst>
          </p:cNvPr>
          <p:cNvSpPr>
            <a:spLocks noGrp="1"/>
          </p:cNvSpPr>
          <p:nvPr>
            <p:ph type="ftr" sz="quarter" idx="11"/>
          </p:nvPr>
        </p:nvSpPr>
        <p:spPr/>
        <p:txBody>
          <a:bodyPr/>
          <a:lstStyle/>
          <a:p>
            <a:r>
              <a:rPr lang="en-US"/>
              <a:t>Presentation title lorem ipsum dolor sit amet miralet  |  © Tufts Medicine 2022  |  Private and confidential. Not for redistribution.</a:t>
            </a:r>
            <a:endParaRPr lang="en-US" dirty="0"/>
          </a:p>
        </p:txBody>
      </p:sp>
      <p:sp>
        <p:nvSpPr>
          <p:cNvPr id="3" name="Slide Number Placeholder 2">
            <a:extLst>
              <a:ext uri="{FF2B5EF4-FFF2-40B4-BE49-F238E27FC236}">
                <a16:creationId xmlns:a16="http://schemas.microsoft.com/office/drawing/2014/main" id="{5F38161D-05CE-3ADC-BDEC-D8E07B079625}"/>
              </a:ext>
            </a:extLst>
          </p:cNvPr>
          <p:cNvSpPr>
            <a:spLocks noGrp="1"/>
          </p:cNvSpPr>
          <p:nvPr>
            <p:ph type="sldNum" sz="quarter" idx="12"/>
          </p:nvPr>
        </p:nvSpPr>
        <p:spPr/>
        <p:txBody>
          <a:bodyPr/>
          <a:lstStyle/>
          <a:p>
            <a:fld id="{63DCA5C9-2E11-4C67-86EB-AE1DE127DC64}" type="slidenum">
              <a:rPr lang="en-US" smtClean="0"/>
              <a:pPr/>
              <a:t>16</a:t>
            </a:fld>
            <a:endParaRPr lang="en-US" dirty="0"/>
          </a:p>
        </p:txBody>
      </p:sp>
      <p:sp>
        <p:nvSpPr>
          <p:cNvPr id="7" name="TextBox 6">
            <a:extLst>
              <a:ext uri="{FF2B5EF4-FFF2-40B4-BE49-F238E27FC236}">
                <a16:creationId xmlns:a16="http://schemas.microsoft.com/office/drawing/2014/main" id="{9EF4696B-64E7-261D-CF91-3A0CA31D6431}"/>
              </a:ext>
            </a:extLst>
          </p:cNvPr>
          <p:cNvSpPr txBox="1"/>
          <p:nvPr/>
        </p:nvSpPr>
        <p:spPr>
          <a:xfrm>
            <a:off x="2743200" y="704675"/>
            <a:ext cx="6977542" cy="3780330"/>
          </a:xfrm>
          <a:prstGeom prst="rect">
            <a:avLst/>
          </a:prstGeom>
          <a:noFill/>
        </p:spPr>
        <p:txBody>
          <a:bodyPr wrap="square">
            <a:spAutoFit/>
          </a:bodyPr>
          <a:lstStyle/>
          <a:p>
            <a:pPr algn="ctr"/>
            <a:r>
              <a:rPr lang="en-US" sz="2400" b="1" dirty="0"/>
              <a:t>Wound Supplies</a:t>
            </a:r>
          </a:p>
          <a:p>
            <a:pPr algn="ctr"/>
            <a:endParaRPr lang="en-US" sz="2400" b="1" dirty="0"/>
          </a:p>
          <a:p>
            <a:pPr>
              <a:lnSpc>
                <a:spcPct val="200000"/>
              </a:lnSpc>
            </a:pPr>
            <a:r>
              <a:rPr lang="en-US" sz="1400" b="1" dirty="0"/>
              <a:t>Ordering Supplies – Minimum of $10</a:t>
            </a:r>
          </a:p>
          <a:p>
            <a:pPr marL="742950" lvl="1" indent="-285750">
              <a:lnSpc>
                <a:spcPct val="200000"/>
              </a:lnSpc>
              <a:buFont typeface="Wingdings" panose="05000000000000000000" pitchFamily="2" charset="2"/>
              <a:buChar char="Ø"/>
            </a:pPr>
            <a:r>
              <a:rPr lang="en-US" sz="1400" dirty="0"/>
              <a:t>Order only </a:t>
            </a:r>
            <a:r>
              <a:rPr lang="en-US" sz="1400" i="1" dirty="0"/>
              <a:t>TWO</a:t>
            </a:r>
            <a:r>
              <a:rPr lang="en-US" sz="1400" dirty="0"/>
              <a:t> weeks at a time</a:t>
            </a:r>
          </a:p>
          <a:p>
            <a:pPr marL="742950" lvl="1" indent="-285750">
              <a:lnSpc>
                <a:spcPct val="200000"/>
              </a:lnSpc>
              <a:buFont typeface="Wingdings" panose="05000000000000000000" pitchFamily="2" charset="2"/>
              <a:buChar char="Ø"/>
            </a:pPr>
            <a:r>
              <a:rPr lang="en-US" sz="1400" dirty="0"/>
              <a:t>Order </a:t>
            </a:r>
            <a:r>
              <a:rPr lang="en-US" sz="1400" i="1" dirty="0"/>
              <a:t>Everything </a:t>
            </a:r>
            <a:r>
              <a:rPr lang="en-US" sz="1400" dirty="0"/>
              <a:t>that is necessary for the wound care</a:t>
            </a:r>
          </a:p>
          <a:p>
            <a:pPr marL="742950" lvl="1" indent="-285750">
              <a:lnSpc>
                <a:spcPct val="200000"/>
              </a:lnSpc>
              <a:buFont typeface="Wingdings" panose="05000000000000000000" pitchFamily="2" charset="2"/>
              <a:buChar char="Ø"/>
            </a:pPr>
            <a:r>
              <a:rPr lang="en-US" sz="1400" dirty="0"/>
              <a:t>Consider number of wounds, size of wounds, and frequency of dressing changes</a:t>
            </a:r>
          </a:p>
          <a:p>
            <a:pPr marL="742950" lvl="1" indent="-285750">
              <a:lnSpc>
                <a:spcPct val="200000"/>
              </a:lnSpc>
              <a:buFont typeface="Wingdings" panose="05000000000000000000" pitchFamily="2" charset="2"/>
              <a:buChar char="Ø"/>
            </a:pPr>
            <a:r>
              <a:rPr lang="en-US" sz="1400" dirty="0"/>
              <a:t>Order ancillary supplies</a:t>
            </a:r>
          </a:p>
          <a:p>
            <a:pPr marL="1200150" lvl="2" indent="-285750">
              <a:lnSpc>
                <a:spcPct val="200000"/>
              </a:lnSpc>
              <a:buFont typeface="Wingdings" panose="05000000000000000000" pitchFamily="2" charset="2"/>
              <a:buChar char="Ø"/>
            </a:pPr>
            <a:r>
              <a:rPr lang="en-US" sz="1400" dirty="0"/>
              <a:t>Applicators, syringes, tape, etc.</a:t>
            </a:r>
          </a:p>
        </p:txBody>
      </p:sp>
      <p:pic>
        <p:nvPicPr>
          <p:cNvPr id="8" name="Picture 7">
            <a:extLst>
              <a:ext uri="{FF2B5EF4-FFF2-40B4-BE49-F238E27FC236}">
                <a16:creationId xmlns:a16="http://schemas.microsoft.com/office/drawing/2014/main" id="{243A4470-9ED9-CFAB-78AF-4D24BA6D2C47}"/>
              </a:ext>
            </a:extLst>
          </p:cNvPr>
          <p:cNvPicPr>
            <a:picLocks noChangeAspect="1"/>
          </p:cNvPicPr>
          <p:nvPr/>
        </p:nvPicPr>
        <p:blipFill>
          <a:blip r:embed="rId2"/>
          <a:stretch>
            <a:fillRect/>
          </a:stretch>
        </p:blipFill>
        <p:spPr>
          <a:xfrm>
            <a:off x="7716844" y="3528395"/>
            <a:ext cx="3122192" cy="2070148"/>
          </a:xfrm>
          <a:prstGeom prst="rect">
            <a:avLst/>
          </a:prstGeom>
        </p:spPr>
      </p:pic>
    </p:spTree>
    <p:extLst>
      <p:ext uri="{BB962C8B-B14F-4D97-AF65-F5344CB8AC3E}">
        <p14:creationId xmlns:p14="http://schemas.microsoft.com/office/powerpoint/2010/main" val="3573638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DA7EEEC-9E89-B48A-648E-B2D9B9656680}"/>
              </a:ext>
            </a:extLst>
          </p:cNvPr>
          <p:cNvSpPr>
            <a:spLocks noGrp="1"/>
          </p:cNvSpPr>
          <p:nvPr>
            <p:ph type="ftr" sz="quarter" idx="11"/>
          </p:nvPr>
        </p:nvSpPr>
        <p:spPr/>
        <p:txBody>
          <a:bodyPr/>
          <a:lstStyle/>
          <a:p>
            <a:r>
              <a:rPr lang="en-US"/>
              <a:t>Presentation title lorem ipsum dolor sit amet miralet  |  © Tufts Medicine 2022  |  Private and confidential. Not for redistribution.</a:t>
            </a:r>
            <a:endParaRPr lang="en-US" dirty="0"/>
          </a:p>
        </p:txBody>
      </p:sp>
      <p:sp>
        <p:nvSpPr>
          <p:cNvPr id="3" name="Slide Number Placeholder 2">
            <a:extLst>
              <a:ext uri="{FF2B5EF4-FFF2-40B4-BE49-F238E27FC236}">
                <a16:creationId xmlns:a16="http://schemas.microsoft.com/office/drawing/2014/main" id="{F1BD9B7B-8957-F633-6F00-2D7B789EAB14}"/>
              </a:ext>
            </a:extLst>
          </p:cNvPr>
          <p:cNvSpPr>
            <a:spLocks noGrp="1"/>
          </p:cNvSpPr>
          <p:nvPr>
            <p:ph type="sldNum" sz="quarter" idx="12"/>
          </p:nvPr>
        </p:nvSpPr>
        <p:spPr/>
        <p:txBody>
          <a:bodyPr/>
          <a:lstStyle/>
          <a:p>
            <a:fld id="{63DCA5C9-2E11-4C67-86EB-AE1DE127DC64}" type="slidenum">
              <a:rPr lang="en-US" smtClean="0"/>
              <a:pPr/>
              <a:t>17</a:t>
            </a:fld>
            <a:endParaRPr lang="en-US" dirty="0"/>
          </a:p>
        </p:txBody>
      </p:sp>
      <p:sp>
        <p:nvSpPr>
          <p:cNvPr id="5" name="TextBox 4">
            <a:extLst>
              <a:ext uri="{FF2B5EF4-FFF2-40B4-BE49-F238E27FC236}">
                <a16:creationId xmlns:a16="http://schemas.microsoft.com/office/drawing/2014/main" id="{F81C51FC-B43D-FDF0-F71C-37B17A4FAAA4}"/>
              </a:ext>
            </a:extLst>
          </p:cNvPr>
          <p:cNvSpPr txBox="1"/>
          <p:nvPr/>
        </p:nvSpPr>
        <p:spPr>
          <a:xfrm>
            <a:off x="2959579" y="744207"/>
            <a:ext cx="6761163" cy="5570756"/>
          </a:xfrm>
          <a:prstGeom prst="rect">
            <a:avLst/>
          </a:prstGeom>
          <a:noFill/>
        </p:spPr>
        <p:txBody>
          <a:bodyPr wrap="square">
            <a:spAutoFit/>
          </a:bodyPr>
          <a:lstStyle/>
          <a:p>
            <a:pPr algn="ctr"/>
            <a:r>
              <a:rPr lang="en-US" sz="2400" b="1" dirty="0"/>
              <a:t>Ordering Supplies</a:t>
            </a:r>
          </a:p>
          <a:p>
            <a:pPr algn="ctr"/>
            <a:endParaRPr lang="en-US" sz="2400" b="1" dirty="0"/>
          </a:p>
          <a:p>
            <a:pPr>
              <a:lnSpc>
                <a:spcPct val="150000"/>
              </a:lnSpc>
            </a:pPr>
            <a:r>
              <a:rPr lang="en-US" sz="1400" b="1" dirty="0"/>
              <a:t>McKesson</a:t>
            </a:r>
          </a:p>
          <a:p>
            <a:pPr marL="742950" lvl="1" indent="-285750">
              <a:lnSpc>
                <a:spcPct val="150000"/>
              </a:lnSpc>
              <a:buFont typeface="Wingdings" panose="05000000000000000000" pitchFamily="2" charset="2"/>
              <a:buChar char="Ø"/>
            </a:pPr>
            <a:r>
              <a:rPr lang="en-US" sz="1400" dirty="0"/>
              <a:t>To order replacement stock for your bag</a:t>
            </a:r>
          </a:p>
          <a:p>
            <a:pPr marL="1200150" lvl="2" indent="-285750">
              <a:lnSpc>
                <a:spcPct val="150000"/>
              </a:lnSpc>
              <a:buFont typeface="Wingdings" panose="05000000000000000000" pitchFamily="2" charset="2"/>
              <a:buChar char="Ø"/>
            </a:pPr>
            <a:r>
              <a:rPr lang="en-US" sz="1400" dirty="0"/>
              <a:t>Contact Stacy Mahan to have an account set up for you if you do not have one</a:t>
            </a:r>
          </a:p>
          <a:p>
            <a:pPr marL="1200150" lvl="2" indent="-285750">
              <a:lnSpc>
                <a:spcPct val="150000"/>
              </a:lnSpc>
              <a:buFont typeface="Wingdings" panose="05000000000000000000" pitchFamily="2" charset="2"/>
              <a:buChar char="Ø"/>
            </a:pPr>
            <a:r>
              <a:rPr lang="en-US" sz="1400" dirty="0"/>
              <a:t>Charge your stock to the patient that you used your supplies on</a:t>
            </a:r>
          </a:p>
          <a:p>
            <a:pPr lvl="2">
              <a:lnSpc>
                <a:spcPct val="150000"/>
              </a:lnSpc>
            </a:pPr>
            <a:endParaRPr lang="en-US" sz="1400" dirty="0"/>
          </a:p>
          <a:p>
            <a:pPr marL="1200150" lvl="2" indent="-285750">
              <a:lnSpc>
                <a:spcPct val="150000"/>
              </a:lnSpc>
              <a:buFont typeface="Wingdings" panose="05000000000000000000" pitchFamily="2" charset="2"/>
              <a:buChar char="Ø"/>
            </a:pPr>
            <a:r>
              <a:rPr lang="en-US" sz="1400" dirty="0"/>
              <a:t>For patient ordering :</a:t>
            </a:r>
          </a:p>
          <a:p>
            <a:pPr marL="1657350" lvl="3" indent="-285750">
              <a:lnSpc>
                <a:spcPct val="150000"/>
              </a:lnSpc>
              <a:buFont typeface="Wingdings" panose="05000000000000000000" pitchFamily="2" charset="2"/>
              <a:buChar char="Ø"/>
            </a:pPr>
            <a:r>
              <a:rPr lang="en-US" sz="1400" dirty="0"/>
              <a:t>Order supplies on laptop Remote Client: Parachute</a:t>
            </a:r>
          </a:p>
          <a:p>
            <a:pPr marL="1657350" lvl="3" indent="-285750">
              <a:lnSpc>
                <a:spcPct val="150000"/>
              </a:lnSpc>
              <a:buFont typeface="Wingdings" panose="05000000000000000000" pitchFamily="2" charset="2"/>
              <a:buChar char="Ø"/>
            </a:pPr>
            <a:r>
              <a:rPr lang="en-US" sz="1400" dirty="0"/>
              <a:t>Order for 2 weeks only, unless it’s a Medicaid product (then it’s a 30 day supply)</a:t>
            </a:r>
          </a:p>
          <a:p>
            <a:pPr marL="1657350" lvl="3" indent="-285750">
              <a:lnSpc>
                <a:spcPct val="150000"/>
              </a:lnSpc>
              <a:buFont typeface="Wingdings" panose="05000000000000000000" pitchFamily="2" charset="2"/>
              <a:buChar char="Ø"/>
            </a:pPr>
            <a:r>
              <a:rPr lang="en-US" sz="1400" dirty="0"/>
              <a:t>The closet offices have very few supplies but you can ask</a:t>
            </a:r>
          </a:p>
          <a:p>
            <a:pPr marL="1657350" lvl="3" indent="-285750">
              <a:lnSpc>
                <a:spcPct val="150000"/>
              </a:lnSpc>
              <a:buFont typeface="Wingdings" panose="05000000000000000000" pitchFamily="2" charset="2"/>
              <a:buChar char="Ø"/>
            </a:pPr>
            <a:r>
              <a:rPr lang="en-US" sz="1400" dirty="0"/>
              <a:t>Must sign out supplies for patient billing</a:t>
            </a:r>
          </a:p>
          <a:p>
            <a:pPr marL="1657350" lvl="3" indent="-285750">
              <a:lnSpc>
                <a:spcPct val="150000"/>
              </a:lnSpc>
              <a:buFont typeface="Wingdings" panose="05000000000000000000" pitchFamily="2" charset="2"/>
              <a:buChar char="Ø"/>
            </a:pPr>
            <a:r>
              <a:rPr lang="en-US" sz="1400" dirty="0"/>
              <a:t>Medicare PPS patients only</a:t>
            </a:r>
          </a:p>
          <a:p>
            <a:pPr marL="1657350" lvl="3" indent="-285750">
              <a:lnSpc>
                <a:spcPct val="150000"/>
              </a:lnSpc>
              <a:buFont typeface="Wingdings" panose="05000000000000000000" pitchFamily="2" charset="2"/>
              <a:buChar char="Ø"/>
            </a:pPr>
            <a:endParaRPr lang="en-US" sz="1400" dirty="0"/>
          </a:p>
          <a:p>
            <a:pPr marL="1200150" lvl="2" indent="-285750">
              <a:buFont typeface="Wingdings" panose="05000000000000000000" pitchFamily="2" charset="2"/>
              <a:buChar char="Ø"/>
            </a:pPr>
            <a:endParaRPr lang="en-US" sz="1400" dirty="0"/>
          </a:p>
        </p:txBody>
      </p:sp>
      <p:pic>
        <p:nvPicPr>
          <p:cNvPr id="7" name="Picture 6">
            <a:extLst>
              <a:ext uri="{FF2B5EF4-FFF2-40B4-BE49-F238E27FC236}">
                <a16:creationId xmlns:a16="http://schemas.microsoft.com/office/drawing/2014/main" id="{FCFCDDD1-3763-0329-0C22-192442E9A9E5}"/>
              </a:ext>
            </a:extLst>
          </p:cNvPr>
          <p:cNvPicPr>
            <a:picLocks noChangeAspect="1"/>
          </p:cNvPicPr>
          <p:nvPr/>
        </p:nvPicPr>
        <p:blipFill>
          <a:blip r:embed="rId2"/>
          <a:stretch>
            <a:fillRect/>
          </a:stretch>
        </p:blipFill>
        <p:spPr>
          <a:xfrm>
            <a:off x="1268691" y="4563373"/>
            <a:ext cx="2882687" cy="1621765"/>
          </a:xfrm>
          <a:prstGeom prst="rect">
            <a:avLst/>
          </a:prstGeom>
        </p:spPr>
      </p:pic>
    </p:spTree>
    <p:extLst>
      <p:ext uri="{BB962C8B-B14F-4D97-AF65-F5344CB8AC3E}">
        <p14:creationId xmlns:p14="http://schemas.microsoft.com/office/powerpoint/2010/main" val="3134235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C479D7F-52D9-5F11-95C9-FFB82374340B}"/>
              </a:ext>
            </a:extLst>
          </p:cNvPr>
          <p:cNvSpPr>
            <a:spLocks noGrp="1"/>
          </p:cNvSpPr>
          <p:nvPr>
            <p:ph type="ftr" sz="quarter" idx="11"/>
          </p:nvPr>
        </p:nvSpPr>
        <p:spPr/>
        <p:txBody>
          <a:bodyPr/>
          <a:lstStyle/>
          <a:p>
            <a:r>
              <a:rPr lang="en-US"/>
              <a:t>Presentation title lorem ipsum dolor sit amet miralet  |  © Tufts Medicine 2022  |  Private and confidential. Not for redistribution.</a:t>
            </a:r>
            <a:endParaRPr lang="en-US" dirty="0"/>
          </a:p>
        </p:txBody>
      </p:sp>
      <p:sp>
        <p:nvSpPr>
          <p:cNvPr id="3" name="Slide Number Placeholder 2">
            <a:extLst>
              <a:ext uri="{FF2B5EF4-FFF2-40B4-BE49-F238E27FC236}">
                <a16:creationId xmlns:a16="http://schemas.microsoft.com/office/drawing/2014/main" id="{CF41BDBA-FE96-7052-DAA4-CF0D8F0E5BE9}"/>
              </a:ext>
            </a:extLst>
          </p:cNvPr>
          <p:cNvSpPr>
            <a:spLocks noGrp="1"/>
          </p:cNvSpPr>
          <p:nvPr>
            <p:ph type="sldNum" sz="quarter" idx="12"/>
          </p:nvPr>
        </p:nvSpPr>
        <p:spPr/>
        <p:txBody>
          <a:bodyPr/>
          <a:lstStyle/>
          <a:p>
            <a:fld id="{63DCA5C9-2E11-4C67-86EB-AE1DE127DC64}" type="slidenum">
              <a:rPr lang="en-US" smtClean="0"/>
              <a:pPr/>
              <a:t>18</a:t>
            </a:fld>
            <a:endParaRPr lang="en-US" dirty="0"/>
          </a:p>
        </p:txBody>
      </p:sp>
      <p:sp>
        <p:nvSpPr>
          <p:cNvPr id="5" name="TextBox 4">
            <a:extLst>
              <a:ext uri="{FF2B5EF4-FFF2-40B4-BE49-F238E27FC236}">
                <a16:creationId xmlns:a16="http://schemas.microsoft.com/office/drawing/2014/main" id="{5A4EFCA4-303E-66B4-5077-50699E653F1F}"/>
              </a:ext>
            </a:extLst>
          </p:cNvPr>
          <p:cNvSpPr txBox="1"/>
          <p:nvPr/>
        </p:nvSpPr>
        <p:spPr>
          <a:xfrm>
            <a:off x="2894202" y="503339"/>
            <a:ext cx="6826540" cy="4642105"/>
          </a:xfrm>
          <a:prstGeom prst="rect">
            <a:avLst/>
          </a:prstGeom>
          <a:noFill/>
        </p:spPr>
        <p:txBody>
          <a:bodyPr wrap="square">
            <a:spAutoFit/>
          </a:bodyPr>
          <a:lstStyle/>
          <a:p>
            <a:pPr algn="ctr"/>
            <a:r>
              <a:rPr lang="en-US" sz="2400" b="1" dirty="0"/>
              <a:t>Infection Control</a:t>
            </a:r>
          </a:p>
          <a:p>
            <a:pPr algn="ctr"/>
            <a:endParaRPr lang="en-US" sz="2400" b="1" dirty="0"/>
          </a:p>
          <a:p>
            <a:pPr marL="285750" indent="-285750">
              <a:lnSpc>
                <a:spcPct val="200000"/>
              </a:lnSpc>
              <a:buFont typeface="Wingdings" panose="05000000000000000000" pitchFamily="2" charset="2"/>
              <a:buChar char="Ø"/>
            </a:pPr>
            <a:r>
              <a:rPr lang="en-US" sz="1400" dirty="0"/>
              <a:t>Home care is clean, not sterile!</a:t>
            </a:r>
          </a:p>
          <a:p>
            <a:pPr marL="285750" indent="-285750">
              <a:lnSpc>
                <a:spcPct val="200000"/>
              </a:lnSpc>
              <a:buFont typeface="Wingdings" panose="05000000000000000000" pitchFamily="2" charset="2"/>
              <a:buChar char="Ø"/>
            </a:pPr>
            <a:r>
              <a:rPr lang="en-US" sz="1400" dirty="0"/>
              <a:t>Date saline bottles when opened</a:t>
            </a:r>
          </a:p>
          <a:p>
            <a:pPr marL="742950" lvl="1" indent="-285750">
              <a:lnSpc>
                <a:spcPct val="200000"/>
              </a:lnSpc>
              <a:buFont typeface="Wingdings" panose="05000000000000000000" pitchFamily="2" charset="2"/>
              <a:buChar char="Ø"/>
            </a:pPr>
            <a:r>
              <a:rPr lang="en-US" sz="1400" dirty="0"/>
              <a:t>Good for 3 days then discard</a:t>
            </a:r>
          </a:p>
          <a:p>
            <a:pPr marL="742950" lvl="1" indent="-285750">
              <a:lnSpc>
                <a:spcPct val="200000"/>
              </a:lnSpc>
              <a:buFont typeface="Wingdings" panose="05000000000000000000" pitchFamily="2" charset="2"/>
              <a:buChar char="Ø"/>
            </a:pPr>
            <a:r>
              <a:rPr lang="en-US" sz="1400" dirty="0"/>
              <a:t>Order accordingly</a:t>
            </a:r>
          </a:p>
          <a:p>
            <a:pPr marL="742950" lvl="1" indent="-285750">
              <a:lnSpc>
                <a:spcPct val="200000"/>
              </a:lnSpc>
              <a:buFont typeface="Wingdings" panose="05000000000000000000" pitchFamily="2" charset="2"/>
              <a:buChar char="Ø"/>
            </a:pPr>
            <a:r>
              <a:rPr lang="en-US" sz="1400" dirty="0"/>
              <a:t>Used supplies must be double bagged in plastic and disposed of in the household trash</a:t>
            </a:r>
          </a:p>
          <a:p>
            <a:pPr marL="742950" lvl="1" indent="-285750">
              <a:lnSpc>
                <a:spcPct val="200000"/>
              </a:lnSpc>
              <a:buFont typeface="Wingdings" panose="05000000000000000000" pitchFamily="2" charset="2"/>
              <a:buChar char="Ø"/>
            </a:pPr>
            <a:r>
              <a:rPr lang="en-US" sz="1400" dirty="0"/>
              <a:t>Syringes for irrigation are one time use only.  </a:t>
            </a:r>
            <a:r>
              <a:rPr lang="en-US" sz="1400" b="1" dirty="0"/>
              <a:t>DO NOT REUSE!!</a:t>
            </a:r>
          </a:p>
          <a:p>
            <a:pPr marL="742950" lvl="1" indent="-285750">
              <a:lnSpc>
                <a:spcPct val="200000"/>
              </a:lnSpc>
              <a:buFont typeface="Wingdings" panose="05000000000000000000" pitchFamily="2" charset="2"/>
              <a:buChar char="Ø"/>
            </a:pPr>
            <a:endParaRPr lang="en-US" sz="1400" b="1" dirty="0"/>
          </a:p>
          <a:p>
            <a:pPr marL="742950" lvl="1" indent="-285750">
              <a:lnSpc>
                <a:spcPct val="200000"/>
              </a:lnSpc>
              <a:buFont typeface="Wingdings" panose="05000000000000000000" pitchFamily="2" charset="2"/>
              <a:buChar char="Ø"/>
            </a:pPr>
            <a:endParaRPr lang="en-US" sz="1400" b="1" dirty="0"/>
          </a:p>
        </p:txBody>
      </p:sp>
      <p:pic>
        <p:nvPicPr>
          <p:cNvPr id="6" name="Picture 5">
            <a:extLst>
              <a:ext uri="{FF2B5EF4-FFF2-40B4-BE49-F238E27FC236}">
                <a16:creationId xmlns:a16="http://schemas.microsoft.com/office/drawing/2014/main" id="{BBDFE574-D7EB-9DB8-B81D-9288F88730D4}"/>
              </a:ext>
            </a:extLst>
          </p:cNvPr>
          <p:cNvPicPr>
            <a:picLocks noChangeAspect="1"/>
          </p:cNvPicPr>
          <p:nvPr/>
        </p:nvPicPr>
        <p:blipFill>
          <a:blip r:embed="rId2"/>
          <a:stretch>
            <a:fillRect/>
          </a:stretch>
        </p:blipFill>
        <p:spPr>
          <a:xfrm>
            <a:off x="8911086" y="3907766"/>
            <a:ext cx="2406771" cy="1923691"/>
          </a:xfrm>
          <a:prstGeom prst="rect">
            <a:avLst/>
          </a:prstGeom>
        </p:spPr>
      </p:pic>
    </p:spTree>
    <p:extLst>
      <p:ext uri="{BB962C8B-B14F-4D97-AF65-F5344CB8AC3E}">
        <p14:creationId xmlns:p14="http://schemas.microsoft.com/office/powerpoint/2010/main" val="3289141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82329A4-1DDA-F766-E902-9671F3F09A92}"/>
              </a:ext>
            </a:extLst>
          </p:cNvPr>
          <p:cNvSpPr>
            <a:spLocks noGrp="1"/>
          </p:cNvSpPr>
          <p:nvPr>
            <p:ph type="ftr" sz="quarter" idx="11"/>
          </p:nvPr>
        </p:nvSpPr>
        <p:spPr/>
        <p:txBody>
          <a:bodyPr/>
          <a:lstStyle/>
          <a:p>
            <a:r>
              <a:rPr lang="en-US"/>
              <a:t>Presentation title lorem ipsum dolor sit amet miralet  |  © Tufts Medicine 2022  |  Private and confidential. Not for redistribution.</a:t>
            </a:r>
            <a:endParaRPr lang="en-US" dirty="0"/>
          </a:p>
        </p:txBody>
      </p:sp>
      <p:sp>
        <p:nvSpPr>
          <p:cNvPr id="3" name="Slide Number Placeholder 2">
            <a:extLst>
              <a:ext uri="{FF2B5EF4-FFF2-40B4-BE49-F238E27FC236}">
                <a16:creationId xmlns:a16="http://schemas.microsoft.com/office/drawing/2014/main" id="{89D6D99A-EDC9-2357-BA6D-08B84912AE7B}"/>
              </a:ext>
            </a:extLst>
          </p:cNvPr>
          <p:cNvSpPr>
            <a:spLocks noGrp="1"/>
          </p:cNvSpPr>
          <p:nvPr>
            <p:ph type="sldNum" sz="quarter" idx="12"/>
          </p:nvPr>
        </p:nvSpPr>
        <p:spPr/>
        <p:txBody>
          <a:bodyPr/>
          <a:lstStyle/>
          <a:p>
            <a:fld id="{63DCA5C9-2E11-4C67-86EB-AE1DE127DC64}" type="slidenum">
              <a:rPr lang="en-US" smtClean="0"/>
              <a:pPr/>
              <a:t>19</a:t>
            </a:fld>
            <a:endParaRPr lang="en-US" dirty="0"/>
          </a:p>
        </p:txBody>
      </p:sp>
      <p:sp>
        <p:nvSpPr>
          <p:cNvPr id="5" name="TextBox 4">
            <a:extLst>
              <a:ext uri="{FF2B5EF4-FFF2-40B4-BE49-F238E27FC236}">
                <a16:creationId xmlns:a16="http://schemas.microsoft.com/office/drawing/2014/main" id="{7C71AD29-CD44-CA2E-32FA-784231973334}"/>
              </a:ext>
            </a:extLst>
          </p:cNvPr>
          <p:cNvSpPr txBox="1"/>
          <p:nvPr/>
        </p:nvSpPr>
        <p:spPr>
          <a:xfrm>
            <a:off x="2399251" y="662730"/>
            <a:ext cx="7321491" cy="4211217"/>
          </a:xfrm>
          <a:prstGeom prst="rect">
            <a:avLst/>
          </a:prstGeom>
          <a:noFill/>
        </p:spPr>
        <p:txBody>
          <a:bodyPr wrap="square">
            <a:spAutoFit/>
          </a:bodyPr>
          <a:lstStyle/>
          <a:p>
            <a:pPr algn="ctr"/>
            <a:r>
              <a:rPr lang="en-US" sz="2400" b="1" dirty="0"/>
              <a:t>You Own The Visit!</a:t>
            </a:r>
          </a:p>
          <a:p>
            <a:pPr algn="ctr"/>
            <a:endParaRPr lang="en-US" sz="2400" b="1" dirty="0"/>
          </a:p>
          <a:p>
            <a:pPr marL="285750" indent="-285750">
              <a:lnSpc>
                <a:spcPct val="200000"/>
              </a:lnSpc>
              <a:buFont typeface="Wingdings" panose="05000000000000000000" pitchFamily="2" charset="2"/>
              <a:buChar char="Ø"/>
            </a:pPr>
            <a:r>
              <a:rPr lang="en-US" sz="1400" dirty="0"/>
              <a:t>Every nurse is responsible for the whole visit</a:t>
            </a:r>
          </a:p>
          <a:p>
            <a:pPr marL="285750" indent="-285750">
              <a:lnSpc>
                <a:spcPct val="200000"/>
              </a:lnSpc>
              <a:buFont typeface="Wingdings" panose="05000000000000000000" pitchFamily="2" charset="2"/>
              <a:buChar char="Ø"/>
            </a:pPr>
            <a:r>
              <a:rPr lang="en-US" sz="1400" dirty="0"/>
              <a:t>Update primary nurse</a:t>
            </a:r>
          </a:p>
          <a:p>
            <a:pPr marL="742950" lvl="1" indent="-285750">
              <a:lnSpc>
                <a:spcPct val="200000"/>
              </a:lnSpc>
              <a:buFont typeface="Wingdings" panose="05000000000000000000" pitchFamily="2" charset="2"/>
              <a:buChar char="Ø"/>
            </a:pPr>
            <a:r>
              <a:rPr lang="en-US" sz="1400" dirty="0"/>
              <a:t>VM or Case Conference</a:t>
            </a:r>
          </a:p>
          <a:p>
            <a:pPr marL="285750" indent="-285750">
              <a:lnSpc>
                <a:spcPct val="200000"/>
              </a:lnSpc>
              <a:buFont typeface="Wingdings" panose="05000000000000000000" pitchFamily="2" charset="2"/>
              <a:buChar char="Ø"/>
            </a:pPr>
            <a:r>
              <a:rPr lang="en-US" sz="1400" dirty="0"/>
              <a:t>Order supplies</a:t>
            </a:r>
          </a:p>
          <a:p>
            <a:pPr marL="285750" indent="-285750">
              <a:lnSpc>
                <a:spcPct val="200000"/>
              </a:lnSpc>
              <a:buFont typeface="Wingdings" panose="05000000000000000000" pitchFamily="2" charset="2"/>
              <a:buChar char="Ø"/>
            </a:pPr>
            <a:r>
              <a:rPr lang="en-US" sz="1400" dirty="0"/>
              <a:t>Call MD for new orders or changes to POC</a:t>
            </a:r>
          </a:p>
          <a:p>
            <a:pPr marL="285750" indent="-285750">
              <a:lnSpc>
                <a:spcPct val="200000"/>
              </a:lnSpc>
              <a:buFont typeface="Wingdings" panose="05000000000000000000" pitchFamily="2" charset="2"/>
              <a:buChar char="Ø"/>
            </a:pPr>
            <a:r>
              <a:rPr lang="en-US" sz="1400" dirty="0"/>
              <a:t>Complete documentation</a:t>
            </a:r>
          </a:p>
          <a:p>
            <a:pPr marL="285750" indent="-285750">
              <a:lnSpc>
                <a:spcPct val="200000"/>
              </a:lnSpc>
              <a:buFont typeface="Wingdings" panose="05000000000000000000" pitchFamily="2" charset="2"/>
              <a:buChar char="Ø"/>
            </a:pPr>
            <a:r>
              <a:rPr lang="en-US" sz="1400" dirty="0"/>
              <a:t>Schedule the next visit</a:t>
            </a:r>
          </a:p>
          <a:p>
            <a:pPr marL="285750" indent="-285750">
              <a:lnSpc>
                <a:spcPct val="200000"/>
              </a:lnSpc>
              <a:buFont typeface="Wingdings" panose="05000000000000000000" pitchFamily="2" charset="2"/>
              <a:buChar char="Ø"/>
            </a:pPr>
            <a:r>
              <a:rPr lang="en-US" sz="1400" dirty="0"/>
              <a:t>Right Dressing – Right Wound – Right Time		</a:t>
            </a:r>
          </a:p>
        </p:txBody>
      </p:sp>
      <p:pic>
        <p:nvPicPr>
          <p:cNvPr id="6" name="Picture 5">
            <a:extLst>
              <a:ext uri="{FF2B5EF4-FFF2-40B4-BE49-F238E27FC236}">
                <a16:creationId xmlns:a16="http://schemas.microsoft.com/office/drawing/2014/main" id="{07D4733F-2C80-EA37-9449-A635929502B2}"/>
              </a:ext>
            </a:extLst>
          </p:cNvPr>
          <p:cNvPicPr>
            <a:picLocks noChangeAspect="1"/>
          </p:cNvPicPr>
          <p:nvPr/>
        </p:nvPicPr>
        <p:blipFill>
          <a:blip r:embed="rId2"/>
          <a:stretch>
            <a:fillRect/>
          </a:stretch>
        </p:blipFill>
        <p:spPr>
          <a:xfrm>
            <a:off x="8055162" y="2782625"/>
            <a:ext cx="1459773" cy="1948873"/>
          </a:xfrm>
          <a:prstGeom prst="rect">
            <a:avLst/>
          </a:prstGeom>
        </p:spPr>
      </p:pic>
    </p:spTree>
    <p:extLst>
      <p:ext uri="{BB962C8B-B14F-4D97-AF65-F5344CB8AC3E}">
        <p14:creationId xmlns:p14="http://schemas.microsoft.com/office/powerpoint/2010/main" val="2115629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2F22FCA-F620-6D4F-59BC-A81F061BE22B}"/>
              </a:ext>
            </a:extLst>
          </p:cNvPr>
          <p:cNvSpPr>
            <a:spLocks noGrp="1"/>
          </p:cNvSpPr>
          <p:nvPr>
            <p:ph type="ftr" sz="quarter" idx="11"/>
          </p:nvPr>
        </p:nvSpPr>
        <p:spPr/>
        <p:txBody>
          <a:bodyPr/>
          <a:lstStyle/>
          <a:p>
            <a:r>
              <a:rPr lang="en-US"/>
              <a:t>Presentation title lorem ipsum dolor sit amet miralet  |  © Tufts Medicine 2022  |  Private and confidential. Not for redistribution.</a:t>
            </a:r>
            <a:endParaRPr lang="en-US" dirty="0"/>
          </a:p>
        </p:txBody>
      </p:sp>
      <p:sp>
        <p:nvSpPr>
          <p:cNvPr id="3" name="Slide Number Placeholder 2">
            <a:extLst>
              <a:ext uri="{FF2B5EF4-FFF2-40B4-BE49-F238E27FC236}">
                <a16:creationId xmlns:a16="http://schemas.microsoft.com/office/drawing/2014/main" id="{5342FC5C-2286-D677-3511-5A1972E449E9}"/>
              </a:ext>
            </a:extLst>
          </p:cNvPr>
          <p:cNvSpPr>
            <a:spLocks noGrp="1"/>
          </p:cNvSpPr>
          <p:nvPr>
            <p:ph type="sldNum" sz="quarter" idx="12"/>
          </p:nvPr>
        </p:nvSpPr>
        <p:spPr/>
        <p:txBody>
          <a:bodyPr/>
          <a:lstStyle/>
          <a:p>
            <a:fld id="{63DCA5C9-2E11-4C67-86EB-AE1DE127DC64}" type="slidenum">
              <a:rPr lang="en-US" smtClean="0"/>
              <a:pPr/>
              <a:t>2</a:t>
            </a:fld>
            <a:endParaRPr lang="en-US" dirty="0"/>
          </a:p>
        </p:txBody>
      </p:sp>
      <p:sp>
        <p:nvSpPr>
          <p:cNvPr id="5" name="TextBox 4">
            <a:extLst>
              <a:ext uri="{FF2B5EF4-FFF2-40B4-BE49-F238E27FC236}">
                <a16:creationId xmlns:a16="http://schemas.microsoft.com/office/drawing/2014/main" id="{014C13DE-0DA4-8235-4E67-EB4C700B9899}"/>
              </a:ext>
            </a:extLst>
          </p:cNvPr>
          <p:cNvSpPr txBox="1"/>
          <p:nvPr/>
        </p:nvSpPr>
        <p:spPr>
          <a:xfrm>
            <a:off x="2201929" y="469190"/>
            <a:ext cx="8136609" cy="7586692"/>
          </a:xfrm>
          <a:prstGeom prst="rect">
            <a:avLst/>
          </a:prstGeom>
          <a:noFill/>
        </p:spPr>
        <p:txBody>
          <a:bodyPr wrap="square">
            <a:spAutoFit/>
          </a:bodyPr>
          <a:lstStyle/>
          <a:p>
            <a:r>
              <a:rPr lang="en-US" dirty="0"/>
              <a:t>						</a:t>
            </a:r>
            <a:r>
              <a:rPr lang="en-US" sz="2800" b="1" dirty="0"/>
              <a:t>Basic Wound Care</a:t>
            </a:r>
          </a:p>
          <a:p>
            <a:endParaRPr lang="en-US" dirty="0"/>
          </a:p>
          <a:p>
            <a:endParaRPr lang="en-US" dirty="0"/>
          </a:p>
          <a:p>
            <a:endParaRPr lang="en-US" dirty="0"/>
          </a:p>
          <a:p>
            <a:pPr>
              <a:lnSpc>
                <a:spcPct val="150000"/>
              </a:lnSpc>
            </a:pPr>
            <a:r>
              <a:rPr lang="en-US" dirty="0"/>
              <a:t>Good Assessment Skills are necessary </a:t>
            </a:r>
          </a:p>
          <a:p>
            <a:pPr marL="285750" indent="-285750">
              <a:lnSpc>
                <a:spcPct val="150000"/>
              </a:lnSpc>
              <a:buFont typeface="Wingdings" panose="05000000000000000000" pitchFamily="2" charset="2"/>
              <a:buChar char="Ø"/>
            </a:pPr>
            <a:r>
              <a:rPr lang="en-US" dirty="0"/>
              <a:t>What is your Goal for this Wound? </a:t>
            </a:r>
          </a:p>
          <a:p>
            <a:pPr marL="285750" indent="-285750">
              <a:lnSpc>
                <a:spcPct val="150000"/>
              </a:lnSpc>
              <a:buFont typeface="Wingdings" panose="05000000000000000000" pitchFamily="2" charset="2"/>
              <a:buChar char="Ø"/>
            </a:pPr>
            <a:r>
              <a:rPr lang="en-US" dirty="0"/>
              <a:t>If the Wound is:</a:t>
            </a:r>
          </a:p>
          <a:p>
            <a:pPr marL="742950" lvl="1" indent="-285750">
              <a:lnSpc>
                <a:spcPct val="150000"/>
              </a:lnSpc>
              <a:buFont typeface="Wingdings" panose="05000000000000000000" pitchFamily="2" charset="2"/>
              <a:buChar char="Ø"/>
            </a:pPr>
            <a:r>
              <a:rPr lang="en-US" dirty="0"/>
              <a:t>Wet:  Dry it 						</a:t>
            </a:r>
          </a:p>
          <a:p>
            <a:pPr marL="742950" lvl="1" indent="-285750">
              <a:lnSpc>
                <a:spcPct val="150000"/>
              </a:lnSpc>
              <a:buFont typeface="Wingdings" panose="05000000000000000000" pitchFamily="2" charset="2"/>
              <a:buChar char="Ø"/>
            </a:pPr>
            <a:r>
              <a:rPr lang="en-US" dirty="0"/>
              <a:t>Dry:  Wet it </a:t>
            </a:r>
          </a:p>
          <a:p>
            <a:pPr marL="742950" lvl="1" indent="-285750">
              <a:lnSpc>
                <a:spcPct val="150000"/>
              </a:lnSpc>
              <a:buFont typeface="Wingdings" panose="05000000000000000000" pitchFamily="2" charset="2"/>
              <a:buChar char="Ø"/>
            </a:pPr>
            <a:r>
              <a:rPr lang="en-US" dirty="0"/>
              <a:t>Has a Hole: Pack it </a:t>
            </a:r>
          </a:p>
          <a:p>
            <a:pPr marL="285750" indent="-285750">
              <a:lnSpc>
                <a:spcPct val="150000"/>
              </a:lnSpc>
              <a:buFont typeface="Wingdings" panose="05000000000000000000" pitchFamily="2" charset="2"/>
              <a:buChar char="Ø"/>
            </a:pPr>
            <a:r>
              <a:rPr lang="en-US" dirty="0"/>
              <a:t>Utilize principles of moist                   </a:t>
            </a:r>
          </a:p>
          <a:p>
            <a:pPr marL="285750" indent="-285750">
              <a:lnSpc>
                <a:spcPct val="150000"/>
              </a:lnSpc>
              <a:buFont typeface="Wingdings" panose="05000000000000000000" pitchFamily="2" charset="2"/>
              <a:buChar char="Ø"/>
            </a:pPr>
            <a:r>
              <a:rPr lang="en-US" dirty="0"/>
              <a:t>wound healing when                         </a:t>
            </a:r>
          </a:p>
          <a:p>
            <a:pPr marL="285750" indent="-285750">
              <a:lnSpc>
                <a:spcPct val="150000"/>
              </a:lnSpc>
              <a:buFont typeface="Wingdings" panose="05000000000000000000" pitchFamily="2" charset="2"/>
              <a:buChar char="Ø"/>
            </a:pPr>
            <a:r>
              <a:rPr lang="en-US" dirty="0"/>
              <a:t>considering treatment options.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59BDB8FB-28F3-59D2-687F-1DE0121B9007}"/>
              </a:ext>
            </a:extLst>
          </p:cNvPr>
          <p:cNvPicPr>
            <a:picLocks noChangeAspect="1"/>
          </p:cNvPicPr>
          <p:nvPr/>
        </p:nvPicPr>
        <p:blipFill>
          <a:blip r:embed="rId2"/>
          <a:stretch>
            <a:fillRect/>
          </a:stretch>
        </p:blipFill>
        <p:spPr>
          <a:xfrm>
            <a:off x="8240713" y="1863305"/>
            <a:ext cx="3235473" cy="2599731"/>
          </a:xfrm>
          <a:prstGeom prst="rect">
            <a:avLst/>
          </a:prstGeom>
        </p:spPr>
      </p:pic>
    </p:spTree>
    <p:extLst>
      <p:ext uri="{BB962C8B-B14F-4D97-AF65-F5344CB8AC3E}">
        <p14:creationId xmlns:p14="http://schemas.microsoft.com/office/powerpoint/2010/main" val="1369212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3C5DFEB-04BA-9268-DBCE-511604B01736}"/>
              </a:ext>
            </a:extLst>
          </p:cNvPr>
          <p:cNvSpPr>
            <a:spLocks noGrp="1"/>
          </p:cNvSpPr>
          <p:nvPr>
            <p:ph type="ftr" sz="quarter" idx="11"/>
          </p:nvPr>
        </p:nvSpPr>
        <p:spPr/>
        <p:txBody>
          <a:bodyPr/>
          <a:lstStyle/>
          <a:p>
            <a:r>
              <a:rPr lang="en-US"/>
              <a:t>Presentation title lorem ipsum dolor sit amet miralet  |  © Tufts Medicine 2022  |  Private and confidential. Not for redistribution.</a:t>
            </a:r>
            <a:endParaRPr lang="en-US" dirty="0"/>
          </a:p>
        </p:txBody>
      </p:sp>
      <p:sp>
        <p:nvSpPr>
          <p:cNvPr id="3" name="Slide Number Placeholder 2">
            <a:extLst>
              <a:ext uri="{FF2B5EF4-FFF2-40B4-BE49-F238E27FC236}">
                <a16:creationId xmlns:a16="http://schemas.microsoft.com/office/drawing/2014/main" id="{33FAA06E-D4B7-5651-A381-ED7B8964D360}"/>
              </a:ext>
            </a:extLst>
          </p:cNvPr>
          <p:cNvSpPr>
            <a:spLocks noGrp="1"/>
          </p:cNvSpPr>
          <p:nvPr>
            <p:ph type="sldNum" sz="quarter" idx="12"/>
          </p:nvPr>
        </p:nvSpPr>
        <p:spPr/>
        <p:txBody>
          <a:bodyPr/>
          <a:lstStyle/>
          <a:p>
            <a:fld id="{63DCA5C9-2E11-4C67-86EB-AE1DE127DC64}" type="slidenum">
              <a:rPr lang="en-US" smtClean="0"/>
              <a:pPr/>
              <a:t>20</a:t>
            </a:fld>
            <a:endParaRPr lang="en-US" dirty="0"/>
          </a:p>
        </p:txBody>
      </p:sp>
      <p:sp>
        <p:nvSpPr>
          <p:cNvPr id="5" name="TextBox 4">
            <a:extLst>
              <a:ext uri="{FF2B5EF4-FFF2-40B4-BE49-F238E27FC236}">
                <a16:creationId xmlns:a16="http://schemas.microsoft.com/office/drawing/2014/main" id="{B150F395-D5D9-0E27-2A4C-615FB9085401}"/>
              </a:ext>
            </a:extLst>
          </p:cNvPr>
          <p:cNvSpPr txBox="1"/>
          <p:nvPr/>
        </p:nvSpPr>
        <p:spPr>
          <a:xfrm>
            <a:off x="2959579" y="755009"/>
            <a:ext cx="6761163" cy="4616648"/>
          </a:xfrm>
          <a:prstGeom prst="rect">
            <a:avLst/>
          </a:prstGeom>
          <a:noFill/>
        </p:spPr>
        <p:txBody>
          <a:bodyPr wrap="square">
            <a:spAutoFit/>
          </a:bodyPr>
          <a:lstStyle/>
          <a:p>
            <a:pPr algn="ctr"/>
            <a:r>
              <a:rPr lang="en-US" sz="2800" b="1" dirty="0"/>
              <a:t>Visit Utilization</a:t>
            </a:r>
          </a:p>
          <a:p>
            <a:endParaRPr lang="en-US" sz="1400" dirty="0"/>
          </a:p>
          <a:p>
            <a:pPr marL="285750" indent="-285750">
              <a:lnSpc>
                <a:spcPct val="200000"/>
              </a:lnSpc>
              <a:buFont typeface="Wingdings" panose="05000000000000000000" pitchFamily="2" charset="2"/>
              <a:buChar char="Ø"/>
            </a:pPr>
            <a:r>
              <a:rPr lang="en-US" sz="1400" dirty="0"/>
              <a:t>Take the initiative</a:t>
            </a:r>
          </a:p>
          <a:p>
            <a:pPr marL="285750" indent="-285750">
              <a:lnSpc>
                <a:spcPct val="200000"/>
              </a:lnSpc>
              <a:buFont typeface="Wingdings" panose="05000000000000000000" pitchFamily="2" charset="2"/>
              <a:buChar char="Ø"/>
            </a:pPr>
            <a:r>
              <a:rPr lang="en-US" sz="1400" dirty="0"/>
              <a:t>Can you teach the patient or caregiver to participate in the wound care?</a:t>
            </a:r>
          </a:p>
          <a:p>
            <a:pPr marL="285750" indent="-285750">
              <a:lnSpc>
                <a:spcPct val="200000"/>
              </a:lnSpc>
              <a:buFont typeface="Wingdings" panose="05000000000000000000" pitchFamily="2" charset="2"/>
              <a:buChar char="Ø"/>
            </a:pPr>
            <a:r>
              <a:rPr lang="en-US" sz="1400" dirty="0"/>
              <a:t>Is it time to change frequency?</a:t>
            </a:r>
          </a:p>
          <a:p>
            <a:pPr marL="285750" indent="-285750">
              <a:lnSpc>
                <a:spcPct val="200000"/>
              </a:lnSpc>
              <a:buFont typeface="Wingdings" panose="05000000000000000000" pitchFamily="2" charset="2"/>
              <a:buChar char="Ø"/>
            </a:pPr>
            <a:r>
              <a:rPr lang="en-US" sz="1400" dirty="0"/>
              <a:t>Is it time to change the treatment?</a:t>
            </a:r>
          </a:p>
          <a:p>
            <a:r>
              <a:rPr lang="en-US" sz="1400" dirty="0"/>
              <a:t>									</a:t>
            </a:r>
          </a:p>
          <a:p>
            <a:endParaRPr lang="en-US" sz="1400" dirty="0"/>
          </a:p>
          <a:p>
            <a:endParaRPr lang="en-US" sz="1400" dirty="0"/>
          </a:p>
          <a:p>
            <a:endParaRPr lang="en-US" sz="1400" dirty="0"/>
          </a:p>
          <a:p>
            <a:r>
              <a:rPr lang="en-US" sz="1400" dirty="0"/>
              <a:t>								</a:t>
            </a:r>
          </a:p>
          <a:p>
            <a:endParaRPr lang="en-US" sz="1400" dirty="0"/>
          </a:p>
          <a:p>
            <a:endParaRPr lang="en-US" sz="1400" dirty="0"/>
          </a:p>
          <a:p>
            <a:endParaRPr lang="en-US" sz="1400" dirty="0"/>
          </a:p>
          <a:p>
            <a:endParaRPr lang="en-US" sz="1400" dirty="0"/>
          </a:p>
          <a:p>
            <a:endParaRPr lang="en-US" sz="1400" dirty="0"/>
          </a:p>
        </p:txBody>
      </p:sp>
      <p:pic>
        <p:nvPicPr>
          <p:cNvPr id="6" name="Picture 5">
            <a:extLst>
              <a:ext uri="{FF2B5EF4-FFF2-40B4-BE49-F238E27FC236}">
                <a16:creationId xmlns:a16="http://schemas.microsoft.com/office/drawing/2014/main" id="{724720AB-3E06-F38A-3CF7-47AE751AF4A6}"/>
              </a:ext>
            </a:extLst>
          </p:cNvPr>
          <p:cNvPicPr>
            <a:picLocks noChangeAspect="1"/>
          </p:cNvPicPr>
          <p:nvPr/>
        </p:nvPicPr>
        <p:blipFill>
          <a:blip r:embed="rId2"/>
          <a:stretch>
            <a:fillRect/>
          </a:stretch>
        </p:blipFill>
        <p:spPr>
          <a:xfrm>
            <a:off x="6219644" y="3511100"/>
            <a:ext cx="2257605" cy="1499050"/>
          </a:xfrm>
          <a:prstGeom prst="rect">
            <a:avLst/>
          </a:prstGeom>
        </p:spPr>
      </p:pic>
    </p:spTree>
    <p:extLst>
      <p:ext uri="{BB962C8B-B14F-4D97-AF65-F5344CB8AC3E}">
        <p14:creationId xmlns:p14="http://schemas.microsoft.com/office/powerpoint/2010/main" val="2056640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3A27112-96AC-550D-6B65-2BF4B2C9E527}"/>
              </a:ext>
            </a:extLst>
          </p:cNvPr>
          <p:cNvSpPr>
            <a:spLocks noGrp="1"/>
          </p:cNvSpPr>
          <p:nvPr>
            <p:ph type="ftr" sz="quarter" idx="11"/>
          </p:nvPr>
        </p:nvSpPr>
        <p:spPr/>
        <p:txBody>
          <a:bodyPr/>
          <a:lstStyle/>
          <a:p>
            <a:r>
              <a:rPr lang="en-US"/>
              <a:t>Presentation title lorem ipsum dolor sit amet miralet  |  © Tufts Medicine 2022  |  Private and confidential. Not for redistribution.</a:t>
            </a:r>
            <a:endParaRPr lang="en-US" dirty="0"/>
          </a:p>
        </p:txBody>
      </p:sp>
      <p:sp>
        <p:nvSpPr>
          <p:cNvPr id="3" name="Slide Number Placeholder 2">
            <a:extLst>
              <a:ext uri="{FF2B5EF4-FFF2-40B4-BE49-F238E27FC236}">
                <a16:creationId xmlns:a16="http://schemas.microsoft.com/office/drawing/2014/main" id="{8CDB5909-2C8C-CE87-0681-F0AE3101AE91}"/>
              </a:ext>
            </a:extLst>
          </p:cNvPr>
          <p:cNvSpPr>
            <a:spLocks noGrp="1"/>
          </p:cNvSpPr>
          <p:nvPr>
            <p:ph type="sldNum" sz="quarter" idx="12"/>
          </p:nvPr>
        </p:nvSpPr>
        <p:spPr/>
        <p:txBody>
          <a:bodyPr/>
          <a:lstStyle/>
          <a:p>
            <a:fld id="{63DCA5C9-2E11-4C67-86EB-AE1DE127DC64}" type="slidenum">
              <a:rPr lang="en-US" smtClean="0"/>
              <a:pPr/>
              <a:t>3</a:t>
            </a:fld>
            <a:endParaRPr lang="en-US" dirty="0"/>
          </a:p>
        </p:txBody>
      </p:sp>
      <p:sp>
        <p:nvSpPr>
          <p:cNvPr id="5" name="TextBox 4">
            <a:extLst>
              <a:ext uri="{FF2B5EF4-FFF2-40B4-BE49-F238E27FC236}">
                <a16:creationId xmlns:a16="http://schemas.microsoft.com/office/drawing/2014/main" id="{82FBB009-8625-605E-E35F-AAF07B398350}"/>
              </a:ext>
            </a:extLst>
          </p:cNvPr>
          <p:cNvSpPr txBox="1"/>
          <p:nvPr/>
        </p:nvSpPr>
        <p:spPr>
          <a:xfrm>
            <a:off x="2205877" y="426599"/>
            <a:ext cx="6292312" cy="4642296"/>
          </a:xfrm>
          <a:prstGeom prst="rect">
            <a:avLst/>
          </a:prstGeom>
          <a:noFill/>
        </p:spPr>
        <p:txBody>
          <a:bodyPr wrap="square">
            <a:spAutoFit/>
          </a:bodyPr>
          <a:lstStyle/>
          <a:p>
            <a:pPr algn="ctr"/>
            <a:endParaRPr lang="en-US" sz="2800" b="1" dirty="0"/>
          </a:p>
          <a:p>
            <a:pPr algn="ctr"/>
            <a:r>
              <a:rPr lang="en-US" sz="2800" b="1" dirty="0"/>
              <a:t>Wound Treatments</a:t>
            </a:r>
          </a:p>
          <a:p>
            <a:endParaRPr lang="en-US" dirty="0"/>
          </a:p>
          <a:p>
            <a:endParaRPr lang="en-US" dirty="0"/>
          </a:p>
          <a:p>
            <a:pPr marL="285750" indent="-285750">
              <a:lnSpc>
                <a:spcPct val="150000"/>
              </a:lnSpc>
              <a:buFont typeface="Wingdings" panose="05000000000000000000" pitchFamily="2" charset="2"/>
              <a:buChar char="Ø"/>
            </a:pPr>
            <a:r>
              <a:rPr lang="en-US" dirty="0"/>
              <a:t>Products </a:t>
            </a:r>
          </a:p>
          <a:p>
            <a:pPr marL="742950" lvl="1" indent="-285750">
              <a:lnSpc>
                <a:spcPct val="150000"/>
              </a:lnSpc>
              <a:buFont typeface="Wingdings" panose="05000000000000000000" pitchFamily="2" charset="2"/>
              <a:buChar char="Ø"/>
            </a:pPr>
            <a:r>
              <a:rPr lang="en-US" dirty="0"/>
              <a:t>Cleansers </a:t>
            </a:r>
          </a:p>
          <a:p>
            <a:pPr marL="1200150" lvl="2" indent="-285750">
              <a:lnSpc>
                <a:spcPct val="150000"/>
              </a:lnSpc>
              <a:buFont typeface="Wingdings" panose="05000000000000000000" pitchFamily="2" charset="2"/>
              <a:buChar char="Ø"/>
            </a:pPr>
            <a:r>
              <a:rPr lang="en-US" dirty="0"/>
              <a:t>Wound cleanser 	</a:t>
            </a:r>
          </a:p>
          <a:p>
            <a:pPr marL="1200150" lvl="2" indent="-285750">
              <a:lnSpc>
                <a:spcPct val="150000"/>
              </a:lnSpc>
              <a:buFont typeface="Wingdings" panose="05000000000000000000" pitchFamily="2" charset="2"/>
              <a:buChar char="Ø"/>
            </a:pPr>
            <a:r>
              <a:rPr lang="en-US" dirty="0"/>
              <a:t>Normal Saline </a:t>
            </a:r>
          </a:p>
          <a:p>
            <a:pPr marL="1200150" lvl="2" indent="-285750">
              <a:buFont typeface="Wingdings" panose="05000000000000000000" pitchFamily="2" charset="2"/>
              <a:buChar char="Ø"/>
            </a:pPr>
            <a:endParaRPr lang="en-US" dirty="0"/>
          </a:p>
          <a:p>
            <a:pPr marL="1200150" lvl="2" indent="-285750">
              <a:lnSpc>
                <a:spcPct val="150000"/>
              </a:lnSpc>
              <a:buFont typeface="Wingdings" panose="05000000000000000000" pitchFamily="2" charset="2"/>
              <a:buChar char="Ø"/>
            </a:pPr>
            <a:r>
              <a:rPr lang="en-US" dirty="0"/>
              <a:t>Always DATE the container when opened! Dispose after 3 days OR if container has been opened and not dated.</a:t>
            </a:r>
          </a:p>
        </p:txBody>
      </p:sp>
    </p:spTree>
    <p:extLst>
      <p:ext uri="{BB962C8B-B14F-4D97-AF65-F5344CB8AC3E}">
        <p14:creationId xmlns:p14="http://schemas.microsoft.com/office/powerpoint/2010/main" val="4190355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AAEEB7E-2BCD-085E-F7FA-C6F085EEE67D}"/>
              </a:ext>
            </a:extLst>
          </p:cNvPr>
          <p:cNvSpPr>
            <a:spLocks noGrp="1"/>
          </p:cNvSpPr>
          <p:nvPr>
            <p:ph type="ftr" sz="quarter" idx="11"/>
          </p:nvPr>
        </p:nvSpPr>
        <p:spPr/>
        <p:txBody>
          <a:bodyPr/>
          <a:lstStyle/>
          <a:p>
            <a:r>
              <a:rPr lang="en-US"/>
              <a:t>Presentation title lorem ipsum dolor sit amet miralet  |  © Tufts Medicine 2022  |  Private and confidential. Not for redistribution.</a:t>
            </a:r>
            <a:endParaRPr lang="en-US" dirty="0"/>
          </a:p>
        </p:txBody>
      </p:sp>
      <p:sp>
        <p:nvSpPr>
          <p:cNvPr id="3" name="Slide Number Placeholder 2">
            <a:extLst>
              <a:ext uri="{FF2B5EF4-FFF2-40B4-BE49-F238E27FC236}">
                <a16:creationId xmlns:a16="http://schemas.microsoft.com/office/drawing/2014/main" id="{6937A32E-4F99-4E78-C7F4-328BF70368B3}"/>
              </a:ext>
            </a:extLst>
          </p:cNvPr>
          <p:cNvSpPr>
            <a:spLocks noGrp="1"/>
          </p:cNvSpPr>
          <p:nvPr>
            <p:ph type="sldNum" sz="quarter" idx="12"/>
          </p:nvPr>
        </p:nvSpPr>
        <p:spPr/>
        <p:txBody>
          <a:bodyPr/>
          <a:lstStyle/>
          <a:p>
            <a:fld id="{63DCA5C9-2E11-4C67-86EB-AE1DE127DC64}" type="slidenum">
              <a:rPr lang="en-US" smtClean="0"/>
              <a:pPr/>
              <a:t>4</a:t>
            </a:fld>
            <a:endParaRPr lang="en-US" dirty="0"/>
          </a:p>
        </p:txBody>
      </p:sp>
      <p:sp>
        <p:nvSpPr>
          <p:cNvPr id="5" name="TextBox 4">
            <a:extLst>
              <a:ext uri="{FF2B5EF4-FFF2-40B4-BE49-F238E27FC236}">
                <a16:creationId xmlns:a16="http://schemas.microsoft.com/office/drawing/2014/main" id="{19B3FA24-5A68-E987-6F93-3F0D336D447F}"/>
              </a:ext>
            </a:extLst>
          </p:cNvPr>
          <p:cNvSpPr txBox="1"/>
          <p:nvPr/>
        </p:nvSpPr>
        <p:spPr>
          <a:xfrm>
            <a:off x="2704454" y="643180"/>
            <a:ext cx="7012982" cy="4955203"/>
          </a:xfrm>
          <a:prstGeom prst="rect">
            <a:avLst/>
          </a:prstGeom>
          <a:noFill/>
        </p:spPr>
        <p:txBody>
          <a:bodyPr wrap="square">
            <a:spAutoFit/>
          </a:bodyPr>
          <a:lstStyle/>
          <a:p>
            <a:pPr algn="ctr"/>
            <a:r>
              <a:rPr lang="en-US" sz="2800" b="1" dirty="0"/>
              <a:t>Normal Saline </a:t>
            </a:r>
          </a:p>
          <a:p>
            <a:endParaRPr lang="en-US" dirty="0"/>
          </a:p>
          <a:p>
            <a:endParaRPr lang="en-US" dirty="0"/>
          </a:p>
          <a:p>
            <a:r>
              <a:rPr lang="en-US" b="1" dirty="0"/>
              <a:t>Recipe for Normal Saline </a:t>
            </a:r>
          </a:p>
          <a:p>
            <a:endParaRPr lang="en-US" b="1" dirty="0"/>
          </a:p>
          <a:p>
            <a:r>
              <a:rPr lang="en-US" dirty="0"/>
              <a:t>Wash Hands </a:t>
            </a:r>
          </a:p>
          <a:p>
            <a:r>
              <a:rPr lang="en-US" dirty="0"/>
              <a:t>Preparing sterile solution</a:t>
            </a:r>
          </a:p>
          <a:p>
            <a:r>
              <a:rPr lang="en-US" dirty="0"/>
              <a:t> Equipment: 2 teaspoons of Salt </a:t>
            </a:r>
          </a:p>
          <a:p>
            <a:r>
              <a:rPr lang="en-US" dirty="0"/>
              <a:t>		     1 Quart of water </a:t>
            </a:r>
          </a:p>
          <a:p>
            <a:r>
              <a:rPr lang="en-US" dirty="0"/>
              <a:t>		     1 quart glass jar with lid</a:t>
            </a:r>
          </a:p>
          <a:p>
            <a:r>
              <a:rPr lang="en-US" dirty="0"/>
              <a:t>                    1 pot with lid </a:t>
            </a:r>
          </a:p>
          <a:p>
            <a:endParaRPr lang="en-US" dirty="0"/>
          </a:p>
          <a:p>
            <a:r>
              <a:rPr lang="en-US" dirty="0"/>
              <a:t>Method: Boil water and salt in the covered pot for 10 min</a:t>
            </a:r>
          </a:p>
          <a:p>
            <a:r>
              <a:rPr lang="en-US" dirty="0"/>
              <a:t>	 Boil glass jar and lid for 10 min </a:t>
            </a:r>
          </a:p>
          <a:p>
            <a:r>
              <a:rPr lang="en-US" dirty="0"/>
              <a:t>	Let salt water and jars cool-pour into jars and cover </a:t>
            </a:r>
          </a:p>
          <a:p>
            <a:r>
              <a:rPr lang="en-US" dirty="0"/>
              <a:t>	Label jar with date and contents of jar If refrigerated the 	solution will keep for 5 days</a:t>
            </a:r>
          </a:p>
        </p:txBody>
      </p:sp>
      <p:pic>
        <p:nvPicPr>
          <p:cNvPr id="4" name="Picture 3">
            <a:extLst>
              <a:ext uri="{FF2B5EF4-FFF2-40B4-BE49-F238E27FC236}">
                <a16:creationId xmlns:a16="http://schemas.microsoft.com/office/drawing/2014/main" id="{85602C94-63A0-5594-A4B1-D266AAC6C592}"/>
              </a:ext>
            </a:extLst>
          </p:cNvPr>
          <p:cNvPicPr>
            <a:picLocks noChangeAspect="1"/>
          </p:cNvPicPr>
          <p:nvPr/>
        </p:nvPicPr>
        <p:blipFill>
          <a:blip r:embed="rId2"/>
          <a:stretch>
            <a:fillRect/>
          </a:stretch>
        </p:blipFill>
        <p:spPr>
          <a:xfrm>
            <a:off x="8616171" y="2061712"/>
            <a:ext cx="1074683" cy="1871213"/>
          </a:xfrm>
          <a:prstGeom prst="rect">
            <a:avLst/>
          </a:prstGeom>
        </p:spPr>
      </p:pic>
    </p:spTree>
    <p:extLst>
      <p:ext uri="{BB962C8B-B14F-4D97-AF65-F5344CB8AC3E}">
        <p14:creationId xmlns:p14="http://schemas.microsoft.com/office/powerpoint/2010/main" val="3511193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FA63A51-7BE0-9D22-970B-01F334AF245D}"/>
              </a:ext>
            </a:extLst>
          </p:cNvPr>
          <p:cNvSpPr>
            <a:spLocks noGrp="1"/>
          </p:cNvSpPr>
          <p:nvPr>
            <p:ph type="ftr" sz="quarter" idx="11"/>
          </p:nvPr>
        </p:nvSpPr>
        <p:spPr/>
        <p:txBody>
          <a:bodyPr/>
          <a:lstStyle/>
          <a:p>
            <a:r>
              <a:rPr lang="en-US"/>
              <a:t>Presentation title lorem ipsum dolor sit amet miralet  |  © Tufts Medicine 2022  |  Private and confidential. Not for redistribution.</a:t>
            </a:r>
            <a:endParaRPr lang="en-US" dirty="0"/>
          </a:p>
        </p:txBody>
      </p:sp>
      <p:sp>
        <p:nvSpPr>
          <p:cNvPr id="3" name="Slide Number Placeholder 2">
            <a:extLst>
              <a:ext uri="{FF2B5EF4-FFF2-40B4-BE49-F238E27FC236}">
                <a16:creationId xmlns:a16="http://schemas.microsoft.com/office/drawing/2014/main" id="{80960361-1D2F-2CC6-5800-E2D013A71B0D}"/>
              </a:ext>
            </a:extLst>
          </p:cNvPr>
          <p:cNvSpPr>
            <a:spLocks noGrp="1"/>
          </p:cNvSpPr>
          <p:nvPr>
            <p:ph type="sldNum" sz="quarter" idx="12"/>
          </p:nvPr>
        </p:nvSpPr>
        <p:spPr/>
        <p:txBody>
          <a:bodyPr/>
          <a:lstStyle/>
          <a:p>
            <a:fld id="{63DCA5C9-2E11-4C67-86EB-AE1DE127DC64}" type="slidenum">
              <a:rPr lang="en-US" smtClean="0"/>
              <a:pPr/>
              <a:t>5</a:t>
            </a:fld>
            <a:endParaRPr lang="en-US" dirty="0"/>
          </a:p>
        </p:txBody>
      </p:sp>
      <p:sp>
        <p:nvSpPr>
          <p:cNvPr id="5" name="TextBox 4">
            <a:extLst>
              <a:ext uri="{FF2B5EF4-FFF2-40B4-BE49-F238E27FC236}">
                <a16:creationId xmlns:a16="http://schemas.microsoft.com/office/drawing/2014/main" id="{66072028-7E99-79B1-2FAD-C07A2999EDB0}"/>
              </a:ext>
            </a:extLst>
          </p:cNvPr>
          <p:cNvSpPr txBox="1"/>
          <p:nvPr/>
        </p:nvSpPr>
        <p:spPr>
          <a:xfrm>
            <a:off x="2185261" y="557939"/>
            <a:ext cx="7532175" cy="5170646"/>
          </a:xfrm>
          <a:prstGeom prst="rect">
            <a:avLst/>
          </a:prstGeom>
          <a:noFill/>
        </p:spPr>
        <p:txBody>
          <a:bodyPr wrap="square">
            <a:spAutoFit/>
          </a:bodyPr>
          <a:lstStyle/>
          <a:p>
            <a:pPr algn="ctr"/>
            <a:r>
              <a:rPr lang="en-US" sz="2400" b="1" dirty="0"/>
              <a:t>Dakin’s Solution </a:t>
            </a:r>
          </a:p>
          <a:p>
            <a:endParaRPr lang="en-US" dirty="0"/>
          </a:p>
          <a:p>
            <a:endParaRPr lang="en-US" dirty="0"/>
          </a:p>
          <a:p>
            <a:r>
              <a:rPr lang="en-US" dirty="0"/>
              <a:t>Recipe for Dakin’s Solution </a:t>
            </a:r>
          </a:p>
          <a:p>
            <a:endParaRPr lang="en-US" dirty="0"/>
          </a:p>
          <a:p>
            <a:r>
              <a:rPr lang="en-US" dirty="0"/>
              <a:t>Equipment:</a:t>
            </a:r>
          </a:p>
          <a:p>
            <a:r>
              <a:rPr lang="en-US" dirty="0"/>
              <a:t>	 5.25% Clorox or similar bleach	</a:t>
            </a:r>
          </a:p>
          <a:p>
            <a:r>
              <a:rPr lang="en-US" dirty="0"/>
              <a:t>	 Baking soda </a:t>
            </a:r>
          </a:p>
          <a:p>
            <a:r>
              <a:rPr lang="en-US" dirty="0"/>
              <a:t>	Clean tap water </a:t>
            </a:r>
          </a:p>
          <a:p>
            <a:r>
              <a:rPr lang="en-US" dirty="0"/>
              <a:t>	1 quart glass jar with lid </a:t>
            </a:r>
          </a:p>
          <a:p>
            <a:r>
              <a:rPr lang="en-US" dirty="0"/>
              <a:t>	Pan with lid </a:t>
            </a:r>
          </a:p>
          <a:p>
            <a:r>
              <a:rPr lang="en-US" dirty="0"/>
              <a:t>	Measuring cup and spoons</a:t>
            </a:r>
          </a:p>
          <a:p>
            <a:r>
              <a:rPr lang="en-US" dirty="0"/>
              <a:t> Method:</a:t>
            </a:r>
          </a:p>
          <a:p>
            <a:r>
              <a:rPr lang="en-US" dirty="0"/>
              <a:t>	Boil jar, lid, spoons, and measuring cup in pot for 10 minutes. </a:t>
            </a:r>
          </a:p>
          <a:p>
            <a:r>
              <a:rPr lang="en-US" dirty="0"/>
              <a:t>	Boil 4 cups water for 15 minutes. Remove from heat. </a:t>
            </a:r>
          </a:p>
          <a:p>
            <a:r>
              <a:rPr lang="en-US" dirty="0"/>
              <a:t>	Using sterile spoon add ½ teaspoon of baking soda to boiled water.</a:t>
            </a:r>
          </a:p>
          <a:p>
            <a:endParaRPr lang="en-US" dirty="0"/>
          </a:p>
          <a:p>
            <a:r>
              <a:rPr lang="en-US" dirty="0"/>
              <a:t> PLEASE NOTE MD ORDER FOR STRENGTH OF DAKIN’S</a:t>
            </a:r>
          </a:p>
        </p:txBody>
      </p:sp>
      <p:pic>
        <p:nvPicPr>
          <p:cNvPr id="4" name="Picture 3">
            <a:extLst>
              <a:ext uri="{FF2B5EF4-FFF2-40B4-BE49-F238E27FC236}">
                <a16:creationId xmlns:a16="http://schemas.microsoft.com/office/drawing/2014/main" id="{F3EB2F03-C2CA-AA9F-E6D0-9905279B1E11}"/>
              </a:ext>
            </a:extLst>
          </p:cNvPr>
          <p:cNvPicPr>
            <a:picLocks noChangeAspect="1"/>
          </p:cNvPicPr>
          <p:nvPr/>
        </p:nvPicPr>
        <p:blipFill>
          <a:blip r:embed="rId2"/>
          <a:stretch>
            <a:fillRect/>
          </a:stretch>
        </p:blipFill>
        <p:spPr>
          <a:xfrm>
            <a:off x="8738558" y="1708030"/>
            <a:ext cx="2233662" cy="1673091"/>
          </a:xfrm>
          <a:prstGeom prst="rect">
            <a:avLst/>
          </a:prstGeom>
        </p:spPr>
      </p:pic>
    </p:spTree>
    <p:extLst>
      <p:ext uri="{BB962C8B-B14F-4D97-AF65-F5344CB8AC3E}">
        <p14:creationId xmlns:p14="http://schemas.microsoft.com/office/powerpoint/2010/main" val="1046336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C288C4D-D2DC-5008-09FC-C2E686730A7C}"/>
              </a:ext>
            </a:extLst>
          </p:cNvPr>
          <p:cNvSpPr>
            <a:spLocks noGrp="1"/>
          </p:cNvSpPr>
          <p:nvPr>
            <p:ph type="ftr" sz="quarter" idx="11"/>
          </p:nvPr>
        </p:nvSpPr>
        <p:spPr/>
        <p:txBody>
          <a:bodyPr/>
          <a:lstStyle/>
          <a:p>
            <a:r>
              <a:rPr lang="en-US"/>
              <a:t>Presentation title lorem ipsum dolor sit amet miralet  |  © Tufts Medicine 2022  |  Private and confidential. Not for redistribution.</a:t>
            </a:r>
            <a:endParaRPr lang="en-US" dirty="0"/>
          </a:p>
        </p:txBody>
      </p:sp>
      <p:sp>
        <p:nvSpPr>
          <p:cNvPr id="3" name="Slide Number Placeholder 2">
            <a:extLst>
              <a:ext uri="{FF2B5EF4-FFF2-40B4-BE49-F238E27FC236}">
                <a16:creationId xmlns:a16="http://schemas.microsoft.com/office/drawing/2014/main" id="{CEF42963-387C-7A5B-214C-F5BF5DC1DC3A}"/>
              </a:ext>
            </a:extLst>
          </p:cNvPr>
          <p:cNvSpPr>
            <a:spLocks noGrp="1"/>
          </p:cNvSpPr>
          <p:nvPr>
            <p:ph type="sldNum" sz="quarter" idx="12"/>
          </p:nvPr>
        </p:nvSpPr>
        <p:spPr/>
        <p:txBody>
          <a:bodyPr/>
          <a:lstStyle/>
          <a:p>
            <a:fld id="{63DCA5C9-2E11-4C67-86EB-AE1DE127DC64}" type="slidenum">
              <a:rPr lang="en-US" smtClean="0"/>
              <a:pPr/>
              <a:t>6</a:t>
            </a:fld>
            <a:endParaRPr lang="en-US" dirty="0"/>
          </a:p>
        </p:txBody>
      </p:sp>
      <p:sp>
        <p:nvSpPr>
          <p:cNvPr id="5" name="TextBox 4">
            <a:extLst>
              <a:ext uri="{FF2B5EF4-FFF2-40B4-BE49-F238E27FC236}">
                <a16:creationId xmlns:a16="http://schemas.microsoft.com/office/drawing/2014/main" id="{4B7F5647-81E6-8E2B-9823-B7726182EC8F}"/>
              </a:ext>
            </a:extLst>
          </p:cNvPr>
          <p:cNvSpPr txBox="1"/>
          <p:nvPr/>
        </p:nvSpPr>
        <p:spPr>
          <a:xfrm>
            <a:off x="2607618" y="770890"/>
            <a:ext cx="7179561" cy="5139869"/>
          </a:xfrm>
          <a:prstGeom prst="rect">
            <a:avLst/>
          </a:prstGeom>
          <a:noFill/>
        </p:spPr>
        <p:txBody>
          <a:bodyPr wrap="square">
            <a:spAutoFit/>
          </a:bodyPr>
          <a:lstStyle/>
          <a:p>
            <a:pPr algn="ctr"/>
            <a:r>
              <a:rPr lang="en-US" sz="2400" b="1" dirty="0"/>
              <a:t>Dakin’s Solution</a:t>
            </a:r>
          </a:p>
          <a:p>
            <a:pPr algn="ctr"/>
            <a:endParaRPr lang="en-US" sz="2400" b="1" dirty="0"/>
          </a:p>
          <a:p>
            <a:pPr algn="ctr"/>
            <a:endParaRPr lang="en-US" sz="2400" b="1" dirty="0"/>
          </a:p>
          <a:p>
            <a:r>
              <a:rPr lang="en-US" sz="1400" b="1" dirty="0"/>
              <a:t>Dakin’s Solution:	Full strength	½ strength		¼ strength		1/8 strength</a:t>
            </a:r>
          </a:p>
          <a:p>
            <a:endParaRPr lang="en-US" sz="1400" b="1" dirty="0"/>
          </a:p>
          <a:p>
            <a:r>
              <a:rPr lang="en-US" sz="1400" b="1" dirty="0"/>
              <a:t>Bleach:			3 oz			3T + ½ t		1T + 2t		2.5 t</a:t>
            </a:r>
          </a:p>
          <a:p>
            <a:endParaRPr lang="en-US" sz="1400" b="1" dirty="0"/>
          </a:p>
          <a:p>
            <a:r>
              <a:rPr lang="en-US" sz="1400" b="1" dirty="0"/>
              <a:t>Water:			32 oz			32 oz			32 oz			32 oz</a:t>
            </a:r>
          </a:p>
          <a:p>
            <a:endParaRPr lang="en-US" sz="1400" b="1" dirty="0"/>
          </a:p>
          <a:p>
            <a:endParaRPr lang="en-US" sz="1400" b="1" dirty="0"/>
          </a:p>
          <a:p>
            <a:r>
              <a:rPr lang="en-US" sz="1600" i="1" dirty="0"/>
              <a:t>Place solution in sterile jar and secure. Cover </a:t>
            </a:r>
            <a:r>
              <a:rPr lang="en-US" sz="1600" i="1" dirty="0" err="1"/>
              <a:t>entir</a:t>
            </a:r>
            <a:r>
              <a:rPr lang="en-US" sz="1600" i="1" dirty="0"/>
              <a:t> jar with aluminum foil to protect it from light.  Solution is good for 48 hours.  Unopened jars of solution can be stored for one month.  Throw away any unused portion.</a:t>
            </a:r>
          </a:p>
          <a:p>
            <a:r>
              <a:rPr lang="en-US" sz="1400" b="1" dirty="0"/>
              <a:t>	</a:t>
            </a:r>
          </a:p>
          <a:p>
            <a:pPr algn="ctr"/>
            <a:endParaRPr lang="en-US" sz="2400" b="1" dirty="0"/>
          </a:p>
          <a:p>
            <a:pPr algn="ctr"/>
            <a:endParaRPr lang="en-US" sz="2400" b="1" dirty="0"/>
          </a:p>
          <a:p>
            <a:pPr algn="ctr"/>
            <a:endParaRPr lang="en-US" sz="2400" b="1" dirty="0"/>
          </a:p>
          <a:p>
            <a:pPr algn="ctr"/>
            <a:endParaRPr lang="en-US" sz="2400" b="1" dirty="0"/>
          </a:p>
        </p:txBody>
      </p:sp>
    </p:spTree>
    <p:extLst>
      <p:ext uri="{BB962C8B-B14F-4D97-AF65-F5344CB8AC3E}">
        <p14:creationId xmlns:p14="http://schemas.microsoft.com/office/powerpoint/2010/main" val="714731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FE2C4D9-B062-AC43-9F8A-23A2C6325CFD}"/>
              </a:ext>
            </a:extLst>
          </p:cNvPr>
          <p:cNvSpPr>
            <a:spLocks noGrp="1"/>
          </p:cNvSpPr>
          <p:nvPr>
            <p:ph type="ftr" sz="quarter" idx="11"/>
          </p:nvPr>
        </p:nvSpPr>
        <p:spPr/>
        <p:txBody>
          <a:bodyPr/>
          <a:lstStyle/>
          <a:p>
            <a:r>
              <a:rPr lang="en-US"/>
              <a:t>Presentation title lorem ipsum dolor sit amet miralet  |  © Tufts Medicine 2022  |  Private and confidential. Not for redistribution.</a:t>
            </a:r>
            <a:endParaRPr lang="en-US" dirty="0"/>
          </a:p>
        </p:txBody>
      </p:sp>
      <p:sp>
        <p:nvSpPr>
          <p:cNvPr id="3" name="Slide Number Placeholder 2">
            <a:extLst>
              <a:ext uri="{FF2B5EF4-FFF2-40B4-BE49-F238E27FC236}">
                <a16:creationId xmlns:a16="http://schemas.microsoft.com/office/drawing/2014/main" id="{BB07940F-FD88-32AA-3FD5-64BE158C5E65}"/>
              </a:ext>
            </a:extLst>
          </p:cNvPr>
          <p:cNvSpPr>
            <a:spLocks noGrp="1"/>
          </p:cNvSpPr>
          <p:nvPr>
            <p:ph type="sldNum" sz="quarter" idx="12"/>
          </p:nvPr>
        </p:nvSpPr>
        <p:spPr/>
        <p:txBody>
          <a:bodyPr/>
          <a:lstStyle/>
          <a:p>
            <a:fld id="{63DCA5C9-2E11-4C67-86EB-AE1DE127DC64}" type="slidenum">
              <a:rPr lang="en-US" smtClean="0"/>
              <a:pPr/>
              <a:t>7</a:t>
            </a:fld>
            <a:endParaRPr lang="en-US" dirty="0"/>
          </a:p>
        </p:txBody>
      </p:sp>
      <p:sp>
        <p:nvSpPr>
          <p:cNvPr id="5" name="TextBox 4">
            <a:extLst>
              <a:ext uri="{FF2B5EF4-FFF2-40B4-BE49-F238E27FC236}">
                <a16:creationId xmlns:a16="http://schemas.microsoft.com/office/drawing/2014/main" id="{C5A9DC53-91B6-54EB-D7CF-7C28C90C8A85}"/>
              </a:ext>
            </a:extLst>
          </p:cNvPr>
          <p:cNvSpPr txBox="1"/>
          <p:nvPr/>
        </p:nvSpPr>
        <p:spPr>
          <a:xfrm>
            <a:off x="2231756" y="666427"/>
            <a:ext cx="7485680" cy="4842351"/>
          </a:xfrm>
          <a:prstGeom prst="rect">
            <a:avLst/>
          </a:prstGeom>
          <a:noFill/>
        </p:spPr>
        <p:txBody>
          <a:bodyPr wrap="square">
            <a:spAutoFit/>
          </a:bodyPr>
          <a:lstStyle/>
          <a:p>
            <a:pPr algn="ctr"/>
            <a:r>
              <a:rPr lang="en-US" sz="2400" b="1" dirty="0"/>
              <a:t>Wound Treatments</a:t>
            </a:r>
          </a:p>
          <a:p>
            <a:endParaRPr lang="en-US" dirty="0"/>
          </a:p>
          <a:p>
            <a:pPr marL="285750" indent="-285750">
              <a:lnSpc>
                <a:spcPct val="150000"/>
              </a:lnSpc>
              <a:buFont typeface="Wingdings" panose="05000000000000000000" pitchFamily="2" charset="2"/>
              <a:buChar char="Ø"/>
            </a:pPr>
            <a:r>
              <a:rPr lang="en-US" dirty="0"/>
              <a:t>Transparent Film: Made of polyurethane or copolymer </a:t>
            </a:r>
          </a:p>
          <a:p>
            <a:pPr marL="285750" indent="-285750">
              <a:lnSpc>
                <a:spcPct val="150000"/>
              </a:lnSpc>
              <a:buFont typeface="Wingdings" panose="05000000000000000000" pitchFamily="2" charset="2"/>
              <a:buChar char="Ø"/>
            </a:pPr>
            <a:r>
              <a:rPr lang="en-US" dirty="0"/>
              <a:t>Has porous adhesive layer that lets O2pass through to the wound and moisture evaporate.  Impermeable to external fluid and bacteria.</a:t>
            </a:r>
          </a:p>
          <a:p>
            <a:pPr marL="285750" indent="-285750">
              <a:lnSpc>
                <a:spcPct val="150000"/>
              </a:lnSpc>
              <a:buFont typeface="Wingdings" panose="05000000000000000000" pitchFamily="2" charset="2"/>
              <a:buChar char="Ø"/>
            </a:pPr>
            <a:r>
              <a:rPr lang="en-US" dirty="0"/>
              <a:t> Can be used as primary or secondary dressing</a:t>
            </a:r>
          </a:p>
          <a:p>
            <a:pPr marL="285750" indent="-285750">
              <a:lnSpc>
                <a:spcPct val="150000"/>
              </a:lnSpc>
              <a:buFont typeface="Wingdings" panose="05000000000000000000" pitchFamily="2" charset="2"/>
              <a:buChar char="Ø"/>
            </a:pPr>
            <a:r>
              <a:rPr lang="en-US" dirty="0"/>
              <a:t>Indications: </a:t>
            </a:r>
          </a:p>
          <a:p>
            <a:pPr marL="742950" lvl="1" indent="-285750">
              <a:lnSpc>
                <a:spcPct val="150000"/>
              </a:lnSpc>
              <a:buFont typeface="Wingdings" panose="05000000000000000000" pitchFamily="2" charset="2"/>
              <a:buChar char="Ø"/>
            </a:pPr>
            <a:r>
              <a:rPr lang="en-US" dirty="0"/>
              <a:t>Partial thickness wounds </a:t>
            </a:r>
          </a:p>
          <a:p>
            <a:pPr marL="742950" lvl="1" indent="-285750">
              <a:lnSpc>
                <a:spcPct val="150000"/>
              </a:lnSpc>
              <a:buFont typeface="Wingdings" panose="05000000000000000000" pitchFamily="2" charset="2"/>
              <a:buChar char="Ø"/>
            </a:pPr>
            <a:r>
              <a:rPr lang="en-US" dirty="0"/>
              <a:t>Stage I or Stage II Pressure Ulcers </a:t>
            </a:r>
          </a:p>
          <a:p>
            <a:pPr marL="742950" lvl="1" indent="-285750">
              <a:lnSpc>
                <a:spcPct val="150000"/>
              </a:lnSpc>
              <a:buFont typeface="Wingdings" panose="05000000000000000000" pitchFamily="2" charset="2"/>
              <a:buChar char="Ø"/>
            </a:pPr>
            <a:r>
              <a:rPr lang="en-US" dirty="0"/>
              <a:t>Superficial burns and donor sites </a:t>
            </a:r>
          </a:p>
          <a:p>
            <a:pPr marL="742950" lvl="1" indent="-285750">
              <a:lnSpc>
                <a:spcPct val="150000"/>
              </a:lnSpc>
              <a:buFont typeface="Wingdings" panose="05000000000000000000" pitchFamily="2" charset="2"/>
              <a:buChar char="Ø"/>
            </a:pPr>
            <a:r>
              <a:rPr lang="en-US" dirty="0"/>
              <a:t>Not for use on 3rddegree burns or draining wounds </a:t>
            </a:r>
          </a:p>
          <a:p>
            <a:pPr marL="742950" lvl="1" indent="-285750">
              <a:lnSpc>
                <a:spcPct val="150000"/>
              </a:lnSpc>
              <a:buFont typeface="Wingdings" panose="05000000000000000000" pitchFamily="2" charset="2"/>
              <a:buChar char="Ø"/>
            </a:pPr>
            <a:r>
              <a:rPr lang="en-US" dirty="0"/>
              <a:t>Change every 5-7 days</a:t>
            </a:r>
          </a:p>
        </p:txBody>
      </p:sp>
      <p:pic>
        <p:nvPicPr>
          <p:cNvPr id="4" name="Picture 3">
            <a:extLst>
              <a:ext uri="{FF2B5EF4-FFF2-40B4-BE49-F238E27FC236}">
                <a16:creationId xmlns:a16="http://schemas.microsoft.com/office/drawing/2014/main" id="{7AD0C8FF-93C2-EDAD-F54A-1131D5AEAEE8}"/>
              </a:ext>
            </a:extLst>
          </p:cNvPr>
          <p:cNvPicPr>
            <a:picLocks noChangeAspect="1"/>
          </p:cNvPicPr>
          <p:nvPr/>
        </p:nvPicPr>
        <p:blipFill>
          <a:blip r:embed="rId2"/>
          <a:stretch>
            <a:fillRect/>
          </a:stretch>
        </p:blipFill>
        <p:spPr>
          <a:xfrm flipH="1">
            <a:off x="8477250" y="3901296"/>
            <a:ext cx="1908954" cy="1908954"/>
          </a:xfrm>
          <a:prstGeom prst="rect">
            <a:avLst/>
          </a:prstGeom>
        </p:spPr>
      </p:pic>
    </p:spTree>
    <p:extLst>
      <p:ext uri="{BB962C8B-B14F-4D97-AF65-F5344CB8AC3E}">
        <p14:creationId xmlns:p14="http://schemas.microsoft.com/office/powerpoint/2010/main" val="3615411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DA5F10F-40CD-9283-02B1-178329D67BE7}"/>
              </a:ext>
            </a:extLst>
          </p:cNvPr>
          <p:cNvSpPr>
            <a:spLocks noGrp="1"/>
          </p:cNvSpPr>
          <p:nvPr>
            <p:ph type="ftr" sz="quarter" idx="11"/>
          </p:nvPr>
        </p:nvSpPr>
        <p:spPr/>
        <p:txBody>
          <a:bodyPr/>
          <a:lstStyle/>
          <a:p>
            <a:r>
              <a:rPr lang="en-US"/>
              <a:t>Presentation title lorem ipsum dolor sit amet miralet  |  © Tufts Medicine 2022  |  Private and confidential. Not for redistribution.</a:t>
            </a:r>
            <a:endParaRPr lang="en-US" dirty="0"/>
          </a:p>
        </p:txBody>
      </p:sp>
      <p:sp>
        <p:nvSpPr>
          <p:cNvPr id="3" name="Slide Number Placeholder 2">
            <a:extLst>
              <a:ext uri="{FF2B5EF4-FFF2-40B4-BE49-F238E27FC236}">
                <a16:creationId xmlns:a16="http://schemas.microsoft.com/office/drawing/2014/main" id="{D860DE93-E6E3-C2C0-B4AF-D93F366BFD3E}"/>
              </a:ext>
            </a:extLst>
          </p:cNvPr>
          <p:cNvSpPr>
            <a:spLocks noGrp="1"/>
          </p:cNvSpPr>
          <p:nvPr>
            <p:ph type="sldNum" sz="quarter" idx="12"/>
          </p:nvPr>
        </p:nvSpPr>
        <p:spPr/>
        <p:txBody>
          <a:bodyPr/>
          <a:lstStyle/>
          <a:p>
            <a:fld id="{63DCA5C9-2E11-4C67-86EB-AE1DE127DC64}" type="slidenum">
              <a:rPr lang="en-US" smtClean="0"/>
              <a:pPr/>
              <a:t>8</a:t>
            </a:fld>
            <a:endParaRPr lang="en-US" dirty="0"/>
          </a:p>
        </p:txBody>
      </p:sp>
      <p:sp>
        <p:nvSpPr>
          <p:cNvPr id="5" name="TextBox 4">
            <a:extLst>
              <a:ext uri="{FF2B5EF4-FFF2-40B4-BE49-F238E27FC236}">
                <a16:creationId xmlns:a16="http://schemas.microsoft.com/office/drawing/2014/main" id="{46A5B4F2-EBAE-9FA3-3B6B-A67152398A5E}"/>
              </a:ext>
            </a:extLst>
          </p:cNvPr>
          <p:cNvSpPr txBox="1"/>
          <p:nvPr/>
        </p:nvSpPr>
        <p:spPr>
          <a:xfrm>
            <a:off x="1702965" y="536895"/>
            <a:ext cx="8017777" cy="4924425"/>
          </a:xfrm>
          <a:prstGeom prst="rect">
            <a:avLst/>
          </a:prstGeom>
          <a:noFill/>
        </p:spPr>
        <p:txBody>
          <a:bodyPr wrap="square">
            <a:spAutoFit/>
          </a:bodyPr>
          <a:lstStyle/>
          <a:p>
            <a:pPr algn="ctr"/>
            <a:r>
              <a:rPr lang="en-US" sz="2400" b="1" dirty="0"/>
              <a:t>Wound Treatments</a:t>
            </a:r>
          </a:p>
          <a:p>
            <a:pPr algn="ctr"/>
            <a:endParaRPr lang="en-US" sz="2400" b="1" dirty="0"/>
          </a:p>
          <a:p>
            <a:pPr marL="342900" indent="-342900">
              <a:lnSpc>
                <a:spcPct val="200000"/>
              </a:lnSpc>
              <a:buFont typeface="Wingdings" panose="05000000000000000000" pitchFamily="2" charset="2"/>
              <a:buChar char="Ø"/>
            </a:pPr>
            <a:r>
              <a:rPr lang="en-US" sz="1400" dirty="0"/>
              <a:t>Hydrogel: donates moisture to the wound</a:t>
            </a:r>
          </a:p>
          <a:p>
            <a:pPr marL="342900" indent="-342900">
              <a:lnSpc>
                <a:spcPct val="200000"/>
              </a:lnSpc>
              <a:buFont typeface="Wingdings" panose="05000000000000000000" pitchFamily="2" charset="2"/>
              <a:buChar char="Ø"/>
            </a:pPr>
            <a:r>
              <a:rPr lang="en-US" sz="1400" dirty="0"/>
              <a:t>Can be used for:</a:t>
            </a:r>
          </a:p>
          <a:p>
            <a:pPr marL="800100" lvl="1" indent="-342900">
              <a:lnSpc>
                <a:spcPct val="200000"/>
              </a:lnSpc>
              <a:buFont typeface="Wingdings" panose="05000000000000000000" pitchFamily="2" charset="2"/>
              <a:buChar char="Ø"/>
            </a:pPr>
            <a:r>
              <a:rPr lang="en-US" sz="1400" dirty="0"/>
              <a:t>Stage I to Stage IV pressure injuries</a:t>
            </a:r>
          </a:p>
          <a:p>
            <a:pPr marL="800100" lvl="1" indent="-342900">
              <a:lnSpc>
                <a:spcPct val="200000"/>
              </a:lnSpc>
              <a:buFont typeface="Wingdings" panose="05000000000000000000" pitchFamily="2" charset="2"/>
              <a:buChar char="Ø"/>
            </a:pPr>
            <a:r>
              <a:rPr lang="en-US" sz="1400" dirty="0"/>
              <a:t>Painful wounds</a:t>
            </a:r>
          </a:p>
          <a:p>
            <a:pPr marL="800100" lvl="1" indent="-342900">
              <a:lnSpc>
                <a:spcPct val="200000"/>
              </a:lnSpc>
              <a:buFont typeface="Wingdings" panose="05000000000000000000" pitchFamily="2" charset="2"/>
              <a:buChar char="Ø"/>
            </a:pPr>
            <a:r>
              <a:rPr lang="en-US" sz="1400" dirty="0"/>
              <a:t>Skin tears</a:t>
            </a:r>
          </a:p>
          <a:p>
            <a:pPr marL="800100" lvl="1" indent="-342900">
              <a:lnSpc>
                <a:spcPct val="200000"/>
              </a:lnSpc>
              <a:buFont typeface="Wingdings" panose="05000000000000000000" pitchFamily="2" charset="2"/>
              <a:buChar char="Ø"/>
            </a:pPr>
            <a:r>
              <a:rPr lang="en-US" sz="1400" dirty="0"/>
              <a:t>Necrotic wounds</a:t>
            </a:r>
          </a:p>
          <a:p>
            <a:pPr marL="800100" lvl="1" indent="-342900">
              <a:lnSpc>
                <a:spcPct val="200000"/>
              </a:lnSpc>
              <a:buFont typeface="Wingdings" panose="05000000000000000000" pitchFamily="2" charset="2"/>
              <a:buChar char="Ø"/>
            </a:pPr>
            <a:r>
              <a:rPr lang="en-US" sz="1400" dirty="0"/>
              <a:t>Donor site</a:t>
            </a:r>
          </a:p>
          <a:p>
            <a:pPr marL="342900" indent="-342900">
              <a:lnSpc>
                <a:spcPct val="200000"/>
              </a:lnSpc>
              <a:buFont typeface="Wingdings" panose="05000000000000000000" pitchFamily="2" charset="2"/>
              <a:buChar char="Ø"/>
              <a:defRPr/>
            </a:pPr>
            <a:r>
              <a:rPr lang="en-US" sz="1400" dirty="0"/>
              <a:t>Do not use for moderately to highly exudative wounds</a:t>
            </a:r>
          </a:p>
          <a:p>
            <a:pPr marL="342900" marR="0" lvl="0" indent="-342900" algn="l" defTabSz="457200" rtl="0" eaLnBrk="1" fontAlgn="auto" latinLnBrk="0" hangingPunct="1">
              <a:lnSpc>
                <a:spcPct val="2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Change every 1-4 days</a:t>
            </a:r>
          </a:p>
          <a:p>
            <a:pPr lvl="1"/>
            <a:endParaRPr lang="en-US" sz="1400" dirty="0"/>
          </a:p>
        </p:txBody>
      </p:sp>
      <p:pic>
        <p:nvPicPr>
          <p:cNvPr id="6" name="Picture 5">
            <a:extLst>
              <a:ext uri="{FF2B5EF4-FFF2-40B4-BE49-F238E27FC236}">
                <a16:creationId xmlns:a16="http://schemas.microsoft.com/office/drawing/2014/main" id="{E519B8FF-F2D9-5ADB-1328-ED7B4C0522FA}"/>
              </a:ext>
            </a:extLst>
          </p:cNvPr>
          <p:cNvPicPr>
            <a:picLocks noChangeAspect="1"/>
          </p:cNvPicPr>
          <p:nvPr/>
        </p:nvPicPr>
        <p:blipFill>
          <a:blip r:embed="rId2"/>
          <a:stretch>
            <a:fillRect/>
          </a:stretch>
        </p:blipFill>
        <p:spPr>
          <a:xfrm>
            <a:off x="7004807" y="280331"/>
            <a:ext cx="3221373" cy="4220231"/>
          </a:xfrm>
          <a:prstGeom prst="rect">
            <a:avLst/>
          </a:prstGeom>
        </p:spPr>
      </p:pic>
    </p:spTree>
    <p:extLst>
      <p:ext uri="{BB962C8B-B14F-4D97-AF65-F5344CB8AC3E}">
        <p14:creationId xmlns:p14="http://schemas.microsoft.com/office/powerpoint/2010/main" val="64960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E65D7A5-EBE1-9AE4-0378-2D1E9B5F0572}"/>
              </a:ext>
            </a:extLst>
          </p:cNvPr>
          <p:cNvSpPr>
            <a:spLocks noGrp="1"/>
          </p:cNvSpPr>
          <p:nvPr>
            <p:ph type="ftr" sz="quarter" idx="11"/>
          </p:nvPr>
        </p:nvSpPr>
        <p:spPr/>
        <p:txBody>
          <a:bodyPr/>
          <a:lstStyle/>
          <a:p>
            <a:r>
              <a:rPr lang="en-US"/>
              <a:t>Presentation title lorem ipsum dolor sit amet miralet  |  © Tufts Medicine 2022  |  Private and confidential. Not for redistribution.</a:t>
            </a:r>
            <a:endParaRPr lang="en-US" dirty="0"/>
          </a:p>
        </p:txBody>
      </p:sp>
      <p:sp>
        <p:nvSpPr>
          <p:cNvPr id="3" name="Slide Number Placeholder 2">
            <a:extLst>
              <a:ext uri="{FF2B5EF4-FFF2-40B4-BE49-F238E27FC236}">
                <a16:creationId xmlns:a16="http://schemas.microsoft.com/office/drawing/2014/main" id="{55B8B504-2787-F737-4917-61FD2E4796E3}"/>
              </a:ext>
            </a:extLst>
          </p:cNvPr>
          <p:cNvSpPr>
            <a:spLocks noGrp="1"/>
          </p:cNvSpPr>
          <p:nvPr>
            <p:ph type="sldNum" sz="quarter" idx="12"/>
          </p:nvPr>
        </p:nvSpPr>
        <p:spPr/>
        <p:txBody>
          <a:bodyPr/>
          <a:lstStyle/>
          <a:p>
            <a:fld id="{63DCA5C9-2E11-4C67-86EB-AE1DE127DC64}" type="slidenum">
              <a:rPr lang="en-US" smtClean="0"/>
              <a:pPr/>
              <a:t>9</a:t>
            </a:fld>
            <a:endParaRPr lang="en-US" dirty="0"/>
          </a:p>
        </p:txBody>
      </p:sp>
      <p:sp>
        <p:nvSpPr>
          <p:cNvPr id="5" name="TextBox 4">
            <a:extLst>
              <a:ext uri="{FF2B5EF4-FFF2-40B4-BE49-F238E27FC236}">
                <a16:creationId xmlns:a16="http://schemas.microsoft.com/office/drawing/2014/main" id="{DE35ACAA-71B8-7873-AE2B-0B53C8F277B0}"/>
              </a:ext>
            </a:extLst>
          </p:cNvPr>
          <p:cNvSpPr txBox="1"/>
          <p:nvPr/>
        </p:nvSpPr>
        <p:spPr>
          <a:xfrm>
            <a:off x="2659310" y="587229"/>
            <a:ext cx="7061432" cy="4426853"/>
          </a:xfrm>
          <a:prstGeom prst="rect">
            <a:avLst/>
          </a:prstGeom>
          <a:noFill/>
        </p:spPr>
        <p:txBody>
          <a:bodyPr wrap="square">
            <a:spAutoFit/>
          </a:bodyPr>
          <a:lstStyle/>
          <a:p>
            <a:pPr algn="ctr"/>
            <a:r>
              <a:rPr lang="en-US" sz="2400" b="1" dirty="0"/>
              <a:t>Wound Treatments</a:t>
            </a:r>
          </a:p>
          <a:p>
            <a:endParaRPr lang="en-US" dirty="0"/>
          </a:p>
          <a:p>
            <a:pPr marL="285750" indent="-285750">
              <a:lnSpc>
                <a:spcPct val="150000"/>
              </a:lnSpc>
              <a:buFont typeface="Wingdings" panose="05000000000000000000" pitchFamily="2" charset="2"/>
              <a:buChar char="Ø"/>
            </a:pPr>
            <a:r>
              <a:rPr lang="en-US" dirty="0"/>
              <a:t>Foam: Polymers that pull fluid away from wound bed and hold it Can be used for: </a:t>
            </a:r>
          </a:p>
          <a:p>
            <a:pPr marL="742950" lvl="1" indent="-285750">
              <a:lnSpc>
                <a:spcPct val="150000"/>
              </a:lnSpc>
              <a:buFont typeface="Wingdings" panose="05000000000000000000" pitchFamily="2" charset="2"/>
              <a:buChar char="Ø"/>
            </a:pPr>
            <a:r>
              <a:rPr lang="en-US" dirty="0"/>
              <a:t>Minimal to Heavy Drainage </a:t>
            </a:r>
          </a:p>
          <a:p>
            <a:pPr marL="742950" lvl="1" indent="-285750">
              <a:lnSpc>
                <a:spcPct val="150000"/>
              </a:lnSpc>
              <a:buFont typeface="Wingdings" panose="05000000000000000000" pitchFamily="2" charset="2"/>
              <a:buChar char="Ø"/>
            </a:pPr>
            <a:r>
              <a:rPr lang="en-US" dirty="0"/>
              <a:t>Under Compression </a:t>
            </a:r>
          </a:p>
          <a:p>
            <a:pPr marL="742950" lvl="1" indent="-285750">
              <a:lnSpc>
                <a:spcPct val="150000"/>
              </a:lnSpc>
              <a:buFont typeface="Wingdings" panose="05000000000000000000" pitchFamily="2" charset="2"/>
              <a:buChar char="Ø"/>
            </a:pPr>
            <a:r>
              <a:rPr lang="en-US" dirty="0"/>
              <a:t>Surgical Wounds </a:t>
            </a:r>
          </a:p>
          <a:p>
            <a:pPr marL="742950" lvl="1" indent="-285750">
              <a:lnSpc>
                <a:spcPct val="150000"/>
              </a:lnSpc>
              <a:buFont typeface="Wingdings" panose="05000000000000000000" pitchFamily="2" charset="2"/>
              <a:buChar char="Ø"/>
            </a:pPr>
            <a:r>
              <a:rPr lang="en-US" dirty="0"/>
              <a:t>Infected or Non-infected Wounds </a:t>
            </a:r>
          </a:p>
          <a:p>
            <a:pPr marL="742950" lvl="1" indent="-285750">
              <a:lnSpc>
                <a:spcPct val="150000"/>
              </a:lnSpc>
              <a:buFont typeface="Wingdings" panose="05000000000000000000" pitchFamily="2" charset="2"/>
              <a:buChar char="Ø"/>
            </a:pPr>
            <a:r>
              <a:rPr lang="en-US" dirty="0"/>
              <a:t>Partial and Full Thickness Wounds </a:t>
            </a:r>
          </a:p>
          <a:p>
            <a:pPr marL="742950" lvl="1" indent="-285750">
              <a:lnSpc>
                <a:spcPct val="150000"/>
              </a:lnSpc>
              <a:buFont typeface="Wingdings" panose="05000000000000000000" pitchFamily="2" charset="2"/>
              <a:buChar char="Ø"/>
            </a:pPr>
            <a:r>
              <a:rPr lang="en-US" dirty="0"/>
              <a:t>Stage II to Stage IV Wounds </a:t>
            </a:r>
          </a:p>
          <a:p>
            <a:pPr marL="742950" lvl="1" indent="-285750">
              <a:lnSpc>
                <a:spcPct val="150000"/>
              </a:lnSpc>
              <a:buFont typeface="Wingdings" panose="05000000000000000000" pitchFamily="2" charset="2"/>
              <a:buChar char="Ø"/>
            </a:pPr>
            <a:r>
              <a:rPr lang="en-US" dirty="0"/>
              <a:t>Change every 3-7 days</a:t>
            </a:r>
          </a:p>
        </p:txBody>
      </p:sp>
      <p:pic>
        <p:nvPicPr>
          <p:cNvPr id="6" name="Picture 5">
            <a:extLst>
              <a:ext uri="{FF2B5EF4-FFF2-40B4-BE49-F238E27FC236}">
                <a16:creationId xmlns:a16="http://schemas.microsoft.com/office/drawing/2014/main" id="{FE01F7FE-CD38-9D7E-9C6F-3BA388EEF55E}"/>
              </a:ext>
            </a:extLst>
          </p:cNvPr>
          <p:cNvPicPr>
            <a:picLocks noChangeAspect="1"/>
          </p:cNvPicPr>
          <p:nvPr/>
        </p:nvPicPr>
        <p:blipFill>
          <a:blip r:embed="rId2"/>
          <a:stretch>
            <a:fillRect/>
          </a:stretch>
        </p:blipFill>
        <p:spPr>
          <a:xfrm>
            <a:off x="7674031" y="2961314"/>
            <a:ext cx="3248435" cy="2848936"/>
          </a:xfrm>
          <a:prstGeom prst="rect">
            <a:avLst/>
          </a:prstGeom>
        </p:spPr>
      </p:pic>
    </p:spTree>
    <p:extLst>
      <p:ext uri="{BB962C8B-B14F-4D97-AF65-F5344CB8AC3E}">
        <p14:creationId xmlns:p14="http://schemas.microsoft.com/office/powerpoint/2010/main" val="2044154355"/>
      </p:ext>
    </p:extLst>
  </p:cSld>
  <p:clrMapOvr>
    <a:masterClrMapping/>
  </p:clrMapOvr>
</p:sld>
</file>

<file path=ppt/theme/theme1.xml><?xml version="1.0" encoding="utf-8"?>
<a:theme xmlns:a="http://schemas.openxmlformats.org/drawingml/2006/main" name="Tufts Medecine 3.22">
  <a:themeElements>
    <a:clrScheme name="Tufts Medicine 5">
      <a:dk1>
        <a:srgbClr val="000000"/>
      </a:dk1>
      <a:lt1>
        <a:srgbClr val="FFFFFF"/>
      </a:lt1>
      <a:dk2>
        <a:srgbClr val="000000"/>
      </a:dk2>
      <a:lt2>
        <a:srgbClr val="FFFFFF"/>
      </a:lt2>
      <a:accent1>
        <a:srgbClr val="418FEC"/>
      </a:accent1>
      <a:accent2>
        <a:srgbClr val="5BBA56"/>
      </a:accent2>
      <a:accent3>
        <a:srgbClr val="773CBD"/>
      </a:accent3>
      <a:accent4>
        <a:srgbClr val="FF6C37"/>
      </a:accent4>
      <a:accent5>
        <a:srgbClr val="CFE3FA"/>
      </a:accent5>
      <a:accent6>
        <a:srgbClr val="00308C"/>
      </a:accent6>
      <a:hlink>
        <a:srgbClr val="0563C1"/>
      </a:hlink>
      <a:folHlink>
        <a:srgbClr val="69B3F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a:noFill/>
        </a:ln>
        <a:effectLst/>
      </a:spPr>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defPPr algn="ctr">
          <a:defRPr sz="1800" b="0" i="0">
            <a:solidFill>
              <a:schemeClr val="bg1"/>
            </a:solidFill>
            <a:latin typeface="+mn-lt"/>
            <a:ea typeface="Roboto" panose="02000000000000000000" pitchFamily="2" charset="0"/>
            <a:cs typeface="Roboto" panose="02000000000000000000" pitchFamily="2" charset="0"/>
          </a:defRPr>
        </a:defPPr>
      </a:lstStyle>
    </a:spDef>
    <a:txDef>
      <a:spPr>
        <a:noFill/>
      </a:spPr>
      <a:bodyPr wrap="square" lIns="0" tIns="0" rIns="0" bIns="0" rtlCol="0">
        <a:normAutofit/>
      </a:bodyPr>
      <a:lstStyle>
        <a:defPPr marL="0" indent="-3657600" algn="l">
          <a:spcAft>
            <a:spcPts val="600"/>
          </a:spcAft>
          <a:defRPr sz="1800" b="0" i="0">
            <a:solidFill>
              <a:schemeClr val="tx2"/>
            </a:solidFill>
            <a:latin typeface="+mn-lt"/>
            <a:ea typeface="Roboto" panose="02000000000000000000" pitchFamily="2"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Presentation23" id="{45C65139-8CA9-DA47-8D80-11EA89D46BBF}" vid="{103406C2-EC7C-0740-8B86-84EAC9054A60}"/>
    </a:ext>
  </a:extLst>
</a:theme>
</file>

<file path=ppt/theme/theme2.xml><?xml version="1.0" encoding="utf-8"?>
<a:theme xmlns:a="http://schemas.openxmlformats.org/drawingml/2006/main" name="Instructions">
  <a:themeElements>
    <a:clrScheme name="Tufts Medicine 5">
      <a:dk1>
        <a:srgbClr val="000000"/>
      </a:dk1>
      <a:lt1>
        <a:srgbClr val="FFFFFF"/>
      </a:lt1>
      <a:dk2>
        <a:srgbClr val="000000"/>
      </a:dk2>
      <a:lt2>
        <a:srgbClr val="FFFFFF"/>
      </a:lt2>
      <a:accent1>
        <a:srgbClr val="418FEC"/>
      </a:accent1>
      <a:accent2>
        <a:srgbClr val="5BBA56"/>
      </a:accent2>
      <a:accent3>
        <a:srgbClr val="773CBD"/>
      </a:accent3>
      <a:accent4>
        <a:srgbClr val="FF6C37"/>
      </a:accent4>
      <a:accent5>
        <a:srgbClr val="CFE3FA"/>
      </a:accent5>
      <a:accent6>
        <a:srgbClr val="00308C"/>
      </a:accent6>
      <a:hlink>
        <a:srgbClr val="0563C1"/>
      </a:hlink>
      <a:folHlink>
        <a:srgbClr val="69B3F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3"/>
        </a:solidFill>
        <a:ln>
          <a:noFill/>
        </a:ln>
        <a:effectLst/>
      </a:spPr>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defPPr algn="ctr">
          <a:defRPr sz="1800" b="0" i="0">
            <a:solidFill>
              <a:schemeClr val="accent1"/>
            </a:solidFill>
            <a:latin typeface="Roboto" panose="02000000000000000000" pitchFamily="2" charset="0"/>
            <a:ea typeface="Roboto" panose="02000000000000000000" pitchFamily="2" charset="0"/>
            <a:cs typeface="Roboto" panose="02000000000000000000" pitchFamily="2" charset="0"/>
          </a:defRPr>
        </a:defPPr>
      </a:lstStyle>
    </a:spDef>
    <a:txDef>
      <a:spPr>
        <a:noFill/>
      </a:spPr>
      <a:bodyPr wrap="square" lIns="0" tIns="0" rIns="0" bIns="0" rtlCol="0">
        <a:normAutofit/>
      </a:bodyPr>
      <a:lstStyle>
        <a:defPPr marL="0" indent="-3657600" algn="l">
          <a:spcAft>
            <a:spcPts val="600"/>
          </a:spcAft>
          <a:defRPr sz="1800" b="0" i="0">
            <a:solidFill>
              <a:schemeClr val="tx1"/>
            </a:solidFill>
            <a:latin typeface="+mn-lt"/>
            <a:ea typeface="Roboto" panose="02000000000000000000" pitchFamily="2"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Presentation23" id="{45C65139-8CA9-DA47-8D80-11EA89D46BBF}" vid="{3FDD5E73-0534-5542-9E0A-D74D3D9A218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9b659bd6-51d5-42b6-b55f-e04191542a82">
      <UserInfo>
        <DisplayName>Yana Ossenova</DisplayName>
        <AccountId>186</AccountId>
        <AccountType/>
      </UserInfo>
      <UserInfo>
        <DisplayName>Meredith Hayford</DisplayName>
        <AccountId>72</AccountId>
        <AccountType/>
      </UserInfo>
      <UserInfo>
        <DisplayName>Ann Ciliberto</DisplayName>
        <AccountId>131</AccountId>
        <AccountType/>
      </UserInfo>
      <UserInfo>
        <DisplayName>Laurent Tschumy</DisplayName>
        <AccountId>118</AccountId>
        <AccountType/>
      </UserInfo>
      <UserInfo>
        <DisplayName>Kurt Munger</DisplayName>
        <AccountId>195</AccountId>
        <AccountType/>
      </UserInfo>
      <UserInfo>
        <DisplayName>TJ Thurman</DisplayName>
        <AccountId>263</AccountId>
        <AccountType/>
      </UserInfo>
      <UserInfo>
        <DisplayName>Jeremy White</DisplayName>
        <AccountId>106</AccountId>
        <AccountType/>
      </UserInfo>
      <UserInfo>
        <DisplayName>Rihana Azam</DisplayName>
        <AccountId>369</AccountId>
        <AccountType/>
      </UserInfo>
      <UserInfo>
        <DisplayName>Michael Philipps</DisplayName>
        <AccountId>12</AccountId>
        <AccountType/>
      </UserInfo>
    </SharedWithUsers>
    <TaxCatchAll xmlns="9b659bd6-51d5-42b6-b55f-e04191542a82" xsi:nil="true"/>
    <lcf76f155ced4ddcb4097134ff3c332f xmlns="44d2f64b-3a04-4fca-af6e-cb741b75d1a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A82831103556A4C82E3A7654D34510C" ma:contentTypeVersion="15" ma:contentTypeDescription="Create a new document." ma:contentTypeScope="" ma:versionID="9611b3f9892d4f40c07f45bb3c2b43ed">
  <xsd:schema xmlns:xsd="http://www.w3.org/2001/XMLSchema" xmlns:xs="http://www.w3.org/2001/XMLSchema" xmlns:p="http://schemas.microsoft.com/office/2006/metadata/properties" xmlns:ns2="44d2f64b-3a04-4fca-af6e-cb741b75d1ab" xmlns:ns3="9b659bd6-51d5-42b6-b55f-e04191542a82" targetNamespace="http://schemas.microsoft.com/office/2006/metadata/properties" ma:root="true" ma:fieldsID="57e600727f41a664b3418e19f470659e" ns2:_="" ns3:_="">
    <xsd:import namespace="44d2f64b-3a04-4fca-af6e-cb741b75d1ab"/>
    <xsd:import namespace="9b659bd6-51d5-42b6-b55f-e04191542a8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d2f64b-3a04-4fca-af6e-cb741b75d1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0b01ed7-e4db-412d-8861-ad0959cfa81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b659bd6-51d5-42b6-b55f-e04191542a8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b2c32a6-42e8-4c50-b02a-2be0e300e3cd}" ma:internalName="TaxCatchAll" ma:showField="CatchAllData" ma:web="9b659bd6-51d5-42b6-b55f-e04191542a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EE1DD2-7369-4637-890C-945791B46234}">
  <ds:schemaRefs>
    <ds:schemaRef ds:uri="http://schemas.microsoft.com/sharepoint/v3/contenttype/forms"/>
  </ds:schemaRefs>
</ds:datastoreItem>
</file>

<file path=customXml/itemProps2.xml><?xml version="1.0" encoding="utf-8"?>
<ds:datastoreItem xmlns:ds="http://schemas.openxmlformats.org/officeDocument/2006/customXml" ds:itemID="{EEF607C6-A57A-4B03-A83A-45F6327B7BA6}">
  <ds:schemaRefs>
    <ds:schemaRef ds:uri="http://schemas.microsoft.com/office/2006/documentManagement/types"/>
    <ds:schemaRef ds:uri="http://schemas.microsoft.com/office/2006/metadata/properties"/>
    <ds:schemaRef ds:uri="c0d9d5a0-c14e-4acd-b590-fd2e5f61e06f"/>
    <ds:schemaRef ds:uri="http://www.w3.org/XML/1998/namespace"/>
    <ds:schemaRef ds:uri="http://schemas.microsoft.com/office/infopath/2007/PartnerControls"/>
    <ds:schemaRef ds:uri="http://purl.org/dc/terms/"/>
    <ds:schemaRef ds:uri="http://schemas.openxmlformats.org/package/2006/metadata/core-properties"/>
    <ds:schemaRef ds:uri="76d59f30-a35f-4f49-93a6-52229b8893c5"/>
    <ds:schemaRef ds:uri="http://purl.org/dc/dcmitype/"/>
    <ds:schemaRef ds:uri="http://purl.org/dc/elements/1.1/"/>
    <ds:schemaRef ds:uri="9b659bd6-51d5-42b6-b55f-e04191542a82"/>
    <ds:schemaRef ds:uri="44d2f64b-3a04-4fca-af6e-cb741b75d1ab"/>
  </ds:schemaRefs>
</ds:datastoreItem>
</file>

<file path=customXml/itemProps3.xml><?xml version="1.0" encoding="utf-8"?>
<ds:datastoreItem xmlns:ds="http://schemas.openxmlformats.org/officeDocument/2006/customXml" ds:itemID="{8EFD44BC-27A9-44C8-BA27-A406D53DF8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d2f64b-3a04-4fca-af6e-cb741b75d1ab"/>
    <ds:schemaRef ds:uri="9b659bd6-51d5-42b6-b55f-e04191542a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TuftsMed_CaH_16x9_template_3.22</Template>
  <TotalTime>110</TotalTime>
  <Words>1521</Words>
  <Application>Microsoft Office PowerPoint</Application>
  <PresentationFormat>Widescreen</PresentationFormat>
  <Paragraphs>256</Paragraphs>
  <Slides>20</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Arial</vt:lpstr>
      <vt:lpstr>Calibri</vt:lpstr>
      <vt:lpstr>Roboto</vt:lpstr>
      <vt:lpstr>Rockwell</vt:lpstr>
      <vt:lpstr>System Font Regular</vt:lpstr>
      <vt:lpstr>Wingdings</vt:lpstr>
      <vt:lpstr>Tufts Medecine 3.22</vt:lpstr>
      <vt:lpstr>Instructions</vt:lpstr>
      <vt:lpstr>Basic Wound Care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Wound Care  Wound Treatments </dc:title>
  <dc:subject/>
  <dc:creator>McKinnon, Leandrea</dc:creator>
  <cp:keywords/>
  <dc:description/>
  <cp:lastModifiedBy>McKinnon, Leandrea</cp:lastModifiedBy>
  <cp:revision>1</cp:revision>
  <dcterms:created xsi:type="dcterms:W3CDTF">2023-05-10T13:46:42Z</dcterms:created>
  <dcterms:modified xsi:type="dcterms:W3CDTF">2023-05-10T15:38:55Z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0x0101004A82831103556A4C82E3A7654D34510C</vt:lpwstr>
  </property>
</Properties>
</file>